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  <p:sldMasterId id="2147483754" r:id="rId2"/>
    <p:sldMasterId id="2147483768" r:id="rId3"/>
    <p:sldMasterId id="2147483782" r:id="rId4"/>
  </p:sldMasterIdLst>
  <p:notesMasterIdLst>
    <p:notesMasterId r:id="rId19"/>
  </p:notesMasterIdLst>
  <p:sldIdLst>
    <p:sldId id="2750" r:id="rId5"/>
    <p:sldId id="256" r:id="rId6"/>
    <p:sldId id="262" r:id="rId7"/>
    <p:sldId id="2791" r:id="rId8"/>
    <p:sldId id="2786" r:id="rId9"/>
    <p:sldId id="2770" r:id="rId10"/>
    <p:sldId id="2787" r:id="rId11"/>
    <p:sldId id="2788" r:id="rId12"/>
    <p:sldId id="264" r:id="rId13"/>
    <p:sldId id="2789" r:id="rId14"/>
    <p:sldId id="344" r:id="rId15"/>
    <p:sldId id="2790" r:id="rId16"/>
    <p:sldId id="2753" r:id="rId17"/>
    <p:sldId id="3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1FAFE"/>
    <a:srgbClr val="29AE9D"/>
    <a:srgbClr val="42D64C"/>
    <a:srgbClr val="FCFCFC"/>
    <a:srgbClr val="4472C4"/>
    <a:srgbClr val="FF7707"/>
    <a:srgbClr val="FFFBF7"/>
    <a:srgbClr val="895527"/>
    <a:srgbClr val="FCBD4B"/>
    <a:srgbClr val="5F3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0291" autoAdjust="0"/>
  </p:normalViewPr>
  <p:slideViewPr>
    <p:cSldViewPr snapToGrid="0">
      <p:cViewPr varScale="1">
        <p:scale>
          <a:sx n="70" d="100"/>
          <a:sy n="70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CC5DA-588C-413F-A877-8DAD1F20E08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0D23-9FF9-44D0-8A45-F921EE6DD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3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AB60D-7B73-4905-A8A3-BEF16C7C7D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476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1AAE70-4C9E-4221-B509-A8DF5D6B4F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220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AB60D-7B73-4905-A8A3-BEF16C7C7D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599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AB60D-7B73-4905-A8A3-BEF16C7C7D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828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AB60D-7B73-4905-A8A3-BEF16C7C7D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721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1AAE70-4C9E-4221-B509-A8DF5D6B4F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22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1AAE70-4C9E-4221-B509-A8DF5D6B4F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633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AB60D-7B73-4905-A8A3-BEF16C7C7D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034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AB60D-7B73-4905-A8A3-BEF16C7C7D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282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4.png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 hidden="1"/>
          <p:cNvGrpSpPr>
            <a:grpSpLocks noChangeAspect="1"/>
          </p:cNvGrpSpPr>
          <p:nvPr userDrawn="1"/>
        </p:nvGrpSpPr>
        <p:grpSpPr>
          <a:xfrm>
            <a:off x="1090313" y="365400"/>
            <a:ext cx="708133" cy="720000"/>
            <a:chOff x="988669" y="328389"/>
            <a:chExt cx="796511" cy="809858"/>
          </a:xfrm>
        </p:grpSpPr>
        <p:pic>
          <p:nvPicPr>
            <p:cNvPr id="83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669" y="328389"/>
              <a:ext cx="796511" cy="68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6" name="椭圆 715"/>
            <p:cNvSpPr>
              <a:spLocks noChangeAspect="1"/>
            </p:cNvSpPr>
            <p:nvPr userDrawn="1"/>
          </p:nvSpPr>
          <p:spPr>
            <a:xfrm>
              <a:off x="1164042" y="958247"/>
              <a:ext cx="445765" cy="180000"/>
            </a:xfrm>
            <a:prstGeom prst="ellipse">
              <a:avLst/>
            </a:prstGeom>
            <a:gradFill flip="none" rotWithShape="1">
              <a:gsLst>
                <a:gs pos="23000">
                  <a:schemeClr val="bg1">
                    <a:lumMod val="65000"/>
                    <a:alpha val="43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28" name="文本框 27" hidden="1"/>
          <p:cNvSpPr txBox="1"/>
          <p:nvPr/>
        </p:nvSpPr>
        <p:spPr>
          <a:xfrm>
            <a:off x="7847443" y="6465976"/>
            <a:ext cx="1334326" cy="384703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accent1"/>
                </a:solidFill>
              </a:defRPr>
            </a:lvl1pPr>
          </a:lstStyle>
          <a:p>
            <a:pPr defTabSz="914209"/>
            <a:r>
              <a:rPr lang="en-US" altLang="zh-CN" sz="1900" dirty="0">
                <a:solidFill>
                  <a:srgbClr val="FFC000"/>
                </a:solidFill>
                <a:latin typeface="Bodoni MT" panose="02070803080606020203" pitchFamily="18" charset="0"/>
                <a:ea typeface="方正正中黑简体" panose="02000000000000000000" pitchFamily="2" charset="-122"/>
              </a:rPr>
              <a:t>@</a:t>
            </a:r>
            <a:r>
              <a:rPr lang="zh-CN" altLang="en-US" sz="1900" dirty="0">
                <a:solidFill>
                  <a:srgbClr val="FFC000"/>
                </a:solidFill>
                <a:latin typeface="方正行楷简体" panose="03000509000000000000" pitchFamily="65" charset="-122"/>
                <a:ea typeface="方正行楷简体" panose="03000509000000000000" pitchFamily="65" charset="-122"/>
              </a:rPr>
              <a:t>雪原</a:t>
            </a:r>
            <a:r>
              <a:rPr lang="en-US" altLang="zh-CN" sz="1900" dirty="0">
                <a:solidFill>
                  <a:srgbClr val="FFC000"/>
                </a:solidFill>
                <a:latin typeface="方正行楷简体" panose="03000509000000000000" pitchFamily="65" charset="-122"/>
                <a:ea typeface="方正行楷简体" panose="03000509000000000000" pitchFamily="65" charset="-122"/>
              </a:rPr>
              <a:t>PPT</a:t>
            </a:r>
            <a:endParaRPr lang="zh-CN" altLang="en-US" sz="1900" dirty="0">
              <a:solidFill>
                <a:srgbClr val="FFC000"/>
              </a:solidFill>
              <a:latin typeface="方正行楷简体" panose="03000509000000000000" pitchFamily="65" charset="-122"/>
              <a:ea typeface="方正行楷简体" panose="03000509000000000000" pitchFamily="65" charset="-122"/>
            </a:endParaRPr>
          </a:p>
        </p:txBody>
      </p:sp>
      <p:sp>
        <p:nvSpPr>
          <p:cNvPr id="31" name="文本框 30" hidden="1"/>
          <p:cNvSpPr txBox="1"/>
          <p:nvPr/>
        </p:nvSpPr>
        <p:spPr>
          <a:xfrm>
            <a:off x="10148000" y="6465976"/>
            <a:ext cx="1624738" cy="384703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accent1"/>
                </a:solidFill>
              </a:defRPr>
            </a:lvl1pPr>
          </a:lstStyle>
          <a:p>
            <a:pPr defTabSz="914209"/>
            <a:r>
              <a:rPr lang="en-US" altLang="zh-CN" sz="1900" dirty="0">
                <a:solidFill>
                  <a:srgbClr val="FFC000"/>
                </a:solidFill>
                <a:latin typeface="Bodoni MT" panose="02070803080606020203" pitchFamily="18" charset="0"/>
                <a:ea typeface="方正正中黑简体" panose="02000000000000000000" pitchFamily="2" charset="-122"/>
              </a:rPr>
              <a:t>xyppt.yanj.cn</a:t>
            </a:r>
            <a:endParaRPr lang="zh-CN" altLang="en-US" sz="1900" dirty="0">
              <a:solidFill>
                <a:srgbClr val="FFC000"/>
              </a:solidFill>
              <a:latin typeface="Bodoni MT" panose="02070803080606020203" pitchFamily="18" charset="0"/>
              <a:ea typeface="方正正中黑简体" panose="02000000000000000000" pitchFamily="2" charset="-122"/>
            </a:endParaRPr>
          </a:p>
        </p:txBody>
      </p:sp>
      <p:grpSp>
        <p:nvGrpSpPr>
          <p:cNvPr id="32" name="组合 31" hidden="1"/>
          <p:cNvGrpSpPr>
            <a:grpSpLocks noChangeAspect="1"/>
          </p:cNvGrpSpPr>
          <p:nvPr/>
        </p:nvGrpSpPr>
        <p:grpSpPr>
          <a:xfrm>
            <a:off x="9591291" y="6578476"/>
            <a:ext cx="461015" cy="144000"/>
            <a:chOff x="9167649" y="4366337"/>
            <a:chExt cx="654429" cy="216000"/>
          </a:xfrm>
        </p:grpSpPr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9681342" y="4366337"/>
              <a:ext cx="68103" cy="19729"/>
            </a:xfrm>
            <a:custGeom>
              <a:avLst/>
              <a:gdLst>
                <a:gd name="T0" fmla="*/ 88 w 197"/>
                <a:gd name="T1" fmla="*/ 0 h 57"/>
                <a:gd name="T2" fmla="*/ 122 w 197"/>
                <a:gd name="T3" fmla="*/ 0 h 57"/>
                <a:gd name="T4" fmla="*/ 121 w 197"/>
                <a:gd name="T5" fmla="*/ 10 h 57"/>
                <a:gd name="T6" fmla="*/ 197 w 197"/>
                <a:gd name="T7" fmla="*/ 10 h 57"/>
                <a:gd name="T8" fmla="*/ 191 w 197"/>
                <a:gd name="T9" fmla="*/ 57 h 57"/>
                <a:gd name="T10" fmla="*/ 167 w 197"/>
                <a:gd name="T11" fmla="*/ 57 h 57"/>
                <a:gd name="T12" fmla="*/ 171 w 197"/>
                <a:gd name="T13" fmla="*/ 30 h 57"/>
                <a:gd name="T14" fmla="*/ 27 w 197"/>
                <a:gd name="T15" fmla="*/ 30 h 57"/>
                <a:gd name="T16" fmla="*/ 23 w 197"/>
                <a:gd name="T17" fmla="*/ 57 h 57"/>
                <a:gd name="T18" fmla="*/ 0 w 197"/>
                <a:gd name="T19" fmla="*/ 57 h 57"/>
                <a:gd name="T20" fmla="*/ 6 w 197"/>
                <a:gd name="T21" fmla="*/ 10 h 57"/>
                <a:gd name="T22" fmla="*/ 86 w 197"/>
                <a:gd name="T23" fmla="*/ 10 h 57"/>
                <a:gd name="T24" fmla="*/ 88 w 197"/>
                <a:gd name="T2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7" h="57">
                  <a:moveTo>
                    <a:pt x="88" y="0"/>
                  </a:moveTo>
                  <a:cubicBezTo>
                    <a:pt x="101" y="0"/>
                    <a:pt x="122" y="0"/>
                    <a:pt x="122" y="0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97" y="10"/>
                    <a:pt x="197" y="10"/>
                    <a:pt x="197" y="10"/>
                  </a:cubicBezTo>
                  <a:cubicBezTo>
                    <a:pt x="191" y="57"/>
                    <a:pt x="191" y="57"/>
                    <a:pt x="191" y="57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71" y="30"/>
                    <a:pt x="171" y="30"/>
                    <a:pt x="171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86" y="10"/>
                    <a:pt x="86" y="10"/>
                    <a:pt x="86" y="10"/>
                  </a:cubicBezTo>
                  <a:lnTo>
                    <a:pt x="88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9679588" y="4383290"/>
              <a:ext cx="62695" cy="48958"/>
            </a:xfrm>
            <a:custGeom>
              <a:avLst/>
              <a:gdLst>
                <a:gd name="T0" fmla="*/ 393 w 429"/>
                <a:gd name="T1" fmla="*/ 335 h 335"/>
                <a:gd name="T2" fmla="*/ 429 w 429"/>
                <a:gd name="T3" fmla="*/ 90 h 335"/>
                <a:gd name="T4" fmla="*/ 261 w 429"/>
                <a:gd name="T5" fmla="*/ 90 h 335"/>
                <a:gd name="T6" fmla="*/ 265 w 429"/>
                <a:gd name="T7" fmla="*/ 45 h 335"/>
                <a:gd name="T8" fmla="*/ 372 w 429"/>
                <a:gd name="T9" fmla="*/ 45 h 335"/>
                <a:gd name="T10" fmla="*/ 377 w 429"/>
                <a:gd name="T11" fmla="*/ 0 h 335"/>
                <a:gd name="T12" fmla="*/ 109 w 429"/>
                <a:gd name="T13" fmla="*/ 0 h 335"/>
                <a:gd name="T14" fmla="*/ 102 w 429"/>
                <a:gd name="T15" fmla="*/ 45 h 335"/>
                <a:gd name="T16" fmla="*/ 211 w 429"/>
                <a:gd name="T17" fmla="*/ 45 h 335"/>
                <a:gd name="T18" fmla="*/ 206 w 429"/>
                <a:gd name="T19" fmla="*/ 90 h 335"/>
                <a:gd name="T20" fmla="*/ 36 w 429"/>
                <a:gd name="T21" fmla="*/ 90 h 335"/>
                <a:gd name="T22" fmla="*/ 0 w 429"/>
                <a:gd name="T23" fmla="*/ 335 h 335"/>
                <a:gd name="T24" fmla="*/ 393 w 429"/>
                <a:gd name="T25" fmla="*/ 335 h 335"/>
                <a:gd name="T26" fmla="*/ 178 w 429"/>
                <a:gd name="T27" fmla="*/ 287 h 335"/>
                <a:gd name="T28" fmla="*/ 62 w 429"/>
                <a:gd name="T29" fmla="*/ 287 h 335"/>
                <a:gd name="T30" fmla="*/ 71 w 429"/>
                <a:gd name="T31" fmla="*/ 235 h 335"/>
                <a:gd name="T32" fmla="*/ 185 w 429"/>
                <a:gd name="T33" fmla="*/ 235 h 335"/>
                <a:gd name="T34" fmla="*/ 178 w 429"/>
                <a:gd name="T35" fmla="*/ 287 h 335"/>
                <a:gd name="T36" fmla="*/ 190 w 429"/>
                <a:gd name="T37" fmla="*/ 190 h 335"/>
                <a:gd name="T38" fmla="*/ 76 w 429"/>
                <a:gd name="T39" fmla="*/ 190 h 335"/>
                <a:gd name="T40" fmla="*/ 83 w 429"/>
                <a:gd name="T41" fmla="*/ 135 h 335"/>
                <a:gd name="T42" fmla="*/ 199 w 429"/>
                <a:gd name="T43" fmla="*/ 135 h 335"/>
                <a:gd name="T44" fmla="*/ 190 w 429"/>
                <a:gd name="T45" fmla="*/ 190 h 335"/>
                <a:gd name="T46" fmla="*/ 254 w 429"/>
                <a:gd name="T47" fmla="*/ 135 h 335"/>
                <a:gd name="T48" fmla="*/ 365 w 429"/>
                <a:gd name="T49" fmla="*/ 135 h 335"/>
                <a:gd name="T50" fmla="*/ 358 w 429"/>
                <a:gd name="T51" fmla="*/ 190 h 335"/>
                <a:gd name="T52" fmla="*/ 246 w 429"/>
                <a:gd name="T53" fmla="*/ 190 h 335"/>
                <a:gd name="T54" fmla="*/ 254 w 429"/>
                <a:gd name="T55" fmla="*/ 135 h 335"/>
                <a:gd name="T56" fmla="*/ 232 w 429"/>
                <a:gd name="T57" fmla="*/ 287 h 335"/>
                <a:gd name="T58" fmla="*/ 239 w 429"/>
                <a:gd name="T59" fmla="*/ 235 h 335"/>
                <a:gd name="T60" fmla="*/ 351 w 429"/>
                <a:gd name="T61" fmla="*/ 235 h 335"/>
                <a:gd name="T62" fmla="*/ 343 w 429"/>
                <a:gd name="T63" fmla="*/ 287 h 335"/>
                <a:gd name="T64" fmla="*/ 232 w 429"/>
                <a:gd name="T65" fmla="*/ 28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9" h="335">
                  <a:moveTo>
                    <a:pt x="393" y="335"/>
                  </a:moveTo>
                  <a:lnTo>
                    <a:pt x="429" y="90"/>
                  </a:lnTo>
                  <a:lnTo>
                    <a:pt x="261" y="90"/>
                  </a:lnTo>
                  <a:lnTo>
                    <a:pt x="265" y="45"/>
                  </a:lnTo>
                  <a:lnTo>
                    <a:pt x="372" y="45"/>
                  </a:lnTo>
                  <a:lnTo>
                    <a:pt x="377" y="0"/>
                  </a:lnTo>
                  <a:lnTo>
                    <a:pt x="109" y="0"/>
                  </a:lnTo>
                  <a:lnTo>
                    <a:pt x="102" y="45"/>
                  </a:lnTo>
                  <a:lnTo>
                    <a:pt x="211" y="45"/>
                  </a:lnTo>
                  <a:lnTo>
                    <a:pt x="206" y="90"/>
                  </a:lnTo>
                  <a:lnTo>
                    <a:pt x="36" y="90"/>
                  </a:lnTo>
                  <a:lnTo>
                    <a:pt x="0" y="335"/>
                  </a:lnTo>
                  <a:lnTo>
                    <a:pt x="393" y="335"/>
                  </a:lnTo>
                  <a:close/>
                  <a:moveTo>
                    <a:pt x="178" y="287"/>
                  </a:moveTo>
                  <a:lnTo>
                    <a:pt x="62" y="287"/>
                  </a:lnTo>
                  <a:lnTo>
                    <a:pt x="71" y="235"/>
                  </a:lnTo>
                  <a:lnTo>
                    <a:pt x="185" y="235"/>
                  </a:lnTo>
                  <a:lnTo>
                    <a:pt x="178" y="287"/>
                  </a:lnTo>
                  <a:close/>
                  <a:moveTo>
                    <a:pt x="190" y="190"/>
                  </a:moveTo>
                  <a:lnTo>
                    <a:pt x="76" y="190"/>
                  </a:lnTo>
                  <a:lnTo>
                    <a:pt x="83" y="135"/>
                  </a:lnTo>
                  <a:lnTo>
                    <a:pt x="199" y="135"/>
                  </a:lnTo>
                  <a:lnTo>
                    <a:pt x="190" y="190"/>
                  </a:lnTo>
                  <a:close/>
                  <a:moveTo>
                    <a:pt x="254" y="135"/>
                  </a:moveTo>
                  <a:lnTo>
                    <a:pt x="365" y="135"/>
                  </a:lnTo>
                  <a:lnTo>
                    <a:pt x="358" y="190"/>
                  </a:lnTo>
                  <a:lnTo>
                    <a:pt x="246" y="190"/>
                  </a:lnTo>
                  <a:lnTo>
                    <a:pt x="254" y="135"/>
                  </a:lnTo>
                  <a:close/>
                  <a:moveTo>
                    <a:pt x="232" y="287"/>
                  </a:moveTo>
                  <a:lnTo>
                    <a:pt x="239" y="235"/>
                  </a:lnTo>
                  <a:lnTo>
                    <a:pt x="351" y="235"/>
                  </a:lnTo>
                  <a:lnTo>
                    <a:pt x="343" y="287"/>
                  </a:lnTo>
                  <a:lnTo>
                    <a:pt x="232" y="28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9677542" y="4435024"/>
              <a:ext cx="20022" cy="12130"/>
            </a:xfrm>
            <a:custGeom>
              <a:avLst/>
              <a:gdLst>
                <a:gd name="T0" fmla="*/ 81 w 137"/>
                <a:gd name="T1" fmla="*/ 0 h 83"/>
                <a:gd name="T2" fmla="*/ 52 w 137"/>
                <a:gd name="T3" fmla="*/ 35 h 83"/>
                <a:gd name="T4" fmla="*/ 7 w 137"/>
                <a:gd name="T5" fmla="*/ 35 h 83"/>
                <a:gd name="T6" fmla="*/ 0 w 137"/>
                <a:gd name="T7" fmla="*/ 83 h 83"/>
                <a:gd name="T8" fmla="*/ 71 w 137"/>
                <a:gd name="T9" fmla="*/ 83 h 83"/>
                <a:gd name="T10" fmla="*/ 137 w 137"/>
                <a:gd name="T11" fmla="*/ 0 h 83"/>
                <a:gd name="T12" fmla="*/ 81 w 137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83">
                  <a:moveTo>
                    <a:pt x="81" y="0"/>
                  </a:moveTo>
                  <a:lnTo>
                    <a:pt x="52" y="35"/>
                  </a:lnTo>
                  <a:lnTo>
                    <a:pt x="7" y="35"/>
                  </a:lnTo>
                  <a:lnTo>
                    <a:pt x="0" y="83"/>
                  </a:lnTo>
                  <a:lnTo>
                    <a:pt x="71" y="83"/>
                  </a:lnTo>
                  <a:lnTo>
                    <a:pt x="137" y="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9718316" y="4435024"/>
              <a:ext cx="17683" cy="12130"/>
            </a:xfrm>
            <a:custGeom>
              <a:avLst/>
              <a:gdLst>
                <a:gd name="T0" fmla="*/ 52 w 121"/>
                <a:gd name="T1" fmla="*/ 0 h 83"/>
                <a:gd name="T2" fmla="*/ 74 w 121"/>
                <a:gd name="T3" fmla="*/ 35 h 83"/>
                <a:gd name="T4" fmla="*/ 121 w 121"/>
                <a:gd name="T5" fmla="*/ 35 h 83"/>
                <a:gd name="T6" fmla="*/ 114 w 121"/>
                <a:gd name="T7" fmla="*/ 83 h 83"/>
                <a:gd name="T8" fmla="*/ 41 w 121"/>
                <a:gd name="T9" fmla="*/ 83 h 83"/>
                <a:gd name="T10" fmla="*/ 0 w 121"/>
                <a:gd name="T11" fmla="*/ 0 h 83"/>
                <a:gd name="T12" fmla="*/ 52 w 121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83">
                  <a:moveTo>
                    <a:pt x="52" y="0"/>
                  </a:moveTo>
                  <a:lnTo>
                    <a:pt x="74" y="35"/>
                  </a:lnTo>
                  <a:lnTo>
                    <a:pt x="121" y="35"/>
                  </a:lnTo>
                  <a:lnTo>
                    <a:pt x="114" y="83"/>
                  </a:lnTo>
                  <a:lnTo>
                    <a:pt x="41" y="83"/>
                  </a:lnTo>
                  <a:lnTo>
                    <a:pt x="0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9666874" y="4370137"/>
              <a:ext cx="14907" cy="8623"/>
            </a:xfrm>
            <a:custGeom>
              <a:avLst/>
              <a:gdLst>
                <a:gd name="T0" fmla="*/ 92 w 102"/>
                <a:gd name="T1" fmla="*/ 59 h 59"/>
                <a:gd name="T2" fmla="*/ 0 w 102"/>
                <a:gd name="T3" fmla="*/ 59 h 59"/>
                <a:gd name="T4" fmla="*/ 7 w 102"/>
                <a:gd name="T5" fmla="*/ 0 h 59"/>
                <a:gd name="T6" fmla="*/ 102 w 102"/>
                <a:gd name="T7" fmla="*/ 0 h 59"/>
                <a:gd name="T8" fmla="*/ 92 w 10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59">
                  <a:moveTo>
                    <a:pt x="92" y="59"/>
                  </a:moveTo>
                  <a:lnTo>
                    <a:pt x="0" y="59"/>
                  </a:lnTo>
                  <a:lnTo>
                    <a:pt x="7" y="0"/>
                  </a:lnTo>
                  <a:lnTo>
                    <a:pt x="102" y="0"/>
                  </a:lnTo>
                  <a:lnTo>
                    <a:pt x="92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38" name="Freeform 10"/>
            <p:cNvSpPr>
              <a:spLocks/>
            </p:cNvSpPr>
            <p:nvPr/>
          </p:nvSpPr>
          <p:spPr bwMode="auto">
            <a:xfrm>
              <a:off x="9662051" y="4403750"/>
              <a:ext cx="14907" cy="9061"/>
            </a:xfrm>
            <a:custGeom>
              <a:avLst/>
              <a:gdLst>
                <a:gd name="T0" fmla="*/ 92 w 102"/>
                <a:gd name="T1" fmla="*/ 62 h 62"/>
                <a:gd name="T2" fmla="*/ 0 w 102"/>
                <a:gd name="T3" fmla="*/ 62 h 62"/>
                <a:gd name="T4" fmla="*/ 9 w 102"/>
                <a:gd name="T5" fmla="*/ 0 h 62"/>
                <a:gd name="T6" fmla="*/ 102 w 102"/>
                <a:gd name="T7" fmla="*/ 0 h 62"/>
                <a:gd name="T8" fmla="*/ 92 w 102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62">
                  <a:moveTo>
                    <a:pt x="92" y="62"/>
                  </a:moveTo>
                  <a:lnTo>
                    <a:pt x="0" y="62"/>
                  </a:lnTo>
                  <a:lnTo>
                    <a:pt x="9" y="0"/>
                  </a:lnTo>
                  <a:lnTo>
                    <a:pt x="102" y="0"/>
                  </a:lnTo>
                  <a:lnTo>
                    <a:pt x="92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9657229" y="4437801"/>
              <a:ext cx="14761" cy="8623"/>
            </a:xfrm>
            <a:custGeom>
              <a:avLst/>
              <a:gdLst>
                <a:gd name="T0" fmla="*/ 94 w 101"/>
                <a:gd name="T1" fmla="*/ 59 h 59"/>
                <a:gd name="T2" fmla="*/ 0 w 101"/>
                <a:gd name="T3" fmla="*/ 59 h 59"/>
                <a:gd name="T4" fmla="*/ 9 w 101"/>
                <a:gd name="T5" fmla="*/ 0 h 59"/>
                <a:gd name="T6" fmla="*/ 101 w 101"/>
                <a:gd name="T7" fmla="*/ 0 h 59"/>
                <a:gd name="T8" fmla="*/ 94 w 101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59">
                  <a:moveTo>
                    <a:pt x="94" y="59"/>
                  </a:moveTo>
                  <a:lnTo>
                    <a:pt x="0" y="59"/>
                  </a:lnTo>
                  <a:lnTo>
                    <a:pt x="9" y="0"/>
                  </a:lnTo>
                  <a:lnTo>
                    <a:pt x="101" y="0"/>
                  </a:lnTo>
                  <a:lnTo>
                    <a:pt x="94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40" name="Freeform 12"/>
            <p:cNvSpPr>
              <a:spLocks noEditPoints="1"/>
            </p:cNvSpPr>
            <p:nvPr/>
          </p:nvSpPr>
          <p:spPr bwMode="auto">
            <a:xfrm>
              <a:off x="9748422" y="4366337"/>
              <a:ext cx="73656" cy="36682"/>
            </a:xfrm>
            <a:custGeom>
              <a:avLst/>
              <a:gdLst>
                <a:gd name="T0" fmla="*/ 469 w 504"/>
                <a:gd name="T1" fmla="*/ 251 h 251"/>
                <a:gd name="T2" fmla="*/ 504 w 504"/>
                <a:gd name="T3" fmla="*/ 0 h 251"/>
                <a:gd name="T4" fmla="*/ 36 w 504"/>
                <a:gd name="T5" fmla="*/ 0 h 251"/>
                <a:gd name="T6" fmla="*/ 0 w 504"/>
                <a:gd name="T7" fmla="*/ 251 h 251"/>
                <a:gd name="T8" fmla="*/ 469 w 504"/>
                <a:gd name="T9" fmla="*/ 251 h 251"/>
                <a:gd name="T10" fmla="*/ 215 w 504"/>
                <a:gd name="T11" fmla="*/ 206 h 251"/>
                <a:gd name="T12" fmla="*/ 62 w 504"/>
                <a:gd name="T13" fmla="*/ 206 h 251"/>
                <a:gd name="T14" fmla="*/ 71 w 504"/>
                <a:gd name="T15" fmla="*/ 145 h 251"/>
                <a:gd name="T16" fmla="*/ 225 w 504"/>
                <a:gd name="T17" fmla="*/ 145 h 251"/>
                <a:gd name="T18" fmla="*/ 215 w 504"/>
                <a:gd name="T19" fmla="*/ 206 h 251"/>
                <a:gd name="T20" fmla="*/ 230 w 504"/>
                <a:gd name="T21" fmla="*/ 107 h 251"/>
                <a:gd name="T22" fmla="*/ 76 w 504"/>
                <a:gd name="T23" fmla="*/ 107 h 251"/>
                <a:gd name="T24" fmla="*/ 85 w 504"/>
                <a:gd name="T25" fmla="*/ 42 h 251"/>
                <a:gd name="T26" fmla="*/ 239 w 504"/>
                <a:gd name="T27" fmla="*/ 42 h 251"/>
                <a:gd name="T28" fmla="*/ 230 w 504"/>
                <a:gd name="T29" fmla="*/ 107 h 251"/>
                <a:gd name="T30" fmla="*/ 291 w 504"/>
                <a:gd name="T31" fmla="*/ 42 h 251"/>
                <a:gd name="T32" fmla="*/ 445 w 504"/>
                <a:gd name="T33" fmla="*/ 42 h 251"/>
                <a:gd name="T34" fmla="*/ 435 w 504"/>
                <a:gd name="T35" fmla="*/ 107 h 251"/>
                <a:gd name="T36" fmla="*/ 282 w 504"/>
                <a:gd name="T37" fmla="*/ 107 h 251"/>
                <a:gd name="T38" fmla="*/ 291 w 504"/>
                <a:gd name="T39" fmla="*/ 42 h 251"/>
                <a:gd name="T40" fmla="*/ 267 w 504"/>
                <a:gd name="T41" fmla="*/ 206 h 251"/>
                <a:gd name="T42" fmla="*/ 277 w 504"/>
                <a:gd name="T43" fmla="*/ 145 h 251"/>
                <a:gd name="T44" fmla="*/ 431 w 504"/>
                <a:gd name="T45" fmla="*/ 145 h 251"/>
                <a:gd name="T46" fmla="*/ 421 w 504"/>
                <a:gd name="T47" fmla="*/ 206 h 251"/>
                <a:gd name="T48" fmla="*/ 267 w 504"/>
                <a:gd name="T49" fmla="*/ 20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4" h="251">
                  <a:moveTo>
                    <a:pt x="469" y="251"/>
                  </a:moveTo>
                  <a:lnTo>
                    <a:pt x="504" y="0"/>
                  </a:lnTo>
                  <a:lnTo>
                    <a:pt x="36" y="0"/>
                  </a:lnTo>
                  <a:lnTo>
                    <a:pt x="0" y="251"/>
                  </a:lnTo>
                  <a:lnTo>
                    <a:pt x="469" y="251"/>
                  </a:lnTo>
                  <a:close/>
                  <a:moveTo>
                    <a:pt x="215" y="206"/>
                  </a:moveTo>
                  <a:lnTo>
                    <a:pt x="62" y="206"/>
                  </a:lnTo>
                  <a:lnTo>
                    <a:pt x="71" y="145"/>
                  </a:lnTo>
                  <a:lnTo>
                    <a:pt x="225" y="145"/>
                  </a:lnTo>
                  <a:lnTo>
                    <a:pt x="215" y="206"/>
                  </a:lnTo>
                  <a:close/>
                  <a:moveTo>
                    <a:pt x="230" y="107"/>
                  </a:moveTo>
                  <a:lnTo>
                    <a:pt x="76" y="107"/>
                  </a:lnTo>
                  <a:lnTo>
                    <a:pt x="85" y="42"/>
                  </a:lnTo>
                  <a:lnTo>
                    <a:pt x="239" y="42"/>
                  </a:lnTo>
                  <a:lnTo>
                    <a:pt x="230" y="107"/>
                  </a:lnTo>
                  <a:close/>
                  <a:moveTo>
                    <a:pt x="291" y="42"/>
                  </a:moveTo>
                  <a:lnTo>
                    <a:pt x="445" y="42"/>
                  </a:lnTo>
                  <a:lnTo>
                    <a:pt x="435" y="107"/>
                  </a:lnTo>
                  <a:lnTo>
                    <a:pt x="282" y="107"/>
                  </a:lnTo>
                  <a:lnTo>
                    <a:pt x="291" y="42"/>
                  </a:lnTo>
                  <a:close/>
                  <a:moveTo>
                    <a:pt x="267" y="206"/>
                  </a:moveTo>
                  <a:lnTo>
                    <a:pt x="277" y="145"/>
                  </a:lnTo>
                  <a:lnTo>
                    <a:pt x="431" y="145"/>
                  </a:lnTo>
                  <a:lnTo>
                    <a:pt x="421" y="206"/>
                  </a:lnTo>
                  <a:lnTo>
                    <a:pt x="267" y="20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9746376" y="4405211"/>
              <a:ext cx="24552" cy="12130"/>
            </a:xfrm>
            <a:custGeom>
              <a:avLst/>
              <a:gdLst>
                <a:gd name="T0" fmla="*/ 114 w 168"/>
                <a:gd name="T1" fmla="*/ 0 h 83"/>
                <a:gd name="T2" fmla="*/ 85 w 168"/>
                <a:gd name="T3" fmla="*/ 38 h 83"/>
                <a:gd name="T4" fmla="*/ 7 w 168"/>
                <a:gd name="T5" fmla="*/ 38 h 83"/>
                <a:gd name="T6" fmla="*/ 0 w 168"/>
                <a:gd name="T7" fmla="*/ 83 h 83"/>
                <a:gd name="T8" fmla="*/ 114 w 168"/>
                <a:gd name="T9" fmla="*/ 83 h 83"/>
                <a:gd name="T10" fmla="*/ 168 w 168"/>
                <a:gd name="T11" fmla="*/ 0 h 83"/>
                <a:gd name="T12" fmla="*/ 114 w 168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83">
                  <a:moveTo>
                    <a:pt x="114" y="0"/>
                  </a:moveTo>
                  <a:lnTo>
                    <a:pt x="85" y="38"/>
                  </a:lnTo>
                  <a:lnTo>
                    <a:pt x="7" y="38"/>
                  </a:lnTo>
                  <a:lnTo>
                    <a:pt x="0" y="83"/>
                  </a:lnTo>
                  <a:lnTo>
                    <a:pt x="114" y="83"/>
                  </a:lnTo>
                  <a:lnTo>
                    <a:pt x="168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42" name="Freeform 14"/>
            <p:cNvSpPr>
              <a:spLocks/>
            </p:cNvSpPr>
            <p:nvPr/>
          </p:nvSpPr>
          <p:spPr bwMode="auto">
            <a:xfrm>
              <a:off x="9793726" y="4405211"/>
              <a:ext cx="22068" cy="12130"/>
            </a:xfrm>
            <a:custGeom>
              <a:avLst/>
              <a:gdLst>
                <a:gd name="T0" fmla="*/ 54 w 151"/>
                <a:gd name="T1" fmla="*/ 0 h 83"/>
                <a:gd name="T2" fmla="*/ 73 w 151"/>
                <a:gd name="T3" fmla="*/ 38 h 83"/>
                <a:gd name="T4" fmla="*/ 151 w 151"/>
                <a:gd name="T5" fmla="*/ 38 h 83"/>
                <a:gd name="T6" fmla="*/ 147 w 151"/>
                <a:gd name="T7" fmla="*/ 83 h 83"/>
                <a:gd name="T8" fmla="*/ 36 w 151"/>
                <a:gd name="T9" fmla="*/ 83 h 83"/>
                <a:gd name="T10" fmla="*/ 0 w 151"/>
                <a:gd name="T11" fmla="*/ 0 h 83"/>
                <a:gd name="T12" fmla="*/ 54 w 151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83">
                  <a:moveTo>
                    <a:pt x="54" y="0"/>
                  </a:moveTo>
                  <a:lnTo>
                    <a:pt x="73" y="38"/>
                  </a:lnTo>
                  <a:lnTo>
                    <a:pt x="151" y="38"/>
                  </a:lnTo>
                  <a:lnTo>
                    <a:pt x="147" y="83"/>
                  </a:lnTo>
                  <a:lnTo>
                    <a:pt x="36" y="83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43" name="Freeform 15"/>
            <p:cNvSpPr>
              <a:spLocks/>
            </p:cNvSpPr>
            <p:nvPr/>
          </p:nvSpPr>
          <p:spPr bwMode="auto">
            <a:xfrm>
              <a:off x="9742284" y="4420118"/>
              <a:ext cx="20314" cy="27037"/>
            </a:xfrm>
            <a:custGeom>
              <a:avLst/>
              <a:gdLst>
                <a:gd name="T0" fmla="*/ 59 w 139"/>
                <a:gd name="T1" fmla="*/ 185 h 185"/>
                <a:gd name="T2" fmla="*/ 0 w 139"/>
                <a:gd name="T3" fmla="*/ 185 h 185"/>
                <a:gd name="T4" fmla="*/ 68 w 139"/>
                <a:gd name="T5" fmla="*/ 106 h 185"/>
                <a:gd name="T6" fmla="*/ 85 w 139"/>
                <a:gd name="T7" fmla="*/ 0 h 185"/>
                <a:gd name="T8" fmla="*/ 139 w 139"/>
                <a:gd name="T9" fmla="*/ 0 h 185"/>
                <a:gd name="T10" fmla="*/ 125 w 139"/>
                <a:gd name="T11" fmla="*/ 106 h 185"/>
                <a:gd name="T12" fmla="*/ 59 w 139"/>
                <a:gd name="T13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85">
                  <a:moveTo>
                    <a:pt x="59" y="185"/>
                  </a:moveTo>
                  <a:lnTo>
                    <a:pt x="0" y="185"/>
                  </a:lnTo>
                  <a:lnTo>
                    <a:pt x="68" y="106"/>
                  </a:lnTo>
                  <a:lnTo>
                    <a:pt x="85" y="0"/>
                  </a:lnTo>
                  <a:lnTo>
                    <a:pt x="139" y="0"/>
                  </a:lnTo>
                  <a:lnTo>
                    <a:pt x="125" y="106"/>
                  </a:lnTo>
                  <a:lnTo>
                    <a:pt x="59" y="1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44" name="Freeform 16"/>
            <p:cNvSpPr>
              <a:spLocks/>
            </p:cNvSpPr>
            <p:nvPr/>
          </p:nvSpPr>
          <p:spPr bwMode="auto">
            <a:xfrm>
              <a:off x="9794749" y="4420118"/>
              <a:ext cx="11838" cy="27037"/>
            </a:xfrm>
            <a:custGeom>
              <a:avLst/>
              <a:gdLst>
                <a:gd name="T0" fmla="*/ 55 w 81"/>
                <a:gd name="T1" fmla="*/ 185 h 185"/>
                <a:gd name="T2" fmla="*/ 0 w 81"/>
                <a:gd name="T3" fmla="*/ 185 h 185"/>
                <a:gd name="T4" fmla="*/ 26 w 81"/>
                <a:gd name="T5" fmla="*/ 0 h 185"/>
                <a:gd name="T6" fmla="*/ 81 w 81"/>
                <a:gd name="T7" fmla="*/ 0 h 185"/>
                <a:gd name="T8" fmla="*/ 55 w 81"/>
                <a:gd name="T9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85">
                  <a:moveTo>
                    <a:pt x="55" y="185"/>
                  </a:moveTo>
                  <a:lnTo>
                    <a:pt x="0" y="185"/>
                  </a:lnTo>
                  <a:lnTo>
                    <a:pt x="26" y="0"/>
                  </a:lnTo>
                  <a:lnTo>
                    <a:pt x="81" y="0"/>
                  </a:lnTo>
                  <a:lnTo>
                    <a:pt x="55" y="1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45" name="Freeform 17"/>
            <p:cNvSpPr>
              <a:spLocks/>
            </p:cNvSpPr>
            <p:nvPr/>
          </p:nvSpPr>
          <p:spPr bwMode="auto">
            <a:xfrm>
              <a:off x="9723139" y="4460015"/>
              <a:ext cx="85494" cy="79356"/>
            </a:xfrm>
            <a:custGeom>
              <a:avLst/>
              <a:gdLst>
                <a:gd name="T0" fmla="*/ 497 w 585"/>
                <a:gd name="T1" fmla="*/ 0 h 543"/>
                <a:gd name="T2" fmla="*/ 431 w 585"/>
                <a:gd name="T3" fmla="*/ 427 h 543"/>
                <a:gd name="T4" fmla="*/ 192 w 585"/>
                <a:gd name="T5" fmla="*/ 0 h 543"/>
                <a:gd name="T6" fmla="*/ 81 w 585"/>
                <a:gd name="T7" fmla="*/ 0 h 543"/>
                <a:gd name="T8" fmla="*/ 0 w 585"/>
                <a:gd name="T9" fmla="*/ 543 h 543"/>
                <a:gd name="T10" fmla="*/ 88 w 585"/>
                <a:gd name="T11" fmla="*/ 543 h 543"/>
                <a:gd name="T12" fmla="*/ 152 w 585"/>
                <a:gd name="T13" fmla="*/ 113 h 543"/>
                <a:gd name="T14" fmla="*/ 391 w 585"/>
                <a:gd name="T15" fmla="*/ 543 h 543"/>
                <a:gd name="T16" fmla="*/ 502 w 585"/>
                <a:gd name="T17" fmla="*/ 543 h 543"/>
                <a:gd name="T18" fmla="*/ 585 w 585"/>
                <a:gd name="T19" fmla="*/ 0 h 543"/>
                <a:gd name="T20" fmla="*/ 497 w 585"/>
                <a:gd name="T21" fmla="*/ 0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5" h="543">
                  <a:moveTo>
                    <a:pt x="497" y="0"/>
                  </a:moveTo>
                  <a:lnTo>
                    <a:pt x="431" y="427"/>
                  </a:lnTo>
                  <a:lnTo>
                    <a:pt x="192" y="0"/>
                  </a:lnTo>
                  <a:lnTo>
                    <a:pt x="81" y="0"/>
                  </a:lnTo>
                  <a:lnTo>
                    <a:pt x="0" y="543"/>
                  </a:lnTo>
                  <a:lnTo>
                    <a:pt x="88" y="543"/>
                  </a:lnTo>
                  <a:lnTo>
                    <a:pt x="152" y="113"/>
                  </a:lnTo>
                  <a:lnTo>
                    <a:pt x="391" y="543"/>
                  </a:lnTo>
                  <a:lnTo>
                    <a:pt x="502" y="543"/>
                  </a:lnTo>
                  <a:lnTo>
                    <a:pt x="585" y="0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46" name="Freeform 18"/>
            <p:cNvSpPr>
              <a:spLocks/>
            </p:cNvSpPr>
            <p:nvPr/>
          </p:nvSpPr>
          <p:spPr bwMode="auto">
            <a:xfrm>
              <a:off x="9656790" y="4460015"/>
              <a:ext cx="68833" cy="79356"/>
            </a:xfrm>
            <a:custGeom>
              <a:avLst/>
              <a:gdLst>
                <a:gd name="T0" fmla="*/ 95 w 199"/>
                <a:gd name="T1" fmla="*/ 36 h 229"/>
                <a:gd name="T2" fmla="*/ 194 w 199"/>
                <a:gd name="T3" fmla="*/ 36 h 229"/>
                <a:gd name="T4" fmla="*/ 199 w 199"/>
                <a:gd name="T5" fmla="*/ 0 h 229"/>
                <a:gd name="T6" fmla="*/ 77 w 199"/>
                <a:gd name="T7" fmla="*/ 0 h 229"/>
                <a:gd name="T8" fmla="*/ 16 w 199"/>
                <a:gd name="T9" fmla="*/ 53 h 229"/>
                <a:gd name="T10" fmla="*/ 0 w 199"/>
                <a:gd name="T11" fmla="*/ 167 h 229"/>
                <a:gd name="T12" fmla="*/ 23 w 199"/>
                <a:gd name="T13" fmla="*/ 200 h 229"/>
                <a:gd name="T14" fmla="*/ 15 w 199"/>
                <a:gd name="T15" fmla="*/ 219 h 229"/>
                <a:gd name="T16" fmla="*/ 45 w 199"/>
                <a:gd name="T17" fmla="*/ 229 h 229"/>
                <a:gd name="T18" fmla="*/ 165 w 199"/>
                <a:gd name="T19" fmla="*/ 229 h 229"/>
                <a:gd name="T20" fmla="*/ 170 w 199"/>
                <a:gd name="T21" fmla="*/ 192 h 229"/>
                <a:gd name="T22" fmla="*/ 73 w 199"/>
                <a:gd name="T23" fmla="*/ 192 h 229"/>
                <a:gd name="T24" fmla="*/ 38 w 199"/>
                <a:gd name="T25" fmla="*/ 159 h 229"/>
                <a:gd name="T26" fmla="*/ 50 w 199"/>
                <a:gd name="T27" fmla="*/ 70 h 229"/>
                <a:gd name="T28" fmla="*/ 95 w 199"/>
                <a:gd name="T29" fmla="*/ 3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" h="229">
                  <a:moveTo>
                    <a:pt x="95" y="36"/>
                  </a:moveTo>
                  <a:cubicBezTo>
                    <a:pt x="194" y="36"/>
                    <a:pt x="194" y="36"/>
                    <a:pt x="194" y="36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47" y="0"/>
                    <a:pt x="20" y="24"/>
                    <a:pt x="16" y="53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5" y="170"/>
                    <a:pt x="26" y="186"/>
                    <a:pt x="23" y="200"/>
                  </a:cubicBezTo>
                  <a:cubicBezTo>
                    <a:pt x="22" y="207"/>
                    <a:pt x="20" y="214"/>
                    <a:pt x="15" y="219"/>
                  </a:cubicBezTo>
                  <a:cubicBezTo>
                    <a:pt x="24" y="225"/>
                    <a:pt x="32" y="229"/>
                    <a:pt x="45" y="229"/>
                  </a:cubicBezTo>
                  <a:cubicBezTo>
                    <a:pt x="165" y="229"/>
                    <a:pt x="165" y="229"/>
                    <a:pt x="165" y="229"/>
                  </a:cubicBezTo>
                  <a:cubicBezTo>
                    <a:pt x="170" y="192"/>
                    <a:pt x="170" y="192"/>
                    <a:pt x="170" y="192"/>
                  </a:cubicBezTo>
                  <a:cubicBezTo>
                    <a:pt x="73" y="192"/>
                    <a:pt x="73" y="192"/>
                    <a:pt x="73" y="192"/>
                  </a:cubicBezTo>
                  <a:cubicBezTo>
                    <a:pt x="54" y="192"/>
                    <a:pt x="35" y="181"/>
                    <a:pt x="38" y="159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4" y="45"/>
                    <a:pt x="71" y="36"/>
                    <a:pt x="95" y="36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47" name="Oval 19"/>
            <p:cNvSpPr>
              <a:spLocks noChangeArrowheads="1"/>
            </p:cNvSpPr>
            <p:nvPr/>
          </p:nvSpPr>
          <p:spPr bwMode="auto">
            <a:xfrm>
              <a:off x="9643637" y="4518618"/>
              <a:ext cx="19729" cy="197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48" name="Freeform 20"/>
            <p:cNvSpPr>
              <a:spLocks/>
            </p:cNvSpPr>
            <p:nvPr/>
          </p:nvSpPr>
          <p:spPr bwMode="auto">
            <a:xfrm>
              <a:off x="9173933" y="4477991"/>
              <a:ext cx="461082" cy="63426"/>
            </a:xfrm>
            <a:custGeom>
              <a:avLst/>
              <a:gdLst>
                <a:gd name="T0" fmla="*/ 1295 w 1334"/>
                <a:gd name="T1" fmla="*/ 170 h 183"/>
                <a:gd name="T2" fmla="*/ 730 w 1334"/>
                <a:gd name="T3" fmla="*/ 64 h 183"/>
                <a:gd name="T4" fmla="*/ 118 w 1334"/>
                <a:gd name="T5" fmla="*/ 132 h 183"/>
                <a:gd name="T6" fmla="*/ 0 w 1334"/>
                <a:gd name="T7" fmla="*/ 177 h 183"/>
                <a:gd name="T8" fmla="*/ 72 w 1334"/>
                <a:gd name="T9" fmla="*/ 140 h 183"/>
                <a:gd name="T10" fmla="*/ 723 w 1334"/>
                <a:gd name="T11" fmla="*/ 24 h 183"/>
                <a:gd name="T12" fmla="*/ 1334 w 1334"/>
                <a:gd name="T13" fmla="*/ 183 h 183"/>
                <a:gd name="T14" fmla="*/ 1295 w 1334"/>
                <a:gd name="T15" fmla="*/ 17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4" h="183">
                  <a:moveTo>
                    <a:pt x="1295" y="170"/>
                  </a:moveTo>
                  <a:cubicBezTo>
                    <a:pt x="1224" y="146"/>
                    <a:pt x="1037" y="81"/>
                    <a:pt x="730" y="64"/>
                  </a:cubicBezTo>
                  <a:cubicBezTo>
                    <a:pt x="436" y="47"/>
                    <a:pt x="227" y="99"/>
                    <a:pt x="118" y="132"/>
                  </a:cubicBezTo>
                  <a:cubicBezTo>
                    <a:pt x="100" y="139"/>
                    <a:pt x="0" y="177"/>
                    <a:pt x="0" y="177"/>
                  </a:cubicBezTo>
                  <a:cubicBezTo>
                    <a:pt x="0" y="177"/>
                    <a:pt x="60" y="146"/>
                    <a:pt x="72" y="140"/>
                  </a:cubicBezTo>
                  <a:cubicBezTo>
                    <a:pt x="85" y="132"/>
                    <a:pt x="336" y="0"/>
                    <a:pt x="723" y="24"/>
                  </a:cubicBezTo>
                  <a:cubicBezTo>
                    <a:pt x="1085" y="47"/>
                    <a:pt x="1303" y="163"/>
                    <a:pt x="1334" y="183"/>
                  </a:cubicBezTo>
                  <a:cubicBezTo>
                    <a:pt x="1334" y="183"/>
                    <a:pt x="1310" y="175"/>
                    <a:pt x="1295" y="170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9167649" y="4366337"/>
              <a:ext cx="138251" cy="153304"/>
            </a:xfrm>
            <a:custGeom>
              <a:avLst/>
              <a:gdLst>
                <a:gd name="T0" fmla="*/ 212 w 400"/>
                <a:gd name="T1" fmla="*/ 405 h 442"/>
                <a:gd name="T2" fmla="*/ 231 w 400"/>
                <a:gd name="T3" fmla="*/ 271 h 442"/>
                <a:gd name="T4" fmla="*/ 400 w 400"/>
                <a:gd name="T5" fmla="*/ 0 h 442"/>
                <a:gd name="T6" fmla="*/ 311 w 400"/>
                <a:gd name="T7" fmla="*/ 0 h 442"/>
                <a:gd name="T8" fmla="*/ 195 w 400"/>
                <a:gd name="T9" fmla="*/ 192 h 442"/>
                <a:gd name="T10" fmla="*/ 87 w 400"/>
                <a:gd name="T11" fmla="*/ 0 h 442"/>
                <a:gd name="T12" fmla="*/ 0 w 400"/>
                <a:gd name="T13" fmla="*/ 0 h 442"/>
                <a:gd name="T14" fmla="*/ 148 w 400"/>
                <a:gd name="T15" fmla="*/ 263 h 442"/>
                <a:gd name="T16" fmla="*/ 121 w 400"/>
                <a:gd name="T17" fmla="*/ 442 h 442"/>
                <a:gd name="T18" fmla="*/ 212 w 400"/>
                <a:gd name="T19" fmla="*/ 405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" h="442">
                  <a:moveTo>
                    <a:pt x="212" y="405"/>
                  </a:moveTo>
                  <a:cubicBezTo>
                    <a:pt x="231" y="271"/>
                    <a:pt x="231" y="271"/>
                    <a:pt x="231" y="271"/>
                  </a:cubicBezTo>
                  <a:cubicBezTo>
                    <a:pt x="400" y="0"/>
                    <a:pt x="400" y="0"/>
                    <a:pt x="400" y="0"/>
                  </a:cubicBezTo>
                  <a:cubicBezTo>
                    <a:pt x="311" y="0"/>
                    <a:pt x="311" y="0"/>
                    <a:pt x="311" y="0"/>
                  </a:cubicBezTo>
                  <a:cubicBezTo>
                    <a:pt x="195" y="192"/>
                    <a:pt x="195" y="192"/>
                    <a:pt x="195" y="192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8" y="263"/>
                    <a:pt x="148" y="263"/>
                    <a:pt x="148" y="263"/>
                  </a:cubicBezTo>
                  <a:cubicBezTo>
                    <a:pt x="145" y="288"/>
                    <a:pt x="121" y="442"/>
                    <a:pt x="121" y="442"/>
                  </a:cubicBezTo>
                  <a:cubicBezTo>
                    <a:pt x="121" y="442"/>
                    <a:pt x="148" y="429"/>
                    <a:pt x="212" y="405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50" name="Freeform 22"/>
            <p:cNvSpPr>
              <a:spLocks/>
            </p:cNvSpPr>
            <p:nvPr/>
          </p:nvSpPr>
          <p:spPr bwMode="auto">
            <a:xfrm>
              <a:off x="9550690" y="4366629"/>
              <a:ext cx="105515" cy="158858"/>
            </a:xfrm>
            <a:custGeom>
              <a:avLst/>
              <a:gdLst>
                <a:gd name="T0" fmla="*/ 183 w 305"/>
                <a:gd name="T1" fmla="*/ 448 h 458"/>
                <a:gd name="T2" fmla="*/ 213 w 305"/>
                <a:gd name="T3" fmla="*/ 428 h 458"/>
                <a:gd name="T4" fmla="*/ 232 w 305"/>
                <a:gd name="T5" fmla="*/ 405 h 458"/>
                <a:gd name="T6" fmla="*/ 246 w 305"/>
                <a:gd name="T7" fmla="*/ 373 h 458"/>
                <a:gd name="T8" fmla="*/ 305 w 305"/>
                <a:gd name="T9" fmla="*/ 0 h 458"/>
                <a:gd name="T10" fmla="*/ 228 w 305"/>
                <a:gd name="T11" fmla="*/ 0 h 458"/>
                <a:gd name="T12" fmla="*/ 181 w 305"/>
                <a:gd name="T13" fmla="*/ 312 h 458"/>
                <a:gd name="T14" fmla="*/ 112 w 305"/>
                <a:gd name="T15" fmla="*/ 397 h 458"/>
                <a:gd name="T16" fmla="*/ 0 w 305"/>
                <a:gd name="T17" fmla="*/ 398 h 458"/>
                <a:gd name="T18" fmla="*/ 160 w 305"/>
                <a:gd name="T19" fmla="*/ 458 h 458"/>
                <a:gd name="T20" fmla="*/ 183 w 305"/>
                <a:gd name="T21" fmla="*/ 44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5" h="458">
                  <a:moveTo>
                    <a:pt x="183" y="448"/>
                  </a:moveTo>
                  <a:cubicBezTo>
                    <a:pt x="194" y="442"/>
                    <a:pt x="204" y="435"/>
                    <a:pt x="213" y="428"/>
                  </a:cubicBezTo>
                  <a:cubicBezTo>
                    <a:pt x="220" y="421"/>
                    <a:pt x="227" y="413"/>
                    <a:pt x="232" y="405"/>
                  </a:cubicBezTo>
                  <a:cubicBezTo>
                    <a:pt x="238" y="396"/>
                    <a:pt x="244" y="386"/>
                    <a:pt x="246" y="373"/>
                  </a:cubicBezTo>
                  <a:cubicBezTo>
                    <a:pt x="250" y="351"/>
                    <a:pt x="305" y="0"/>
                    <a:pt x="305" y="0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28" y="0"/>
                    <a:pt x="185" y="293"/>
                    <a:pt x="181" y="312"/>
                  </a:cubicBezTo>
                  <a:cubicBezTo>
                    <a:pt x="177" y="327"/>
                    <a:pt x="163" y="389"/>
                    <a:pt x="112" y="397"/>
                  </a:cubicBezTo>
                  <a:cubicBezTo>
                    <a:pt x="71" y="403"/>
                    <a:pt x="0" y="398"/>
                    <a:pt x="0" y="398"/>
                  </a:cubicBezTo>
                  <a:cubicBezTo>
                    <a:pt x="70" y="418"/>
                    <a:pt x="122" y="441"/>
                    <a:pt x="160" y="458"/>
                  </a:cubicBezTo>
                  <a:cubicBezTo>
                    <a:pt x="167" y="455"/>
                    <a:pt x="176" y="451"/>
                    <a:pt x="183" y="448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51" name="Freeform 23"/>
            <p:cNvSpPr>
              <a:spLocks/>
            </p:cNvSpPr>
            <p:nvPr/>
          </p:nvSpPr>
          <p:spPr bwMode="auto">
            <a:xfrm>
              <a:off x="9406593" y="4366629"/>
              <a:ext cx="161781" cy="137082"/>
            </a:xfrm>
            <a:custGeom>
              <a:avLst/>
              <a:gdLst>
                <a:gd name="T0" fmla="*/ 468 w 468"/>
                <a:gd name="T1" fmla="*/ 0 h 395"/>
                <a:gd name="T2" fmla="*/ 387 w 468"/>
                <a:gd name="T3" fmla="*/ 0 h 395"/>
                <a:gd name="T4" fmla="*/ 332 w 468"/>
                <a:gd name="T5" fmla="*/ 358 h 395"/>
                <a:gd name="T6" fmla="*/ 132 w 468"/>
                <a:gd name="T7" fmla="*/ 0 h 395"/>
                <a:gd name="T8" fmla="*/ 49 w 468"/>
                <a:gd name="T9" fmla="*/ 0 h 395"/>
                <a:gd name="T10" fmla="*/ 0 w 468"/>
                <a:gd name="T11" fmla="*/ 326 h 395"/>
                <a:gd name="T12" fmla="*/ 22 w 468"/>
                <a:gd name="T13" fmla="*/ 327 h 395"/>
                <a:gd name="T14" fmla="*/ 74 w 468"/>
                <a:gd name="T15" fmla="*/ 330 h 395"/>
                <a:gd name="T16" fmla="*/ 107 w 468"/>
                <a:gd name="T17" fmla="*/ 109 h 395"/>
                <a:gd name="T18" fmla="*/ 245 w 468"/>
                <a:gd name="T19" fmla="*/ 355 h 395"/>
                <a:gd name="T20" fmla="*/ 408 w 468"/>
                <a:gd name="T21" fmla="*/ 395 h 395"/>
                <a:gd name="T22" fmla="*/ 468 w 468"/>
                <a:gd name="T23" fmla="*/ 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395">
                  <a:moveTo>
                    <a:pt x="468" y="0"/>
                  </a:moveTo>
                  <a:cubicBezTo>
                    <a:pt x="387" y="0"/>
                    <a:pt x="387" y="0"/>
                    <a:pt x="387" y="0"/>
                  </a:cubicBezTo>
                  <a:cubicBezTo>
                    <a:pt x="332" y="358"/>
                    <a:pt x="332" y="358"/>
                    <a:pt x="332" y="358"/>
                  </a:cubicBezTo>
                  <a:cubicBezTo>
                    <a:pt x="301" y="297"/>
                    <a:pt x="132" y="0"/>
                    <a:pt x="132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9" y="326"/>
                    <a:pt x="12" y="326"/>
                    <a:pt x="22" y="327"/>
                  </a:cubicBezTo>
                  <a:cubicBezTo>
                    <a:pt x="39" y="328"/>
                    <a:pt x="57" y="329"/>
                    <a:pt x="74" y="330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107" y="109"/>
                    <a:pt x="191" y="257"/>
                    <a:pt x="245" y="355"/>
                  </a:cubicBezTo>
                  <a:cubicBezTo>
                    <a:pt x="318" y="367"/>
                    <a:pt x="383" y="388"/>
                    <a:pt x="408" y="395"/>
                  </a:cubicBezTo>
                  <a:lnTo>
                    <a:pt x="468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Freeform 24"/>
            <p:cNvSpPr>
              <a:spLocks/>
            </p:cNvSpPr>
            <p:nvPr/>
          </p:nvSpPr>
          <p:spPr bwMode="auto">
            <a:xfrm>
              <a:off x="9253435" y="4366629"/>
              <a:ext cx="146874" cy="135621"/>
            </a:xfrm>
            <a:custGeom>
              <a:avLst/>
              <a:gdLst>
                <a:gd name="T0" fmla="*/ 335 w 425"/>
                <a:gd name="T1" fmla="*/ 0 h 391"/>
                <a:gd name="T2" fmla="*/ 226 w 425"/>
                <a:gd name="T3" fmla="*/ 0 h 391"/>
                <a:gd name="T4" fmla="*/ 0 w 425"/>
                <a:gd name="T5" fmla="*/ 391 h 391"/>
                <a:gd name="T6" fmla="*/ 304 w 425"/>
                <a:gd name="T7" fmla="*/ 330 h 391"/>
                <a:gd name="T8" fmla="*/ 150 w 425"/>
                <a:gd name="T9" fmla="*/ 272 h 391"/>
                <a:gd name="T10" fmla="*/ 272 w 425"/>
                <a:gd name="T11" fmla="*/ 60 h 391"/>
                <a:gd name="T12" fmla="*/ 349 w 425"/>
                <a:gd name="T13" fmla="*/ 327 h 391"/>
                <a:gd name="T14" fmla="*/ 389 w 425"/>
                <a:gd name="T15" fmla="*/ 326 h 391"/>
                <a:gd name="T16" fmla="*/ 425 w 425"/>
                <a:gd name="T17" fmla="*/ 326 h 391"/>
                <a:gd name="T18" fmla="*/ 335 w 425"/>
                <a:gd name="T19" fmla="*/ 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5" h="391">
                  <a:moveTo>
                    <a:pt x="335" y="0"/>
                  </a:moveTo>
                  <a:cubicBezTo>
                    <a:pt x="314" y="0"/>
                    <a:pt x="256" y="0"/>
                    <a:pt x="226" y="0"/>
                  </a:cubicBezTo>
                  <a:cubicBezTo>
                    <a:pt x="208" y="32"/>
                    <a:pt x="0" y="391"/>
                    <a:pt x="0" y="391"/>
                  </a:cubicBezTo>
                  <a:cubicBezTo>
                    <a:pt x="138" y="341"/>
                    <a:pt x="268" y="333"/>
                    <a:pt x="304" y="330"/>
                  </a:cubicBezTo>
                  <a:cubicBezTo>
                    <a:pt x="150" y="272"/>
                    <a:pt x="150" y="272"/>
                    <a:pt x="150" y="272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349" y="327"/>
                    <a:pt x="349" y="327"/>
                    <a:pt x="349" y="327"/>
                  </a:cubicBezTo>
                  <a:cubicBezTo>
                    <a:pt x="370" y="326"/>
                    <a:pt x="368" y="326"/>
                    <a:pt x="389" y="326"/>
                  </a:cubicBezTo>
                  <a:cubicBezTo>
                    <a:pt x="397" y="326"/>
                    <a:pt x="417" y="326"/>
                    <a:pt x="425" y="326"/>
                  </a:cubicBezTo>
                  <a:lnTo>
                    <a:pt x="335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Freeform 25"/>
            <p:cNvSpPr>
              <a:spLocks/>
            </p:cNvSpPr>
            <p:nvPr/>
          </p:nvSpPr>
          <p:spPr bwMode="auto">
            <a:xfrm>
              <a:off x="9324314" y="4423917"/>
              <a:ext cx="29959" cy="41212"/>
            </a:xfrm>
            <a:custGeom>
              <a:avLst/>
              <a:gdLst>
                <a:gd name="T0" fmla="*/ 205 w 205"/>
                <a:gd name="T1" fmla="*/ 282 h 282"/>
                <a:gd name="T2" fmla="*/ 0 w 205"/>
                <a:gd name="T3" fmla="*/ 213 h 282"/>
                <a:gd name="T4" fmla="*/ 123 w 205"/>
                <a:gd name="T5" fmla="*/ 0 h 282"/>
                <a:gd name="T6" fmla="*/ 205 w 205"/>
                <a:gd name="T7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5" h="282">
                  <a:moveTo>
                    <a:pt x="205" y="282"/>
                  </a:moveTo>
                  <a:lnTo>
                    <a:pt x="0" y="213"/>
                  </a:lnTo>
                  <a:lnTo>
                    <a:pt x="123" y="0"/>
                  </a:lnTo>
                  <a:lnTo>
                    <a:pt x="205" y="282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Freeform 26"/>
            <p:cNvSpPr>
              <a:spLocks noEditPoints="1"/>
            </p:cNvSpPr>
            <p:nvPr/>
          </p:nvSpPr>
          <p:spPr bwMode="auto">
            <a:xfrm>
              <a:off x="9190155" y="4545655"/>
              <a:ext cx="39751" cy="36682"/>
            </a:xfrm>
            <a:custGeom>
              <a:avLst/>
              <a:gdLst>
                <a:gd name="T0" fmla="*/ 24 w 115"/>
                <a:gd name="T1" fmla="*/ 52 h 106"/>
                <a:gd name="T2" fmla="*/ 14 w 115"/>
                <a:gd name="T3" fmla="*/ 33 h 106"/>
                <a:gd name="T4" fmla="*/ 21 w 115"/>
                <a:gd name="T5" fmla="*/ 84 h 106"/>
                <a:gd name="T6" fmla="*/ 7 w 115"/>
                <a:gd name="T7" fmla="*/ 104 h 106"/>
                <a:gd name="T8" fmla="*/ 13 w 115"/>
                <a:gd name="T9" fmla="*/ 81 h 106"/>
                <a:gd name="T10" fmla="*/ 31 w 115"/>
                <a:gd name="T11" fmla="*/ 70 h 106"/>
                <a:gd name="T12" fmla="*/ 38 w 115"/>
                <a:gd name="T13" fmla="*/ 16 h 106"/>
                <a:gd name="T14" fmla="*/ 16 w 115"/>
                <a:gd name="T15" fmla="*/ 11 h 106"/>
                <a:gd name="T16" fmla="*/ 38 w 115"/>
                <a:gd name="T17" fmla="*/ 16 h 106"/>
                <a:gd name="T18" fmla="*/ 33 w 115"/>
                <a:gd name="T19" fmla="*/ 106 h 106"/>
                <a:gd name="T20" fmla="*/ 41 w 115"/>
                <a:gd name="T21" fmla="*/ 94 h 106"/>
                <a:gd name="T22" fmla="*/ 60 w 115"/>
                <a:gd name="T23" fmla="*/ 90 h 106"/>
                <a:gd name="T24" fmla="*/ 83 w 115"/>
                <a:gd name="T25" fmla="*/ 14 h 106"/>
                <a:gd name="T26" fmla="*/ 114 w 115"/>
                <a:gd name="T27" fmla="*/ 24 h 106"/>
                <a:gd name="T28" fmla="*/ 104 w 115"/>
                <a:gd name="T29" fmla="*/ 33 h 106"/>
                <a:gd name="T30" fmla="*/ 49 w 115"/>
                <a:gd name="T31" fmla="*/ 20 h 106"/>
                <a:gd name="T32" fmla="*/ 39 w 115"/>
                <a:gd name="T33" fmla="*/ 32 h 106"/>
                <a:gd name="T34" fmla="*/ 41 w 115"/>
                <a:gd name="T35" fmla="*/ 14 h 106"/>
                <a:gd name="T36" fmla="*/ 68 w 115"/>
                <a:gd name="T37" fmla="*/ 3 h 106"/>
                <a:gd name="T38" fmla="*/ 83 w 115"/>
                <a:gd name="T39" fmla="*/ 14 h 106"/>
                <a:gd name="T40" fmla="*/ 98 w 115"/>
                <a:gd name="T41" fmla="*/ 30 h 106"/>
                <a:gd name="T42" fmla="*/ 83 w 115"/>
                <a:gd name="T43" fmla="*/ 36 h 106"/>
                <a:gd name="T44" fmla="*/ 77 w 115"/>
                <a:gd name="T45" fmla="*/ 46 h 106"/>
                <a:gd name="T46" fmla="*/ 101 w 115"/>
                <a:gd name="T47" fmla="*/ 58 h 106"/>
                <a:gd name="T48" fmla="*/ 98 w 115"/>
                <a:gd name="T49" fmla="*/ 83 h 106"/>
                <a:gd name="T50" fmla="*/ 92 w 115"/>
                <a:gd name="T51" fmla="*/ 89 h 106"/>
                <a:gd name="T52" fmla="*/ 97 w 115"/>
                <a:gd name="T53" fmla="*/ 105 h 106"/>
                <a:gd name="T54" fmla="*/ 75 w 115"/>
                <a:gd name="T55" fmla="*/ 89 h 106"/>
                <a:gd name="T56" fmla="*/ 38 w 115"/>
                <a:gd name="T57" fmla="*/ 83 h 106"/>
                <a:gd name="T58" fmla="*/ 42 w 115"/>
                <a:gd name="T59" fmla="*/ 58 h 106"/>
                <a:gd name="T60" fmla="*/ 69 w 115"/>
                <a:gd name="T61" fmla="*/ 46 h 106"/>
                <a:gd name="T62" fmla="*/ 66 w 115"/>
                <a:gd name="T63" fmla="*/ 36 h 106"/>
                <a:gd name="T64" fmla="*/ 53 w 115"/>
                <a:gd name="T65" fmla="*/ 30 h 106"/>
                <a:gd name="T66" fmla="*/ 84 w 115"/>
                <a:gd name="T67" fmla="*/ 30 h 106"/>
                <a:gd name="T68" fmla="*/ 68 w 115"/>
                <a:gd name="T69" fmla="*/ 52 h 106"/>
                <a:gd name="T70" fmla="*/ 49 w 115"/>
                <a:gd name="T71" fmla="*/ 61 h 106"/>
                <a:gd name="T72" fmla="*/ 65 w 115"/>
                <a:gd name="T73" fmla="*/ 76 h 106"/>
                <a:gd name="T74" fmla="*/ 48 w 115"/>
                <a:gd name="T75" fmla="*/ 68 h 106"/>
                <a:gd name="T76" fmla="*/ 65 w 115"/>
                <a:gd name="T77" fmla="*/ 76 h 106"/>
                <a:gd name="T78" fmla="*/ 94 w 115"/>
                <a:gd name="T79" fmla="*/ 52 h 106"/>
                <a:gd name="T80" fmla="*/ 75 w 115"/>
                <a:gd name="T81" fmla="*/ 61 h 106"/>
                <a:gd name="T82" fmla="*/ 91 w 115"/>
                <a:gd name="T83" fmla="*/ 76 h 106"/>
                <a:gd name="T84" fmla="*/ 74 w 115"/>
                <a:gd name="T85" fmla="*/ 68 h 106"/>
                <a:gd name="T86" fmla="*/ 91 w 115"/>
                <a:gd name="T87" fmla="*/ 7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5" h="106">
                  <a:moveTo>
                    <a:pt x="30" y="45"/>
                  </a:moveTo>
                  <a:cubicBezTo>
                    <a:pt x="28" y="47"/>
                    <a:pt x="26" y="50"/>
                    <a:pt x="24" y="52"/>
                  </a:cubicBezTo>
                  <a:cubicBezTo>
                    <a:pt x="22" y="50"/>
                    <a:pt x="17" y="46"/>
                    <a:pt x="8" y="40"/>
                  </a:cubicBezTo>
                  <a:cubicBezTo>
                    <a:pt x="10" y="38"/>
                    <a:pt x="12" y="36"/>
                    <a:pt x="14" y="33"/>
                  </a:cubicBezTo>
                  <a:cubicBezTo>
                    <a:pt x="22" y="38"/>
                    <a:pt x="27" y="42"/>
                    <a:pt x="30" y="45"/>
                  </a:cubicBezTo>
                  <a:close/>
                  <a:moveTo>
                    <a:pt x="21" y="84"/>
                  </a:moveTo>
                  <a:cubicBezTo>
                    <a:pt x="18" y="87"/>
                    <a:pt x="16" y="90"/>
                    <a:pt x="14" y="93"/>
                  </a:cubicBezTo>
                  <a:cubicBezTo>
                    <a:pt x="12" y="96"/>
                    <a:pt x="9" y="100"/>
                    <a:pt x="7" y="104"/>
                  </a:cubicBezTo>
                  <a:cubicBezTo>
                    <a:pt x="5" y="101"/>
                    <a:pt x="2" y="99"/>
                    <a:pt x="0" y="97"/>
                  </a:cubicBezTo>
                  <a:cubicBezTo>
                    <a:pt x="5" y="93"/>
                    <a:pt x="9" y="87"/>
                    <a:pt x="13" y="81"/>
                  </a:cubicBezTo>
                  <a:cubicBezTo>
                    <a:pt x="18" y="74"/>
                    <a:pt x="22" y="69"/>
                    <a:pt x="25" y="64"/>
                  </a:cubicBezTo>
                  <a:cubicBezTo>
                    <a:pt x="27" y="66"/>
                    <a:pt x="28" y="68"/>
                    <a:pt x="31" y="70"/>
                  </a:cubicBezTo>
                  <a:cubicBezTo>
                    <a:pt x="26" y="76"/>
                    <a:pt x="23" y="80"/>
                    <a:pt x="21" y="84"/>
                  </a:cubicBezTo>
                  <a:close/>
                  <a:moveTo>
                    <a:pt x="38" y="16"/>
                  </a:moveTo>
                  <a:cubicBezTo>
                    <a:pt x="35" y="18"/>
                    <a:pt x="33" y="20"/>
                    <a:pt x="32" y="23"/>
                  </a:cubicBezTo>
                  <a:cubicBezTo>
                    <a:pt x="24" y="16"/>
                    <a:pt x="19" y="12"/>
                    <a:pt x="16" y="11"/>
                  </a:cubicBezTo>
                  <a:cubicBezTo>
                    <a:pt x="18" y="8"/>
                    <a:pt x="20" y="6"/>
                    <a:pt x="21" y="4"/>
                  </a:cubicBezTo>
                  <a:cubicBezTo>
                    <a:pt x="29" y="10"/>
                    <a:pt x="35" y="14"/>
                    <a:pt x="38" y="16"/>
                  </a:cubicBezTo>
                  <a:close/>
                  <a:moveTo>
                    <a:pt x="49" y="97"/>
                  </a:moveTo>
                  <a:cubicBezTo>
                    <a:pt x="43" y="100"/>
                    <a:pt x="38" y="103"/>
                    <a:pt x="33" y="106"/>
                  </a:cubicBezTo>
                  <a:cubicBezTo>
                    <a:pt x="31" y="104"/>
                    <a:pt x="30" y="102"/>
                    <a:pt x="28" y="100"/>
                  </a:cubicBezTo>
                  <a:cubicBezTo>
                    <a:pt x="32" y="98"/>
                    <a:pt x="36" y="96"/>
                    <a:pt x="41" y="94"/>
                  </a:cubicBezTo>
                  <a:cubicBezTo>
                    <a:pt x="45" y="91"/>
                    <a:pt x="50" y="88"/>
                    <a:pt x="54" y="84"/>
                  </a:cubicBezTo>
                  <a:cubicBezTo>
                    <a:pt x="56" y="86"/>
                    <a:pt x="58" y="88"/>
                    <a:pt x="60" y="90"/>
                  </a:cubicBezTo>
                  <a:cubicBezTo>
                    <a:pt x="58" y="91"/>
                    <a:pt x="54" y="93"/>
                    <a:pt x="49" y="97"/>
                  </a:cubicBezTo>
                  <a:close/>
                  <a:moveTo>
                    <a:pt x="83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5" y="18"/>
                    <a:pt x="114" y="21"/>
                    <a:pt x="114" y="24"/>
                  </a:cubicBezTo>
                  <a:cubicBezTo>
                    <a:pt x="113" y="27"/>
                    <a:pt x="113" y="30"/>
                    <a:pt x="113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29"/>
                    <a:pt x="40" y="26"/>
                    <a:pt x="40" y="23"/>
                  </a:cubicBezTo>
                  <a:cubicBezTo>
                    <a:pt x="41" y="20"/>
                    <a:pt x="41" y="17"/>
                    <a:pt x="41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2" y="11"/>
                    <a:pt x="71" y="7"/>
                    <a:pt x="68" y="3"/>
                  </a:cubicBezTo>
                  <a:cubicBezTo>
                    <a:pt x="72" y="2"/>
                    <a:pt x="75" y="1"/>
                    <a:pt x="77" y="0"/>
                  </a:cubicBezTo>
                  <a:cubicBezTo>
                    <a:pt x="80" y="5"/>
                    <a:pt x="82" y="10"/>
                    <a:pt x="83" y="14"/>
                  </a:cubicBezTo>
                  <a:close/>
                  <a:moveTo>
                    <a:pt x="84" y="30"/>
                  </a:moveTo>
                  <a:cubicBezTo>
                    <a:pt x="88" y="30"/>
                    <a:pt x="93" y="30"/>
                    <a:pt x="98" y="30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2" y="37"/>
                    <a:pt x="88" y="36"/>
                    <a:pt x="83" y="36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3" y="50"/>
                    <a:pt x="102" y="54"/>
                    <a:pt x="101" y="58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99" y="75"/>
                    <a:pt x="98" y="79"/>
                    <a:pt x="98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5" y="84"/>
                    <a:pt x="88" y="87"/>
                    <a:pt x="92" y="89"/>
                  </a:cubicBezTo>
                  <a:cubicBezTo>
                    <a:pt x="96" y="92"/>
                    <a:pt x="100" y="95"/>
                    <a:pt x="104" y="98"/>
                  </a:cubicBezTo>
                  <a:cubicBezTo>
                    <a:pt x="101" y="101"/>
                    <a:pt x="99" y="103"/>
                    <a:pt x="97" y="105"/>
                  </a:cubicBezTo>
                  <a:cubicBezTo>
                    <a:pt x="93" y="102"/>
                    <a:pt x="89" y="99"/>
                    <a:pt x="86" y="96"/>
                  </a:cubicBezTo>
                  <a:cubicBezTo>
                    <a:pt x="82" y="93"/>
                    <a:pt x="78" y="91"/>
                    <a:pt x="75" y="89"/>
                  </a:cubicBezTo>
                  <a:cubicBezTo>
                    <a:pt x="78" y="86"/>
                    <a:pt x="79" y="84"/>
                    <a:pt x="80" y="83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9" y="79"/>
                    <a:pt x="40" y="75"/>
                    <a:pt x="40" y="71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3" y="54"/>
                    <a:pt x="43" y="50"/>
                    <a:pt x="43" y="46"/>
                  </a:cubicBezTo>
                  <a:cubicBezTo>
                    <a:pt x="69" y="46"/>
                    <a:pt x="69" y="46"/>
                    <a:pt x="69" y="46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1" y="36"/>
                    <a:pt x="57" y="37"/>
                    <a:pt x="52" y="37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8" y="30"/>
                    <a:pt x="62" y="30"/>
                    <a:pt x="66" y="30"/>
                  </a:cubicBezTo>
                  <a:lnTo>
                    <a:pt x="84" y="30"/>
                  </a:lnTo>
                  <a:close/>
                  <a:moveTo>
                    <a:pt x="67" y="61"/>
                  </a:moveTo>
                  <a:cubicBezTo>
                    <a:pt x="68" y="52"/>
                    <a:pt x="68" y="52"/>
                    <a:pt x="68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49" y="61"/>
                    <a:pt x="49" y="61"/>
                    <a:pt x="49" y="61"/>
                  </a:cubicBezTo>
                  <a:lnTo>
                    <a:pt x="67" y="61"/>
                  </a:lnTo>
                  <a:close/>
                  <a:moveTo>
                    <a:pt x="65" y="76"/>
                  </a:moveTo>
                  <a:cubicBezTo>
                    <a:pt x="66" y="68"/>
                    <a:pt x="66" y="68"/>
                    <a:pt x="66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7" y="76"/>
                    <a:pt x="47" y="76"/>
                    <a:pt x="47" y="76"/>
                  </a:cubicBezTo>
                  <a:lnTo>
                    <a:pt x="65" y="76"/>
                  </a:lnTo>
                  <a:close/>
                  <a:moveTo>
                    <a:pt x="93" y="61"/>
                  </a:moveTo>
                  <a:cubicBezTo>
                    <a:pt x="94" y="52"/>
                    <a:pt x="94" y="52"/>
                    <a:pt x="94" y="52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5" y="61"/>
                    <a:pt x="75" y="61"/>
                    <a:pt x="75" y="61"/>
                  </a:cubicBezTo>
                  <a:lnTo>
                    <a:pt x="93" y="61"/>
                  </a:lnTo>
                  <a:close/>
                  <a:moveTo>
                    <a:pt x="91" y="76"/>
                  </a:moveTo>
                  <a:cubicBezTo>
                    <a:pt x="92" y="68"/>
                    <a:pt x="92" y="68"/>
                    <a:pt x="92" y="68"/>
                  </a:cubicBezTo>
                  <a:cubicBezTo>
                    <a:pt x="74" y="68"/>
                    <a:pt x="74" y="68"/>
                    <a:pt x="74" y="68"/>
                  </a:cubicBezTo>
                  <a:cubicBezTo>
                    <a:pt x="72" y="76"/>
                    <a:pt x="72" y="76"/>
                    <a:pt x="72" y="76"/>
                  </a:cubicBezTo>
                  <a:lnTo>
                    <a:pt x="91" y="7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Freeform 27"/>
            <p:cNvSpPr>
              <a:spLocks noEditPoints="1"/>
            </p:cNvSpPr>
            <p:nvPr/>
          </p:nvSpPr>
          <p:spPr bwMode="auto">
            <a:xfrm>
              <a:off x="9285587" y="4546970"/>
              <a:ext cx="36243" cy="34051"/>
            </a:xfrm>
            <a:custGeom>
              <a:avLst/>
              <a:gdLst>
                <a:gd name="T0" fmla="*/ 90 w 105"/>
                <a:gd name="T1" fmla="*/ 32 h 98"/>
                <a:gd name="T2" fmla="*/ 105 w 105"/>
                <a:gd name="T3" fmla="*/ 31 h 98"/>
                <a:gd name="T4" fmla="*/ 103 w 105"/>
                <a:gd name="T5" fmla="*/ 40 h 98"/>
                <a:gd name="T6" fmla="*/ 89 w 105"/>
                <a:gd name="T7" fmla="*/ 39 h 98"/>
                <a:gd name="T8" fmla="*/ 59 w 105"/>
                <a:gd name="T9" fmla="*/ 39 h 98"/>
                <a:gd name="T10" fmla="*/ 53 w 105"/>
                <a:gd name="T11" fmla="*/ 87 h 98"/>
                <a:gd name="T12" fmla="*/ 47 w 105"/>
                <a:gd name="T13" fmla="*/ 95 h 98"/>
                <a:gd name="T14" fmla="*/ 32 w 105"/>
                <a:gd name="T15" fmla="*/ 98 h 98"/>
                <a:gd name="T16" fmla="*/ 29 w 105"/>
                <a:gd name="T17" fmla="*/ 88 h 98"/>
                <a:gd name="T18" fmla="*/ 41 w 105"/>
                <a:gd name="T19" fmla="*/ 87 h 98"/>
                <a:gd name="T20" fmla="*/ 45 w 105"/>
                <a:gd name="T21" fmla="*/ 83 h 98"/>
                <a:gd name="T22" fmla="*/ 51 w 105"/>
                <a:gd name="T23" fmla="*/ 39 h 98"/>
                <a:gd name="T24" fmla="*/ 22 w 105"/>
                <a:gd name="T25" fmla="*/ 39 h 98"/>
                <a:gd name="T26" fmla="*/ 6 w 105"/>
                <a:gd name="T27" fmla="*/ 40 h 98"/>
                <a:gd name="T28" fmla="*/ 7 w 105"/>
                <a:gd name="T29" fmla="*/ 31 h 98"/>
                <a:gd name="T30" fmla="*/ 23 w 105"/>
                <a:gd name="T31" fmla="*/ 32 h 98"/>
                <a:gd name="T32" fmla="*/ 90 w 105"/>
                <a:gd name="T33" fmla="*/ 32 h 98"/>
                <a:gd name="T34" fmla="*/ 22 w 105"/>
                <a:gd name="T35" fmla="*/ 70 h 98"/>
                <a:gd name="T36" fmla="*/ 8 w 105"/>
                <a:gd name="T37" fmla="*/ 88 h 98"/>
                <a:gd name="T38" fmla="*/ 0 w 105"/>
                <a:gd name="T39" fmla="*/ 83 h 98"/>
                <a:gd name="T40" fmla="*/ 15 w 105"/>
                <a:gd name="T41" fmla="*/ 67 h 98"/>
                <a:gd name="T42" fmla="*/ 27 w 105"/>
                <a:gd name="T43" fmla="*/ 49 h 98"/>
                <a:gd name="T44" fmla="*/ 35 w 105"/>
                <a:gd name="T45" fmla="*/ 53 h 98"/>
                <a:gd name="T46" fmla="*/ 22 w 105"/>
                <a:gd name="T47" fmla="*/ 70 h 98"/>
                <a:gd name="T48" fmla="*/ 81 w 105"/>
                <a:gd name="T49" fmla="*/ 1 h 98"/>
                <a:gd name="T50" fmla="*/ 96 w 105"/>
                <a:gd name="T51" fmla="*/ 0 h 98"/>
                <a:gd name="T52" fmla="*/ 94 w 105"/>
                <a:gd name="T53" fmla="*/ 9 h 98"/>
                <a:gd name="T54" fmla="*/ 80 w 105"/>
                <a:gd name="T55" fmla="*/ 8 h 98"/>
                <a:gd name="T56" fmla="*/ 39 w 105"/>
                <a:gd name="T57" fmla="*/ 8 h 98"/>
                <a:gd name="T58" fmla="*/ 23 w 105"/>
                <a:gd name="T59" fmla="*/ 9 h 98"/>
                <a:gd name="T60" fmla="*/ 24 w 105"/>
                <a:gd name="T61" fmla="*/ 0 h 98"/>
                <a:gd name="T62" fmla="*/ 40 w 105"/>
                <a:gd name="T63" fmla="*/ 1 h 98"/>
                <a:gd name="T64" fmla="*/ 81 w 105"/>
                <a:gd name="T65" fmla="*/ 1 h 98"/>
                <a:gd name="T66" fmla="*/ 97 w 105"/>
                <a:gd name="T67" fmla="*/ 81 h 98"/>
                <a:gd name="T68" fmla="*/ 88 w 105"/>
                <a:gd name="T69" fmla="*/ 86 h 98"/>
                <a:gd name="T70" fmla="*/ 68 w 105"/>
                <a:gd name="T71" fmla="*/ 55 h 98"/>
                <a:gd name="T72" fmla="*/ 76 w 105"/>
                <a:gd name="T73" fmla="*/ 50 h 98"/>
                <a:gd name="T74" fmla="*/ 97 w 105"/>
                <a:gd name="T75" fmla="*/ 8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98">
                  <a:moveTo>
                    <a:pt x="90" y="32"/>
                  </a:moveTo>
                  <a:cubicBezTo>
                    <a:pt x="94" y="32"/>
                    <a:pt x="99" y="31"/>
                    <a:pt x="105" y="3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39"/>
                    <a:pt x="93" y="39"/>
                    <a:pt x="89" y="39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2" y="90"/>
                    <a:pt x="50" y="93"/>
                    <a:pt x="47" y="95"/>
                  </a:cubicBezTo>
                  <a:cubicBezTo>
                    <a:pt x="43" y="96"/>
                    <a:pt x="38" y="97"/>
                    <a:pt x="32" y="98"/>
                  </a:cubicBezTo>
                  <a:cubicBezTo>
                    <a:pt x="32" y="95"/>
                    <a:pt x="31" y="91"/>
                    <a:pt x="29" y="88"/>
                  </a:cubicBezTo>
                  <a:cubicBezTo>
                    <a:pt x="34" y="88"/>
                    <a:pt x="38" y="88"/>
                    <a:pt x="41" y="87"/>
                  </a:cubicBezTo>
                  <a:cubicBezTo>
                    <a:pt x="43" y="87"/>
                    <a:pt x="45" y="85"/>
                    <a:pt x="45" y="83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16" y="39"/>
                    <a:pt x="11" y="39"/>
                    <a:pt x="6" y="4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12" y="31"/>
                    <a:pt x="18" y="32"/>
                    <a:pt x="23" y="32"/>
                  </a:cubicBezTo>
                  <a:lnTo>
                    <a:pt x="90" y="32"/>
                  </a:lnTo>
                  <a:close/>
                  <a:moveTo>
                    <a:pt x="22" y="70"/>
                  </a:moveTo>
                  <a:cubicBezTo>
                    <a:pt x="18" y="76"/>
                    <a:pt x="13" y="82"/>
                    <a:pt x="8" y="88"/>
                  </a:cubicBezTo>
                  <a:cubicBezTo>
                    <a:pt x="6" y="86"/>
                    <a:pt x="3" y="84"/>
                    <a:pt x="0" y="83"/>
                  </a:cubicBezTo>
                  <a:cubicBezTo>
                    <a:pt x="5" y="78"/>
                    <a:pt x="10" y="72"/>
                    <a:pt x="15" y="67"/>
                  </a:cubicBezTo>
                  <a:cubicBezTo>
                    <a:pt x="19" y="61"/>
                    <a:pt x="23" y="55"/>
                    <a:pt x="27" y="49"/>
                  </a:cubicBezTo>
                  <a:cubicBezTo>
                    <a:pt x="29" y="51"/>
                    <a:pt x="32" y="52"/>
                    <a:pt x="35" y="53"/>
                  </a:cubicBezTo>
                  <a:cubicBezTo>
                    <a:pt x="31" y="58"/>
                    <a:pt x="27" y="64"/>
                    <a:pt x="22" y="70"/>
                  </a:cubicBezTo>
                  <a:close/>
                  <a:moveTo>
                    <a:pt x="81" y="1"/>
                  </a:moveTo>
                  <a:cubicBezTo>
                    <a:pt x="85" y="1"/>
                    <a:pt x="90" y="1"/>
                    <a:pt x="96" y="0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89" y="9"/>
                    <a:pt x="84" y="8"/>
                    <a:pt x="80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3" y="8"/>
                    <a:pt x="28" y="9"/>
                    <a:pt x="23" y="9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1"/>
                    <a:pt x="34" y="1"/>
                    <a:pt x="40" y="1"/>
                  </a:cubicBezTo>
                  <a:lnTo>
                    <a:pt x="81" y="1"/>
                  </a:lnTo>
                  <a:close/>
                  <a:moveTo>
                    <a:pt x="97" y="81"/>
                  </a:moveTo>
                  <a:cubicBezTo>
                    <a:pt x="93" y="83"/>
                    <a:pt x="90" y="85"/>
                    <a:pt x="88" y="86"/>
                  </a:cubicBezTo>
                  <a:cubicBezTo>
                    <a:pt x="85" y="79"/>
                    <a:pt x="78" y="69"/>
                    <a:pt x="68" y="55"/>
                  </a:cubicBezTo>
                  <a:cubicBezTo>
                    <a:pt x="71" y="54"/>
                    <a:pt x="73" y="52"/>
                    <a:pt x="76" y="50"/>
                  </a:cubicBezTo>
                  <a:cubicBezTo>
                    <a:pt x="85" y="63"/>
                    <a:pt x="92" y="73"/>
                    <a:pt x="97" y="8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Freeform 28"/>
            <p:cNvSpPr>
              <a:spLocks noEditPoints="1"/>
            </p:cNvSpPr>
            <p:nvPr/>
          </p:nvSpPr>
          <p:spPr bwMode="auto">
            <a:xfrm>
              <a:off x="9380287" y="4545947"/>
              <a:ext cx="35659" cy="36097"/>
            </a:xfrm>
            <a:custGeom>
              <a:avLst/>
              <a:gdLst>
                <a:gd name="T0" fmla="*/ 26 w 103"/>
                <a:gd name="T1" fmla="*/ 35 h 104"/>
                <a:gd name="T2" fmla="*/ 23 w 103"/>
                <a:gd name="T3" fmla="*/ 53 h 104"/>
                <a:gd name="T4" fmla="*/ 19 w 103"/>
                <a:gd name="T5" fmla="*/ 80 h 104"/>
                <a:gd name="T6" fmla="*/ 30 w 103"/>
                <a:gd name="T7" fmla="*/ 69 h 104"/>
                <a:gd name="T8" fmla="*/ 33 w 103"/>
                <a:gd name="T9" fmla="*/ 78 h 104"/>
                <a:gd name="T10" fmla="*/ 21 w 103"/>
                <a:gd name="T11" fmla="*/ 89 h 104"/>
                <a:gd name="T12" fmla="*/ 11 w 103"/>
                <a:gd name="T13" fmla="*/ 99 h 104"/>
                <a:gd name="T14" fmla="*/ 5 w 103"/>
                <a:gd name="T15" fmla="*/ 92 h 104"/>
                <a:gd name="T16" fmla="*/ 10 w 103"/>
                <a:gd name="T17" fmla="*/ 81 h 104"/>
                <a:gd name="T18" fmla="*/ 16 w 103"/>
                <a:gd name="T19" fmla="*/ 42 h 104"/>
                <a:gd name="T20" fmla="*/ 0 w 103"/>
                <a:gd name="T21" fmla="*/ 43 h 104"/>
                <a:gd name="T22" fmla="*/ 1 w 103"/>
                <a:gd name="T23" fmla="*/ 34 h 104"/>
                <a:gd name="T24" fmla="*/ 13 w 103"/>
                <a:gd name="T25" fmla="*/ 35 h 104"/>
                <a:gd name="T26" fmla="*/ 26 w 103"/>
                <a:gd name="T27" fmla="*/ 35 h 104"/>
                <a:gd name="T28" fmla="*/ 34 w 103"/>
                <a:gd name="T29" fmla="*/ 18 h 104"/>
                <a:gd name="T30" fmla="*/ 26 w 103"/>
                <a:gd name="T31" fmla="*/ 24 h 104"/>
                <a:gd name="T32" fmla="*/ 13 w 103"/>
                <a:gd name="T33" fmla="*/ 6 h 104"/>
                <a:gd name="T34" fmla="*/ 20 w 103"/>
                <a:gd name="T35" fmla="*/ 0 h 104"/>
                <a:gd name="T36" fmla="*/ 34 w 103"/>
                <a:gd name="T37" fmla="*/ 18 h 104"/>
                <a:gd name="T38" fmla="*/ 35 w 103"/>
                <a:gd name="T39" fmla="*/ 47 h 104"/>
                <a:gd name="T40" fmla="*/ 51 w 103"/>
                <a:gd name="T41" fmla="*/ 48 h 104"/>
                <a:gd name="T42" fmla="*/ 91 w 103"/>
                <a:gd name="T43" fmla="*/ 48 h 104"/>
                <a:gd name="T44" fmla="*/ 81 w 103"/>
                <a:gd name="T45" fmla="*/ 65 h 104"/>
                <a:gd name="T46" fmla="*/ 66 w 103"/>
                <a:gd name="T47" fmla="*/ 84 h 104"/>
                <a:gd name="T48" fmla="*/ 98 w 103"/>
                <a:gd name="T49" fmla="*/ 94 h 104"/>
                <a:gd name="T50" fmla="*/ 91 w 103"/>
                <a:gd name="T51" fmla="*/ 103 h 104"/>
                <a:gd name="T52" fmla="*/ 59 w 103"/>
                <a:gd name="T53" fmla="*/ 89 h 104"/>
                <a:gd name="T54" fmla="*/ 44 w 103"/>
                <a:gd name="T55" fmla="*/ 97 h 104"/>
                <a:gd name="T56" fmla="*/ 25 w 103"/>
                <a:gd name="T57" fmla="*/ 104 h 104"/>
                <a:gd name="T58" fmla="*/ 20 w 103"/>
                <a:gd name="T59" fmla="*/ 98 h 104"/>
                <a:gd name="T60" fmla="*/ 39 w 103"/>
                <a:gd name="T61" fmla="*/ 92 h 104"/>
                <a:gd name="T62" fmla="*/ 53 w 103"/>
                <a:gd name="T63" fmla="*/ 84 h 104"/>
                <a:gd name="T64" fmla="*/ 41 w 103"/>
                <a:gd name="T65" fmla="*/ 55 h 104"/>
                <a:gd name="T66" fmla="*/ 34 w 103"/>
                <a:gd name="T67" fmla="*/ 55 h 104"/>
                <a:gd name="T68" fmla="*/ 35 w 103"/>
                <a:gd name="T69" fmla="*/ 47 h 104"/>
                <a:gd name="T70" fmla="*/ 81 w 103"/>
                <a:gd name="T71" fmla="*/ 43 h 104"/>
                <a:gd name="T72" fmla="*/ 74 w 103"/>
                <a:gd name="T73" fmla="*/ 37 h 104"/>
                <a:gd name="T74" fmla="*/ 78 w 103"/>
                <a:gd name="T75" fmla="*/ 12 h 104"/>
                <a:gd name="T76" fmla="*/ 58 w 103"/>
                <a:gd name="T77" fmla="*/ 12 h 104"/>
                <a:gd name="T78" fmla="*/ 52 w 103"/>
                <a:gd name="T79" fmla="*/ 31 h 104"/>
                <a:gd name="T80" fmla="*/ 38 w 103"/>
                <a:gd name="T81" fmla="*/ 46 h 104"/>
                <a:gd name="T82" fmla="*/ 32 w 103"/>
                <a:gd name="T83" fmla="*/ 41 h 104"/>
                <a:gd name="T84" fmla="*/ 47 w 103"/>
                <a:gd name="T85" fmla="*/ 23 h 104"/>
                <a:gd name="T86" fmla="*/ 51 w 103"/>
                <a:gd name="T87" fmla="*/ 5 h 104"/>
                <a:gd name="T88" fmla="*/ 88 w 103"/>
                <a:gd name="T89" fmla="*/ 5 h 104"/>
                <a:gd name="T90" fmla="*/ 86 w 103"/>
                <a:gd name="T91" fmla="*/ 18 h 104"/>
                <a:gd name="T92" fmla="*/ 84 w 103"/>
                <a:gd name="T93" fmla="*/ 30 h 104"/>
                <a:gd name="T94" fmla="*/ 86 w 103"/>
                <a:gd name="T95" fmla="*/ 34 h 104"/>
                <a:gd name="T96" fmla="*/ 93 w 103"/>
                <a:gd name="T97" fmla="*/ 35 h 104"/>
                <a:gd name="T98" fmla="*/ 103 w 103"/>
                <a:gd name="T99" fmla="*/ 34 h 104"/>
                <a:gd name="T100" fmla="*/ 102 w 103"/>
                <a:gd name="T101" fmla="*/ 43 h 104"/>
                <a:gd name="T102" fmla="*/ 81 w 103"/>
                <a:gd name="T103" fmla="*/ 43 h 104"/>
                <a:gd name="T104" fmla="*/ 78 w 103"/>
                <a:gd name="T105" fmla="*/ 55 h 104"/>
                <a:gd name="T106" fmla="*/ 50 w 103"/>
                <a:gd name="T107" fmla="*/ 55 h 104"/>
                <a:gd name="T108" fmla="*/ 61 w 103"/>
                <a:gd name="T109" fmla="*/ 78 h 104"/>
                <a:gd name="T110" fmla="*/ 78 w 103"/>
                <a:gd name="T111" fmla="*/ 5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3" h="104">
                  <a:moveTo>
                    <a:pt x="26" y="35"/>
                  </a:moveTo>
                  <a:cubicBezTo>
                    <a:pt x="25" y="40"/>
                    <a:pt x="24" y="46"/>
                    <a:pt x="23" y="53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23" y="76"/>
                    <a:pt x="27" y="73"/>
                    <a:pt x="30" y="69"/>
                  </a:cubicBezTo>
                  <a:cubicBezTo>
                    <a:pt x="31" y="72"/>
                    <a:pt x="32" y="75"/>
                    <a:pt x="33" y="78"/>
                  </a:cubicBezTo>
                  <a:cubicBezTo>
                    <a:pt x="29" y="82"/>
                    <a:pt x="25" y="85"/>
                    <a:pt x="21" y="89"/>
                  </a:cubicBezTo>
                  <a:cubicBezTo>
                    <a:pt x="18" y="92"/>
                    <a:pt x="14" y="95"/>
                    <a:pt x="11" y="99"/>
                  </a:cubicBezTo>
                  <a:cubicBezTo>
                    <a:pt x="9" y="96"/>
                    <a:pt x="8" y="94"/>
                    <a:pt x="5" y="92"/>
                  </a:cubicBezTo>
                  <a:cubicBezTo>
                    <a:pt x="8" y="89"/>
                    <a:pt x="10" y="86"/>
                    <a:pt x="10" y="81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0" y="42"/>
                    <a:pt x="4" y="43"/>
                    <a:pt x="0" y="43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5" y="35"/>
                    <a:pt x="9" y="35"/>
                    <a:pt x="13" y="35"/>
                  </a:cubicBezTo>
                  <a:lnTo>
                    <a:pt x="26" y="35"/>
                  </a:lnTo>
                  <a:close/>
                  <a:moveTo>
                    <a:pt x="34" y="18"/>
                  </a:moveTo>
                  <a:cubicBezTo>
                    <a:pt x="32" y="20"/>
                    <a:pt x="29" y="22"/>
                    <a:pt x="26" y="24"/>
                  </a:cubicBezTo>
                  <a:cubicBezTo>
                    <a:pt x="22" y="17"/>
                    <a:pt x="18" y="11"/>
                    <a:pt x="13" y="6"/>
                  </a:cubicBezTo>
                  <a:cubicBezTo>
                    <a:pt x="15" y="5"/>
                    <a:pt x="17" y="3"/>
                    <a:pt x="20" y="0"/>
                  </a:cubicBezTo>
                  <a:cubicBezTo>
                    <a:pt x="24" y="4"/>
                    <a:pt x="29" y="10"/>
                    <a:pt x="34" y="18"/>
                  </a:cubicBezTo>
                  <a:close/>
                  <a:moveTo>
                    <a:pt x="35" y="47"/>
                  </a:moveTo>
                  <a:cubicBezTo>
                    <a:pt x="40" y="48"/>
                    <a:pt x="45" y="48"/>
                    <a:pt x="5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89" y="53"/>
                    <a:pt x="85" y="59"/>
                    <a:pt x="81" y="65"/>
                  </a:cubicBezTo>
                  <a:cubicBezTo>
                    <a:pt x="77" y="72"/>
                    <a:pt x="72" y="78"/>
                    <a:pt x="66" y="84"/>
                  </a:cubicBezTo>
                  <a:cubicBezTo>
                    <a:pt x="75" y="90"/>
                    <a:pt x="85" y="94"/>
                    <a:pt x="98" y="94"/>
                  </a:cubicBezTo>
                  <a:cubicBezTo>
                    <a:pt x="95" y="97"/>
                    <a:pt x="93" y="100"/>
                    <a:pt x="91" y="103"/>
                  </a:cubicBezTo>
                  <a:cubicBezTo>
                    <a:pt x="79" y="101"/>
                    <a:pt x="68" y="96"/>
                    <a:pt x="59" y="89"/>
                  </a:cubicBezTo>
                  <a:cubicBezTo>
                    <a:pt x="54" y="92"/>
                    <a:pt x="49" y="94"/>
                    <a:pt x="44" y="97"/>
                  </a:cubicBezTo>
                  <a:cubicBezTo>
                    <a:pt x="38" y="100"/>
                    <a:pt x="32" y="102"/>
                    <a:pt x="25" y="104"/>
                  </a:cubicBezTo>
                  <a:cubicBezTo>
                    <a:pt x="25" y="102"/>
                    <a:pt x="23" y="100"/>
                    <a:pt x="20" y="98"/>
                  </a:cubicBezTo>
                  <a:cubicBezTo>
                    <a:pt x="26" y="96"/>
                    <a:pt x="33" y="94"/>
                    <a:pt x="39" y="92"/>
                  </a:cubicBezTo>
                  <a:cubicBezTo>
                    <a:pt x="45" y="89"/>
                    <a:pt x="50" y="86"/>
                    <a:pt x="53" y="84"/>
                  </a:cubicBezTo>
                  <a:cubicBezTo>
                    <a:pt x="48" y="77"/>
                    <a:pt x="44" y="67"/>
                    <a:pt x="41" y="55"/>
                  </a:cubicBezTo>
                  <a:cubicBezTo>
                    <a:pt x="34" y="55"/>
                    <a:pt x="34" y="55"/>
                    <a:pt x="34" y="55"/>
                  </a:cubicBezTo>
                  <a:lnTo>
                    <a:pt x="35" y="47"/>
                  </a:lnTo>
                  <a:close/>
                  <a:moveTo>
                    <a:pt x="81" y="43"/>
                  </a:moveTo>
                  <a:cubicBezTo>
                    <a:pt x="76" y="43"/>
                    <a:pt x="74" y="41"/>
                    <a:pt x="74" y="37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20"/>
                    <a:pt x="55" y="26"/>
                    <a:pt x="52" y="31"/>
                  </a:cubicBezTo>
                  <a:cubicBezTo>
                    <a:pt x="50" y="36"/>
                    <a:pt x="45" y="41"/>
                    <a:pt x="38" y="46"/>
                  </a:cubicBezTo>
                  <a:cubicBezTo>
                    <a:pt x="37" y="44"/>
                    <a:pt x="35" y="42"/>
                    <a:pt x="32" y="41"/>
                  </a:cubicBezTo>
                  <a:cubicBezTo>
                    <a:pt x="40" y="36"/>
                    <a:pt x="45" y="30"/>
                    <a:pt x="47" y="23"/>
                  </a:cubicBezTo>
                  <a:cubicBezTo>
                    <a:pt x="49" y="17"/>
                    <a:pt x="50" y="10"/>
                    <a:pt x="51" y="5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7" y="8"/>
                    <a:pt x="86" y="13"/>
                    <a:pt x="86" y="18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2"/>
                    <a:pt x="84" y="34"/>
                    <a:pt x="86" y="34"/>
                  </a:cubicBezTo>
                  <a:cubicBezTo>
                    <a:pt x="87" y="35"/>
                    <a:pt x="90" y="35"/>
                    <a:pt x="93" y="35"/>
                  </a:cubicBezTo>
                  <a:cubicBezTo>
                    <a:pt x="96" y="34"/>
                    <a:pt x="99" y="34"/>
                    <a:pt x="103" y="34"/>
                  </a:cubicBezTo>
                  <a:cubicBezTo>
                    <a:pt x="102" y="37"/>
                    <a:pt x="101" y="40"/>
                    <a:pt x="102" y="43"/>
                  </a:cubicBezTo>
                  <a:lnTo>
                    <a:pt x="81" y="43"/>
                  </a:lnTo>
                  <a:close/>
                  <a:moveTo>
                    <a:pt x="78" y="55"/>
                  </a:moveTo>
                  <a:cubicBezTo>
                    <a:pt x="50" y="55"/>
                    <a:pt x="50" y="55"/>
                    <a:pt x="50" y="55"/>
                  </a:cubicBezTo>
                  <a:cubicBezTo>
                    <a:pt x="51" y="64"/>
                    <a:pt x="54" y="72"/>
                    <a:pt x="61" y="78"/>
                  </a:cubicBezTo>
                  <a:cubicBezTo>
                    <a:pt x="67" y="72"/>
                    <a:pt x="73" y="64"/>
                    <a:pt x="78" y="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Freeform 29"/>
            <p:cNvSpPr>
              <a:spLocks noEditPoints="1"/>
            </p:cNvSpPr>
            <p:nvPr/>
          </p:nvSpPr>
          <p:spPr bwMode="auto">
            <a:xfrm>
              <a:off x="9475280" y="4546678"/>
              <a:ext cx="36390" cy="35074"/>
            </a:xfrm>
            <a:custGeom>
              <a:avLst/>
              <a:gdLst>
                <a:gd name="T0" fmla="*/ 28 w 105"/>
                <a:gd name="T1" fmla="*/ 35 h 101"/>
                <a:gd name="T2" fmla="*/ 25 w 105"/>
                <a:gd name="T3" fmla="*/ 53 h 101"/>
                <a:gd name="T4" fmla="*/ 21 w 105"/>
                <a:gd name="T5" fmla="*/ 80 h 101"/>
                <a:gd name="T6" fmla="*/ 35 w 105"/>
                <a:gd name="T7" fmla="*/ 66 h 101"/>
                <a:gd name="T8" fmla="*/ 41 w 105"/>
                <a:gd name="T9" fmla="*/ 73 h 101"/>
                <a:gd name="T10" fmla="*/ 26 w 105"/>
                <a:gd name="T11" fmla="*/ 86 h 101"/>
                <a:gd name="T12" fmla="*/ 14 w 105"/>
                <a:gd name="T13" fmla="*/ 97 h 101"/>
                <a:gd name="T14" fmla="*/ 9 w 105"/>
                <a:gd name="T15" fmla="*/ 90 h 101"/>
                <a:gd name="T16" fmla="*/ 13 w 105"/>
                <a:gd name="T17" fmla="*/ 79 h 101"/>
                <a:gd name="T18" fmla="*/ 18 w 105"/>
                <a:gd name="T19" fmla="*/ 42 h 101"/>
                <a:gd name="T20" fmla="*/ 0 w 105"/>
                <a:gd name="T21" fmla="*/ 43 h 101"/>
                <a:gd name="T22" fmla="*/ 1 w 105"/>
                <a:gd name="T23" fmla="*/ 34 h 101"/>
                <a:gd name="T24" fmla="*/ 11 w 105"/>
                <a:gd name="T25" fmla="*/ 35 h 101"/>
                <a:gd name="T26" fmla="*/ 28 w 105"/>
                <a:gd name="T27" fmla="*/ 35 h 101"/>
                <a:gd name="T28" fmla="*/ 37 w 105"/>
                <a:gd name="T29" fmla="*/ 20 h 101"/>
                <a:gd name="T30" fmla="*/ 29 w 105"/>
                <a:gd name="T31" fmla="*/ 26 h 101"/>
                <a:gd name="T32" fmla="*/ 14 w 105"/>
                <a:gd name="T33" fmla="*/ 6 h 101"/>
                <a:gd name="T34" fmla="*/ 22 w 105"/>
                <a:gd name="T35" fmla="*/ 1 h 101"/>
                <a:gd name="T36" fmla="*/ 37 w 105"/>
                <a:gd name="T37" fmla="*/ 20 h 101"/>
                <a:gd name="T38" fmla="*/ 66 w 105"/>
                <a:gd name="T39" fmla="*/ 36 h 101"/>
                <a:gd name="T40" fmla="*/ 69 w 105"/>
                <a:gd name="T41" fmla="*/ 13 h 101"/>
                <a:gd name="T42" fmla="*/ 71 w 105"/>
                <a:gd name="T43" fmla="*/ 0 h 101"/>
                <a:gd name="T44" fmla="*/ 80 w 105"/>
                <a:gd name="T45" fmla="*/ 0 h 101"/>
                <a:gd name="T46" fmla="*/ 78 w 105"/>
                <a:gd name="T47" fmla="*/ 10 h 101"/>
                <a:gd name="T48" fmla="*/ 75 w 105"/>
                <a:gd name="T49" fmla="*/ 36 h 101"/>
                <a:gd name="T50" fmla="*/ 93 w 105"/>
                <a:gd name="T51" fmla="*/ 36 h 101"/>
                <a:gd name="T52" fmla="*/ 105 w 105"/>
                <a:gd name="T53" fmla="*/ 35 h 101"/>
                <a:gd name="T54" fmla="*/ 103 w 105"/>
                <a:gd name="T55" fmla="*/ 44 h 101"/>
                <a:gd name="T56" fmla="*/ 92 w 105"/>
                <a:gd name="T57" fmla="*/ 43 h 101"/>
                <a:gd name="T58" fmla="*/ 74 w 105"/>
                <a:gd name="T59" fmla="*/ 43 h 101"/>
                <a:gd name="T60" fmla="*/ 67 w 105"/>
                <a:gd name="T61" fmla="*/ 88 h 101"/>
                <a:gd name="T62" fmla="*/ 66 w 105"/>
                <a:gd name="T63" fmla="*/ 101 h 101"/>
                <a:gd name="T64" fmla="*/ 57 w 105"/>
                <a:gd name="T65" fmla="*/ 101 h 101"/>
                <a:gd name="T66" fmla="*/ 59 w 105"/>
                <a:gd name="T67" fmla="*/ 88 h 101"/>
                <a:gd name="T68" fmla="*/ 65 w 105"/>
                <a:gd name="T69" fmla="*/ 43 h 101"/>
                <a:gd name="T70" fmla="*/ 48 w 105"/>
                <a:gd name="T71" fmla="*/ 43 h 101"/>
                <a:gd name="T72" fmla="*/ 34 w 105"/>
                <a:gd name="T73" fmla="*/ 44 h 101"/>
                <a:gd name="T74" fmla="*/ 36 w 105"/>
                <a:gd name="T75" fmla="*/ 35 h 101"/>
                <a:gd name="T76" fmla="*/ 48 w 105"/>
                <a:gd name="T77" fmla="*/ 36 h 101"/>
                <a:gd name="T78" fmla="*/ 66 w 105"/>
                <a:gd name="T79" fmla="*/ 3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5" h="101">
                  <a:moveTo>
                    <a:pt x="28" y="35"/>
                  </a:moveTo>
                  <a:cubicBezTo>
                    <a:pt x="27" y="40"/>
                    <a:pt x="26" y="46"/>
                    <a:pt x="25" y="53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7" y="75"/>
                    <a:pt x="32" y="70"/>
                    <a:pt x="35" y="66"/>
                  </a:cubicBezTo>
                  <a:cubicBezTo>
                    <a:pt x="37" y="68"/>
                    <a:pt x="39" y="71"/>
                    <a:pt x="41" y="73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2" y="89"/>
                    <a:pt x="18" y="93"/>
                    <a:pt x="14" y="97"/>
                  </a:cubicBezTo>
                  <a:cubicBezTo>
                    <a:pt x="12" y="94"/>
                    <a:pt x="10" y="92"/>
                    <a:pt x="9" y="90"/>
                  </a:cubicBezTo>
                  <a:cubicBezTo>
                    <a:pt x="11" y="88"/>
                    <a:pt x="13" y="84"/>
                    <a:pt x="13" y="79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0" y="42"/>
                    <a:pt x="4" y="43"/>
                    <a:pt x="0" y="43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6" y="35"/>
                    <a:pt x="9" y="35"/>
                    <a:pt x="11" y="35"/>
                  </a:cubicBezTo>
                  <a:lnTo>
                    <a:pt x="28" y="35"/>
                  </a:lnTo>
                  <a:close/>
                  <a:moveTo>
                    <a:pt x="37" y="20"/>
                  </a:moveTo>
                  <a:cubicBezTo>
                    <a:pt x="34" y="22"/>
                    <a:pt x="32" y="24"/>
                    <a:pt x="29" y="26"/>
                  </a:cubicBezTo>
                  <a:cubicBezTo>
                    <a:pt x="26" y="21"/>
                    <a:pt x="21" y="14"/>
                    <a:pt x="14" y="6"/>
                  </a:cubicBezTo>
                  <a:cubicBezTo>
                    <a:pt x="17" y="5"/>
                    <a:pt x="19" y="3"/>
                    <a:pt x="22" y="1"/>
                  </a:cubicBezTo>
                  <a:cubicBezTo>
                    <a:pt x="25" y="5"/>
                    <a:pt x="30" y="11"/>
                    <a:pt x="37" y="20"/>
                  </a:cubicBezTo>
                  <a:close/>
                  <a:moveTo>
                    <a:pt x="66" y="36"/>
                  </a:moveTo>
                  <a:cubicBezTo>
                    <a:pt x="69" y="13"/>
                    <a:pt x="69" y="13"/>
                    <a:pt x="69" y="13"/>
                  </a:cubicBezTo>
                  <a:cubicBezTo>
                    <a:pt x="70" y="8"/>
                    <a:pt x="71" y="3"/>
                    <a:pt x="71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9" y="4"/>
                    <a:pt x="79" y="7"/>
                    <a:pt x="78" y="10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7" y="36"/>
                    <a:pt x="100" y="36"/>
                    <a:pt x="105" y="35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99" y="43"/>
                    <a:pt x="95" y="43"/>
                    <a:pt x="92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7" y="91"/>
                    <a:pt x="66" y="96"/>
                    <a:pt x="66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8" y="96"/>
                    <a:pt x="58" y="91"/>
                    <a:pt x="59" y="88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3" y="43"/>
                    <a:pt x="39" y="43"/>
                    <a:pt x="34" y="44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40" y="36"/>
                    <a:pt x="44" y="36"/>
                    <a:pt x="48" y="36"/>
                  </a:cubicBezTo>
                  <a:lnTo>
                    <a:pt x="66" y="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30"/>
            <p:cNvSpPr>
              <a:spLocks noEditPoints="1"/>
            </p:cNvSpPr>
            <p:nvPr/>
          </p:nvSpPr>
          <p:spPr bwMode="auto">
            <a:xfrm>
              <a:off x="9567935" y="4545655"/>
              <a:ext cx="40189" cy="36682"/>
            </a:xfrm>
            <a:custGeom>
              <a:avLst/>
              <a:gdLst>
                <a:gd name="T0" fmla="*/ 6 w 116"/>
                <a:gd name="T1" fmla="*/ 96 h 106"/>
                <a:gd name="T2" fmla="*/ 18 w 116"/>
                <a:gd name="T3" fmla="*/ 69 h 106"/>
                <a:gd name="T4" fmla="*/ 18 w 116"/>
                <a:gd name="T5" fmla="*/ 83 h 106"/>
                <a:gd name="T6" fmla="*/ 65 w 116"/>
                <a:gd name="T7" fmla="*/ 39 h 106"/>
                <a:gd name="T8" fmla="*/ 41 w 116"/>
                <a:gd name="T9" fmla="*/ 48 h 106"/>
                <a:gd name="T10" fmla="*/ 61 w 116"/>
                <a:gd name="T11" fmla="*/ 58 h 106"/>
                <a:gd name="T12" fmla="*/ 38 w 116"/>
                <a:gd name="T13" fmla="*/ 67 h 106"/>
                <a:gd name="T14" fmla="*/ 29 w 116"/>
                <a:gd name="T15" fmla="*/ 103 h 106"/>
                <a:gd name="T16" fmla="*/ 15 w 116"/>
                <a:gd name="T17" fmla="*/ 95 h 106"/>
                <a:gd name="T18" fmla="*/ 26 w 116"/>
                <a:gd name="T19" fmla="*/ 91 h 106"/>
                <a:gd name="T20" fmla="*/ 7 w 116"/>
                <a:gd name="T21" fmla="*/ 67 h 106"/>
                <a:gd name="T22" fmla="*/ 31 w 116"/>
                <a:gd name="T23" fmla="*/ 59 h 106"/>
                <a:gd name="T24" fmla="*/ 8 w 116"/>
                <a:gd name="T25" fmla="*/ 48 h 106"/>
                <a:gd name="T26" fmla="*/ 24 w 116"/>
                <a:gd name="T27" fmla="*/ 40 h 106"/>
                <a:gd name="T28" fmla="*/ 49 w 116"/>
                <a:gd name="T29" fmla="*/ 23 h 106"/>
                <a:gd name="T30" fmla="*/ 49 w 116"/>
                <a:gd name="T31" fmla="*/ 40 h 106"/>
                <a:gd name="T32" fmla="*/ 67 w 116"/>
                <a:gd name="T33" fmla="*/ 12 h 106"/>
                <a:gd name="T34" fmla="*/ 50 w 116"/>
                <a:gd name="T35" fmla="*/ 21 h 106"/>
                <a:gd name="T36" fmla="*/ 14 w 116"/>
                <a:gd name="T37" fmla="*/ 21 h 106"/>
                <a:gd name="T38" fmla="*/ 30 w 116"/>
                <a:gd name="T39" fmla="*/ 13 h 106"/>
                <a:gd name="T40" fmla="*/ 37 w 116"/>
                <a:gd name="T41" fmla="*/ 3 h 106"/>
                <a:gd name="T42" fmla="*/ 47 w 116"/>
                <a:gd name="T43" fmla="*/ 13 h 106"/>
                <a:gd name="T44" fmla="*/ 24 w 116"/>
                <a:gd name="T45" fmla="*/ 39 h 106"/>
                <a:gd name="T46" fmla="*/ 28 w 116"/>
                <a:gd name="T47" fmla="*/ 24 h 106"/>
                <a:gd name="T48" fmla="*/ 55 w 116"/>
                <a:gd name="T49" fmla="*/ 85 h 106"/>
                <a:gd name="T50" fmla="*/ 40 w 116"/>
                <a:gd name="T51" fmla="*/ 76 h 106"/>
                <a:gd name="T52" fmla="*/ 55 w 116"/>
                <a:gd name="T53" fmla="*/ 85 h 106"/>
                <a:gd name="T54" fmla="*/ 80 w 116"/>
                <a:gd name="T55" fmla="*/ 36 h 106"/>
                <a:gd name="T56" fmla="*/ 113 w 116"/>
                <a:gd name="T57" fmla="*/ 36 h 106"/>
                <a:gd name="T58" fmla="*/ 101 w 116"/>
                <a:gd name="T59" fmla="*/ 44 h 106"/>
                <a:gd name="T60" fmla="*/ 93 w 116"/>
                <a:gd name="T61" fmla="*/ 106 h 106"/>
                <a:gd name="T62" fmla="*/ 86 w 116"/>
                <a:gd name="T63" fmla="*/ 90 h 106"/>
                <a:gd name="T64" fmla="*/ 79 w 116"/>
                <a:gd name="T65" fmla="*/ 44 h 106"/>
                <a:gd name="T66" fmla="*/ 68 w 116"/>
                <a:gd name="T67" fmla="*/ 86 h 106"/>
                <a:gd name="T68" fmla="*/ 48 w 116"/>
                <a:gd name="T69" fmla="*/ 102 h 106"/>
                <a:gd name="T70" fmla="*/ 67 w 116"/>
                <a:gd name="T71" fmla="*/ 60 h 106"/>
                <a:gd name="T72" fmla="*/ 75 w 116"/>
                <a:gd name="T73" fmla="*/ 8 h 106"/>
                <a:gd name="T74" fmla="*/ 116 w 116"/>
                <a:gd name="T75" fmla="*/ 1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6" h="106">
                  <a:moveTo>
                    <a:pt x="18" y="83"/>
                  </a:moveTo>
                  <a:cubicBezTo>
                    <a:pt x="15" y="86"/>
                    <a:pt x="11" y="90"/>
                    <a:pt x="6" y="96"/>
                  </a:cubicBezTo>
                  <a:cubicBezTo>
                    <a:pt x="4" y="94"/>
                    <a:pt x="2" y="92"/>
                    <a:pt x="0" y="91"/>
                  </a:cubicBezTo>
                  <a:cubicBezTo>
                    <a:pt x="7" y="84"/>
                    <a:pt x="13" y="77"/>
                    <a:pt x="18" y="69"/>
                  </a:cubicBezTo>
                  <a:cubicBezTo>
                    <a:pt x="20" y="72"/>
                    <a:pt x="23" y="74"/>
                    <a:pt x="25" y="75"/>
                  </a:cubicBezTo>
                  <a:cubicBezTo>
                    <a:pt x="23" y="77"/>
                    <a:pt x="21" y="80"/>
                    <a:pt x="18" y="83"/>
                  </a:cubicBezTo>
                  <a:close/>
                  <a:moveTo>
                    <a:pt x="49" y="40"/>
                  </a:moveTo>
                  <a:cubicBezTo>
                    <a:pt x="54" y="40"/>
                    <a:pt x="59" y="39"/>
                    <a:pt x="65" y="39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58" y="48"/>
                    <a:pt x="51" y="48"/>
                    <a:pt x="41" y="48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48" y="59"/>
                    <a:pt x="56" y="59"/>
                    <a:pt x="61" y="58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55" y="67"/>
                    <a:pt x="47" y="67"/>
                    <a:pt x="38" y="67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4" y="98"/>
                    <a:pt x="32" y="101"/>
                    <a:pt x="29" y="103"/>
                  </a:cubicBezTo>
                  <a:cubicBezTo>
                    <a:pt x="26" y="104"/>
                    <a:pt x="22" y="105"/>
                    <a:pt x="18" y="105"/>
                  </a:cubicBezTo>
                  <a:cubicBezTo>
                    <a:pt x="17" y="101"/>
                    <a:pt x="16" y="98"/>
                    <a:pt x="15" y="95"/>
                  </a:cubicBezTo>
                  <a:cubicBezTo>
                    <a:pt x="19" y="95"/>
                    <a:pt x="22" y="95"/>
                    <a:pt x="23" y="95"/>
                  </a:cubicBezTo>
                  <a:cubicBezTo>
                    <a:pt x="25" y="95"/>
                    <a:pt x="26" y="94"/>
                    <a:pt x="26" y="91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0" y="67"/>
                    <a:pt x="13" y="67"/>
                    <a:pt x="7" y="6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4" y="59"/>
                    <a:pt x="22" y="59"/>
                    <a:pt x="31" y="59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21" y="48"/>
                    <a:pt x="13" y="48"/>
                    <a:pt x="8" y="48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14" y="39"/>
                    <a:pt x="19" y="40"/>
                    <a:pt x="24" y="4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4" y="32"/>
                    <a:pt x="47" y="27"/>
                    <a:pt x="49" y="23"/>
                  </a:cubicBezTo>
                  <a:cubicBezTo>
                    <a:pt x="51" y="24"/>
                    <a:pt x="54" y="25"/>
                    <a:pt x="58" y="26"/>
                  </a:cubicBezTo>
                  <a:cubicBezTo>
                    <a:pt x="56" y="27"/>
                    <a:pt x="53" y="32"/>
                    <a:pt x="49" y="40"/>
                  </a:cubicBezTo>
                  <a:close/>
                  <a:moveTo>
                    <a:pt x="47" y="13"/>
                  </a:moveTo>
                  <a:cubicBezTo>
                    <a:pt x="54" y="13"/>
                    <a:pt x="61" y="13"/>
                    <a:pt x="67" y="12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59" y="21"/>
                    <a:pt x="54" y="21"/>
                    <a:pt x="50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4" y="21"/>
                    <a:pt x="19" y="21"/>
                    <a:pt x="14" y="2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13"/>
                    <a:pt x="25" y="13"/>
                    <a:pt x="30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0"/>
                    <a:pt x="38" y="6"/>
                    <a:pt x="37" y="3"/>
                  </a:cubicBezTo>
                  <a:cubicBezTo>
                    <a:pt x="40" y="2"/>
                    <a:pt x="43" y="1"/>
                    <a:pt x="47" y="0"/>
                  </a:cubicBezTo>
                  <a:cubicBezTo>
                    <a:pt x="47" y="6"/>
                    <a:pt x="47" y="11"/>
                    <a:pt x="47" y="13"/>
                  </a:cubicBezTo>
                  <a:close/>
                  <a:moveTo>
                    <a:pt x="32" y="36"/>
                  </a:moveTo>
                  <a:cubicBezTo>
                    <a:pt x="29" y="37"/>
                    <a:pt x="26" y="38"/>
                    <a:pt x="24" y="39"/>
                  </a:cubicBezTo>
                  <a:cubicBezTo>
                    <a:pt x="23" y="34"/>
                    <a:pt x="22" y="30"/>
                    <a:pt x="21" y="27"/>
                  </a:cubicBezTo>
                  <a:cubicBezTo>
                    <a:pt x="23" y="26"/>
                    <a:pt x="25" y="24"/>
                    <a:pt x="28" y="24"/>
                  </a:cubicBezTo>
                  <a:cubicBezTo>
                    <a:pt x="30" y="28"/>
                    <a:pt x="31" y="32"/>
                    <a:pt x="32" y="36"/>
                  </a:cubicBezTo>
                  <a:close/>
                  <a:moveTo>
                    <a:pt x="55" y="85"/>
                  </a:moveTo>
                  <a:cubicBezTo>
                    <a:pt x="52" y="87"/>
                    <a:pt x="49" y="89"/>
                    <a:pt x="47" y="91"/>
                  </a:cubicBezTo>
                  <a:cubicBezTo>
                    <a:pt x="45" y="86"/>
                    <a:pt x="43" y="81"/>
                    <a:pt x="40" y="76"/>
                  </a:cubicBezTo>
                  <a:cubicBezTo>
                    <a:pt x="42" y="74"/>
                    <a:pt x="45" y="72"/>
                    <a:pt x="47" y="71"/>
                  </a:cubicBezTo>
                  <a:cubicBezTo>
                    <a:pt x="50" y="75"/>
                    <a:pt x="53" y="80"/>
                    <a:pt x="55" y="85"/>
                  </a:cubicBezTo>
                  <a:close/>
                  <a:moveTo>
                    <a:pt x="83" y="14"/>
                  </a:moveTo>
                  <a:cubicBezTo>
                    <a:pt x="80" y="36"/>
                    <a:pt x="80" y="36"/>
                    <a:pt x="80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6" y="36"/>
                    <a:pt x="110" y="36"/>
                    <a:pt x="113" y="36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08" y="44"/>
                    <a:pt x="104" y="44"/>
                    <a:pt x="101" y="44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94" y="95"/>
                    <a:pt x="94" y="100"/>
                    <a:pt x="93" y="106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5" y="100"/>
                    <a:pt x="86" y="95"/>
                    <a:pt x="86" y="90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8" y="51"/>
                    <a:pt x="76" y="59"/>
                    <a:pt x="75" y="65"/>
                  </a:cubicBezTo>
                  <a:cubicBezTo>
                    <a:pt x="73" y="72"/>
                    <a:pt x="71" y="79"/>
                    <a:pt x="68" y="86"/>
                  </a:cubicBezTo>
                  <a:cubicBezTo>
                    <a:pt x="65" y="92"/>
                    <a:pt x="61" y="99"/>
                    <a:pt x="57" y="106"/>
                  </a:cubicBezTo>
                  <a:cubicBezTo>
                    <a:pt x="54" y="105"/>
                    <a:pt x="51" y="103"/>
                    <a:pt x="48" y="102"/>
                  </a:cubicBezTo>
                  <a:cubicBezTo>
                    <a:pt x="54" y="95"/>
                    <a:pt x="58" y="88"/>
                    <a:pt x="61" y="80"/>
                  </a:cubicBezTo>
                  <a:cubicBezTo>
                    <a:pt x="64" y="73"/>
                    <a:pt x="66" y="66"/>
                    <a:pt x="67" y="60"/>
                  </a:cubicBezTo>
                  <a:cubicBezTo>
                    <a:pt x="69" y="55"/>
                    <a:pt x="70" y="46"/>
                    <a:pt x="71" y="35"/>
                  </a:cubicBezTo>
                  <a:cubicBezTo>
                    <a:pt x="73" y="24"/>
                    <a:pt x="74" y="14"/>
                    <a:pt x="75" y="8"/>
                  </a:cubicBezTo>
                  <a:cubicBezTo>
                    <a:pt x="88" y="7"/>
                    <a:pt x="101" y="5"/>
                    <a:pt x="112" y="1"/>
                  </a:cubicBezTo>
                  <a:cubicBezTo>
                    <a:pt x="113" y="6"/>
                    <a:pt x="115" y="9"/>
                    <a:pt x="116" y="11"/>
                  </a:cubicBezTo>
                  <a:cubicBezTo>
                    <a:pt x="112" y="11"/>
                    <a:pt x="101" y="12"/>
                    <a:pt x="83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Freeform 31"/>
            <p:cNvSpPr>
              <a:spLocks noEditPoints="1"/>
            </p:cNvSpPr>
            <p:nvPr/>
          </p:nvSpPr>
          <p:spPr bwMode="auto">
            <a:xfrm>
              <a:off x="9665851" y="4546970"/>
              <a:ext cx="35951" cy="34051"/>
            </a:xfrm>
            <a:custGeom>
              <a:avLst/>
              <a:gdLst>
                <a:gd name="T0" fmla="*/ 85 w 104"/>
                <a:gd name="T1" fmla="*/ 0 h 98"/>
                <a:gd name="T2" fmla="*/ 80 w 104"/>
                <a:gd name="T3" fmla="*/ 32 h 98"/>
                <a:gd name="T4" fmla="*/ 91 w 104"/>
                <a:gd name="T5" fmla="*/ 32 h 98"/>
                <a:gd name="T6" fmla="*/ 104 w 104"/>
                <a:gd name="T7" fmla="*/ 31 h 98"/>
                <a:gd name="T8" fmla="*/ 103 w 104"/>
                <a:gd name="T9" fmla="*/ 40 h 98"/>
                <a:gd name="T10" fmla="*/ 90 w 104"/>
                <a:gd name="T11" fmla="*/ 40 h 98"/>
                <a:gd name="T12" fmla="*/ 79 w 104"/>
                <a:gd name="T13" fmla="*/ 40 h 98"/>
                <a:gd name="T14" fmla="*/ 75 w 104"/>
                <a:gd name="T15" fmla="*/ 74 h 98"/>
                <a:gd name="T16" fmla="*/ 35 w 104"/>
                <a:gd name="T17" fmla="*/ 74 h 98"/>
                <a:gd name="T18" fmla="*/ 40 w 104"/>
                <a:gd name="T19" fmla="*/ 40 h 98"/>
                <a:gd name="T20" fmla="*/ 23 w 104"/>
                <a:gd name="T21" fmla="*/ 40 h 98"/>
                <a:gd name="T22" fmla="*/ 16 w 104"/>
                <a:gd name="T23" fmla="*/ 90 h 98"/>
                <a:gd name="T24" fmla="*/ 72 w 104"/>
                <a:gd name="T25" fmla="*/ 90 h 98"/>
                <a:gd name="T26" fmla="*/ 89 w 104"/>
                <a:gd name="T27" fmla="*/ 89 h 98"/>
                <a:gd name="T28" fmla="*/ 88 w 104"/>
                <a:gd name="T29" fmla="*/ 98 h 98"/>
                <a:gd name="T30" fmla="*/ 71 w 104"/>
                <a:gd name="T31" fmla="*/ 98 h 98"/>
                <a:gd name="T32" fmla="*/ 4 w 104"/>
                <a:gd name="T33" fmla="*/ 98 h 98"/>
                <a:gd name="T34" fmla="*/ 7 w 104"/>
                <a:gd name="T35" fmla="*/ 84 h 98"/>
                <a:gd name="T36" fmla="*/ 14 w 104"/>
                <a:gd name="T37" fmla="*/ 40 h 98"/>
                <a:gd name="T38" fmla="*/ 0 w 104"/>
                <a:gd name="T39" fmla="*/ 40 h 98"/>
                <a:gd name="T40" fmla="*/ 1 w 104"/>
                <a:gd name="T41" fmla="*/ 31 h 98"/>
                <a:gd name="T42" fmla="*/ 15 w 104"/>
                <a:gd name="T43" fmla="*/ 32 h 98"/>
                <a:gd name="T44" fmla="*/ 18 w 104"/>
                <a:gd name="T45" fmla="*/ 5 h 98"/>
                <a:gd name="T46" fmla="*/ 29 w 104"/>
                <a:gd name="T47" fmla="*/ 5 h 98"/>
                <a:gd name="T48" fmla="*/ 24 w 104"/>
                <a:gd name="T49" fmla="*/ 32 h 98"/>
                <a:gd name="T50" fmla="*/ 41 w 104"/>
                <a:gd name="T51" fmla="*/ 32 h 98"/>
                <a:gd name="T52" fmla="*/ 45 w 104"/>
                <a:gd name="T53" fmla="*/ 0 h 98"/>
                <a:gd name="T54" fmla="*/ 56 w 104"/>
                <a:gd name="T55" fmla="*/ 0 h 98"/>
                <a:gd name="T56" fmla="*/ 51 w 104"/>
                <a:gd name="T57" fmla="*/ 32 h 98"/>
                <a:gd name="T58" fmla="*/ 70 w 104"/>
                <a:gd name="T59" fmla="*/ 32 h 98"/>
                <a:gd name="T60" fmla="*/ 74 w 104"/>
                <a:gd name="T61" fmla="*/ 0 h 98"/>
                <a:gd name="T62" fmla="*/ 85 w 104"/>
                <a:gd name="T63" fmla="*/ 0 h 98"/>
                <a:gd name="T64" fmla="*/ 66 w 104"/>
                <a:gd name="T65" fmla="*/ 66 h 98"/>
                <a:gd name="T66" fmla="*/ 69 w 104"/>
                <a:gd name="T67" fmla="*/ 40 h 98"/>
                <a:gd name="T68" fmla="*/ 50 w 104"/>
                <a:gd name="T69" fmla="*/ 40 h 98"/>
                <a:gd name="T70" fmla="*/ 46 w 104"/>
                <a:gd name="T71" fmla="*/ 66 h 98"/>
                <a:gd name="T72" fmla="*/ 66 w 104"/>
                <a:gd name="T73" fmla="*/ 6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" h="98">
                  <a:moveTo>
                    <a:pt x="85" y="0"/>
                  </a:moveTo>
                  <a:cubicBezTo>
                    <a:pt x="84" y="4"/>
                    <a:pt x="82" y="15"/>
                    <a:pt x="80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4" y="32"/>
                    <a:pt x="98" y="32"/>
                    <a:pt x="104" y="3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4" y="40"/>
                    <a:pt x="9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6" y="58"/>
                    <a:pt x="75" y="69"/>
                    <a:pt x="75" y="74"/>
                  </a:cubicBezTo>
                  <a:cubicBezTo>
                    <a:pt x="35" y="74"/>
                    <a:pt x="35" y="74"/>
                    <a:pt x="35" y="74"/>
                  </a:cubicBezTo>
                  <a:cubicBezTo>
                    <a:pt x="36" y="70"/>
                    <a:pt x="38" y="58"/>
                    <a:pt x="40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72" y="90"/>
                    <a:pt x="72" y="90"/>
                    <a:pt x="72" y="90"/>
                  </a:cubicBezTo>
                  <a:cubicBezTo>
                    <a:pt x="78" y="90"/>
                    <a:pt x="84" y="89"/>
                    <a:pt x="89" y="89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2" y="98"/>
                    <a:pt x="77" y="98"/>
                    <a:pt x="71" y="98"/>
                  </a:cubicBezTo>
                  <a:cubicBezTo>
                    <a:pt x="4" y="98"/>
                    <a:pt x="4" y="98"/>
                    <a:pt x="4" y="98"/>
                  </a:cubicBezTo>
                  <a:cubicBezTo>
                    <a:pt x="6" y="94"/>
                    <a:pt x="7" y="89"/>
                    <a:pt x="7" y="8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0"/>
                    <a:pt x="4" y="40"/>
                    <a:pt x="0" y="40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5" y="32"/>
                    <a:pt x="10" y="32"/>
                    <a:pt x="15" y="32"/>
                  </a:cubicBezTo>
                  <a:cubicBezTo>
                    <a:pt x="17" y="18"/>
                    <a:pt x="18" y="9"/>
                    <a:pt x="18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8"/>
                    <a:pt x="26" y="17"/>
                    <a:pt x="24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4" y="15"/>
                    <a:pt x="45" y="4"/>
                    <a:pt x="45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5" y="4"/>
                    <a:pt x="53" y="14"/>
                    <a:pt x="51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3" y="15"/>
                    <a:pt x="74" y="5"/>
                    <a:pt x="74" y="0"/>
                  </a:cubicBezTo>
                  <a:lnTo>
                    <a:pt x="85" y="0"/>
                  </a:lnTo>
                  <a:close/>
                  <a:moveTo>
                    <a:pt x="66" y="66"/>
                  </a:moveTo>
                  <a:cubicBezTo>
                    <a:pt x="69" y="40"/>
                    <a:pt x="69" y="40"/>
                    <a:pt x="69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46" y="66"/>
                    <a:pt x="46" y="66"/>
                    <a:pt x="46" y="66"/>
                  </a:cubicBezTo>
                  <a:lnTo>
                    <a:pt x="66" y="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Freeform 32"/>
            <p:cNvSpPr>
              <a:spLocks noEditPoints="1"/>
            </p:cNvSpPr>
            <p:nvPr/>
          </p:nvSpPr>
          <p:spPr bwMode="auto">
            <a:xfrm>
              <a:off x="9759236" y="4546386"/>
              <a:ext cx="35951" cy="35659"/>
            </a:xfrm>
            <a:custGeom>
              <a:avLst/>
              <a:gdLst>
                <a:gd name="T0" fmla="*/ 79 w 104"/>
                <a:gd name="T1" fmla="*/ 58 h 103"/>
                <a:gd name="T2" fmla="*/ 104 w 104"/>
                <a:gd name="T3" fmla="*/ 65 h 103"/>
                <a:gd name="T4" fmla="*/ 97 w 104"/>
                <a:gd name="T5" fmla="*/ 74 h 103"/>
                <a:gd name="T6" fmla="*/ 76 w 104"/>
                <a:gd name="T7" fmla="*/ 66 h 103"/>
                <a:gd name="T8" fmla="*/ 75 w 104"/>
                <a:gd name="T9" fmla="*/ 74 h 103"/>
                <a:gd name="T10" fmla="*/ 73 w 104"/>
                <a:gd name="T11" fmla="*/ 87 h 103"/>
                <a:gd name="T12" fmla="*/ 71 w 104"/>
                <a:gd name="T13" fmla="*/ 101 h 103"/>
                <a:gd name="T14" fmla="*/ 61 w 104"/>
                <a:gd name="T15" fmla="*/ 101 h 103"/>
                <a:gd name="T16" fmla="*/ 64 w 104"/>
                <a:gd name="T17" fmla="*/ 87 h 103"/>
                <a:gd name="T18" fmla="*/ 65 w 104"/>
                <a:gd name="T19" fmla="*/ 75 h 103"/>
                <a:gd name="T20" fmla="*/ 66 w 104"/>
                <a:gd name="T21" fmla="*/ 64 h 103"/>
                <a:gd name="T22" fmla="*/ 72 w 104"/>
                <a:gd name="T23" fmla="*/ 64 h 103"/>
                <a:gd name="T24" fmla="*/ 52 w 104"/>
                <a:gd name="T25" fmla="*/ 51 h 103"/>
                <a:gd name="T26" fmla="*/ 32 w 104"/>
                <a:gd name="T27" fmla="*/ 62 h 103"/>
                <a:gd name="T28" fmla="*/ 5 w 104"/>
                <a:gd name="T29" fmla="*/ 72 h 103"/>
                <a:gd name="T30" fmla="*/ 0 w 104"/>
                <a:gd name="T31" fmla="*/ 65 h 103"/>
                <a:gd name="T32" fmla="*/ 19 w 104"/>
                <a:gd name="T33" fmla="*/ 59 h 103"/>
                <a:gd name="T34" fmla="*/ 39 w 104"/>
                <a:gd name="T35" fmla="*/ 50 h 103"/>
                <a:gd name="T36" fmla="*/ 52 w 104"/>
                <a:gd name="T37" fmla="*/ 40 h 103"/>
                <a:gd name="T38" fmla="*/ 60 w 104"/>
                <a:gd name="T39" fmla="*/ 45 h 103"/>
                <a:gd name="T40" fmla="*/ 58 w 104"/>
                <a:gd name="T41" fmla="*/ 46 h 103"/>
                <a:gd name="T42" fmla="*/ 79 w 104"/>
                <a:gd name="T43" fmla="*/ 58 h 103"/>
                <a:gd name="T44" fmla="*/ 35 w 104"/>
                <a:gd name="T45" fmla="*/ 72 h 103"/>
                <a:gd name="T46" fmla="*/ 33 w 104"/>
                <a:gd name="T47" fmla="*/ 81 h 103"/>
                <a:gd name="T48" fmla="*/ 27 w 104"/>
                <a:gd name="T49" fmla="*/ 91 h 103"/>
                <a:gd name="T50" fmla="*/ 13 w 104"/>
                <a:gd name="T51" fmla="*/ 103 h 103"/>
                <a:gd name="T52" fmla="*/ 7 w 104"/>
                <a:gd name="T53" fmla="*/ 96 h 103"/>
                <a:gd name="T54" fmla="*/ 19 w 104"/>
                <a:gd name="T55" fmla="*/ 88 h 103"/>
                <a:gd name="T56" fmla="*/ 25 w 104"/>
                <a:gd name="T57" fmla="*/ 79 h 103"/>
                <a:gd name="T58" fmla="*/ 27 w 104"/>
                <a:gd name="T59" fmla="*/ 72 h 103"/>
                <a:gd name="T60" fmla="*/ 29 w 104"/>
                <a:gd name="T61" fmla="*/ 64 h 103"/>
                <a:gd name="T62" fmla="*/ 37 w 104"/>
                <a:gd name="T63" fmla="*/ 66 h 103"/>
                <a:gd name="T64" fmla="*/ 35 w 104"/>
                <a:gd name="T65" fmla="*/ 72 h 103"/>
                <a:gd name="T66" fmla="*/ 97 w 104"/>
                <a:gd name="T67" fmla="*/ 15 h 103"/>
                <a:gd name="T68" fmla="*/ 96 w 104"/>
                <a:gd name="T69" fmla="*/ 25 h 103"/>
                <a:gd name="T70" fmla="*/ 95 w 104"/>
                <a:gd name="T71" fmla="*/ 39 h 103"/>
                <a:gd name="T72" fmla="*/ 16 w 104"/>
                <a:gd name="T73" fmla="*/ 39 h 103"/>
                <a:gd name="T74" fmla="*/ 18 w 104"/>
                <a:gd name="T75" fmla="*/ 24 h 103"/>
                <a:gd name="T76" fmla="*/ 20 w 104"/>
                <a:gd name="T77" fmla="*/ 15 h 103"/>
                <a:gd name="T78" fmla="*/ 21 w 104"/>
                <a:gd name="T79" fmla="*/ 0 h 103"/>
                <a:gd name="T80" fmla="*/ 100 w 104"/>
                <a:gd name="T81" fmla="*/ 0 h 103"/>
                <a:gd name="T82" fmla="*/ 97 w 104"/>
                <a:gd name="T83" fmla="*/ 15 h 103"/>
                <a:gd name="T84" fmla="*/ 54 w 104"/>
                <a:gd name="T85" fmla="*/ 16 h 103"/>
                <a:gd name="T86" fmla="*/ 55 w 104"/>
                <a:gd name="T87" fmla="*/ 6 h 103"/>
                <a:gd name="T88" fmla="*/ 30 w 104"/>
                <a:gd name="T89" fmla="*/ 6 h 103"/>
                <a:gd name="T90" fmla="*/ 28 w 104"/>
                <a:gd name="T91" fmla="*/ 16 h 103"/>
                <a:gd name="T92" fmla="*/ 54 w 104"/>
                <a:gd name="T93" fmla="*/ 16 h 103"/>
                <a:gd name="T94" fmla="*/ 51 w 104"/>
                <a:gd name="T95" fmla="*/ 33 h 103"/>
                <a:gd name="T96" fmla="*/ 53 w 104"/>
                <a:gd name="T97" fmla="*/ 22 h 103"/>
                <a:gd name="T98" fmla="*/ 27 w 104"/>
                <a:gd name="T99" fmla="*/ 22 h 103"/>
                <a:gd name="T100" fmla="*/ 26 w 104"/>
                <a:gd name="T101" fmla="*/ 33 h 103"/>
                <a:gd name="T102" fmla="*/ 51 w 104"/>
                <a:gd name="T103" fmla="*/ 33 h 103"/>
                <a:gd name="T104" fmla="*/ 88 w 104"/>
                <a:gd name="T105" fmla="*/ 16 h 103"/>
                <a:gd name="T106" fmla="*/ 90 w 104"/>
                <a:gd name="T107" fmla="*/ 6 h 103"/>
                <a:gd name="T108" fmla="*/ 64 w 104"/>
                <a:gd name="T109" fmla="*/ 6 h 103"/>
                <a:gd name="T110" fmla="*/ 62 w 104"/>
                <a:gd name="T111" fmla="*/ 16 h 103"/>
                <a:gd name="T112" fmla="*/ 88 w 104"/>
                <a:gd name="T113" fmla="*/ 16 h 103"/>
                <a:gd name="T114" fmla="*/ 86 w 104"/>
                <a:gd name="T115" fmla="*/ 33 h 103"/>
                <a:gd name="T116" fmla="*/ 87 w 104"/>
                <a:gd name="T117" fmla="*/ 22 h 103"/>
                <a:gd name="T118" fmla="*/ 61 w 104"/>
                <a:gd name="T119" fmla="*/ 22 h 103"/>
                <a:gd name="T120" fmla="*/ 60 w 104"/>
                <a:gd name="T121" fmla="*/ 33 h 103"/>
                <a:gd name="T122" fmla="*/ 86 w 104"/>
                <a:gd name="T123" fmla="*/ 3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103">
                  <a:moveTo>
                    <a:pt x="79" y="58"/>
                  </a:moveTo>
                  <a:cubicBezTo>
                    <a:pt x="89" y="62"/>
                    <a:pt x="97" y="64"/>
                    <a:pt x="104" y="65"/>
                  </a:cubicBezTo>
                  <a:cubicBezTo>
                    <a:pt x="101" y="67"/>
                    <a:pt x="99" y="70"/>
                    <a:pt x="97" y="74"/>
                  </a:cubicBezTo>
                  <a:cubicBezTo>
                    <a:pt x="90" y="72"/>
                    <a:pt x="83" y="69"/>
                    <a:pt x="76" y="66"/>
                  </a:cubicBezTo>
                  <a:cubicBezTo>
                    <a:pt x="75" y="68"/>
                    <a:pt x="75" y="71"/>
                    <a:pt x="75" y="74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72" y="92"/>
                    <a:pt x="71" y="96"/>
                    <a:pt x="71" y="101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2" y="97"/>
                    <a:pt x="63" y="92"/>
                    <a:pt x="64" y="87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6" y="72"/>
                    <a:pt x="66" y="68"/>
                    <a:pt x="66" y="64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66" y="62"/>
                    <a:pt x="59" y="57"/>
                    <a:pt x="52" y="51"/>
                  </a:cubicBezTo>
                  <a:cubicBezTo>
                    <a:pt x="47" y="54"/>
                    <a:pt x="40" y="58"/>
                    <a:pt x="32" y="62"/>
                  </a:cubicBezTo>
                  <a:cubicBezTo>
                    <a:pt x="24" y="66"/>
                    <a:pt x="15" y="69"/>
                    <a:pt x="5" y="72"/>
                  </a:cubicBezTo>
                  <a:cubicBezTo>
                    <a:pt x="4" y="70"/>
                    <a:pt x="2" y="67"/>
                    <a:pt x="0" y="65"/>
                  </a:cubicBezTo>
                  <a:cubicBezTo>
                    <a:pt x="5" y="64"/>
                    <a:pt x="11" y="62"/>
                    <a:pt x="19" y="59"/>
                  </a:cubicBezTo>
                  <a:cubicBezTo>
                    <a:pt x="26" y="57"/>
                    <a:pt x="33" y="54"/>
                    <a:pt x="39" y="50"/>
                  </a:cubicBezTo>
                  <a:cubicBezTo>
                    <a:pt x="45" y="46"/>
                    <a:pt x="49" y="43"/>
                    <a:pt x="52" y="40"/>
                  </a:cubicBezTo>
                  <a:cubicBezTo>
                    <a:pt x="54" y="42"/>
                    <a:pt x="57" y="43"/>
                    <a:pt x="60" y="45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63" y="51"/>
                    <a:pt x="70" y="55"/>
                    <a:pt x="79" y="58"/>
                  </a:cubicBezTo>
                  <a:close/>
                  <a:moveTo>
                    <a:pt x="35" y="72"/>
                  </a:moveTo>
                  <a:cubicBezTo>
                    <a:pt x="35" y="75"/>
                    <a:pt x="34" y="77"/>
                    <a:pt x="33" y="81"/>
                  </a:cubicBezTo>
                  <a:cubicBezTo>
                    <a:pt x="32" y="84"/>
                    <a:pt x="30" y="87"/>
                    <a:pt x="27" y="91"/>
                  </a:cubicBezTo>
                  <a:cubicBezTo>
                    <a:pt x="24" y="94"/>
                    <a:pt x="19" y="98"/>
                    <a:pt x="13" y="103"/>
                  </a:cubicBezTo>
                  <a:cubicBezTo>
                    <a:pt x="11" y="100"/>
                    <a:pt x="9" y="98"/>
                    <a:pt x="7" y="96"/>
                  </a:cubicBezTo>
                  <a:cubicBezTo>
                    <a:pt x="12" y="93"/>
                    <a:pt x="16" y="90"/>
                    <a:pt x="19" y="88"/>
                  </a:cubicBezTo>
                  <a:cubicBezTo>
                    <a:pt x="22" y="85"/>
                    <a:pt x="24" y="82"/>
                    <a:pt x="25" y="79"/>
                  </a:cubicBezTo>
                  <a:cubicBezTo>
                    <a:pt x="26" y="77"/>
                    <a:pt x="27" y="74"/>
                    <a:pt x="27" y="72"/>
                  </a:cubicBezTo>
                  <a:cubicBezTo>
                    <a:pt x="28" y="71"/>
                    <a:pt x="28" y="68"/>
                    <a:pt x="29" y="64"/>
                  </a:cubicBezTo>
                  <a:cubicBezTo>
                    <a:pt x="32" y="65"/>
                    <a:pt x="35" y="65"/>
                    <a:pt x="37" y="66"/>
                  </a:cubicBezTo>
                  <a:cubicBezTo>
                    <a:pt x="36" y="68"/>
                    <a:pt x="36" y="70"/>
                    <a:pt x="35" y="72"/>
                  </a:cubicBezTo>
                  <a:close/>
                  <a:moveTo>
                    <a:pt x="97" y="15"/>
                  </a:moveTo>
                  <a:cubicBezTo>
                    <a:pt x="96" y="25"/>
                    <a:pt x="96" y="25"/>
                    <a:pt x="96" y="25"/>
                  </a:cubicBezTo>
                  <a:cubicBezTo>
                    <a:pt x="96" y="29"/>
                    <a:pt x="95" y="33"/>
                    <a:pt x="95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7" y="33"/>
                    <a:pt x="18" y="28"/>
                    <a:pt x="18" y="2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9"/>
                    <a:pt x="21" y="4"/>
                    <a:pt x="21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9" y="3"/>
                    <a:pt x="98" y="8"/>
                    <a:pt x="97" y="15"/>
                  </a:cubicBezTo>
                  <a:close/>
                  <a:moveTo>
                    <a:pt x="54" y="16"/>
                  </a:moveTo>
                  <a:cubicBezTo>
                    <a:pt x="55" y="6"/>
                    <a:pt x="55" y="6"/>
                    <a:pt x="55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16"/>
                    <a:pt x="28" y="16"/>
                    <a:pt x="28" y="16"/>
                  </a:cubicBezTo>
                  <a:lnTo>
                    <a:pt x="54" y="16"/>
                  </a:lnTo>
                  <a:close/>
                  <a:moveTo>
                    <a:pt x="51" y="33"/>
                  </a:moveTo>
                  <a:cubicBezTo>
                    <a:pt x="53" y="22"/>
                    <a:pt x="53" y="22"/>
                    <a:pt x="53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33"/>
                    <a:pt x="26" y="33"/>
                    <a:pt x="26" y="33"/>
                  </a:cubicBezTo>
                  <a:lnTo>
                    <a:pt x="51" y="33"/>
                  </a:lnTo>
                  <a:close/>
                  <a:moveTo>
                    <a:pt x="88" y="16"/>
                  </a:moveTo>
                  <a:cubicBezTo>
                    <a:pt x="90" y="6"/>
                    <a:pt x="90" y="6"/>
                    <a:pt x="90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2" y="16"/>
                    <a:pt x="62" y="16"/>
                    <a:pt x="62" y="16"/>
                  </a:cubicBezTo>
                  <a:lnTo>
                    <a:pt x="88" y="16"/>
                  </a:lnTo>
                  <a:close/>
                  <a:moveTo>
                    <a:pt x="86" y="33"/>
                  </a:moveTo>
                  <a:cubicBezTo>
                    <a:pt x="87" y="22"/>
                    <a:pt x="87" y="22"/>
                    <a:pt x="87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0" y="33"/>
                    <a:pt x="60" y="33"/>
                    <a:pt x="60" y="33"/>
                  </a:cubicBezTo>
                  <a:lnTo>
                    <a:pt x="86" y="3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Line 33"/>
            <p:cNvSpPr>
              <a:spLocks noChangeShapeType="1"/>
            </p:cNvSpPr>
            <p:nvPr/>
          </p:nvSpPr>
          <p:spPr bwMode="auto">
            <a:xfrm flipH="1">
              <a:off x="9255481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Line 34"/>
            <p:cNvSpPr>
              <a:spLocks noChangeShapeType="1"/>
            </p:cNvSpPr>
            <p:nvPr/>
          </p:nvSpPr>
          <p:spPr bwMode="auto">
            <a:xfrm flipH="1">
              <a:off x="9348136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Line 35"/>
            <p:cNvSpPr>
              <a:spLocks noChangeShapeType="1"/>
            </p:cNvSpPr>
            <p:nvPr/>
          </p:nvSpPr>
          <p:spPr bwMode="auto">
            <a:xfrm flipH="1">
              <a:off x="9443129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Line 36"/>
            <p:cNvSpPr>
              <a:spLocks noChangeShapeType="1"/>
            </p:cNvSpPr>
            <p:nvPr/>
          </p:nvSpPr>
          <p:spPr bwMode="auto">
            <a:xfrm flipH="1">
              <a:off x="9538268" y="4548432"/>
              <a:ext cx="4092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Line 37"/>
            <p:cNvSpPr>
              <a:spLocks noChangeShapeType="1"/>
            </p:cNvSpPr>
            <p:nvPr/>
          </p:nvSpPr>
          <p:spPr bwMode="auto">
            <a:xfrm flipH="1">
              <a:off x="9633700" y="4548432"/>
              <a:ext cx="4092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Line 38"/>
            <p:cNvSpPr>
              <a:spLocks noChangeShapeType="1"/>
            </p:cNvSpPr>
            <p:nvPr/>
          </p:nvSpPr>
          <p:spPr bwMode="auto">
            <a:xfrm flipH="1">
              <a:off x="9728108" y="4548432"/>
              <a:ext cx="4384" cy="31129"/>
            </a:xfrm>
            <a:prstGeom prst="line">
              <a:avLst/>
            </a:prstGeom>
            <a:noFill/>
            <a:ln w="14288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 sz="1900">
                <a:solidFill>
                  <a:prstClr val="white"/>
                </a:solidFill>
              </a:endParaRPr>
            </a:p>
          </p:txBody>
        </p:sp>
      </p:grpSp>
      <p:pic>
        <p:nvPicPr>
          <p:cNvPr id="69" name="Picture 3" descr="C:\Documents and Settings\tdz\桌面\未标题-2.png" hidden="1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0218" y="6542476"/>
            <a:ext cx="253705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日期占位符 7"/>
          <p:cNvSpPr>
            <a:spLocks noGrp="1"/>
          </p:cNvSpPr>
          <p:nvPr>
            <p:ph type="dt" sz="half" idx="11"/>
          </p:nvPr>
        </p:nvSpPr>
        <p:spPr>
          <a:xfrm>
            <a:off x="838200" y="6356519"/>
            <a:ext cx="2743200" cy="365125"/>
          </a:xfrm>
          <a:prstGeom prst="rect">
            <a:avLst/>
          </a:prstGeom>
        </p:spPr>
        <p:txBody>
          <a:bodyPr lIns="91420" tIns="45711" rIns="91420" bIns="45711"/>
          <a:lstStyle/>
          <a:p>
            <a:pPr defTabSz="914209"/>
            <a:fld id="{618F58CE-AA9F-44F2-B75A-34227CEABCB3}" type="datetimeFigureOut">
              <a:rPr lang="zh-CN" altLang="en-US" sz="1900" smtClean="0">
                <a:solidFill>
                  <a:prstClr val="black"/>
                </a:solidFill>
              </a:rPr>
              <a:pPr defTabSz="914209"/>
              <a:t>2024/3/31</a:t>
            </a:fld>
            <a:endParaRPr lang="zh-CN" altLang="en-US" sz="1900">
              <a:solidFill>
                <a:prstClr val="black"/>
              </a:solidFill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>
          <a:xfrm>
            <a:off x="4038601" y="6356519"/>
            <a:ext cx="4114800" cy="365125"/>
          </a:xfrm>
          <a:prstGeom prst="rect">
            <a:avLst/>
          </a:prstGeom>
        </p:spPr>
        <p:txBody>
          <a:bodyPr lIns="91420" tIns="45711" rIns="91420" bIns="45711"/>
          <a:lstStyle/>
          <a:p>
            <a:pPr defTabSz="914209"/>
            <a:endParaRPr lang="zh-CN" altLang="en-US" sz="1900" dirty="0">
              <a:solidFill>
                <a:prstClr val="black"/>
              </a:solidFill>
            </a:endParaRPr>
          </a:p>
        </p:txBody>
      </p:sp>
      <p:sp>
        <p:nvSpPr>
          <p:cNvPr id="74" name="任意多边形 73" hidden="1"/>
          <p:cNvSpPr/>
          <p:nvPr userDrawn="1"/>
        </p:nvSpPr>
        <p:spPr>
          <a:xfrm rot="894806">
            <a:off x="779179" y="139287"/>
            <a:ext cx="541052" cy="828000"/>
          </a:xfrm>
          <a:custGeom>
            <a:avLst/>
            <a:gdLst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6496 w 2990085"/>
              <a:gd name="connsiteY7" fmla="*/ 2945690 h 4575877"/>
              <a:gd name="connsiteX8" fmla="*/ 1633673 w 2990085"/>
              <a:gd name="connsiteY8" fmla="*/ 2946442 h 4575877"/>
              <a:gd name="connsiteX9" fmla="*/ 1633673 w 2990085"/>
              <a:gd name="connsiteY9" fmla="*/ 3401224 h 4575877"/>
              <a:gd name="connsiteX10" fmla="*/ 1630823 w 2990085"/>
              <a:gd name="connsiteY10" fmla="*/ 3401224 h 4575877"/>
              <a:gd name="connsiteX11" fmla="*/ 1635750 w 2990085"/>
              <a:gd name="connsiteY11" fmla="*/ 3723073 h 4575877"/>
              <a:gd name="connsiteX12" fmla="*/ 1626318 w 2990085"/>
              <a:gd name="connsiteY12" fmla="*/ 4162116 h 4575877"/>
              <a:gd name="connsiteX13" fmla="*/ 1998521 w 2990085"/>
              <a:gd name="connsiteY13" fmla="*/ 4114682 h 4575877"/>
              <a:gd name="connsiteX14" fmla="*/ 2387572 w 2990085"/>
              <a:gd name="connsiteY14" fmla="*/ 3936393 h 4575877"/>
              <a:gd name="connsiteX15" fmla="*/ 2393959 w 2990085"/>
              <a:gd name="connsiteY15" fmla="*/ 4089779 h 4575877"/>
              <a:gd name="connsiteX16" fmla="*/ 2032803 w 2990085"/>
              <a:gd name="connsiteY16" fmla="*/ 4243403 h 4575877"/>
              <a:gd name="connsiteX17" fmla="*/ 1655587 w 2990085"/>
              <a:gd name="connsiteY17" fmla="*/ 4315149 h 4575877"/>
              <a:gd name="connsiteX18" fmla="*/ 1273004 w 2990085"/>
              <a:gd name="connsiteY18" fmla="*/ 4388324 h 4575877"/>
              <a:gd name="connsiteX19" fmla="*/ 806011 w 2990085"/>
              <a:gd name="connsiteY19" fmla="*/ 4575877 h 4575877"/>
              <a:gd name="connsiteX20" fmla="*/ 801054 w 2990085"/>
              <a:gd name="connsiteY20" fmla="*/ 4427857 h 4575877"/>
              <a:gd name="connsiteX21" fmla="*/ 1160457 w 2990085"/>
              <a:gd name="connsiteY21" fmla="*/ 4159821 h 4575877"/>
              <a:gd name="connsiteX22" fmla="*/ 1241769 w 2990085"/>
              <a:gd name="connsiteY22" fmla="*/ 3667174 h 4575877"/>
              <a:gd name="connsiteX23" fmla="*/ 1237922 w 2990085"/>
              <a:gd name="connsiteY23" fmla="*/ 3428438 h 4575877"/>
              <a:gd name="connsiteX24" fmla="*/ 1240031 w 2990085"/>
              <a:gd name="connsiteY24" fmla="*/ 3428438 h 4575877"/>
              <a:gd name="connsiteX25" fmla="*/ 1240031 w 2990085"/>
              <a:gd name="connsiteY25" fmla="*/ 3401224 h 4575877"/>
              <a:gd name="connsiteX26" fmla="*/ 1239219 w 2990085"/>
              <a:gd name="connsiteY26" fmla="*/ 3401224 h 4575877"/>
              <a:gd name="connsiteX27" fmla="*/ 1239219 w 2990085"/>
              <a:gd name="connsiteY27" fmla="*/ 2606619 h 4575877"/>
              <a:gd name="connsiteX28" fmla="*/ 1240448 w 2990085"/>
              <a:gd name="connsiteY28" fmla="*/ 2606619 h 4575877"/>
              <a:gd name="connsiteX29" fmla="*/ 1216781 w 2990085"/>
              <a:gd name="connsiteY29" fmla="*/ 1137952 h 4575877"/>
              <a:gd name="connsiteX30" fmla="*/ 1205031 w 2990085"/>
              <a:gd name="connsiteY30" fmla="*/ 986000 h 4575877"/>
              <a:gd name="connsiteX31" fmla="*/ 1010196 w 2990085"/>
              <a:gd name="connsiteY31" fmla="*/ 923011 h 4575877"/>
              <a:gd name="connsiteX32" fmla="*/ 1010953 w 2990085"/>
              <a:gd name="connsiteY32" fmla="*/ 796446 h 4575877"/>
              <a:gd name="connsiteX33" fmla="*/ 1631355 w 2990085"/>
              <a:gd name="connsiteY33" fmla="*/ 516335 h 4575877"/>
              <a:gd name="connsiteX34" fmla="*/ 1619038 w 2990085"/>
              <a:gd name="connsiteY34" fmla="*/ 1030819 h 4575877"/>
              <a:gd name="connsiteX35" fmla="*/ 1617716 w 2990085"/>
              <a:gd name="connsiteY35" fmla="*/ 1823823 h 4575877"/>
              <a:gd name="connsiteX36" fmla="*/ 1868719 w 2990085"/>
              <a:gd name="connsiteY36" fmla="*/ 1774203 h 4575877"/>
              <a:gd name="connsiteX37" fmla="*/ 2397287 w 2990085"/>
              <a:gd name="connsiteY37" fmla="*/ 1343368 h 4575877"/>
              <a:gd name="connsiteX38" fmla="*/ 2504404 w 2990085"/>
              <a:gd name="connsiteY38" fmla="*/ 645679 h 4575877"/>
              <a:gd name="connsiteX39" fmla="*/ 2200442 w 2990085"/>
              <a:gd name="connsiteY39" fmla="*/ 269996 h 4575877"/>
              <a:gd name="connsiteX40" fmla="*/ 1592464 w 2990085"/>
              <a:gd name="connsiteY40" fmla="*/ 262479 h 4575877"/>
              <a:gd name="connsiteX41" fmla="*/ 774828 w 2990085"/>
              <a:gd name="connsiteY41" fmla="*/ 718607 h 4575877"/>
              <a:gd name="connsiteX42" fmla="*/ 255817 w 2990085"/>
              <a:gd name="connsiteY42" fmla="*/ 1465682 h 4575877"/>
              <a:gd name="connsiteX43" fmla="*/ 203204 w 2990085"/>
              <a:gd name="connsiteY43" fmla="*/ 2206292 h 4575877"/>
              <a:gd name="connsiteX44" fmla="*/ 348810 w 2990085"/>
              <a:gd name="connsiteY44" fmla="*/ 2483428 h 4575877"/>
              <a:gd name="connsiteX45" fmla="*/ 622088 w 2990085"/>
              <a:gd name="connsiteY45" fmla="*/ 2657629 h 4575877"/>
              <a:gd name="connsiteX46" fmla="*/ 800805 w 2990085"/>
              <a:gd name="connsiteY46" fmla="*/ 2811066 h 4575877"/>
              <a:gd name="connsiteX47" fmla="*/ 779502 w 2990085"/>
              <a:gd name="connsiteY47" fmla="*/ 2914384 h 4575877"/>
              <a:gd name="connsiteX48" fmla="*/ 686344 w 2990085"/>
              <a:gd name="connsiteY48" fmla="*/ 2985143 h 4575877"/>
              <a:gd name="connsiteX49" fmla="*/ 347086 w 2990085"/>
              <a:gd name="connsiteY49" fmla="*/ 2854362 h 4575877"/>
              <a:gd name="connsiteX50" fmla="*/ 51924 w 2990085"/>
              <a:gd name="connsiteY50" fmla="*/ 2349974 h 4575877"/>
              <a:gd name="connsiteX51" fmla="*/ 301903 w 2990085"/>
              <a:gd name="connsiteY51" fmla="*/ 1002519 h 4575877"/>
              <a:gd name="connsiteX52" fmla="*/ 1651515 w 2990085"/>
              <a:gd name="connsiteY52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6496 w 2990085"/>
              <a:gd name="connsiteY7" fmla="*/ 2945690 h 4575877"/>
              <a:gd name="connsiteX8" fmla="*/ 1633673 w 2990085"/>
              <a:gd name="connsiteY8" fmla="*/ 3401224 h 4575877"/>
              <a:gd name="connsiteX9" fmla="*/ 1630823 w 2990085"/>
              <a:gd name="connsiteY9" fmla="*/ 3401224 h 4575877"/>
              <a:gd name="connsiteX10" fmla="*/ 1635750 w 2990085"/>
              <a:gd name="connsiteY10" fmla="*/ 3723073 h 4575877"/>
              <a:gd name="connsiteX11" fmla="*/ 1626318 w 2990085"/>
              <a:gd name="connsiteY11" fmla="*/ 4162116 h 4575877"/>
              <a:gd name="connsiteX12" fmla="*/ 1998521 w 2990085"/>
              <a:gd name="connsiteY12" fmla="*/ 4114682 h 4575877"/>
              <a:gd name="connsiteX13" fmla="*/ 2387572 w 2990085"/>
              <a:gd name="connsiteY13" fmla="*/ 3936393 h 4575877"/>
              <a:gd name="connsiteX14" fmla="*/ 2393959 w 2990085"/>
              <a:gd name="connsiteY14" fmla="*/ 4089779 h 4575877"/>
              <a:gd name="connsiteX15" fmla="*/ 2032803 w 2990085"/>
              <a:gd name="connsiteY15" fmla="*/ 4243403 h 4575877"/>
              <a:gd name="connsiteX16" fmla="*/ 1655587 w 2990085"/>
              <a:gd name="connsiteY16" fmla="*/ 4315149 h 4575877"/>
              <a:gd name="connsiteX17" fmla="*/ 1273004 w 2990085"/>
              <a:gd name="connsiteY17" fmla="*/ 4388324 h 4575877"/>
              <a:gd name="connsiteX18" fmla="*/ 806011 w 2990085"/>
              <a:gd name="connsiteY18" fmla="*/ 4575877 h 4575877"/>
              <a:gd name="connsiteX19" fmla="*/ 801054 w 2990085"/>
              <a:gd name="connsiteY19" fmla="*/ 4427857 h 4575877"/>
              <a:gd name="connsiteX20" fmla="*/ 1160457 w 2990085"/>
              <a:gd name="connsiteY20" fmla="*/ 4159821 h 4575877"/>
              <a:gd name="connsiteX21" fmla="*/ 1241769 w 2990085"/>
              <a:gd name="connsiteY21" fmla="*/ 3667174 h 4575877"/>
              <a:gd name="connsiteX22" fmla="*/ 1237922 w 2990085"/>
              <a:gd name="connsiteY22" fmla="*/ 3428438 h 4575877"/>
              <a:gd name="connsiteX23" fmla="*/ 1240031 w 2990085"/>
              <a:gd name="connsiteY23" fmla="*/ 3428438 h 4575877"/>
              <a:gd name="connsiteX24" fmla="*/ 1240031 w 2990085"/>
              <a:gd name="connsiteY24" fmla="*/ 3401224 h 4575877"/>
              <a:gd name="connsiteX25" fmla="*/ 1239219 w 2990085"/>
              <a:gd name="connsiteY25" fmla="*/ 3401224 h 4575877"/>
              <a:gd name="connsiteX26" fmla="*/ 1239219 w 2990085"/>
              <a:gd name="connsiteY26" fmla="*/ 2606619 h 4575877"/>
              <a:gd name="connsiteX27" fmla="*/ 1240448 w 2990085"/>
              <a:gd name="connsiteY27" fmla="*/ 2606619 h 4575877"/>
              <a:gd name="connsiteX28" fmla="*/ 1216781 w 2990085"/>
              <a:gd name="connsiteY28" fmla="*/ 1137952 h 4575877"/>
              <a:gd name="connsiteX29" fmla="*/ 1205031 w 2990085"/>
              <a:gd name="connsiteY29" fmla="*/ 986000 h 4575877"/>
              <a:gd name="connsiteX30" fmla="*/ 1010196 w 2990085"/>
              <a:gd name="connsiteY30" fmla="*/ 923011 h 4575877"/>
              <a:gd name="connsiteX31" fmla="*/ 1010953 w 2990085"/>
              <a:gd name="connsiteY31" fmla="*/ 796446 h 4575877"/>
              <a:gd name="connsiteX32" fmla="*/ 1631355 w 2990085"/>
              <a:gd name="connsiteY32" fmla="*/ 516335 h 4575877"/>
              <a:gd name="connsiteX33" fmla="*/ 1619038 w 2990085"/>
              <a:gd name="connsiteY33" fmla="*/ 1030819 h 4575877"/>
              <a:gd name="connsiteX34" fmla="*/ 1617716 w 2990085"/>
              <a:gd name="connsiteY34" fmla="*/ 1823823 h 4575877"/>
              <a:gd name="connsiteX35" fmla="*/ 1868719 w 2990085"/>
              <a:gd name="connsiteY35" fmla="*/ 1774203 h 4575877"/>
              <a:gd name="connsiteX36" fmla="*/ 2397287 w 2990085"/>
              <a:gd name="connsiteY36" fmla="*/ 1343368 h 4575877"/>
              <a:gd name="connsiteX37" fmla="*/ 2504404 w 2990085"/>
              <a:gd name="connsiteY37" fmla="*/ 645679 h 4575877"/>
              <a:gd name="connsiteX38" fmla="*/ 2200442 w 2990085"/>
              <a:gd name="connsiteY38" fmla="*/ 269996 h 4575877"/>
              <a:gd name="connsiteX39" fmla="*/ 1592464 w 2990085"/>
              <a:gd name="connsiteY39" fmla="*/ 262479 h 4575877"/>
              <a:gd name="connsiteX40" fmla="*/ 774828 w 2990085"/>
              <a:gd name="connsiteY40" fmla="*/ 718607 h 4575877"/>
              <a:gd name="connsiteX41" fmla="*/ 255817 w 2990085"/>
              <a:gd name="connsiteY41" fmla="*/ 1465682 h 4575877"/>
              <a:gd name="connsiteX42" fmla="*/ 203204 w 2990085"/>
              <a:gd name="connsiteY42" fmla="*/ 2206292 h 4575877"/>
              <a:gd name="connsiteX43" fmla="*/ 348810 w 2990085"/>
              <a:gd name="connsiteY43" fmla="*/ 2483428 h 4575877"/>
              <a:gd name="connsiteX44" fmla="*/ 622088 w 2990085"/>
              <a:gd name="connsiteY44" fmla="*/ 2657629 h 4575877"/>
              <a:gd name="connsiteX45" fmla="*/ 800805 w 2990085"/>
              <a:gd name="connsiteY45" fmla="*/ 2811066 h 4575877"/>
              <a:gd name="connsiteX46" fmla="*/ 779502 w 2990085"/>
              <a:gd name="connsiteY46" fmla="*/ 2914384 h 4575877"/>
              <a:gd name="connsiteX47" fmla="*/ 686344 w 2990085"/>
              <a:gd name="connsiteY47" fmla="*/ 2985143 h 4575877"/>
              <a:gd name="connsiteX48" fmla="*/ 347086 w 2990085"/>
              <a:gd name="connsiteY48" fmla="*/ 2854362 h 4575877"/>
              <a:gd name="connsiteX49" fmla="*/ 51924 w 2990085"/>
              <a:gd name="connsiteY49" fmla="*/ 2349974 h 4575877"/>
              <a:gd name="connsiteX50" fmla="*/ 301903 w 2990085"/>
              <a:gd name="connsiteY50" fmla="*/ 1002519 h 4575877"/>
              <a:gd name="connsiteX51" fmla="*/ 1651515 w 2990085"/>
              <a:gd name="connsiteY51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3673 w 2990085"/>
              <a:gd name="connsiteY7" fmla="*/ 3401224 h 4575877"/>
              <a:gd name="connsiteX8" fmla="*/ 1630823 w 2990085"/>
              <a:gd name="connsiteY8" fmla="*/ 3401224 h 4575877"/>
              <a:gd name="connsiteX9" fmla="*/ 1635750 w 2990085"/>
              <a:gd name="connsiteY9" fmla="*/ 3723073 h 4575877"/>
              <a:gd name="connsiteX10" fmla="*/ 1626318 w 2990085"/>
              <a:gd name="connsiteY10" fmla="*/ 4162116 h 4575877"/>
              <a:gd name="connsiteX11" fmla="*/ 1998521 w 2990085"/>
              <a:gd name="connsiteY11" fmla="*/ 4114682 h 4575877"/>
              <a:gd name="connsiteX12" fmla="*/ 2387572 w 2990085"/>
              <a:gd name="connsiteY12" fmla="*/ 3936393 h 4575877"/>
              <a:gd name="connsiteX13" fmla="*/ 2393959 w 2990085"/>
              <a:gd name="connsiteY13" fmla="*/ 4089779 h 4575877"/>
              <a:gd name="connsiteX14" fmla="*/ 2032803 w 2990085"/>
              <a:gd name="connsiteY14" fmla="*/ 4243403 h 4575877"/>
              <a:gd name="connsiteX15" fmla="*/ 1655587 w 2990085"/>
              <a:gd name="connsiteY15" fmla="*/ 4315149 h 4575877"/>
              <a:gd name="connsiteX16" fmla="*/ 1273004 w 2990085"/>
              <a:gd name="connsiteY16" fmla="*/ 4388324 h 4575877"/>
              <a:gd name="connsiteX17" fmla="*/ 806011 w 2990085"/>
              <a:gd name="connsiteY17" fmla="*/ 4575877 h 4575877"/>
              <a:gd name="connsiteX18" fmla="*/ 801054 w 2990085"/>
              <a:gd name="connsiteY18" fmla="*/ 4427857 h 4575877"/>
              <a:gd name="connsiteX19" fmla="*/ 1160457 w 2990085"/>
              <a:gd name="connsiteY19" fmla="*/ 4159821 h 4575877"/>
              <a:gd name="connsiteX20" fmla="*/ 1241769 w 2990085"/>
              <a:gd name="connsiteY20" fmla="*/ 3667174 h 4575877"/>
              <a:gd name="connsiteX21" fmla="*/ 1237922 w 2990085"/>
              <a:gd name="connsiteY21" fmla="*/ 3428438 h 4575877"/>
              <a:gd name="connsiteX22" fmla="*/ 1240031 w 2990085"/>
              <a:gd name="connsiteY22" fmla="*/ 3428438 h 4575877"/>
              <a:gd name="connsiteX23" fmla="*/ 1240031 w 2990085"/>
              <a:gd name="connsiteY23" fmla="*/ 3401224 h 4575877"/>
              <a:gd name="connsiteX24" fmla="*/ 1239219 w 2990085"/>
              <a:gd name="connsiteY24" fmla="*/ 3401224 h 4575877"/>
              <a:gd name="connsiteX25" fmla="*/ 1239219 w 2990085"/>
              <a:gd name="connsiteY25" fmla="*/ 2606619 h 4575877"/>
              <a:gd name="connsiteX26" fmla="*/ 1240448 w 2990085"/>
              <a:gd name="connsiteY26" fmla="*/ 2606619 h 4575877"/>
              <a:gd name="connsiteX27" fmla="*/ 1216781 w 2990085"/>
              <a:gd name="connsiteY27" fmla="*/ 1137952 h 4575877"/>
              <a:gd name="connsiteX28" fmla="*/ 1205031 w 2990085"/>
              <a:gd name="connsiteY28" fmla="*/ 986000 h 4575877"/>
              <a:gd name="connsiteX29" fmla="*/ 1010196 w 2990085"/>
              <a:gd name="connsiteY29" fmla="*/ 923011 h 4575877"/>
              <a:gd name="connsiteX30" fmla="*/ 1010953 w 2990085"/>
              <a:gd name="connsiteY30" fmla="*/ 796446 h 4575877"/>
              <a:gd name="connsiteX31" fmla="*/ 1631355 w 2990085"/>
              <a:gd name="connsiteY31" fmla="*/ 516335 h 4575877"/>
              <a:gd name="connsiteX32" fmla="*/ 1619038 w 2990085"/>
              <a:gd name="connsiteY32" fmla="*/ 1030819 h 4575877"/>
              <a:gd name="connsiteX33" fmla="*/ 1617716 w 2990085"/>
              <a:gd name="connsiteY33" fmla="*/ 1823823 h 4575877"/>
              <a:gd name="connsiteX34" fmla="*/ 1868719 w 2990085"/>
              <a:gd name="connsiteY34" fmla="*/ 1774203 h 4575877"/>
              <a:gd name="connsiteX35" fmla="*/ 2397287 w 2990085"/>
              <a:gd name="connsiteY35" fmla="*/ 1343368 h 4575877"/>
              <a:gd name="connsiteX36" fmla="*/ 2504404 w 2990085"/>
              <a:gd name="connsiteY36" fmla="*/ 645679 h 4575877"/>
              <a:gd name="connsiteX37" fmla="*/ 2200442 w 2990085"/>
              <a:gd name="connsiteY37" fmla="*/ 269996 h 4575877"/>
              <a:gd name="connsiteX38" fmla="*/ 1592464 w 2990085"/>
              <a:gd name="connsiteY38" fmla="*/ 262479 h 4575877"/>
              <a:gd name="connsiteX39" fmla="*/ 774828 w 2990085"/>
              <a:gd name="connsiteY39" fmla="*/ 718607 h 4575877"/>
              <a:gd name="connsiteX40" fmla="*/ 255817 w 2990085"/>
              <a:gd name="connsiteY40" fmla="*/ 1465682 h 4575877"/>
              <a:gd name="connsiteX41" fmla="*/ 203204 w 2990085"/>
              <a:gd name="connsiteY41" fmla="*/ 2206292 h 4575877"/>
              <a:gd name="connsiteX42" fmla="*/ 348810 w 2990085"/>
              <a:gd name="connsiteY42" fmla="*/ 2483428 h 4575877"/>
              <a:gd name="connsiteX43" fmla="*/ 622088 w 2990085"/>
              <a:gd name="connsiteY43" fmla="*/ 2657629 h 4575877"/>
              <a:gd name="connsiteX44" fmla="*/ 800805 w 2990085"/>
              <a:gd name="connsiteY44" fmla="*/ 2811066 h 4575877"/>
              <a:gd name="connsiteX45" fmla="*/ 779502 w 2990085"/>
              <a:gd name="connsiteY45" fmla="*/ 2914384 h 4575877"/>
              <a:gd name="connsiteX46" fmla="*/ 686344 w 2990085"/>
              <a:gd name="connsiteY46" fmla="*/ 2985143 h 4575877"/>
              <a:gd name="connsiteX47" fmla="*/ 347086 w 2990085"/>
              <a:gd name="connsiteY47" fmla="*/ 2854362 h 4575877"/>
              <a:gd name="connsiteX48" fmla="*/ 51924 w 2990085"/>
              <a:gd name="connsiteY48" fmla="*/ 2349974 h 4575877"/>
              <a:gd name="connsiteX49" fmla="*/ 301903 w 2990085"/>
              <a:gd name="connsiteY49" fmla="*/ 1002519 h 4575877"/>
              <a:gd name="connsiteX50" fmla="*/ 1651515 w 2990085"/>
              <a:gd name="connsiteY50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40031 w 2990085"/>
              <a:gd name="connsiteY22" fmla="*/ 3401224 h 4575877"/>
              <a:gd name="connsiteX23" fmla="*/ 1239219 w 2990085"/>
              <a:gd name="connsiteY23" fmla="*/ 3401224 h 4575877"/>
              <a:gd name="connsiteX24" fmla="*/ 1239219 w 2990085"/>
              <a:gd name="connsiteY24" fmla="*/ 2606619 h 4575877"/>
              <a:gd name="connsiteX25" fmla="*/ 1240448 w 2990085"/>
              <a:gd name="connsiteY25" fmla="*/ 2606619 h 4575877"/>
              <a:gd name="connsiteX26" fmla="*/ 1216781 w 2990085"/>
              <a:gd name="connsiteY26" fmla="*/ 1137952 h 4575877"/>
              <a:gd name="connsiteX27" fmla="*/ 1205031 w 2990085"/>
              <a:gd name="connsiteY27" fmla="*/ 986000 h 4575877"/>
              <a:gd name="connsiteX28" fmla="*/ 1010196 w 2990085"/>
              <a:gd name="connsiteY28" fmla="*/ 923011 h 4575877"/>
              <a:gd name="connsiteX29" fmla="*/ 1010953 w 2990085"/>
              <a:gd name="connsiteY29" fmla="*/ 796446 h 4575877"/>
              <a:gd name="connsiteX30" fmla="*/ 1631355 w 2990085"/>
              <a:gd name="connsiteY30" fmla="*/ 516335 h 4575877"/>
              <a:gd name="connsiteX31" fmla="*/ 1619038 w 2990085"/>
              <a:gd name="connsiteY31" fmla="*/ 1030819 h 4575877"/>
              <a:gd name="connsiteX32" fmla="*/ 1617716 w 2990085"/>
              <a:gd name="connsiteY32" fmla="*/ 1823823 h 4575877"/>
              <a:gd name="connsiteX33" fmla="*/ 1868719 w 2990085"/>
              <a:gd name="connsiteY33" fmla="*/ 1774203 h 4575877"/>
              <a:gd name="connsiteX34" fmla="*/ 2397287 w 2990085"/>
              <a:gd name="connsiteY34" fmla="*/ 1343368 h 4575877"/>
              <a:gd name="connsiteX35" fmla="*/ 2504404 w 2990085"/>
              <a:gd name="connsiteY35" fmla="*/ 645679 h 4575877"/>
              <a:gd name="connsiteX36" fmla="*/ 2200442 w 2990085"/>
              <a:gd name="connsiteY36" fmla="*/ 269996 h 4575877"/>
              <a:gd name="connsiteX37" fmla="*/ 1592464 w 2990085"/>
              <a:gd name="connsiteY37" fmla="*/ 262479 h 4575877"/>
              <a:gd name="connsiteX38" fmla="*/ 774828 w 2990085"/>
              <a:gd name="connsiteY38" fmla="*/ 718607 h 4575877"/>
              <a:gd name="connsiteX39" fmla="*/ 255817 w 2990085"/>
              <a:gd name="connsiteY39" fmla="*/ 1465682 h 4575877"/>
              <a:gd name="connsiteX40" fmla="*/ 203204 w 2990085"/>
              <a:gd name="connsiteY40" fmla="*/ 2206292 h 4575877"/>
              <a:gd name="connsiteX41" fmla="*/ 348810 w 2990085"/>
              <a:gd name="connsiteY41" fmla="*/ 2483428 h 4575877"/>
              <a:gd name="connsiteX42" fmla="*/ 622088 w 2990085"/>
              <a:gd name="connsiteY42" fmla="*/ 2657629 h 4575877"/>
              <a:gd name="connsiteX43" fmla="*/ 800805 w 2990085"/>
              <a:gd name="connsiteY43" fmla="*/ 2811066 h 4575877"/>
              <a:gd name="connsiteX44" fmla="*/ 779502 w 2990085"/>
              <a:gd name="connsiteY44" fmla="*/ 2914384 h 4575877"/>
              <a:gd name="connsiteX45" fmla="*/ 686344 w 2990085"/>
              <a:gd name="connsiteY45" fmla="*/ 2985143 h 4575877"/>
              <a:gd name="connsiteX46" fmla="*/ 347086 w 2990085"/>
              <a:gd name="connsiteY46" fmla="*/ 2854362 h 4575877"/>
              <a:gd name="connsiteX47" fmla="*/ 51924 w 2990085"/>
              <a:gd name="connsiteY47" fmla="*/ 2349974 h 4575877"/>
              <a:gd name="connsiteX48" fmla="*/ 301903 w 2990085"/>
              <a:gd name="connsiteY48" fmla="*/ 1002519 h 4575877"/>
              <a:gd name="connsiteX49" fmla="*/ 1651515 w 2990085"/>
              <a:gd name="connsiteY49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40031 w 2990085"/>
              <a:gd name="connsiteY22" fmla="*/ 3401224 h 4575877"/>
              <a:gd name="connsiteX23" fmla="*/ 1239219 w 2990085"/>
              <a:gd name="connsiteY23" fmla="*/ 2606619 h 4575877"/>
              <a:gd name="connsiteX24" fmla="*/ 1240448 w 2990085"/>
              <a:gd name="connsiteY24" fmla="*/ 2606619 h 4575877"/>
              <a:gd name="connsiteX25" fmla="*/ 1216781 w 2990085"/>
              <a:gd name="connsiteY25" fmla="*/ 1137952 h 4575877"/>
              <a:gd name="connsiteX26" fmla="*/ 1205031 w 2990085"/>
              <a:gd name="connsiteY26" fmla="*/ 986000 h 4575877"/>
              <a:gd name="connsiteX27" fmla="*/ 1010196 w 2990085"/>
              <a:gd name="connsiteY27" fmla="*/ 923011 h 4575877"/>
              <a:gd name="connsiteX28" fmla="*/ 1010953 w 2990085"/>
              <a:gd name="connsiteY28" fmla="*/ 796446 h 4575877"/>
              <a:gd name="connsiteX29" fmla="*/ 1631355 w 2990085"/>
              <a:gd name="connsiteY29" fmla="*/ 516335 h 4575877"/>
              <a:gd name="connsiteX30" fmla="*/ 1619038 w 2990085"/>
              <a:gd name="connsiteY30" fmla="*/ 1030819 h 4575877"/>
              <a:gd name="connsiteX31" fmla="*/ 1617716 w 2990085"/>
              <a:gd name="connsiteY31" fmla="*/ 1823823 h 4575877"/>
              <a:gd name="connsiteX32" fmla="*/ 1868719 w 2990085"/>
              <a:gd name="connsiteY32" fmla="*/ 1774203 h 4575877"/>
              <a:gd name="connsiteX33" fmla="*/ 2397287 w 2990085"/>
              <a:gd name="connsiteY33" fmla="*/ 1343368 h 4575877"/>
              <a:gd name="connsiteX34" fmla="*/ 2504404 w 2990085"/>
              <a:gd name="connsiteY34" fmla="*/ 645679 h 4575877"/>
              <a:gd name="connsiteX35" fmla="*/ 2200442 w 2990085"/>
              <a:gd name="connsiteY35" fmla="*/ 269996 h 4575877"/>
              <a:gd name="connsiteX36" fmla="*/ 1592464 w 2990085"/>
              <a:gd name="connsiteY36" fmla="*/ 262479 h 4575877"/>
              <a:gd name="connsiteX37" fmla="*/ 774828 w 2990085"/>
              <a:gd name="connsiteY37" fmla="*/ 718607 h 4575877"/>
              <a:gd name="connsiteX38" fmla="*/ 255817 w 2990085"/>
              <a:gd name="connsiteY38" fmla="*/ 1465682 h 4575877"/>
              <a:gd name="connsiteX39" fmla="*/ 203204 w 2990085"/>
              <a:gd name="connsiteY39" fmla="*/ 2206292 h 4575877"/>
              <a:gd name="connsiteX40" fmla="*/ 348810 w 2990085"/>
              <a:gd name="connsiteY40" fmla="*/ 2483428 h 4575877"/>
              <a:gd name="connsiteX41" fmla="*/ 622088 w 2990085"/>
              <a:gd name="connsiteY41" fmla="*/ 2657629 h 4575877"/>
              <a:gd name="connsiteX42" fmla="*/ 800805 w 2990085"/>
              <a:gd name="connsiteY42" fmla="*/ 2811066 h 4575877"/>
              <a:gd name="connsiteX43" fmla="*/ 779502 w 2990085"/>
              <a:gd name="connsiteY43" fmla="*/ 2914384 h 4575877"/>
              <a:gd name="connsiteX44" fmla="*/ 686344 w 2990085"/>
              <a:gd name="connsiteY44" fmla="*/ 2985143 h 4575877"/>
              <a:gd name="connsiteX45" fmla="*/ 347086 w 2990085"/>
              <a:gd name="connsiteY45" fmla="*/ 2854362 h 4575877"/>
              <a:gd name="connsiteX46" fmla="*/ 51924 w 2990085"/>
              <a:gd name="connsiteY46" fmla="*/ 2349974 h 4575877"/>
              <a:gd name="connsiteX47" fmla="*/ 301903 w 2990085"/>
              <a:gd name="connsiteY47" fmla="*/ 1002519 h 4575877"/>
              <a:gd name="connsiteX48" fmla="*/ 1651515 w 2990085"/>
              <a:gd name="connsiteY48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39219 w 2990085"/>
              <a:gd name="connsiteY22" fmla="*/ 2606619 h 4575877"/>
              <a:gd name="connsiteX23" fmla="*/ 1240448 w 2990085"/>
              <a:gd name="connsiteY23" fmla="*/ 2606619 h 4575877"/>
              <a:gd name="connsiteX24" fmla="*/ 1216781 w 2990085"/>
              <a:gd name="connsiteY24" fmla="*/ 1137952 h 4575877"/>
              <a:gd name="connsiteX25" fmla="*/ 1205031 w 2990085"/>
              <a:gd name="connsiteY25" fmla="*/ 986000 h 4575877"/>
              <a:gd name="connsiteX26" fmla="*/ 1010196 w 2990085"/>
              <a:gd name="connsiteY26" fmla="*/ 923011 h 4575877"/>
              <a:gd name="connsiteX27" fmla="*/ 1010953 w 2990085"/>
              <a:gd name="connsiteY27" fmla="*/ 796446 h 4575877"/>
              <a:gd name="connsiteX28" fmla="*/ 1631355 w 2990085"/>
              <a:gd name="connsiteY28" fmla="*/ 516335 h 4575877"/>
              <a:gd name="connsiteX29" fmla="*/ 1619038 w 2990085"/>
              <a:gd name="connsiteY29" fmla="*/ 1030819 h 4575877"/>
              <a:gd name="connsiteX30" fmla="*/ 1617716 w 2990085"/>
              <a:gd name="connsiteY30" fmla="*/ 1823823 h 4575877"/>
              <a:gd name="connsiteX31" fmla="*/ 1868719 w 2990085"/>
              <a:gd name="connsiteY31" fmla="*/ 1774203 h 4575877"/>
              <a:gd name="connsiteX32" fmla="*/ 2397287 w 2990085"/>
              <a:gd name="connsiteY32" fmla="*/ 1343368 h 4575877"/>
              <a:gd name="connsiteX33" fmla="*/ 2504404 w 2990085"/>
              <a:gd name="connsiteY33" fmla="*/ 645679 h 4575877"/>
              <a:gd name="connsiteX34" fmla="*/ 2200442 w 2990085"/>
              <a:gd name="connsiteY34" fmla="*/ 269996 h 4575877"/>
              <a:gd name="connsiteX35" fmla="*/ 1592464 w 2990085"/>
              <a:gd name="connsiteY35" fmla="*/ 262479 h 4575877"/>
              <a:gd name="connsiteX36" fmla="*/ 774828 w 2990085"/>
              <a:gd name="connsiteY36" fmla="*/ 718607 h 4575877"/>
              <a:gd name="connsiteX37" fmla="*/ 255817 w 2990085"/>
              <a:gd name="connsiteY37" fmla="*/ 1465682 h 4575877"/>
              <a:gd name="connsiteX38" fmla="*/ 203204 w 2990085"/>
              <a:gd name="connsiteY38" fmla="*/ 2206292 h 4575877"/>
              <a:gd name="connsiteX39" fmla="*/ 348810 w 2990085"/>
              <a:gd name="connsiteY39" fmla="*/ 2483428 h 4575877"/>
              <a:gd name="connsiteX40" fmla="*/ 622088 w 2990085"/>
              <a:gd name="connsiteY40" fmla="*/ 2657629 h 4575877"/>
              <a:gd name="connsiteX41" fmla="*/ 800805 w 2990085"/>
              <a:gd name="connsiteY41" fmla="*/ 2811066 h 4575877"/>
              <a:gd name="connsiteX42" fmla="*/ 779502 w 2990085"/>
              <a:gd name="connsiteY42" fmla="*/ 2914384 h 4575877"/>
              <a:gd name="connsiteX43" fmla="*/ 686344 w 2990085"/>
              <a:gd name="connsiteY43" fmla="*/ 2985143 h 4575877"/>
              <a:gd name="connsiteX44" fmla="*/ 347086 w 2990085"/>
              <a:gd name="connsiteY44" fmla="*/ 2854362 h 4575877"/>
              <a:gd name="connsiteX45" fmla="*/ 51924 w 2990085"/>
              <a:gd name="connsiteY45" fmla="*/ 2349974 h 4575877"/>
              <a:gd name="connsiteX46" fmla="*/ 301903 w 2990085"/>
              <a:gd name="connsiteY46" fmla="*/ 1002519 h 4575877"/>
              <a:gd name="connsiteX47" fmla="*/ 1651515 w 2990085"/>
              <a:gd name="connsiteY47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39219 w 2990085"/>
              <a:gd name="connsiteY21" fmla="*/ 2606619 h 4575877"/>
              <a:gd name="connsiteX22" fmla="*/ 1240448 w 2990085"/>
              <a:gd name="connsiteY22" fmla="*/ 2606619 h 4575877"/>
              <a:gd name="connsiteX23" fmla="*/ 1216781 w 2990085"/>
              <a:gd name="connsiteY23" fmla="*/ 1137952 h 4575877"/>
              <a:gd name="connsiteX24" fmla="*/ 1205031 w 2990085"/>
              <a:gd name="connsiteY24" fmla="*/ 986000 h 4575877"/>
              <a:gd name="connsiteX25" fmla="*/ 1010196 w 2990085"/>
              <a:gd name="connsiteY25" fmla="*/ 923011 h 4575877"/>
              <a:gd name="connsiteX26" fmla="*/ 1010953 w 2990085"/>
              <a:gd name="connsiteY26" fmla="*/ 796446 h 4575877"/>
              <a:gd name="connsiteX27" fmla="*/ 1631355 w 2990085"/>
              <a:gd name="connsiteY27" fmla="*/ 516335 h 4575877"/>
              <a:gd name="connsiteX28" fmla="*/ 1619038 w 2990085"/>
              <a:gd name="connsiteY28" fmla="*/ 1030819 h 4575877"/>
              <a:gd name="connsiteX29" fmla="*/ 1617716 w 2990085"/>
              <a:gd name="connsiteY29" fmla="*/ 1823823 h 4575877"/>
              <a:gd name="connsiteX30" fmla="*/ 1868719 w 2990085"/>
              <a:gd name="connsiteY30" fmla="*/ 1774203 h 4575877"/>
              <a:gd name="connsiteX31" fmla="*/ 2397287 w 2990085"/>
              <a:gd name="connsiteY31" fmla="*/ 1343368 h 4575877"/>
              <a:gd name="connsiteX32" fmla="*/ 2504404 w 2990085"/>
              <a:gd name="connsiteY32" fmla="*/ 645679 h 4575877"/>
              <a:gd name="connsiteX33" fmla="*/ 2200442 w 2990085"/>
              <a:gd name="connsiteY33" fmla="*/ 269996 h 4575877"/>
              <a:gd name="connsiteX34" fmla="*/ 1592464 w 2990085"/>
              <a:gd name="connsiteY34" fmla="*/ 262479 h 4575877"/>
              <a:gd name="connsiteX35" fmla="*/ 774828 w 2990085"/>
              <a:gd name="connsiteY35" fmla="*/ 718607 h 4575877"/>
              <a:gd name="connsiteX36" fmla="*/ 255817 w 2990085"/>
              <a:gd name="connsiteY36" fmla="*/ 1465682 h 4575877"/>
              <a:gd name="connsiteX37" fmla="*/ 203204 w 2990085"/>
              <a:gd name="connsiteY37" fmla="*/ 2206292 h 4575877"/>
              <a:gd name="connsiteX38" fmla="*/ 348810 w 2990085"/>
              <a:gd name="connsiteY38" fmla="*/ 2483428 h 4575877"/>
              <a:gd name="connsiteX39" fmla="*/ 622088 w 2990085"/>
              <a:gd name="connsiteY39" fmla="*/ 2657629 h 4575877"/>
              <a:gd name="connsiteX40" fmla="*/ 800805 w 2990085"/>
              <a:gd name="connsiteY40" fmla="*/ 2811066 h 4575877"/>
              <a:gd name="connsiteX41" fmla="*/ 779502 w 2990085"/>
              <a:gd name="connsiteY41" fmla="*/ 2914384 h 4575877"/>
              <a:gd name="connsiteX42" fmla="*/ 686344 w 2990085"/>
              <a:gd name="connsiteY42" fmla="*/ 2985143 h 4575877"/>
              <a:gd name="connsiteX43" fmla="*/ 347086 w 2990085"/>
              <a:gd name="connsiteY43" fmla="*/ 2854362 h 4575877"/>
              <a:gd name="connsiteX44" fmla="*/ 51924 w 2990085"/>
              <a:gd name="connsiteY44" fmla="*/ 2349974 h 4575877"/>
              <a:gd name="connsiteX45" fmla="*/ 301903 w 2990085"/>
              <a:gd name="connsiteY45" fmla="*/ 1002519 h 4575877"/>
              <a:gd name="connsiteX46" fmla="*/ 1651515 w 2990085"/>
              <a:gd name="connsiteY46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9219 w 2990085"/>
              <a:gd name="connsiteY20" fmla="*/ 2606619 h 4575877"/>
              <a:gd name="connsiteX21" fmla="*/ 1240448 w 2990085"/>
              <a:gd name="connsiteY21" fmla="*/ 2606619 h 4575877"/>
              <a:gd name="connsiteX22" fmla="*/ 1216781 w 2990085"/>
              <a:gd name="connsiteY22" fmla="*/ 1137952 h 4575877"/>
              <a:gd name="connsiteX23" fmla="*/ 1205031 w 2990085"/>
              <a:gd name="connsiteY23" fmla="*/ 986000 h 4575877"/>
              <a:gd name="connsiteX24" fmla="*/ 1010196 w 2990085"/>
              <a:gd name="connsiteY24" fmla="*/ 923011 h 4575877"/>
              <a:gd name="connsiteX25" fmla="*/ 1010953 w 2990085"/>
              <a:gd name="connsiteY25" fmla="*/ 796446 h 4575877"/>
              <a:gd name="connsiteX26" fmla="*/ 1631355 w 2990085"/>
              <a:gd name="connsiteY26" fmla="*/ 516335 h 4575877"/>
              <a:gd name="connsiteX27" fmla="*/ 1619038 w 2990085"/>
              <a:gd name="connsiteY27" fmla="*/ 1030819 h 4575877"/>
              <a:gd name="connsiteX28" fmla="*/ 1617716 w 2990085"/>
              <a:gd name="connsiteY28" fmla="*/ 1823823 h 4575877"/>
              <a:gd name="connsiteX29" fmla="*/ 1868719 w 2990085"/>
              <a:gd name="connsiteY29" fmla="*/ 1774203 h 4575877"/>
              <a:gd name="connsiteX30" fmla="*/ 2397287 w 2990085"/>
              <a:gd name="connsiteY30" fmla="*/ 1343368 h 4575877"/>
              <a:gd name="connsiteX31" fmla="*/ 2504404 w 2990085"/>
              <a:gd name="connsiteY31" fmla="*/ 645679 h 4575877"/>
              <a:gd name="connsiteX32" fmla="*/ 2200442 w 2990085"/>
              <a:gd name="connsiteY32" fmla="*/ 269996 h 4575877"/>
              <a:gd name="connsiteX33" fmla="*/ 1592464 w 2990085"/>
              <a:gd name="connsiteY33" fmla="*/ 262479 h 4575877"/>
              <a:gd name="connsiteX34" fmla="*/ 774828 w 2990085"/>
              <a:gd name="connsiteY34" fmla="*/ 718607 h 4575877"/>
              <a:gd name="connsiteX35" fmla="*/ 255817 w 2990085"/>
              <a:gd name="connsiteY35" fmla="*/ 1465682 h 4575877"/>
              <a:gd name="connsiteX36" fmla="*/ 203204 w 2990085"/>
              <a:gd name="connsiteY36" fmla="*/ 2206292 h 4575877"/>
              <a:gd name="connsiteX37" fmla="*/ 348810 w 2990085"/>
              <a:gd name="connsiteY37" fmla="*/ 2483428 h 4575877"/>
              <a:gd name="connsiteX38" fmla="*/ 622088 w 2990085"/>
              <a:gd name="connsiteY38" fmla="*/ 2657629 h 4575877"/>
              <a:gd name="connsiteX39" fmla="*/ 800805 w 2990085"/>
              <a:gd name="connsiteY39" fmla="*/ 2811066 h 4575877"/>
              <a:gd name="connsiteX40" fmla="*/ 779502 w 2990085"/>
              <a:gd name="connsiteY40" fmla="*/ 2914384 h 4575877"/>
              <a:gd name="connsiteX41" fmla="*/ 686344 w 2990085"/>
              <a:gd name="connsiteY41" fmla="*/ 2985143 h 4575877"/>
              <a:gd name="connsiteX42" fmla="*/ 347086 w 2990085"/>
              <a:gd name="connsiteY42" fmla="*/ 2854362 h 4575877"/>
              <a:gd name="connsiteX43" fmla="*/ 51924 w 2990085"/>
              <a:gd name="connsiteY43" fmla="*/ 2349974 h 4575877"/>
              <a:gd name="connsiteX44" fmla="*/ 301903 w 2990085"/>
              <a:gd name="connsiteY44" fmla="*/ 1002519 h 4575877"/>
              <a:gd name="connsiteX45" fmla="*/ 1651515 w 2990085"/>
              <a:gd name="connsiteY45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5750 w 2990085"/>
              <a:gd name="connsiteY7" fmla="*/ 3723073 h 4575877"/>
              <a:gd name="connsiteX8" fmla="*/ 1626318 w 2990085"/>
              <a:gd name="connsiteY8" fmla="*/ 4162116 h 4575877"/>
              <a:gd name="connsiteX9" fmla="*/ 1998521 w 2990085"/>
              <a:gd name="connsiteY9" fmla="*/ 4114682 h 4575877"/>
              <a:gd name="connsiteX10" fmla="*/ 2387572 w 2990085"/>
              <a:gd name="connsiteY10" fmla="*/ 3936393 h 4575877"/>
              <a:gd name="connsiteX11" fmla="*/ 2393959 w 2990085"/>
              <a:gd name="connsiteY11" fmla="*/ 4089779 h 4575877"/>
              <a:gd name="connsiteX12" fmla="*/ 2032803 w 2990085"/>
              <a:gd name="connsiteY12" fmla="*/ 4243403 h 4575877"/>
              <a:gd name="connsiteX13" fmla="*/ 1655587 w 2990085"/>
              <a:gd name="connsiteY13" fmla="*/ 4315149 h 4575877"/>
              <a:gd name="connsiteX14" fmla="*/ 1273004 w 2990085"/>
              <a:gd name="connsiteY14" fmla="*/ 4388324 h 4575877"/>
              <a:gd name="connsiteX15" fmla="*/ 806011 w 2990085"/>
              <a:gd name="connsiteY15" fmla="*/ 4575877 h 4575877"/>
              <a:gd name="connsiteX16" fmla="*/ 801054 w 2990085"/>
              <a:gd name="connsiteY16" fmla="*/ 4427857 h 4575877"/>
              <a:gd name="connsiteX17" fmla="*/ 1160457 w 2990085"/>
              <a:gd name="connsiteY17" fmla="*/ 4159821 h 4575877"/>
              <a:gd name="connsiteX18" fmla="*/ 1241769 w 2990085"/>
              <a:gd name="connsiteY18" fmla="*/ 3667174 h 4575877"/>
              <a:gd name="connsiteX19" fmla="*/ 1239219 w 2990085"/>
              <a:gd name="connsiteY19" fmla="*/ 2606619 h 4575877"/>
              <a:gd name="connsiteX20" fmla="*/ 1240448 w 2990085"/>
              <a:gd name="connsiteY20" fmla="*/ 2606619 h 4575877"/>
              <a:gd name="connsiteX21" fmla="*/ 1216781 w 2990085"/>
              <a:gd name="connsiteY21" fmla="*/ 1137952 h 4575877"/>
              <a:gd name="connsiteX22" fmla="*/ 1205031 w 2990085"/>
              <a:gd name="connsiteY22" fmla="*/ 986000 h 4575877"/>
              <a:gd name="connsiteX23" fmla="*/ 1010196 w 2990085"/>
              <a:gd name="connsiteY23" fmla="*/ 923011 h 4575877"/>
              <a:gd name="connsiteX24" fmla="*/ 1010953 w 2990085"/>
              <a:gd name="connsiteY24" fmla="*/ 796446 h 4575877"/>
              <a:gd name="connsiteX25" fmla="*/ 1631355 w 2990085"/>
              <a:gd name="connsiteY25" fmla="*/ 516335 h 4575877"/>
              <a:gd name="connsiteX26" fmla="*/ 1619038 w 2990085"/>
              <a:gd name="connsiteY26" fmla="*/ 1030819 h 4575877"/>
              <a:gd name="connsiteX27" fmla="*/ 1617716 w 2990085"/>
              <a:gd name="connsiteY27" fmla="*/ 1823823 h 4575877"/>
              <a:gd name="connsiteX28" fmla="*/ 1868719 w 2990085"/>
              <a:gd name="connsiteY28" fmla="*/ 1774203 h 4575877"/>
              <a:gd name="connsiteX29" fmla="*/ 2397287 w 2990085"/>
              <a:gd name="connsiteY29" fmla="*/ 1343368 h 4575877"/>
              <a:gd name="connsiteX30" fmla="*/ 2504404 w 2990085"/>
              <a:gd name="connsiteY30" fmla="*/ 645679 h 4575877"/>
              <a:gd name="connsiteX31" fmla="*/ 2200442 w 2990085"/>
              <a:gd name="connsiteY31" fmla="*/ 269996 h 4575877"/>
              <a:gd name="connsiteX32" fmla="*/ 1592464 w 2990085"/>
              <a:gd name="connsiteY32" fmla="*/ 262479 h 4575877"/>
              <a:gd name="connsiteX33" fmla="*/ 774828 w 2990085"/>
              <a:gd name="connsiteY33" fmla="*/ 718607 h 4575877"/>
              <a:gd name="connsiteX34" fmla="*/ 255817 w 2990085"/>
              <a:gd name="connsiteY34" fmla="*/ 1465682 h 4575877"/>
              <a:gd name="connsiteX35" fmla="*/ 203204 w 2990085"/>
              <a:gd name="connsiteY35" fmla="*/ 2206292 h 4575877"/>
              <a:gd name="connsiteX36" fmla="*/ 348810 w 2990085"/>
              <a:gd name="connsiteY36" fmla="*/ 2483428 h 4575877"/>
              <a:gd name="connsiteX37" fmla="*/ 622088 w 2990085"/>
              <a:gd name="connsiteY37" fmla="*/ 2657629 h 4575877"/>
              <a:gd name="connsiteX38" fmla="*/ 800805 w 2990085"/>
              <a:gd name="connsiteY38" fmla="*/ 2811066 h 4575877"/>
              <a:gd name="connsiteX39" fmla="*/ 779502 w 2990085"/>
              <a:gd name="connsiteY39" fmla="*/ 2914384 h 4575877"/>
              <a:gd name="connsiteX40" fmla="*/ 686344 w 2990085"/>
              <a:gd name="connsiteY40" fmla="*/ 2985143 h 4575877"/>
              <a:gd name="connsiteX41" fmla="*/ 347086 w 2990085"/>
              <a:gd name="connsiteY41" fmla="*/ 2854362 h 4575877"/>
              <a:gd name="connsiteX42" fmla="*/ 51924 w 2990085"/>
              <a:gd name="connsiteY42" fmla="*/ 2349974 h 4575877"/>
              <a:gd name="connsiteX43" fmla="*/ 301903 w 2990085"/>
              <a:gd name="connsiteY43" fmla="*/ 1002519 h 4575877"/>
              <a:gd name="connsiteX44" fmla="*/ 1651515 w 2990085"/>
              <a:gd name="connsiteY44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5750 w 2990085"/>
              <a:gd name="connsiteY6" fmla="*/ 3723073 h 4575877"/>
              <a:gd name="connsiteX7" fmla="*/ 1626318 w 2990085"/>
              <a:gd name="connsiteY7" fmla="*/ 4162116 h 4575877"/>
              <a:gd name="connsiteX8" fmla="*/ 1998521 w 2990085"/>
              <a:gd name="connsiteY8" fmla="*/ 4114682 h 4575877"/>
              <a:gd name="connsiteX9" fmla="*/ 2387572 w 2990085"/>
              <a:gd name="connsiteY9" fmla="*/ 3936393 h 4575877"/>
              <a:gd name="connsiteX10" fmla="*/ 2393959 w 2990085"/>
              <a:gd name="connsiteY10" fmla="*/ 4089779 h 4575877"/>
              <a:gd name="connsiteX11" fmla="*/ 2032803 w 2990085"/>
              <a:gd name="connsiteY11" fmla="*/ 4243403 h 4575877"/>
              <a:gd name="connsiteX12" fmla="*/ 1655587 w 2990085"/>
              <a:gd name="connsiteY12" fmla="*/ 4315149 h 4575877"/>
              <a:gd name="connsiteX13" fmla="*/ 1273004 w 2990085"/>
              <a:gd name="connsiteY13" fmla="*/ 4388324 h 4575877"/>
              <a:gd name="connsiteX14" fmla="*/ 806011 w 2990085"/>
              <a:gd name="connsiteY14" fmla="*/ 4575877 h 4575877"/>
              <a:gd name="connsiteX15" fmla="*/ 801054 w 2990085"/>
              <a:gd name="connsiteY15" fmla="*/ 4427857 h 4575877"/>
              <a:gd name="connsiteX16" fmla="*/ 1160457 w 2990085"/>
              <a:gd name="connsiteY16" fmla="*/ 4159821 h 4575877"/>
              <a:gd name="connsiteX17" fmla="*/ 1241769 w 2990085"/>
              <a:gd name="connsiteY17" fmla="*/ 3667174 h 4575877"/>
              <a:gd name="connsiteX18" fmla="*/ 1239219 w 2990085"/>
              <a:gd name="connsiteY18" fmla="*/ 2606619 h 4575877"/>
              <a:gd name="connsiteX19" fmla="*/ 1240448 w 2990085"/>
              <a:gd name="connsiteY19" fmla="*/ 2606619 h 4575877"/>
              <a:gd name="connsiteX20" fmla="*/ 1216781 w 2990085"/>
              <a:gd name="connsiteY20" fmla="*/ 1137952 h 4575877"/>
              <a:gd name="connsiteX21" fmla="*/ 1205031 w 2990085"/>
              <a:gd name="connsiteY21" fmla="*/ 986000 h 4575877"/>
              <a:gd name="connsiteX22" fmla="*/ 1010196 w 2990085"/>
              <a:gd name="connsiteY22" fmla="*/ 923011 h 4575877"/>
              <a:gd name="connsiteX23" fmla="*/ 1010953 w 2990085"/>
              <a:gd name="connsiteY23" fmla="*/ 796446 h 4575877"/>
              <a:gd name="connsiteX24" fmla="*/ 1631355 w 2990085"/>
              <a:gd name="connsiteY24" fmla="*/ 516335 h 4575877"/>
              <a:gd name="connsiteX25" fmla="*/ 1619038 w 2990085"/>
              <a:gd name="connsiteY25" fmla="*/ 1030819 h 4575877"/>
              <a:gd name="connsiteX26" fmla="*/ 1617716 w 2990085"/>
              <a:gd name="connsiteY26" fmla="*/ 1823823 h 4575877"/>
              <a:gd name="connsiteX27" fmla="*/ 1868719 w 2990085"/>
              <a:gd name="connsiteY27" fmla="*/ 1774203 h 4575877"/>
              <a:gd name="connsiteX28" fmla="*/ 2397287 w 2990085"/>
              <a:gd name="connsiteY28" fmla="*/ 1343368 h 4575877"/>
              <a:gd name="connsiteX29" fmla="*/ 2504404 w 2990085"/>
              <a:gd name="connsiteY29" fmla="*/ 645679 h 4575877"/>
              <a:gd name="connsiteX30" fmla="*/ 2200442 w 2990085"/>
              <a:gd name="connsiteY30" fmla="*/ 269996 h 4575877"/>
              <a:gd name="connsiteX31" fmla="*/ 1592464 w 2990085"/>
              <a:gd name="connsiteY31" fmla="*/ 262479 h 4575877"/>
              <a:gd name="connsiteX32" fmla="*/ 774828 w 2990085"/>
              <a:gd name="connsiteY32" fmla="*/ 718607 h 4575877"/>
              <a:gd name="connsiteX33" fmla="*/ 255817 w 2990085"/>
              <a:gd name="connsiteY33" fmla="*/ 1465682 h 4575877"/>
              <a:gd name="connsiteX34" fmla="*/ 203204 w 2990085"/>
              <a:gd name="connsiteY34" fmla="*/ 2206292 h 4575877"/>
              <a:gd name="connsiteX35" fmla="*/ 348810 w 2990085"/>
              <a:gd name="connsiteY35" fmla="*/ 2483428 h 4575877"/>
              <a:gd name="connsiteX36" fmla="*/ 622088 w 2990085"/>
              <a:gd name="connsiteY36" fmla="*/ 2657629 h 4575877"/>
              <a:gd name="connsiteX37" fmla="*/ 800805 w 2990085"/>
              <a:gd name="connsiteY37" fmla="*/ 2811066 h 4575877"/>
              <a:gd name="connsiteX38" fmla="*/ 779502 w 2990085"/>
              <a:gd name="connsiteY38" fmla="*/ 2914384 h 4575877"/>
              <a:gd name="connsiteX39" fmla="*/ 686344 w 2990085"/>
              <a:gd name="connsiteY39" fmla="*/ 2985143 h 4575877"/>
              <a:gd name="connsiteX40" fmla="*/ 347086 w 2990085"/>
              <a:gd name="connsiteY40" fmla="*/ 2854362 h 4575877"/>
              <a:gd name="connsiteX41" fmla="*/ 51924 w 2990085"/>
              <a:gd name="connsiteY41" fmla="*/ 2349974 h 4575877"/>
              <a:gd name="connsiteX42" fmla="*/ 301903 w 2990085"/>
              <a:gd name="connsiteY42" fmla="*/ 1002519 h 4575877"/>
              <a:gd name="connsiteX43" fmla="*/ 1651515 w 2990085"/>
              <a:gd name="connsiteY43" fmla="*/ 74436 h 4575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990085" h="4575877">
                <a:moveTo>
                  <a:pt x="1651515" y="74436"/>
                </a:moveTo>
                <a:cubicBezTo>
                  <a:pt x="2001923" y="-18889"/>
                  <a:pt x="2292418" y="-24460"/>
                  <a:pt x="2523002" y="57726"/>
                </a:cubicBezTo>
                <a:cubicBezTo>
                  <a:pt x="2753585" y="139913"/>
                  <a:pt x="2899346" y="295422"/>
                  <a:pt x="2960293" y="524262"/>
                </a:cubicBezTo>
                <a:cubicBezTo>
                  <a:pt x="3036476" y="810310"/>
                  <a:pt x="2966550" y="1094107"/>
                  <a:pt x="2750515" y="1375655"/>
                </a:cubicBezTo>
                <a:cubicBezTo>
                  <a:pt x="2534478" y="1657199"/>
                  <a:pt x="2226227" y="1851304"/>
                  <a:pt x="1825757" y="1957962"/>
                </a:cubicBezTo>
                <a:cubicBezTo>
                  <a:pt x="1761397" y="1975103"/>
                  <a:pt x="1694293" y="1989146"/>
                  <a:pt x="1624453" y="2000087"/>
                </a:cubicBezTo>
                <a:cubicBezTo>
                  <a:pt x="1592785" y="2294272"/>
                  <a:pt x="1635439" y="3362735"/>
                  <a:pt x="1635750" y="3723073"/>
                </a:cubicBezTo>
                <a:cubicBezTo>
                  <a:pt x="1632335" y="3969049"/>
                  <a:pt x="1629193" y="4115396"/>
                  <a:pt x="1626318" y="4162116"/>
                </a:cubicBezTo>
                <a:cubicBezTo>
                  <a:pt x="1763609" y="4160011"/>
                  <a:pt x="1887678" y="4144203"/>
                  <a:pt x="1998521" y="4114682"/>
                </a:cubicBezTo>
                <a:cubicBezTo>
                  <a:pt x="2127246" y="4080399"/>
                  <a:pt x="2256927" y="4020966"/>
                  <a:pt x="2387572" y="3936393"/>
                </a:cubicBezTo>
                <a:lnTo>
                  <a:pt x="2393959" y="4089779"/>
                </a:lnTo>
                <a:cubicBezTo>
                  <a:pt x="2274760" y="4159815"/>
                  <a:pt x="2154376" y="4211024"/>
                  <a:pt x="2032803" y="4243403"/>
                </a:cubicBezTo>
                <a:cubicBezTo>
                  <a:pt x="1939841" y="4268162"/>
                  <a:pt x="1814099" y="4292074"/>
                  <a:pt x="1655587" y="4315149"/>
                </a:cubicBezTo>
                <a:cubicBezTo>
                  <a:pt x="1507801" y="4335361"/>
                  <a:pt x="1380275" y="4359754"/>
                  <a:pt x="1273004" y="4388324"/>
                </a:cubicBezTo>
                <a:cubicBezTo>
                  <a:pt x="1126405" y="4427368"/>
                  <a:pt x="970743" y="4489885"/>
                  <a:pt x="806011" y="4575877"/>
                </a:cubicBezTo>
                <a:lnTo>
                  <a:pt x="801054" y="4427857"/>
                </a:lnTo>
                <a:cubicBezTo>
                  <a:pt x="983894" y="4352360"/>
                  <a:pt x="1103696" y="4263011"/>
                  <a:pt x="1160457" y="4159821"/>
                </a:cubicBezTo>
                <a:cubicBezTo>
                  <a:pt x="1217214" y="4056636"/>
                  <a:pt x="1244321" y="3892418"/>
                  <a:pt x="1241769" y="3667174"/>
                </a:cubicBezTo>
                <a:cubicBezTo>
                  <a:pt x="1254896" y="3408307"/>
                  <a:pt x="1239439" y="2783378"/>
                  <a:pt x="1239219" y="2606619"/>
                </a:cubicBezTo>
                <a:lnTo>
                  <a:pt x="1240448" y="2606619"/>
                </a:lnTo>
                <a:lnTo>
                  <a:pt x="1216781" y="1137952"/>
                </a:lnTo>
                <a:cubicBezTo>
                  <a:pt x="1218472" y="1072405"/>
                  <a:pt x="1214553" y="1021753"/>
                  <a:pt x="1205031" y="986000"/>
                </a:cubicBezTo>
                <a:cubicBezTo>
                  <a:pt x="1183128" y="903760"/>
                  <a:pt x="1118185" y="882762"/>
                  <a:pt x="1010196" y="923011"/>
                </a:cubicBezTo>
                <a:cubicBezTo>
                  <a:pt x="1010448" y="880823"/>
                  <a:pt x="1010701" y="838634"/>
                  <a:pt x="1010953" y="796446"/>
                </a:cubicBezTo>
                <a:cubicBezTo>
                  <a:pt x="1275080" y="695466"/>
                  <a:pt x="1481880" y="602099"/>
                  <a:pt x="1631355" y="516335"/>
                </a:cubicBezTo>
                <a:cubicBezTo>
                  <a:pt x="1622751" y="599041"/>
                  <a:pt x="1618641" y="770534"/>
                  <a:pt x="1619038" y="1030819"/>
                </a:cubicBezTo>
                <a:cubicBezTo>
                  <a:pt x="1618597" y="1295154"/>
                  <a:pt x="1618157" y="1559488"/>
                  <a:pt x="1617716" y="1823823"/>
                </a:cubicBezTo>
                <a:lnTo>
                  <a:pt x="1868719" y="1774203"/>
                </a:lnTo>
                <a:cubicBezTo>
                  <a:pt x="2089688" y="1726840"/>
                  <a:pt x="2265876" y="1583226"/>
                  <a:pt x="2397287" y="1343368"/>
                </a:cubicBezTo>
                <a:cubicBezTo>
                  <a:pt x="2528693" y="1103506"/>
                  <a:pt x="2564398" y="870943"/>
                  <a:pt x="2504404" y="645679"/>
                </a:cubicBezTo>
                <a:cubicBezTo>
                  <a:pt x="2456790" y="466901"/>
                  <a:pt x="2355470" y="341669"/>
                  <a:pt x="2200442" y="269996"/>
                </a:cubicBezTo>
                <a:cubicBezTo>
                  <a:pt x="2045415" y="198323"/>
                  <a:pt x="1842759" y="195818"/>
                  <a:pt x="1592464" y="262479"/>
                </a:cubicBezTo>
                <a:cubicBezTo>
                  <a:pt x="1299263" y="340567"/>
                  <a:pt x="1026718" y="492610"/>
                  <a:pt x="774828" y="718607"/>
                </a:cubicBezTo>
                <a:cubicBezTo>
                  <a:pt x="522934" y="944610"/>
                  <a:pt x="349932" y="1193633"/>
                  <a:pt x="255817" y="1465682"/>
                </a:cubicBezTo>
                <a:cubicBezTo>
                  <a:pt x="161699" y="1737738"/>
                  <a:pt x="144162" y="1984605"/>
                  <a:pt x="203204" y="2206292"/>
                </a:cubicBezTo>
                <a:cubicBezTo>
                  <a:pt x="233678" y="2320714"/>
                  <a:pt x="282216" y="2413090"/>
                  <a:pt x="348810" y="2483428"/>
                </a:cubicBezTo>
                <a:cubicBezTo>
                  <a:pt x="415407" y="2553758"/>
                  <a:pt x="506504" y="2611828"/>
                  <a:pt x="622088" y="2657629"/>
                </a:cubicBezTo>
                <a:cubicBezTo>
                  <a:pt x="725045" y="2699134"/>
                  <a:pt x="784616" y="2750282"/>
                  <a:pt x="800805" y="2811066"/>
                </a:cubicBezTo>
                <a:cubicBezTo>
                  <a:pt x="809375" y="2843244"/>
                  <a:pt x="802275" y="2877683"/>
                  <a:pt x="779502" y="2914384"/>
                </a:cubicBezTo>
                <a:cubicBezTo>
                  <a:pt x="756727" y="2951080"/>
                  <a:pt x="725673" y="2974669"/>
                  <a:pt x="686344" y="2985143"/>
                </a:cubicBezTo>
                <a:cubicBezTo>
                  <a:pt x="596952" y="3008951"/>
                  <a:pt x="483868" y="2965356"/>
                  <a:pt x="347086" y="2854362"/>
                </a:cubicBezTo>
                <a:cubicBezTo>
                  <a:pt x="210304" y="2743365"/>
                  <a:pt x="111918" y="2575238"/>
                  <a:pt x="51924" y="2349974"/>
                </a:cubicBezTo>
                <a:cubicBezTo>
                  <a:pt x="-66161" y="1906597"/>
                  <a:pt x="17164" y="1457447"/>
                  <a:pt x="301903" y="1002519"/>
                </a:cubicBezTo>
                <a:cubicBezTo>
                  <a:pt x="586642" y="547591"/>
                  <a:pt x="1036512" y="238230"/>
                  <a:pt x="1651515" y="74436"/>
                </a:cubicBezTo>
                <a:close/>
              </a:path>
            </a:pathLst>
          </a:custGeom>
          <a:gradFill flip="none" rotWithShape="1">
            <a:gsLst>
              <a:gs pos="67000">
                <a:schemeClr val="accent2">
                  <a:lumMod val="75000"/>
                </a:schemeClr>
              </a:gs>
              <a:gs pos="34000">
                <a:schemeClr val="accent2">
                  <a:lumMod val="50000"/>
                </a:schemeClr>
              </a:gs>
              <a:gs pos="81000">
                <a:schemeClr val="accent2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63500" dist="2540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20399994" rev="0"/>
            </a:camera>
            <a:lightRig rig="threePt" dir="t"/>
          </a:scene3d>
          <a:sp3d extrusionH="88900">
            <a:bevelT w="19050" h="381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09"/>
            <a:endParaRPr lang="zh-CN" altLang="en-US" sz="1900">
              <a:solidFill>
                <a:prstClr val="white"/>
              </a:solidFill>
              <a:effectLst>
                <a:innerShdw blurRad="63500" dist="2159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6" name="文本框 75" hidden="1"/>
          <p:cNvSpPr txBox="1"/>
          <p:nvPr/>
        </p:nvSpPr>
        <p:spPr>
          <a:xfrm>
            <a:off x="1150319" y="593282"/>
            <a:ext cx="587795" cy="287999"/>
          </a:xfrm>
          <a:custGeom>
            <a:avLst/>
            <a:gdLst>
              <a:gd name="connsiteX0" fmla="*/ 1163985 w 1318021"/>
              <a:gd name="connsiteY0" fmla="*/ 451396 h 632893"/>
              <a:gd name="connsiteX1" fmla="*/ 1233637 w 1318021"/>
              <a:gd name="connsiteY1" fmla="*/ 451396 h 632893"/>
              <a:gd name="connsiteX2" fmla="*/ 1280517 w 1318021"/>
              <a:gd name="connsiteY2" fmla="*/ 479524 h 632893"/>
              <a:gd name="connsiteX3" fmla="*/ 1311325 w 1318021"/>
              <a:gd name="connsiteY3" fmla="*/ 632222 h 632893"/>
              <a:gd name="connsiteX4" fmla="*/ 1203499 w 1318021"/>
              <a:gd name="connsiteY4" fmla="*/ 632222 h 632893"/>
              <a:gd name="connsiteX5" fmla="*/ 862608 w 1318021"/>
              <a:gd name="connsiteY5" fmla="*/ 451396 h 632893"/>
              <a:gd name="connsiteX6" fmla="*/ 964406 w 1318021"/>
              <a:gd name="connsiteY6" fmla="*/ 451396 h 632893"/>
              <a:gd name="connsiteX7" fmla="*/ 936278 w 1318021"/>
              <a:gd name="connsiteY7" fmla="*/ 632222 h 632893"/>
              <a:gd name="connsiteX8" fmla="*/ 828452 w 1318021"/>
              <a:gd name="connsiteY8" fmla="*/ 632222 h 632893"/>
              <a:gd name="connsiteX9" fmla="*/ 946995 w 1318021"/>
              <a:gd name="connsiteY9" fmla="*/ 309415 h 632893"/>
              <a:gd name="connsiteX10" fmla="*/ 946995 w 1318021"/>
              <a:gd name="connsiteY10" fmla="*/ 341562 h 632893"/>
              <a:gd name="connsiteX11" fmla="*/ 1202160 w 1318021"/>
              <a:gd name="connsiteY11" fmla="*/ 341562 h 632893"/>
              <a:gd name="connsiteX12" fmla="*/ 1202160 w 1318021"/>
              <a:gd name="connsiteY12" fmla="*/ 332185 h 632893"/>
              <a:gd name="connsiteX13" fmla="*/ 1168004 w 1318021"/>
              <a:gd name="connsiteY13" fmla="*/ 309415 h 632893"/>
              <a:gd name="connsiteX14" fmla="*/ 391122 w 1318021"/>
              <a:gd name="connsiteY14" fmla="*/ 289323 h 632893"/>
              <a:gd name="connsiteX15" fmla="*/ 506315 w 1318021"/>
              <a:gd name="connsiteY15" fmla="*/ 289323 h 632893"/>
              <a:gd name="connsiteX16" fmla="*/ 475507 w 1318021"/>
              <a:gd name="connsiteY16" fmla="*/ 336204 h 632893"/>
              <a:gd name="connsiteX17" fmla="*/ 391122 w 1318021"/>
              <a:gd name="connsiteY17" fmla="*/ 336204 h 632893"/>
              <a:gd name="connsiteX18" fmla="*/ 123230 w 1318021"/>
              <a:gd name="connsiteY18" fmla="*/ 289323 h 632893"/>
              <a:gd name="connsiteX19" fmla="*/ 241102 w 1318021"/>
              <a:gd name="connsiteY19" fmla="*/ 289323 h 632893"/>
              <a:gd name="connsiteX20" fmla="*/ 207616 w 1318021"/>
              <a:gd name="connsiteY20" fmla="*/ 336204 h 632893"/>
              <a:gd name="connsiteX21" fmla="*/ 123230 w 1318021"/>
              <a:gd name="connsiteY21" fmla="*/ 336204 h 632893"/>
              <a:gd name="connsiteX22" fmla="*/ 391122 w 1318021"/>
              <a:gd name="connsiteY22" fmla="*/ 215653 h 632893"/>
              <a:gd name="connsiteX23" fmla="*/ 506315 w 1318021"/>
              <a:gd name="connsiteY23" fmla="*/ 215653 h 632893"/>
              <a:gd name="connsiteX24" fmla="*/ 474168 w 1318021"/>
              <a:gd name="connsiteY24" fmla="*/ 261194 h 632893"/>
              <a:gd name="connsiteX25" fmla="*/ 391122 w 1318021"/>
              <a:gd name="connsiteY25" fmla="*/ 261194 h 632893"/>
              <a:gd name="connsiteX26" fmla="*/ 123230 w 1318021"/>
              <a:gd name="connsiteY26" fmla="*/ 215653 h 632893"/>
              <a:gd name="connsiteX27" fmla="*/ 241102 w 1318021"/>
              <a:gd name="connsiteY27" fmla="*/ 215653 h 632893"/>
              <a:gd name="connsiteX28" fmla="*/ 209625 w 1318021"/>
              <a:gd name="connsiteY28" fmla="*/ 261194 h 632893"/>
              <a:gd name="connsiteX29" fmla="*/ 123230 w 1318021"/>
              <a:gd name="connsiteY29" fmla="*/ 261194 h 632893"/>
              <a:gd name="connsiteX30" fmla="*/ 946995 w 1318021"/>
              <a:gd name="connsiteY30" fmla="*/ 203598 h 632893"/>
              <a:gd name="connsiteX31" fmla="*/ 946995 w 1318021"/>
              <a:gd name="connsiteY31" fmla="*/ 235745 h 632893"/>
              <a:gd name="connsiteX32" fmla="*/ 1202160 w 1318021"/>
              <a:gd name="connsiteY32" fmla="*/ 235745 h 632893"/>
              <a:gd name="connsiteX33" fmla="*/ 1202160 w 1318021"/>
              <a:gd name="connsiteY33" fmla="*/ 226369 h 632893"/>
              <a:gd name="connsiteX34" fmla="*/ 1168004 w 1318021"/>
              <a:gd name="connsiteY34" fmla="*/ 203598 h 632893"/>
              <a:gd name="connsiteX35" fmla="*/ 871316 w 1318021"/>
              <a:gd name="connsiteY35" fmla="*/ 104478 h 632893"/>
              <a:gd name="connsiteX36" fmla="*/ 975793 w 1318021"/>
              <a:gd name="connsiteY36" fmla="*/ 104478 h 632893"/>
              <a:gd name="connsiteX37" fmla="*/ 962398 w 1318021"/>
              <a:gd name="connsiteY37" fmla="*/ 131267 h 632893"/>
              <a:gd name="connsiteX38" fmla="*/ 1212206 w 1318021"/>
              <a:gd name="connsiteY38" fmla="*/ 131267 h 632893"/>
              <a:gd name="connsiteX39" fmla="*/ 1307977 w 1318021"/>
              <a:gd name="connsiteY39" fmla="*/ 214313 h 632893"/>
              <a:gd name="connsiteX40" fmla="*/ 1308647 w 1318021"/>
              <a:gd name="connsiteY40" fmla="*/ 413892 h 632893"/>
              <a:gd name="connsiteX41" fmla="*/ 1121793 w 1318021"/>
              <a:gd name="connsiteY41" fmla="*/ 413892 h 632893"/>
              <a:gd name="connsiteX42" fmla="*/ 1121793 w 1318021"/>
              <a:gd name="connsiteY42" fmla="*/ 632893 h 632893"/>
              <a:gd name="connsiteX43" fmla="*/ 1009279 w 1318021"/>
              <a:gd name="connsiteY43" fmla="*/ 632223 h 632893"/>
              <a:gd name="connsiteX44" fmla="*/ 1009279 w 1318021"/>
              <a:gd name="connsiteY44" fmla="*/ 467470 h 632893"/>
              <a:gd name="connsiteX45" fmla="*/ 942976 w 1318021"/>
              <a:gd name="connsiteY45" fmla="*/ 413892 h 632893"/>
              <a:gd name="connsiteX46" fmla="*/ 834481 w 1318021"/>
              <a:gd name="connsiteY46" fmla="*/ 413892 h 632893"/>
              <a:gd name="connsiteX47" fmla="*/ 834481 w 1318021"/>
              <a:gd name="connsiteY47" fmla="*/ 377727 h 632893"/>
              <a:gd name="connsiteX48" fmla="*/ 834481 w 1318021"/>
              <a:gd name="connsiteY48" fmla="*/ 341562 h 632893"/>
              <a:gd name="connsiteX49" fmla="*/ 834481 w 1318021"/>
              <a:gd name="connsiteY49" fmla="*/ 249139 h 632893"/>
              <a:gd name="connsiteX50" fmla="*/ 810370 w 1318021"/>
              <a:gd name="connsiteY50" fmla="*/ 265213 h 632893"/>
              <a:gd name="connsiteX51" fmla="*/ 810370 w 1318021"/>
              <a:gd name="connsiteY51" fmla="*/ 162075 h 632893"/>
              <a:gd name="connsiteX52" fmla="*/ 871316 w 1318021"/>
              <a:gd name="connsiteY52" fmla="*/ 104478 h 632893"/>
              <a:gd name="connsiteX53" fmla="*/ 798983 w 1318021"/>
              <a:gd name="connsiteY53" fmla="*/ 0 h 632893"/>
              <a:gd name="connsiteX54" fmla="*/ 1318021 w 1318021"/>
              <a:gd name="connsiteY54" fmla="*/ 0 h 632893"/>
              <a:gd name="connsiteX55" fmla="*/ 1318021 w 1318021"/>
              <a:gd name="connsiteY55" fmla="*/ 83046 h 632893"/>
              <a:gd name="connsiteX56" fmla="*/ 792286 w 1318021"/>
              <a:gd name="connsiteY56" fmla="*/ 83046 h 632893"/>
              <a:gd name="connsiteX57" fmla="*/ 792286 w 1318021"/>
              <a:gd name="connsiteY57" fmla="*/ 567928 h 632893"/>
              <a:gd name="connsiteX58" fmla="*/ 732680 w 1318021"/>
              <a:gd name="connsiteY58" fmla="*/ 632222 h 632893"/>
              <a:gd name="connsiteX59" fmla="*/ 608113 w 1318021"/>
              <a:gd name="connsiteY59" fmla="*/ 632222 h 632893"/>
              <a:gd name="connsiteX60" fmla="*/ 602455 w 1318021"/>
              <a:gd name="connsiteY60" fmla="*/ 632222 h 632893"/>
              <a:gd name="connsiteX61" fmla="*/ 8038 w 1318021"/>
              <a:gd name="connsiteY61" fmla="*/ 632222 h 632893"/>
              <a:gd name="connsiteX62" fmla="*/ 8038 w 1318021"/>
              <a:gd name="connsiteY62" fmla="*/ 562570 h 632893"/>
              <a:gd name="connsiteX63" fmla="*/ 498948 w 1318021"/>
              <a:gd name="connsiteY63" fmla="*/ 562570 h 632893"/>
              <a:gd name="connsiteX64" fmla="*/ 498948 w 1318021"/>
              <a:gd name="connsiteY64" fmla="*/ 556904 h 632893"/>
              <a:gd name="connsiteX65" fmla="*/ 496818 w 1318021"/>
              <a:gd name="connsiteY65" fmla="*/ 555900 h 632893"/>
              <a:gd name="connsiteX66" fmla="*/ 498948 w 1318021"/>
              <a:gd name="connsiteY66" fmla="*/ 555815 h 632893"/>
              <a:gd name="connsiteX67" fmla="*/ 498948 w 1318021"/>
              <a:gd name="connsiteY67" fmla="*/ 553194 h 632893"/>
              <a:gd name="connsiteX68" fmla="*/ 461443 w 1318021"/>
              <a:gd name="connsiteY68" fmla="*/ 531763 h 632893"/>
              <a:gd name="connsiteX69" fmla="*/ 18084 w 1318021"/>
              <a:gd name="connsiteY69" fmla="*/ 531763 h 632893"/>
              <a:gd name="connsiteX70" fmla="*/ 18084 w 1318021"/>
              <a:gd name="connsiteY70" fmla="*/ 452735 h 632893"/>
              <a:gd name="connsiteX71" fmla="*/ 498948 w 1318021"/>
              <a:gd name="connsiteY71" fmla="*/ 452735 h 632893"/>
              <a:gd name="connsiteX72" fmla="*/ 498948 w 1318021"/>
              <a:gd name="connsiteY72" fmla="*/ 443359 h 632893"/>
              <a:gd name="connsiteX73" fmla="*/ 456755 w 1318021"/>
              <a:gd name="connsiteY73" fmla="*/ 419249 h 632893"/>
              <a:gd name="connsiteX74" fmla="*/ 8038 w 1318021"/>
              <a:gd name="connsiteY74" fmla="*/ 419249 h 632893"/>
              <a:gd name="connsiteX75" fmla="*/ 8038 w 1318021"/>
              <a:gd name="connsiteY75" fmla="*/ 348258 h 632893"/>
              <a:gd name="connsiteX76" fmla="*/ 511672 w 1318021"/>
              <a:gd name="connsiteY76" fmla="*/ 348258 h 632893"/>
              <a:gd name="connsiteX77" fmla="*/ 608783 w 1318021"/>
              <a:gd name="connsiteY77" fmla="*/ 446038 h 632893"/>
              <a:gd name="connsiteX78" fmla="*/ 608354 w 1318021"/>
              <a:gd name="connsiteY78" fmla="*/ 565351 h 632893"/>
              <a:gd name="connsiteX79" fmla="*/ 630169 w 1318021"/>
              <a:gd name="connsiteY79" fmla="*/ 564102 h 632893"/>
              <a:gd name="connsiteX80" fmla="*/ 683651 w 1318021"/>
              <a:gd name="connsiteY80" fmla="*/ 533315 h 632893"/>
              <a:gd name="connsiteX81" fmla="*/ 685799 w 1318021"/>
              <a:gd name="connsiteY81" fmla="*/ 111175 h 632893"/>
              <a:gd name="connsiteX82" fmla="*/ 798983 w 1318021"/>
              <a:gd name="connsiteY82" fmla="*/ 0 h 632893"/>
              <a:gd name="connsiteX83" fmla="*/ 0 w 1318021"/>
              <a:gd name="connsiteY83" fmla="*/ 0 h 632893"/>
              <a:gd name="connsiteX84" fmla="*/ 632222 w 1318021"/>
              <a:gd name="connsiteY84" fmla="*/ 0 h 632893"/>
              <a:gd name="connsiteX85" fmla="*/ 632222 w 1318021"/>
              <a:gd name="connsiteY85" fmla="*/ 84386 h 632893"/>
              <a:gd name="connsiteX86" fmla="*/ 369689 w 1318021"/>
              <a:gd name="connsiteY86" fmla="*/ 84386 h 632893"/>
              <a:gd name="connsiteX87" fmla="*/ 369689 w 1318021"/>
              <a:gd name="connsiteY87" fmla="*/ 112514 h 632893"/>
              <a:gd name="connsiteX88" fmla="*/ 523727 w 1318021"/>
              <a:gd name="connsiteY88" fmla="*/ 112514 h 632893"/>
              <a:gd name="connsiteX89" fmla="*/ 620167 w 1318021"/>
              <a:gd name="connsiteY89" fmla="*/ 207615 h 632893"/>
              <a:gd name="connsiteX90" fmla="*/ 620167 w 1318021"/>
              <a:gd name="connsiteY90" fmla="*/ 332184 h 632893"/>
              <a:gd name="connsiteX91" fmla="*/ 522387 w 1318021"/>
              <a:gd name="connsiteY91" fmla="*/ 332184 h 632893"/>
              <a:gd name="connsiteX92" fmla="*/ 522387 w 1318021"/>
              <a:gd name="connsiteY92" fmla="*/ 221010 h 632893"/>
              <a:gd name="connsiteX93" fmla="*/ 483543 w 1318021"/>
              <a:gd name="connsiteY93" fmla="*/ 184844 h 632893"/>
              <a:gd name="connsiteX94" fmla="*/ 369689 w 1318021"/>
              <a:gd name="connsiteY94" fmla="*/ 184844 h 632893"/>
              <a:gd name="connsiteX95" fmla="*/ 369689 w 1318021"/>
              <a:gd name="connsiteY95" fmla="*/ 332184 h 632893"/>
              <a:gd name="connsiteX96" fmla="*/ 260524 w 1318021"/>
              <a:gd name="connsiteY96" fmla="*/ 332184 h 632893"/>
              <a:gd name="connsiteX97" fmla="*/ 260524 w 1318021"/>
              <a:gd name="connsiteY97" fmla="*/ 239762 h 632893"/>
              <a:gd name="connsiteX98" fmla="*/ 200249 w 1318021"/>
              <a:gd name="connsiteY98" fmla="*/ 184844 h 632893"/>
              <a:gd name="connsiteX99" fmla="*/ 101129 w 1318021"/>
              <a:gd name="connsiteY99" fmla="*/ 184844 h 632893"/>
              <a:gd name="connsiteX100" fmla="*/ 101129 w 1318021"/>
              <a:gd name="connsiteY100" fmla="*/ 332184 h 632893"/>
              <a:gd name="connsiteX101" fmla="*/ 4688 w 1318021"/>
              <a:gd name="connsiteY101" fmla="*/ 332184 h 632893"/>
              <a:gd name="connsiteX102" fmla="*/ 4688 w 1318021"/>
              <a:gd name="connsiteY102" fmla="*/ 204936 h 632893"/>
              <a:gd name="connsiteX103" fmla="*/ 92423 w 1318021"/>
              <a:gd name="connsiteY103" fmla="*/ 112514 h 632893"/>
              <a:gd name="connsiteX104" fmla="*/ 260524 w 1318021"/>
              <a:gd name="connsiteY104" fmla="*/ 112514 h 632893"/>
              <a:gd name="connsiteX105" fmla="*/ 198909 w 1318021"/>
              <a:gd name="connsiteY105" fmla="*/ 84386 h 632893"/>
              <a:gd name="connsiteX106" fmla="*/ 0 w 1318021"/>
              <a:gd name="connsiteY106" fmla="*/ 84386 h 63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1318021" h="632893">
                <a:moveTo>
                  <a:pt x="1163985" y="451396"/>
                </a:moveTo>
                <a:lnTo>
                  <a:pt x="1233637" y="451396"/>
                </a:lnTo>
                <a:cubicBezTo>
                  <a:pt x="1259533" y="451396"/>
                  <a:pt x="1275160" y="460772"/>
                  <a:pt x="1280517" y="479524"/>
                </a:cubicBezTo>
                <a:lnTo>
                  <a:pt x="1311325" y="632222"/>
                </a:lnTo>
                <a:lnTo>
                  <a:pt x="1203499" y="632222"/>
                </a:lnTo>
                <a:close/>
                <a:moveTo>
                  <a:pt x="862608" y="451396"/>
                </a:moveTo>
                <a:lnTo>
                  <a:pt x="964406" y="451396"/>
                </a:lnTo>
                <a:lnTo>
                  <a:pt x="936278" y="632222"/>
                </a:lnTo>
                <a:lnTo>
                  <a:pt x="828452" y="632222"/>
                </a:lnTo>
                <a:close/>
                <a:moveTo>
                  <a:pt x="946995" y="309415"/>
                </a:moveTo>
                <a:lnTo>
                  <a:pt x="946995" y="341562"/>
                </a:lnTo>
                <a:lnTo>
                  <a:pt x="1202160" y="341562"/>
                </a:lnTo>
                <a:lnTo>
                  <a:pt x="1202160" y="332185"/>
                </a:lnTo>
                <a:cubicBezTo>
                  <a:pt x="1202160" y="317005"/>
                  <a:pt x="1190775" y="309415"/>
                  <a:pt x="1168004" y="309415"/>
                </a:cubicBezTo>
                <a:close/>
                <a:moveTo>
                  <a:pt x="391122" y="289323"/>
                </a:moveTo>
                <a:lnTo>
                  <a:pt x="506315" y="289323"/>
                </a:lnTo>
                <a:cubicBezTo>
                  <a:pt x="506315" y="320577"/>
                  <a:pt x="496045" y="336204"/>
                  <a:pt x="475507" y="336204"/>
                </a:cubicBezTo>
                <a:lnTo>
                  <a:pt x="391122" y="336204"/>
                </a:lnTo>
                <a:close/>
                <a:moveTo>
                  <a:pt x="123230" y="289323"/>
                </a:moveTo>
                <a:lnTo>
                  <a:pt x="241102" y="289323"/>
                </a:lnTo>
                <a:cubicBezTo>
                  <a:pt x="241102" y="320577"/>
                  <a:pt x="229940" y="336204"/>
                  <a:pt x="207616" y="336204"/>
                </a:cubicBezTo>
                <a:lnTo>
                  <a:pt x="123230" y="336204"/>
                </a:lnTo>
                <a:close/>
                <a:moveTo>
                  <a:pt x="391122" y="215653"/>
                </a:moveTo>
                <a:lnTo>
                  <a:pt x="506315" y="215653"/>
                </a:lnTo>
                <a:cubicBezTo>
                  <a:pt x="506315" y="246014"/>
                  <a:pt x="495599" y="261194"/>
                  <a:pt x="474168" y="261194"/>
                </a:cubicBezTo>
                <a:lnTo>
                  <a:pt x="391122" y="261194"/>
                </a:lnTo>
                <a:close/>
                <a:moveTo>
                  <a:pt x="123230" y="215653"/>
                </a:moveTo>
                <a:lnTo>
                  <a:pt x="241102" y="215653"/>
                </a:lnTo>
                <a:cubicBezTo>
                  <a:pt x="241102" y="246014"/>
                  <a:pt x="230609" y="261194"/>
                  <a:pt x="209625" y="261194"/>
                </a:cubicBezTo>
                <a:lnTo>
                  <a:pt x="123230" y="261194"/>
                </a:lnTo>
                <a:close/>
                <a:moveTo>
                  <a:pt x="946995" y="203598"/>
                </a:moveTo>
                <a:lnTo>
                  <a:pt x="946995" y="235745"/>
                </a:lnTo>
                <a:lnTo>
                  <a:pt x="1202160" y="235745"/>
                </a:lnTo>
                <a:lnTo>
                  <a:pt x="1202160" y="226369"/>
                </a:lnTo>
                <a:cubicBezTo>
                  <a:pt x="1202160" y="211188"/>
                  <a:pt x="1190775" y="203598"/>
                  <a:pt x="1168004" y="203598"/>
                </a:cubicBezTo>
                <a:close/>
                <a:moveTo>
                  <a:pt x="871316" y="104478"/>
                </a:moveTo>
                <a:lnTo>
                  <a:pt x="975793" y="104478"/>
                </a:lnTo>
                <a:lnTo>
                  <a:pt x="962398" y="131267"/>
                </a:lnTo>
                <a:lnTo>
                  <a:pt x="1212206" y="131267"/>
                </a:lnTo>
                <a:cubicBezTo>
                  <a:pt x="1275607" y="131267"/>
                  <a:pt x="1307531" y="158949"/>
                  <a:pt x="1307977" y="214313"/>
                </a:cubicBezTo>
                <a:lnTo>
                  <a:pt x="1308647" y="413892"/>
                </a:lnTo>
                <a:lnTo>
                  <a:pt x="1121793" y="413892"/>
                </a:lnTo>
                <a:lnTo>
                  <a:pt x="1121793" y="632893"/>
                </a:lnTo>
                <a:lnTo>
                  <a:pt x="1009279" y="632223"/>
                </a:lnTo>
                <a:lnTo>
                  <a:pt x="1009279" y="467470"/>
                </a:lnTo>
                <a:cubicBezTo>
                  <a:pt x="1009279" y="431751"/>
                  <a:pt x="987178" y="413892"/>
                  <a:pt x="942976" y="413892"/>
                </a:cubicBezTo>
                <a:lnTo>
                  <a:pt x="834481" y="413892"/>
                </a:lnTo>
                <a:lnTo>
                  <a:pt x="834481" y="377727"/>
                </a:lnTo>
                <a:lnTo>
                  <a:pt x="834481" y="341562"/>
                </a:lnTo>
                <a:lnTo>
                  <a:pt x="834481" y="249139"/>
                </a:lnTo>
                <a:lnTo>
                  <a:pt x="810370" y="265213"/>
                </a:lnTo>
                <a:lnTo>
                  <a:pt x="810370" y="162075"/>
                </a:lnTo>
                <a:cubicBezTo>
                  <a:pt x="833141" y="149573"/>
                  <a:pt x="853456" y="130374"/>
                  <a:pt x="871316" y="104478"/>
                </a:cubicBezTo>
                <a:close/>
                <a:moveTo>
                  <a:pt x="798983" y="0"/>
                </a:moveTo>
                <a:lnTo>
                  <a:pt x="1318021" y="0"/>
                </a:lnTo>
                <a:lnTo>
                  <a:pt x="1318021" y="83046"/>
                </a:lnTo>
                <a:lnTo>
                  <a:pt x="792286" y="83046"/>
                </a:lnTo>
                <a:lnTo>
                  <a:pt x="792286" y="567928"/>
                </a:lnTo>
                <a:cubicBezTo>
                  <a:pt x="791839" y="610791"/>
                  <a:pt x="771971" y="632222"/>
                  <a:pt x="732680" y="632222"/>
                </a:cubicBezTo>
                <a:lnTo>
                  <a:pt x="608113" y="632222"/>
                </a:lnTo>
                <a:lnTo>
                  <a:pt x="602455" y="632222"/>
                </a:lnTo>
                <a:lnTo>
                  <a:pt x="8038" y="632222"/>
                </a:lnTo>
                <a:lnTo>
                  <a:pt x="8038" y="562570"/>
                </a:lnTo>
                <a:lnTo>
                  <a:pt x="498948" y="562570"/>
                </a:lnTo>
                <a:lnTo>
                  <a:pt x="498948" y="556904"/>
                </a:lnTo>
                <a:lnTo>
                  <a:pt x="496818" y="555900"/>
                </a:lnTo>
                <a:lnTo>
                  <a:pt x="498948" y="555815"/>
                </a:lnTo>
                <a:lnTo>
                  <a:pt x="498948" y="553194"/>
                </a:lnTo>
                <a:cubicBezTo>
                  <a:pt x="498948" y="538907"/>
                  <a:pt x="486446" y="531763"/>
                  <a:pt x="461443" y="531763"/>
                </a:cubicBezTo>
                <a:lnTo>
                  <a:pt x="18084" y="531763"/>
                </a:lnTo>
                <a:lnTo>
                  <a:pt x="18084" y="452735"/>
                </a:lnTo>
                <a:lnTo>
                  <a:pt x="498948" y="452735"/>
                </a:lnTo>
                <a:lnTo>
                  <a:pt x="498948" y="443359"/>
                </a:lnTo>
                <a:cubicBezTo>
                  <a:pt x="498948" y="427285"/>
                  <a:pt x="484883" y="419249"/>
                  <a:pt x="456755" y="419249"/>
                </a:cubicBezTo>
                <a:lnTo>
                  <a:pt x="8038" y="419249"/>
                </a:lnTo>
                <a:lnTo>
                  <a:pt x="8038" y="348258"/>
                </a:lnTo>
                <a:lnTo>
                  <a:pt x="511672" y="348258"/>
                </a:lnTo>
                <a:cubicBezTo>
                  <a:pt x="576413" y="348258"/>
                  <a:pt x="608783" y="380851"/>
                  <a:pt x="608783" y="446038"/>
                </a:cubicBezTo>
                <a:lnTo>
                  <a:pt x="608354" y="565351"/>
                </a:lnTo>
                <a:lnTo>
                  <a:pt x="630169" y="564102"/>
                </a:lnTo>
                <a:cubicBezTo>
                  <a:pt x="659384" y="560083"/>
                  <a:pt x="682173" y="551004"/>
                  <a:pt x="683651" y="533315"/>
                </a:cubicBezTo>
                <a:cubicBezTo>
                  <a:pt x="685636" y="429805"/>
                  <a:pt x="685877" y="240776"/>
                  <a:pt x="685799" y="111175"/>
                </a:cubicBezTo>
                <a:cubicBezTo>
                  <a:pt x="685799" y="37058"/>
                  <a:pt x="723527" y="0"/>
                  <a:pt x="798983" y="0"/>
                </a:cubicBezTo>
                <a:close/>
                <a:moveTo>
                  <a:pt x="0" y="0"/>
                </a:moveTo>
                <a:lnTo>
                  <a:pt x="632222" y="0"/>
                </a:lnTo>
                <a:lnTo>
                  <a:pt x="632222" y="84386"/>
                </a:lnTo>
                <a:lnTo>
                  <a:pt x="369689" y="84386"/>
                </a:lnTo>
                <a:lnTo>
                  <a:pt x="369689" y="112514"/>
                </a:lnTo>
                <a:lnTo>
                  <a:pt x="523727" y="112514"/>
                </a:lnTo>
                <a:cubicBezTo>
                  <a:pt x="588020" y="112514"/>
                  <a:pt x="620167" y="144214"/>
                  <a:pt x="620167" y="207615"/>
                </a:cubicBezTo>
                <a:lnTo>
                  <a:pt x="620167" y="332184"/>
                </a:lnTo>
                <a:lnTo>
                  <a:pt x="522387" y="332184"/>
                </a:lnTo>
                <a:lnTo>
                  <a:pt x="522387" y="221010"/>
                </a:lnTo>
                <a:cubicBezTo>
                  <a:pt x="523280" y="196900"/>
                  <a:pt x="510332" y="184844"/>
                  <a:pt x="483543" y="184844"/>
                </a:cubicBezTo>
                <a:lnTo>
                  <a:pt x="369689" y="184844"/>
                </a:lnTo>
                <a:lnTo>
                  <a:pt x="369689" y="332184"/>
                </a:lnTo>
                <a:lnTo>
                  <a:pt x="260524" y="332184"/>
                </a:lnTo>
                <a:lnTo>
                  <a:pt x="260524" y="239762"/>
                </a:lnTo>
                <a:cubicBezTo>
                  <a:pt x="260524" y="203150"/>
                  <a:pt x="240432" y="184844"/>
                  <a:pt x="200249" y="184844"/>
                </a:cubicBezTo>
                <a:lnTo>
                  <a:pt x="101129" y="184844"/>
                </a:lnTo>
                <a:lnTo>
                  <a:pt x="101129" y="332184"/>
                </a:lnTo>
                <a:lnTo>
                  <a:pt x="4688" y="332184"/>
                </a:lnTo>
                <a:lnTo>
                  <a:pt x="4688" y="204936"/>
                </a:lnTo>
                <a:cubicBezTo>
                  <a:pt x="4688" y="143321"/>
                  <a:pt x="33933" y="112514"/>
                  <a:pt x="92423" y="112514"/>
                </a:cubicBezTo>
                <a:lnTo>
                  <a:pt x="260524" y="112514"/>
                </a:lnTo>
                <a:cubicBezTo>
                  <a:pt x="260524" y="93762"/>
                  <a:pt x="239986" y="84386"/>
                  <a:pt x="198909" y="84386"/>
                </a:cubicBezTo>
                <a:lnTo>
                  <a:pt x="0" y="84386"/>
                </a:lnTo>
                <a:close/>
              </a:path>
            </a:pathLst>
          </a:custGeom>
          <a:gradFill>
            <a:gsLst>
              <a:gs pos="81000">
                <a:schemeClr val="accent4">
                  <a:lumMod val="50000"/>
                </a:schemeClr>
              </a:gs>
              <a:gs pos="32130">
                <a:schemeClr val="accent4"/>
              </a:gs>
              <a:gs pos="68000">
                <a:schemeClr val="accent4">
                  <a:lumMod val="75000"/>
                </a:schemeClr>
              </a:gs>
              <a:gs pos="4000">
                <a:schemeClr val="accent4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  <a:effectLst/>
          <a:scene3d>
            <a:camera prst="orthographicFront">
              <a:rot lat="0" lon="20699996" rev="0"/>
            </a:camera>
            <a:lightRig rig="threePt" dir="t">
              <a:rot lat="0" lon="0" rev="17400000"/>
            </a:lightRig>
          </a:scene3d>
          <a:sp3d extrusionH="76200">
            <a:bevelT w="19050" h="6350" prst="coolSlant"/>
          </a:sp3d>
        </p:spPr>
        <p:txBody>
          <a:bodyPr rot="0" spcFirstLastPara="0" vertOverflow="overflow" horzOverflow="overflow" vert="horz" wrap="square" lIns="91420" tIns="45711" rIns="91420" bIns="4571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209"/>
            <a:endParaRPr lang="zh-CN" altLang="en-US" sz="5500" dirty="0">
              <a:solidFill>
                <a:prstClr val="black"/>
              </a:solidFill>
              <a:latin typeface="汉真广标" panose="02010609000101010101" pitchFamily="49" charset="-122"/>
              <a:ea typeface="汉真广标" panose="0201060900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45771"/>
      </p:ext>
    </p:extLst>
  </p:cSld>
  <p:clrMapOvr>
    <a:masterClrMapping/>
  </p:clrMapOvr>
  <p:transition spd="slow" advClick="0" advTm="3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D057F-10A1-4F0C-B3AF-BD4347FF5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09759-6314-499E-B55B-52873C67B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ACC07-68BA-48C3-A800-223CABD74F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1F0D9A-8F3B-4216-98DD-7AD1EC375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3B3C57-F84F-4537-A46B-FF3033043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8A6015-D9BE-4248-8A96-10B2BCF72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093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A6141-FAFF-4389-80CF-E2AF51432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3000B-0269-4A91-A0F6-94DFA33B6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1ADFC-C6C5-483F-8CC9-EA6DE0A08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C99032-1295-49E8-AED1-5773E44857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58CC33-5FD8-4C1C-9F7C-112C14251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EA3476-3A12-454F-AA25-C01A2C8E3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ED146-37FF-4381-B2ED-9CF7BAB27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B4D3C3-0622-476F-B588-F44C814F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329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4A585-4B27-4E16-ABBC-29FA5AAA4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5D7527-3902-46D2-B0FE-1E87D2890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6AB66-E94C-48B0-956F-7298870A9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5BA2AF-AD7B-4453-8C31-CBBD372C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939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B15B56-012D-4E16-901D-712B08A8F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FCA276-FD6F-46D0-833A-CD999E62F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731A3-C772-438B-B759-2414C5C48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725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05F9D-4EBA-4464-AC20-52CFF5C17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CD0E9-2B57-4051-B3DA-377B7DDCF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333E2E-CEBC-4EDE-80FD-1BE68BF39A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481356-0958-41D7-9DE4-2EF453825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0887F-0535-44DB-8486-D12DB175B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BE0FF7-1FF1-44DE-8CFF-AD2CE062A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157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62915-8562-473B-A387-15A707EE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E263FC-F4A4-4B03-B3B6-E5F6E4D8A1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15F19E-C172-45D6-ADF4-1DEEC7761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BA617-39C8-4F26-AB9F-3CC7EC35B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57B339-8AFB-4BAC-9066-00EB92A7A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D0E75F-6EB2-4845-ABDB-7F24AC53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64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342AE-4159-4FE5-83D1-C910B743D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BEA6EC-B993-4FB7-B26A-3BE3079857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A0ACD-8989-4FFB-9CAD-4EBCEEC39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3D26F-2207-42CE-96D0-9639682BB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D0172-83D7-4807-9DFE-1B20E17DC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11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A37900-2AED-4C13-8EE6-A7CBD9821F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EA6B89-6B40-4813-89EB-3B70CE2D3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4E7FA-818D-4EAD-8308-909FBA34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2F54D-AE51-4736-B83C-C5CBA7DE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7F0B2-6919-46E9-872E-E718080C3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9Slide.vn - 2019">
            <a:extLst>
              <a:ext uri="{FF2B5EF4-FFF2-40B4-BE49-F238E27FC236}">
                <a16:creationId xmlns:a16="http://schemas.microsoft.com/office/drawing/2014/main" id="{5D67C484-D6EB-415D-BFD0-047565D785F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422375-EDC4-4667-95AB-61E2154A7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4EA60B-4E9A-4025-B835-C285EC96B6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DBEF40-DD34-4C60-B4FE-75217DDB85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EE3489-566A-4587-8D47-3F87B2E8ED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832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6520D1-921D-4F9D-B6DB-96C422901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CE3D051-3966-4C0A-B483-4194739D6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B6E4D9-F142-4017-97F7-66E3B99E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C13060-9558-4CBD-9955-674929D24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019ED7-F697-4381-952D-EB5D76E78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41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E7C873-B686-4238-9EAA-6BCEEA0DA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A7610C-C594-41C1-81BE-650585786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80A006-39C3-46BE-81DC-A44F4C5CC8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B51045-D438-4E89-A1B0-176F9A39A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265BF3-C229-4DEB-AD07-A3EC48D42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035988"/>
      </p:ext>
    </p:extLst>
  </p:cSld>
  <p:clrMapOvr>
    <a:masterClrMapping/>
  </p:clrMapOvr>
  <p:transition spd="slow" advClick="0" advTm="3000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C856E2-CF4C-4535-B483-0A61FEB8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4858DD-0E21-4922-B3D0-BE0847A44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8C9A48-5656-454E-8E7B-26DE252133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D9F0C5-2D51-4600-81CC-E35E380C2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3FE357-9504-4CE4-B5DB-3F9A99920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44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D04819-A14F-4A8F-BEBB-3F6D838C9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B23F78-FC90-462F-A4C6-5A6F191BF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68AA4A1-17E2-4676-BF77-C05BC3E809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13CFBF-CB34-443B-A48D-FAF1833EE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289EA5-F6D7-4742-869D-6066F2F47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4C03C02-33FF-46FD-AD59-7208ADA90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47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D8E00-C7B2-4411-964D-D51157B4A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12E2710-3017-4411-B72A-56563DEDF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B1F52C2-D83E-46C8-899A-A5A67DDC7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1C6E07D-3008-4A44-94E3-9476301399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4D233A5-E9A2-4A9C-A25F-EBD8931D2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6999A59-6884-49E1-A7B8-E2D19B416F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0A362EF-DA8B-4DF9-B354-15EB9298C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4DAA920-F086-4213-BBDE-DD2F1F1AC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133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970BFF-76DB-4C96-9E9A-D4A8DAACC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7F65DDE-1A4D-4A9D-9177-DEE9C122F7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C83B109-8442-42CC-AB74-F24A67F5D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7613897-A054-4C8D-9282-CF07802BF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504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40E648-58D3-4D27-8115-B91377B4A7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3D51EBB-0BD8-4256-9D00-104B39F6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064BFB-F52F-4407-BCEE-EA900E58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280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40E648-58D3-4D27-8115-B91377B4A7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3D51EBB-0BD8-4256-9D00-104B39F6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064BFB-F52F-4407-BCEE-EA900E58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28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40E648-58D3-4D27-8115-B91377B4A7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3D51EBB-0BD8-4256-9D00-104B39F6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064BFB-F52F-4407-BCEE-EA900E58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61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C50EB6-B551-47A4-B166-DA199FEAF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E278D2-A5F7-4877-A5CF-70D69E40D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CC446B3-FFDB-403D-BF6E-9BBAFDBBD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6570845-DD31-42E3-B8B2-EC4A1A0A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DECE87-90A1-4C0A-BDD5-C094A5BAA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A7CEE85-BE17-4D29-844C-8E8C6C01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878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07CD18-BF87-4C10-9CFB-1F6F84FBE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B5E41DC-B8EF-4D37-9394-03560A58DC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21FC71-283C-48CB-91D8-3F4453631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A88760B-C304-4A19-9D5F-5E5DF57D61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457A0C-BEED-4BC8-BE1C-5BDB5FD73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4F7030-4489-47BB-A712-7B5F5259D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19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385B29-9812-4D11-9AEF-F5A35FF5E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2528C18-A4AA-48AF-815A-9375C1BA0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A09057-2092-42F3-AF15-26F15B320B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4C419D-11F4-4DDE-B096-61B3EAFE1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B23AAC-7C31-47F6-A807-AD9C6787A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22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278048"/>
      </p:ext>
    </p:extLst>
  </p:cSld>
  <p:clrMapOvr>
    <a:masterClrMapping/>
  </p:clrMapOvr>
  <p:transition spd="slow" advClick="0" advTm="3000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5BF6D31-5921-4DA2-B54B-5DDCDECD1D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797254D-A304-461A-88E9-7F1BC20ED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343716-44EE-4BA1-91FA-6DBCDCA03A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BC004A-1EE9-43EE-B474-BA11F8415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887A2C-AEAE-4CB9-8D1A-42830446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369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711368-9801-40E3-9BE3-142736D10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52BB9E8-8871-4CB5-AA56-9FA33751FC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62ED46-4D9D-4B8F-851A-8962DF3ED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E44608-1026-491E-9942-84A612CF4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7D1E435-8970-4D51-94B5-C6CC623A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87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B5BA9E-FE11-4AAE-85D5-DA80AABE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7FD3EC-BF30-4846-8691-8D0F0A68D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F9A24A-9B91-424E-AE10-E5C6A5BE3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1B209-8E0B-434F-95DB-DD7A50A5D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51A4C5-4E63-46E0-878E-9A97FFB1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045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D7E8C8-5E8A-48CF-B5A3-DC94CDC2E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F3EB090-EAB7-4EF2-977B-96B640499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B3CB22-97B6-49E3-9189-B55D55E16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92F3D9-5816-4AA7-8B44-5C1C89FC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7912EE-1C02-40A1-870F-AE0788C31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58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AAB05E-A83B-47A8-9DF8-5F6DDA1D4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265090C-0DF3-453F-8FDE-44D2AFB95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498AEA4-166E-4B89-B918-4FEECF861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5A64B6-B4B4-4911-A048-6CB3F6B7C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7C99FD3-3C95-4A69-8827-3ECB5E184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5FE578-7238-4EC2-A2FA-56C6E3F62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138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B6013E-0BE0-40D7-935C-46ADF3C89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75596E-E6D8-44FD-8B88-3919EDFB9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F963CFD-17BA-4254-A5BD-3ADC8289F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01CF005-4775-4B24-B771-F5468E1BDC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F07D1D2-E71E-4F6D-9128-4B7E18C39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A3ED537-60EA-4583-96D7-6D55F6481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1EA8E0C-46DA-4069-85D7-E711C0D0C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F98EE06-3906-4D67-8EA1-D87D65CF8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91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DB1A21-D2E7-4368-BD25-F2E1A9E6E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AF054E7-7A40-47BB-B238-096FCA7A8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7C28814-B808-407C-B29A-CC585426F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1B93521-1C54-4ACE-9E4C-E5148780D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682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E6D6CE6-8069-434B-BF73-3C78076FC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08F1C1E-6A77-4C39-8F44-9FC9700A3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CFF02A-8B5B-4A66-8EA0-F57E5993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2684D2E-3419-47B5-9D48-E463A9ECCA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" y="0"/>
            <a:ext cx="121910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2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E91E3B-FEA8-40BA-B1DF-3FEAD6C0E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064" y="0"/>
            <a:ext cx="12716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7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9384F29-BAA1-46B7-81B6-D89FBF429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CB1CD67-B33B-4603-A74D-BFFF7E277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1FF2402-35E3-4FF5-ACBD-75DCDDA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7E4C82A-9318-4F26-BF60-68E1FD89988A}"/>
              </a:ext>
            </a:extLst>
          </p:cNvPr>
          <p:cNvSpPr/>
          <p:nvPr userDrawn="1"/>
        </p:nvSpPr>
        <p:spPr>
          <a:xfrm>
            <a:off x="-34766" y="0"/>
            <a:ext cx="11331416" cy="4447198"/>
          </a:xfrm>
          <a:custGeom>
            <a:avLst/>
            <a:gdLst>
              <a:gd name="connsiteX0" fmla="*/ 48682 w 7924800"/>
              <a:gd name="connsiteY0" fmla="*/ 3038119 h 3181350"/>
              <a:gd name="connsiteX1" fmla="*/ 50993 w 7924800"/>
              <a:gd name="connsiteY1" fmla="*/ 3045210 h 3181350"/>
              <a:gd name="connsiteX2" fmla="*/ 57150 w 7924800"/>
              <a:gd name="connsiteY2" fmla="*/ 3067050 h 3181350"/>
              <a:gd name="connsiteX3" fmla="*/ 0 w 7924800"/>
              <a:gd name="connsiteY3" fmla="*/ 3067050 h 3181350"/>
              <a:gd name="connsiteX4" fmla="*/ 0 w 7924800"/>
              <a:gd name="connsiteY4" fmla="*/ 3059086 h 3181350"/>
              <a:gd name="connsiteX5" fmla="*/ 25816 w 7924800"/>
              <a:gd name="connsiteY5" fmla="*/ 3048292 h 3181350"/>
              <a:gd name="connsiteX6" fmla="*/ 1668342 w 7924800"/>
              <a:gd name="connsiteY6" fmla="*/ 2480758 h 3181350"/>
              <a:gd name="connsiteX7" fmla="*/ 1664269 w 7924800"/>
              <a:gd name="connsiteY7" fmla="*/ 2486630 h 3181350"/>
              <a:gd name="connsiteX8" fmla="*/ 1663727 w 7924800"/>
              <a:gd name="connsiteY8" fmla="*/ 2487324 h 3181350"/>
              <a:gd name="connsiteX9" fmla="*/ 0 w 7924800"/>
              <a:gd name="connsiteY9" fmla="*/ 0 h 3181350"/>
              <a:gd name="connsiteX10" fmla="*/ 7923579 w 7924800"/>
              <a:gd name="connsiteY10" fmla="*/ 0 h 3181350"/>
              <a:gd name="connsiteX11" fmla="*/ 7924800 w 7924800"/>
              <a:gd name="connsiteY11" fmla="*/ 19050 h 3181350"/>
              <a:gd name="connsiteX12" fmla="*/ 7905750 w 7924800"/>
              <a:gd name="connsiteY12" fmla="*/ 76200 h 3181350"/>
              <a:gd name="connsiteX13" fmla="*/ 7715250 w 7924800"/>
              <a:gd name="connsiteY13" fmla="*/ 304800 h 3181350"/>
              <a:gd name="connsiteX14" fmla="*/ 7600950 w 7924800"/>
              <a:gd name="connsiteY14" fmla="*/ 381000 h 3181350"/>
              <a:gd name="connsiteX15" fmla="*/ 7486650 w 7924800"/>
              <a:gd name="connsiteY15" fmla="*/ 419100 h 3181350"/>
              <a:gd name="connsiteX16" fmla="*/ 6381750 w 7924800"/>
              <a:gd name="connsiteY16" fmla="*/ 476250 h 3181350"/>
              <a:gd name="connsiteX17" fmla="*/ 6324600 w 7924800"/>
              <a:gd name="connsiteY17" fmla="*/ 514350 h 3181350"/>
              <a:gd name="connsiteX18" fmla="*/ 6248400 w 7924800"/>
              <a:gd name="connsiteY18" fmla="*/ 533400 h 3181350"/>
              <a:gd name="connsiteX19" fmla="*/ 6096000 w 7924800"/>
              <a:gd name="connsiteY19" fmla="*/ 647700 h 3181350"/>
              <a:gd name="connsiteX20" fmla="*/ 6000750 w 7924800"/>
              <a:gd name="connsiteY20" fmla="*/ 723900 h 3181350"/>
              <a:gd name="connsiteX21" fmla="*/ 5943600 w 7924800"/>
              <a:gd name="connsiteY21" fmla="*/ 781050 h 3181350"/>
              <a:gd name="connsiteX22" fmla="*/ 5886450 w 7924800"/>
              <a:gd name="connsiteY22" fmla="*/ 819150 h 3181350"/>
              <a:gd name="connsiteX23" fmla="*/ 5810250 w 7924800"/>
              <a:gd name="connsiteY23" fmla="*/ 876300 h 3181350"/>
              <a:gd name="connsiteX24" fmla="*/ 5753100 w 7924800"/>
              <a:gd name="connsiteY24" fmla="*/ 933450 h 3181350"/>
              <a:gd name="connsiteX25" fmla="*/ 5676900 w 7924800"/>
              <a:gd name="connsiteY25" fmla="*/ 952500 h 3181350"/>
              <a:gd name="connsiteX26" fmla="*/ 5543550 w 7924800"/>
              <a:gd name="connsiteY26" fmla="*/ 1009650 h 3181350"/>
              <a:gd name="connsiteX27" fmla="*/ 5486400 w 7924800"/>
              <a:gd name="connsiteY27" fmla="*/ 1028700 h 3181350"/>
              <a:gd name="connsiteX28" fmla="*/ 5086350 w 7924800"/>
              <a:gd name="connsiteY28" fmla="*/ 1047750 h 3181350"/>
              <a:gd name="connsiteX29" fmla="*/ 5010150 w 7924800"/>
              <a:gd name="connsiteY29" fmla="*/ 1028700 h 3181350"/>
              <a:gd name="connsiteX30" fmla="*/ 4324350 w 7924800"/>
              <a:gd name="connsiteY30" fmla="*/ 990600 h 3181350"/>
              <a:gd name="connsiteX31" fmla="*/ 4191000 w 7924800"/>
              <a:gd name="connsiteY31" fmla="*/ 1009650 h 3181350"/>
              <a:gd name="connsiteX32" fmla="*/ 4076700 w 7924800"/>
              <a:gd name="connsiteY32" fmla="*/ 1066800 h 3181350"/>
              <a:gd name="connsiteX33" fmla="*/ 3962400 w 7924800"/>
              <a:gd name="connsiteY33" fmla="*/ 1143000 h 3181350"/>
              <a:gd name="connsiteX34" fmla="*/ 3752850 w 7924800"/>
              <a:gd name="connsiteY34" fmla="*/ 1390650 h 3181350"/>
              <a:gd name="connsiteX35" fmla="*/ 3733800 w 7924800"/>
              <a:gd name="connsiteY35" fmla="*/ 1447800 h 3181350"/>
              <a:gd name="connsiteX36" fmla="*/ 3619500 w 7924800"/>
              <a:gd name="connsiteY36" fmla="*/ 1600200 h 3181350"/>
              <a:gd name="connsiteX37" fmla="*/ 3524250 w 7924800"/>
              <a:gd name="connsiteY37" fmla="*/ 1771650 h 3181350"/>
              <a:gd name="connsiteX38" fmla="*/ 3409950 w 7924800"/>
              <a:gd name="connsiteY38" fmla="*/ 1885950 h 3181350"/>
              <a:gd name="connsiteX39" fmla="*/ 3333750 w 7924800"/>
              <a:gd name="connsiteY39" fmla="*/ 1943100 h 3181350"/>
              <a:gd name="connsiteX40" fmla="*/ 3276600 w 7924800"/>
              <a:gd name="connsiteY40" fmla="*/ 1981200 h 3181350"/>
              <a:gd name="connsiteX41" fmla="*/ 3067050 w 7924800"/>
              <a:gd name="connsiteY41" fmla="*/ 2000250 h 3181350"/>
              <a:gd name="connsiteX42" fmla="*/ 2762250 w 7924800"/>
              <a:gd name="connsiteY42" fmla="*/ 1943100 h 3181350"/>
              <a:gd name="connsiteX43" fmla="*/ 2705100 w 7924800"/>
              <a:gd name="connsiteY43" fmla="*/ 1924050 h 3181350"/>
              <a:gd name="connsiteX44" fmla="*/ 2647950 w 7924800"/>
              <a:gd name="connsiteY44" fmla="*/ 1866900 h 3181350"/>
              <a:gd name="connsiteX45" fmla="*/ 2571750 w 7924800"/>
              <a:gd name="connsiteY45" fmla="*/ 1809750 h 3181350"/>
              <a:gd name="connsiteX46" fmla="*/ 2457450 w 7924800"/>
              <a:gd name="connsiteY46" fmla="*/ 1752600 h 3181350"/>
              <a:gd name="connsiteX47" fmla="*/ 2152650 w 7924800"/>
              <a:gd name="connsiteY47" fmla="*/ 1733550 h 3181350"/>
              <a:gd name="connsiteX48" fmla="*/ 2095500 w 7924800"/>
              <a:gd name="connsiteY48" fmla="*/ 1752600 h 3181350"/>
              <a:gd name="connsiteX49" fmla="*/ 2038350 w 7924800"/>
              <a:gd name="connsiteY49" fmla="*/ 1809750 h 3181350"/>
              <a:gd name="connsiteX50" fmla="*/ 2019300 w 7924800"/>
              <a:gd name="connsiteY50" fmla="*/ 1866900 h 3181350"/>
              <a:gd name="connsiteX51" fmla="*/ 1981200 w 7924800"/>
              <a:gd name="connsiteY51" fmla="*/ 1943100 h 3181350"/>
              <a:gd name="connsiteX52" fmla="*/ 1885950 w 7924800"/>
              <a:gd name="connsiteY52" fmla="*/ 2076450 h 3181350"/>
              <a:gd name="connsiteX53" fmla="*/ 1847850 w 7924800"/>
              <a:gd name="connsiteY53" fmla="*/ 2152650 h 3181350"/>
              <a:gd name="connsiteX54" fmla="*/ 1790700 w 7924800"/>
              <a:gd name="connsiteY54" fmla="*/ 2247900 h 3181350"/>
              <a:gd name="connsiteX55" fmla="*/ 1752600 w 7924800"/>
              <a:gd name="connsiteY55" fmla="*/ 2305050 h 3181350"/>
              <a:gd name="connsiteX56" fmla="*/ 1733550 w 7924800"/>
              <a:gd name="connsiteY56" fmla="*/ 2362200 h 3181350"/>
              <a:gd name="connsiteX57" fmla="*/ 1695450 w 7924800"/>
              <a:gd name="connsiteY57" fmla="*/ 2419350 h 3181350"/>
              <a:gd name="connsiteX58" fmla="*/ 1656951 w 7924800"/>
              <a:gd name="connsiteY58" fmla="*/ 2495998 h 3181350"/>
              <a:gd name="connsiteX59" fmla="*/ 1663727 w 7924800"/>
              <a:gd name="connsiteY59" fmla="*/ 2487324 h 3181350"/>
              <a:gd name="connsiteX60" fmla="*/ 1661175 w 7924800"/>
              <a:gd name="connsiteY60" fmla="*/ 2490955 h 3181350"/>
              <a:gd name="connsiteX61" fmla="*/ 1581150 w 7924800"/>
              <a:gd name="connsiteY61" fmla="*/ 2609850 h 3181350"/>
              <a:gd name="connsiteX62" fmla="*/ 1390650 w 7924800"/>
              <a:gd name="connsiteY62" fmla="*/ 2819400 h 3181350"/>
              <a:gd name="connsiteX63" fmla="*/ 1200150 w 7924800"/>
              <a:gd name="connsiteY63" fmla="*/ 2990850 h 3181350"/>
              <a:gd name="connsiteX64" fmla="*/ 1143000 w 7924800"/>
              <a:gd name="connsiteY64" fmla="*/ 3028950 h 3181350"/>
              <a:gd name="connsiteX65" fmla="*/ 1085850 w 7924800"/>
              <a:gd name="connsiteY65" fmla="*/ 3086100 h 3181350"/>
              <a:gd name="connsiteX66" fmla="*/ 933450 w 7924800"/>
              <a:gd name="connsiteY66" fmla="*/ 3162300 h 3181350"/>
              <a:gd name="connsiteX67" fmla="*/ 495300 w 7924800"/>
              <a:gd name="connsiteY67" fmla="*/ 3181350 h 3181350"/>
              <a:gd name="connsiteX68" fmla="*/ 400050 w 7924800"/>
              <a:gd name="connsiteY68" fmla="*/ 3162300 h 3181350"/>
              <a:gd name="connsiteX69" fmla="*/ 342900 w 7924800"/>
              <a:gd name="connsiteY69" fmla="*/ 3105150 h 3181350"/>
              <a:gd name="connsiteX70" fmla="*/ 190500 w 7924800"/>
              <a:gd name="connsiteY70" fmla="*/ 3067050 h 3181350"/>
              <a:gd name="connsiteX71" fmla="*/ 53084 w 7924800"/>
              <a:gd name="connsiteY71" fmla="*/ 3036161 h 3181350"/>
              <a:gd name="connsiteX72" fmla="*/ 48682 w 7924800"/>
              <a:gd name="connsiteY72" fmla="*/ 3038119 h 3181350"/>
              <a:gd name="connsiteX73" fmla="*/ 44865 w 7924800"/>
              <a:gd name="connsiteY73" fmla="*/ 3026407 h 3181350"/>
              <a:gd name="connsiteX74" fmla="*/ 38100 w 7924800"/>
              <a:gd name="connsiteY74" fmla="*/ 3009900 h 3181350"/>
              <a:gd name="connsiteX75" fmla="*/ 0 w 7924800"/>
              <a:gd name="connsiteY75" fmla="*/ 2952750 h 318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7924800" h="3181350">
                <a:moveTo>
                  <a:pt x="48682" y="3038119"/>
                </a:moveTo>
                <a:lnTo>
                  <a:pt x="50993" y="3045210"/>
                </a:lnTo>
                <a:cubicBezTo>
                  <a:pt x="54633" y="3057253"/>
                  <a:pt x="57150" y="3067050"/>
                  <a:pt x="57150" y="3067050"/>
                </a:cubicBezTo>
                <a:lnTo>
                  <a:pt x="0" y="3067050"/>
                </a:lnTo>
                <a:lnTo>
                  <a:pt x="0" y="3059086"/>
                </a:lnTo>
                <a:lnTo>
                  <a:pt x="25816" y="3048292"/>
                </a:lnTo>
                <a:close/>
                <a:moveTo>
                  <a:pt x="1668342" y="2480758"/>
                </a:moveTo>
                <a:cubicBezTo>
                  <a:pt x="1668413" y="2480736"/>
                  <a:pt x="1666612" y="2483391"/>
                  <a:pt x="1664269" y="2486630"/>
                </a:cubicBezTo>
                <a:lnTo>
                  <a:pt x="1663727" y="2487324"/>
                </a:lnTo>
                <a:close/>
                <a:moveTo>
                  <a:pt x="0" y="0"/>
                </a:moveTo>
                <a:lnTo>
                  <a:pt x="7923579" y="0"/>
                </a:lnTo>
                <a:lnTo>
                  <a:pt x="7924800" y="19050"/>
                </a:lnTo>
                <a:lnTo>
                  <a:pt x="7905750" y="76200"/>
                </a:lnTo>
                <a:cubicBezTo>
                  <a:pt x="7879228" y="155766"/>
                  <a:pt x="7768304" y="251746"/>
                  <a:pt x="7715250" y="304800"/>
                </a:cubicBezTo>
                <a:cubicBezTo>
                  <a:pt x="7682871" y="337179"/>
                  <a:pt x="7639050" y="355600"/>
                  <a:pt x="7600950" y="381000"/>
                </a:cubicBezTo>
                <a:cubicBezTo>
                  <a:pt x="7567534" y="403277"/>
                  <a:pt x="7524750" y="406400"/>
                  <a:pt x="7486650" y="419100"/>
                </a:cubicBezTo>
                <a:cubicBezTo>
                  <a:pt x="7027025" y="427612"/>
                  <a:pt x="6715229" y="285690"/>
                  <a:pt x="6381750" y="476250"/>
                </a:cubicBezTo>
                <a:cubicBezTo>
                  <a:pt x="6361871" y="487609"/>
                  <a:pt x="6343650" y="501650"/>
                  <a:pt x="6324600" y="514350"/>
                </a:cubicBezTo>
                <a:cubicBezTo>
                  <a:pt x="6299200" y="520700"/>
                  <a:pt x="6272325" y="522767"/>
                  <a:pt x="6248400" y="533400"/>
                </a:cubicBezTo>
                <a:cubicBezTo>
                  <a:pt x="6139558" y="581774"/>
                  <a:pt x="6172413" y="580839"/>
                  <a:pt x="6096000" y="647700"/>
                </a:cubicBezTo>
                <a:cubicBezTo>
                  <a:pt x="6065400" y="674475"/>
                  <a:pt x="6031350" y="697125"/>
                  <a:pt x="6000750" y="723900"/>
                </a:cubicBezTo>
                <a:cubicBezTo>
                  <a:pt x="5980475" y="741641"/>
                  <a:pt x="5964296" y="763803"/>
                  <a:pt x="5943600" y="781050"/>
                </a:cubicBezTo>
                <a:cubicBezTo>
                  <a:pt x="5926011" y="795707"/>
                  <a:pt x="5905081" y="805842"/>
                  <a:pt x="5886450" y="819150"/>
                </a:cubicBezTo>
                <a:cubicBezTo>
                  <a:pt x="5860614" y="837604"/>
                  <a:pt x="5834356" y="855637"/>
                  <a:pt x="5810250" y="876300"/>
                </a:cubicBezTo>
                <a:cubicBezTo>
                  <a:pt x="5789795" y="893833"/>
                  <a:pt x="5772150" y="914400"/>
                  <a:pt x="5753100" y="933450"/>
                </a:cubicBezTo>
                <a:cubicBezTo>
                  <a:pt x="5727700" y="939800"/>
                  <a:pt x="5701505" y="943553"/>
                  <a:pt x="5676900" y="952500"/>
                </a:cubicBezTo>
                <a:cubicBezTo>
                  <a:pt x="5631451" y="969027"/>
                  <a:pt x="5588451" y="991689"/>
                  <a:pt x="5543550" y="1009650"/>
                </a:cubicBezTo>
                <a:cubicBezTo>
                  <a:pt x="5524906" y="1017108"/>
                  <a:pt x="5506411" y="1027032"/>
                  <a:pt x="5486400" y="1028700"/>
                </a:cubicBezTo>
                <a:cubicBezTo>
                  <a:pt x="5353360" y="1039787"/>
                  <a:pt x="5219700" y="1041400"/>
                  <a:pt x="5086350" y="1047750"/>
                </a:cubicBezTo>
                <a:cubicBezTo>
                  <a:pt x="5060950" y="1041400"/>
                  <a:pt x="5035909" y="1033384"/>
                  <a:pt x="5010150" y="1028700"/>
                </a:cubicBezTo>
                <a:cubicBezTo>
                  <a:pt x="4777891" y="986471"/>
                  <a:pt x="4579027" y="999382"/>
                  <a:pt x="4324350" y="990600"/>
                </a:cubicBezTo>
                <a:cubicBezTo>
                  <a:pt x="4279900" y="996950"/>
                  <a:pt x="4233916" y="996445"/>
                  <a:pt x="4191000" y="1009650"/>
                </a:cubicBezTo>
                <a:cubicBezTo>
                  <a:pt x="4150287" y="1022177"/>
                  <a:pt x="4113494" y="1045337"/>
                  <a:pt x="4076700" y="1066800"/>
                </a:cubicBezTo>
                <a:cubicBezTo>
                  <a:pt x="4037147" y="1089873"/>
                  <a:pt x="3998545" y="1114887"/>
                  <a:pt x="3962400" y="1143000"/>
                </a:cubicBezTo>
                <a:cubicBezTo>
                  <a:pt x="3902318" y="1189731"/>
                  <a:pt x="3757364" y="1384130"/>
                  <a:pt x="3752850" y="1390650"/>
                </a:cubicBezTo>
                <a:cubicBezTo>
                  <a:pt x="3741420" y="1407160"/>
                  <a:pt x="3740150" y="1428750"/>
                  <a:pt x="3733800" y="1447800"/>
                </a:cubicBezTo>
                <a:cubicBezTo>
                  <a:pt x="3637520" y="1544080"/>
                  <a:pt x="3673664" y="1491871"/>
                  <a:pt x="3619500" y="1600200"/>
                </a:cubicBezTo>
                <a:cubicBezTo>
                  <a:pt x="3488492" y="1862216"/>
                  <a:pt x="3576930" y="1613609"/>
                  <a:pt x="3524250" y="1771650"/>
                </a:cubicBezTo>
                <a:cubicBezTo>
                  <a:pt x="3524250" y="1771650"/>
                  <a:pt x="3450000" y="1849905"/>
                  <a:pt x="3409950" y="1885950"/>
                </a:cubicBezTo>
                <a:cubicBezTo>
                  <a:pt x="3386350" y="1907190"/>
                  <a:pt x="3359586" y="1924646"/>
                  <a:pt x="3333750" y="1943100"/>
                </a:cubicBezTo>
                <a:cubicBezTo>
                  <a:pt x="3315119" y="1956408"/>
                  <a:pt x="3298987" y="1976403"/>
                  <a:pt x="3276600" y="1981200"/>
                </a:cubicBezTo>
                <a:cubicBezTo>
                  <a:pt x="3208019" y="1995896"/>
                  <a:pt x="3136900" y="1993900"/>
                  <a:pt x="3067050" y="2000250"/>
                </a:cubicBezTo>
                <a:cubicBezTo>
                  <a:pt x="3067050" y="2000250"/>
                  <a:pt x="2863403" y="1964395"/>
                  <a:pt x="2762250" y="1943100"/>
                </a:cubicBezTo>
                <a:cubicBezTo>
                  <a:pt x="2742600" y="1938963"/>
                  <a:pt x="2721808" y="1935189"/>
                  <a:pt x="2705100" y="1924050"/>
                </a:cubicBezTo>
                <a:cubicBezTo>
                  <a:pt x="2682684" y="1909106"/>
                  <a:pt x="2668405" y="1884433"/>
                  <a:pt x="2647950" y="1866900"/>
                </a:cubicBezTo>
                <a:cubicBezTo>
                  <a:pt x="2623844" y="1846237"/>
                  <a:pt x="2597586" y="1828204"/>
                  <a:pt x="2571750" y="1809750"/>
                </a:cubicBezTo>
                <a:cubicBezTo>
                  <a:pt x="2537343" y="1785174"/>
                  <a:pt x="2501720" y="1757260"/>
                  <a:pt x="2457450" y="1752600"/>
                </a:cubicBezTo>
                <a:cubicBezTo>
                  <a:pt x="2356211" y="1741943"/>
                  <a:pt x="2254250" y="1739900"/>
                  <a:pt x="2152650" y="1733550"/>
                </a:cubicBezTo>
                <a:cubicBezTo>
                  <a:pt x="2133600" y="1739900"/>
                  <a:pt x="2112208" y="1741461"/>
                  <a:pt x="2095500" y="1752600"/>
                </a:cubicBezTo>
                <a:cubicBezTo>
                  <a:pt x="2073084" y="1767544"/>
                  <a:pt x="2053294" y="1787334"/>
                  <a:pt x="2038350" y="1809750"/>
                </a:cubicBezTo>
                <a:cubicBezTo>
                  <a:pt x="2027211" y="1826458"/>
                  <a:pt x="2027210" y="1848443"/>
                  <a:pt x="2019300" y="1866900"/>
                </a:cubicBezTo>
                <a:cubicBezTo>
                  <a:pt x="2008113" y="1893002"/>
                  <a:pt x="1996446" y="1919142"/>
                  <a:pt x="1981200" y="1943100"/>
                </a:cubicBezTo>
                <a:cubicBezTo>
                  <a:pt x="1951873" y="1989185"/>
                  <a:pt x="1915277" y="2030365"/>
                  <a:pt x="1885950" y="2076450"/>
                </a:cubicBezTo>
                <a:cubicBezTo>
                  <a:pt x="1870704" y="2100408"/>
                  <a:pt x="1861641" y="2127826"/>
                  <a:pt x="1847850" y="2152650"/>
                </a:cubicBezTo>
                <a:cubicBezTo>
                  <a:pt x="1829868" y="2185017"/>
                  <a:pt x="1810324" y="2216502"/>
                  <a:pt x="1790700" y="2247900"/>
                </a:cubicBezTo>
                <a:cubicBezTo>
                  <a:pt x="1778566" y="2267315"/>
                  <a:pt x="1762839" y="2284572"/>
                  <a:pt x="1752600" y="2305050"/>
                </a:cubicBezTo>
                <a:cubicBezTo>
                  <a:pt x="1743620" y="2323011"/>
                  <a:pt x="1742530" y="2344239"/>
                  <a:pt x="1733550" y="2362200"/>
                </a:cubicBezTo>
                <a:cubicBezTo>
                  <a:pt x="1723311" y="2382678"/>
                  <a:pt x="1706809" y="2399471"/>
                  <a:pt x="1695450" y="2419350"/>
                </a:cubicBezTo>
                <a:cubicBezTo>
                  <a:pt x="1651517" y="2496234"/>
                  <a:pt x="1650673" y="2502924"/>
                  <a:pt x="1656951" y="2495998"/>
                </a:cubicBezTo>
                <a:lnTo>
                  <a:pt x="1663727" y="2487324"/>
                </a:lnTo>
                <a:lnTo>
                  <a:pt x="1661175" y="2490955"/>
                </a:lnTo>
                <a:cubicBezTo>
                  <a:pt x="1650874" y="2505904"/>
                  <a:pt x="1627752" y="2539948"/>
                  <a:pt x="1581150" y="2609850"/>
                </a:cubicBezTo>
                <a:cubicBezTo>
                  <a:pt x="1454357" y="2694378"/>
                  <a:pt x="1567785" y="2610058"/>
                  <a:pt x="1390650" y="2819400"/>
                </a:cubicBezTo>
                <a:cubicBezTo>
                  <a:pt x="1343583" y="2875024"/>
                  <a:pt x="1253403" y="2949431"/>
                  <a:pt x="1200150" y="2990850"/>
                </a:cubicBezTo>
                <a:cubicBezTo>
                  <a:pt x="1182078" y="3004906"/>
                  <a:pt x="1160589" y="3014293"/>
                  <a:pt x="1143000" y="3028950"/>
                </a:cubicBezTo>
                <a:cubicBezTo>
                  <a:pt x="1122304" y="3046197"/>
                  <a:pt x="1107403" y="3069936"/>
                  <a:pt x="1085850" y="3086100"/>
                </a:cubicBezTo>
                <a:cubicBezTo>
                  <a:pt x="1013870" y="3140085"/>
                  <a:pt x="1003768" y="3138861"/>
                  <a:pt x="933450" y="3162300"/>
                </a:cubicBezTo>
                <a:cubicBezTo>
                  <a:pt x="787400" y="3168650"/>
                  <a:pt x="641488" y="3181350"/>
                  <a:pt x="495300" y="3181350"/>
                </a:cubicBezTo>
                <a:cubicBezTo>
                  <a:pt x="462921" y="3181350"/>
                  <a:pt x="429010" y="3176780"/>
                  <a:pt x="400050" y="3162300"/>
                </a:cubicBezTo>
                <a:cubicBezTo>
                  <a:pt x="375953" y="3150252"/>
                  <a:pt x="361950" y="3124200"/>
                  <a:pt x="342900" y="3105150"/>
                </a:cubicBezTo>
                <a:lnTo>
                  <a:pt x="190500" y="3067050"/>
                </a:lnTo>
                <a:cubicBezTo>
                  <a:pt x="66335" y="3036009"/>
                  <a:pt x="94109" y="3018104"/>
                  <a:pt x="53084" y="3036161"/>
                </a:cubicBezTo>
                <a:lnTo>
                  <a:pt x="48682" y="3038119"/>
                </a:lnTo>
                <a:lnTo>
                  <a:pt x="44865" y="3026407"/>
                </a:lnTo>
                <a:cubicBezTo>
                  <a:pt x="42658" y="3020207"/>
                  <a:pt x="40345" y="3014390"/>
                  <a:pt x="38100" y="3009900"/>
                </a:cubicBezTo>
                <a:cubicBezTo>
                  <a:pt x="27861" y="2989422"/>
                  <a:pt x="10239" y="2973228"/>
                  <a:pt x="0" y="2952750"/>
                </a:cubicBezTo>
                <a:close/>
              </a:path>
            </a:pathLst>
          </a:custGeom>
          <a:solidFill>
            <a:srgbClr val="72C4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73AB92A-42A7-43BB-B8A1-D28CBEF42F74}"/>
              </a:ext>
            </a:extLst>
          </p:cNvPr>
          <p:cNvSpPr/>
          <p:nvPr userDrawn="1"/>
        </p:nvSpPr>
        <p:spPr>
          <a:xfrm>
            <a:off x="-34766" y="-21663"/>
            <a:ext cx="9236363" cy="3848100"/>
          </a:xfrm>
          <a:custGeom>
            <a:avLst/>
            <a:gdLst>
              <a:gd name="connsiteX0" fmla="*/ 48682 w 7924800"/>
              <a:gd name="connsiteY0" fmla="*/ 3038119 h 3181350"/>
              <a:gd name="connsiteX1" fmla="*/ 50993 w 7924800"/>
              <a:gd name="connsiteY1" fmla="*/ 3045210 h 3181350"/>
              <a:gd name="connsiteX2" fmla="*/ 57150 w 7924800"/>
              <a:gd name="connsiteY2" fmla="*/ 3067050 h 3181350"/>
              <a:gd name="connsiteX3" fmla="*/ 0 w 7924800"/>
              <a:gd name="connsiteY3" fmla="*/ 3067050 h 3181350"/>
              <a:gd name="connsiteX4" fmla="*/ 0 w 7924800"/>
              <a:gd name="connsiteY4" fmla="*/ 3059086 h 3181350"/>
              <a:gd name="connsiteX5" fmla="*/ 25816 w 7924800"/>
              <a:gd name="connsiteY5" fmla="*/ 3048292 h 3181350"/>
              <a:gd name="connsiteX6" fmla="*/ 1668342 w 7924800"/>
              <a:gd name="connsiteY6" fmla="*/ 2480758 h 3181350"/>
              <a:gd name="connsiteX7" fmla="*/ 1664269 w 7924800"/>
              <a:gd name="connsiteY7" fmla="*/ 2486630 h 3181350"/>
              <a:gd name="connsiteX8" fmla="*/ 1663727 w 7924800"/>
              <a:gd name="connsiteY8" fmla="*/ 2487324 h 3181350"/>
              <a:gd name="connsiteX9" fmla="*/ 0 w 7924800"/>
              <a:gd name="connsiteY9" fmla="*/ 0 h 3181350"/>
              <a:gd name="connsiteX10" fmla="*/ 7923579 w 7924800"/>
              <a:gd name="connsiteY10" fmla="*/ 0 h 3181350"/>
              <a:gd name="connsiteX11" fmla="*/ 7924800 w 7924800"/>
              <a:gd name="connsiteY11" fmla="*/ 19050 h 3181350"/>
              <a:gd name="connsiteX12" fmla="*/ 7905750 w 7924800"/>
              <a:gd name="connsiteY12" fmla="*/ 76200 h 3181350"/>
              <a:gd name="connsiteX13" fmla="*/ 7715250 w 7924800"/>
              <a:gd name="connsiteY13" fmla="*/ 304800 h 3181350"/>
              <a:gd name="connsiteX14" fmla="*/ 7600950 w 7924800"/>
              <a:gd name="connsiteY14" fmla="*/ 381000 h 3181350"/>
              <a:gd name="connsiteX15" fmla="*/ 7486650 w 7924800"/>
              <a:gd name="connsiteY15" fmla="*/ 419100 h 3181350"/>
              <a:gd name="connsiteX16" fmla="*/ 6381750 w 7924800"/>
              <a:gd name="connsiteY16" fmla="*/ 476250 h 3181350"/>
              <a:gd name="connsiteX17" fmla="*/ 6324600 w 7924800"/>
              <a:gd name="connsiteY17" fmla="*/ 514350 h 3181350"/>
              <a:gd name="connsiteX18" fmla="*/ 6248400 w 7924800"/>
              <a:gd name="connsiteY18" fmla="*/ 533400 h 3181350"/>
              <a:gd name="connsiteX19" fmla="*/ 6096000 w 7924800"/>
              <a:gd name="connsiteY19" fmla="*/ 647700 h 3181350"/>
              <a:gd name="connsiteX20" fmla="*/ 6000750 w 7924800"/>
              <a:gd name="connsiteY20" fmla="*/ 723900 h 3181350"/>
              <a:gd name="connsiteX21" fmla="*/ 5943600 w 7924800"/>
              <a:gd name="connsiteY21" fmla="*/ 781050 h 3181350"/>
              <a:gd name="connsiteX22" fmla="*/ 5886450 w 7924800"/>
              <a:gd name="connsiteY22" fmla="*/ 819150 h 3181350"/>
              <a:gd name="connsiteX23" fmla="*/ 5810250 w 7924800"/>
              <a:gd name="connsiteY23" fmla="*/ 876300 h 3181350"/>
              <a:gd name="connsiteX24" fmla="*/ 5753100 w 7924800"/>
              <a:gd name="connsiteY24" fmla="*/ 933450 h 3181350"/>
              <a:gd name="connsiteX25" fmla="*/ 5676900 w 7924800"/>
              <a:gd name="connsiteY25" fmla="*/ 952500 h 3181350"/>
              <a:gd name="connsiteX26" fmla="*/ 5543550 w 7924800"/>
              <a:gd name="connsiteY26" fmla="*/ 1009650 h 3181350"/>
              <a:gd name="connsiteX27" fmla="*/ 5486400 w 7924800"/>
              <a:gd name="connsiteY27" fmla="*/ 1028700 h 3181350"/>
              <a:gd name="connsiteX28" fmla="*/ 5086350 w 7924800"/>
              <a:gd name="connsiteY28" fmla="*/ 1047750 h 3181350"/>
              <a:gd name="connsiteX29" fmla="*/ 5010150 w 7924800"/>
              <a:gd name="connsiteY29" fmla="*/ 1028700 h 3181350"/>
              <a:gd name="connsiteX30" fmla="*/ 4324350 w 7924800"/>
              <a:gd name="connsiteY30" fmla="*/ 990600 h 3181350"/>
              <a:gd name="connsiteX31" fmla="*/ 4191000 w 7924800"/>
              <a:gd name="connsiteY31" fmla="*/ 1009650 h 3181350"/>
              <a:gd name="connsiteX32" fmla="*/ 4076700 w 7924800"/>
              <a:gd name="connsiteY32" fmla="*/ 1066800 h 3181350"/>
              <a:gd name="connsiteX33" fmla="*/ 3962400 w 7924800"/>
              <a:gd name="connsiteY33" fmla="*/ 1143000 h 3181350"/>
              <a:gd name="connsiteX34" fmla="*/ 3752850 w 7924800"/>
              <a:gd name="connsiteY34" fmla="*/ 1390650 h 3181350"/>
              <a:gd name="connsiteX35" fmla="*/ 3733800 w 7924800"/>
              <a:gd name="connsiteY35" fmla="*/ 1447800 h 3181350"/>
              <a:gd name="connsiteX36" fmla="*/ 3619500 w 7924800"/>
              <a:gd name="connsiteY36" fmla="*/ 1600200 h 3181350"/>
              <a:gd name="connsiteX37" fmla="*/ 3524250 w 7924800"/>
              <a:gd name="connsiteY37" fmla="*/ 1771650 h 3181350"/>
              <a:gd name="connsiteX38" fmla="*/ 3409950 w 7924800"/>
              <a:gd name="connsiteY38" fmla="*/ 1885950 h 3181350"/>
              <a:gd name="connsiteX39" fmla="*/ 3333750 w 7924800"/>
              <a:gd name="connsiteY39" fmla="*/ 1943100 h 3181350"/>
              <a:gd name="connsiteX40" fmla="*/ 3276600 w 7924800"/>
              <a:gd name="connsiteY40" fmla="*/ 1981200 h 3181350"/>
              <a:gd name="connsiteX41" fmla="*/ 3067050 w 7924800"/>
              <a:gd name="connsiteY41" fmla="*/ 2000250 h 3181350"/>
              <a:gd name="connsiteX42" fmla="*/ 2762250 w 7924800"/>
              <a:gd name="connsiteY42" fmla="*/ 1943100 h 3181350"/>
              <a:gd name="connsiteX43" fmla="*/ 2705100 w 7924800"/>
              <a:gd name="connsiteY43" fmla="*/ 1924050 h 3181350"/>
              <a:gd name="connsiteX44" fmla="*/ 2647950 w 7924800"/>
              <a:gd name="connsiteY44" fmla="*/ 1866900 h 3181350"/>
              <a:gd name="connsiteX45" fmla="*/ 2571750 w 7924800"/>
              <a:gd name="connsiteY45" fmla="*/ 1809750 h 3181350"/>
              <a:gd name="connsiteX46" fmla="*/ 2457450 w 7924800"/>
              <a:gd name="connsiteY46" fmla="*/ 1752600 h 3181350"/>
              <a:gd name="connsiteX47" fmla="*/ 2152650 w 7924800"/>
              <a:gd name="connsiteY47" fmla="*/ 1733550 h 3181350"/>
              <a:gd name="connsiteX48" fmla="*/ 2095500 w 7924800"/>
              <a:gd name="connsiteY48" fmla="*/ 1752600 h 3181350"/>
              <a:gd name="connsiteX49" fmla="*/ 2038350 w 7924800"/>
              <a:gd name="connsiteY49" fmla="*/ 1809750 h 3181350"/>
              <a:gd name="connsiteX50" fmla="*/ 2019300 w 7924800"/>
              <a:gd name="connsiteY50" fmla="*/ 1866900 h 3181350"/>
              <a:gd name="connsiteX51" fmla="*/ 1981200 w 7924800"/>
              <a:gd name="connsiteY51" fmla="*/ 1943100 h 3181350"/>
              <a:gd name="connsiteX52" fmla="*/ 1885950 w 7924800"/>
              <a:gd name="connsiteY52" fmla="*/ 2076450 h 3181350"/>
              <a:gd name="connsiteX53" fmla="*/ 1847850 w 7924800"/>
              <a:gd name="connsiteY53" fmla="*/ 2152650 h 3181350"/>
              <a:gd name="connsiteX54" fmla="*/ 1790700 w 7924800"/>
              <a:gd name="connsiteY54" fmla="*/ 2247900 h 3181350"/>
              <a:gd name="connsiteX55" fmla="*/ 1752600 w 7924800"/>
              <a:gd name="connsiteY55" fmla="*/ 2305050 h 3181350"/>
              <a:gd name="connsiteX56" fmla="*/ 1733550 w 7924800"/>
              <a:gd name="connsiteY56" fmla="*/ 2362200 h 3181350"/>
              <a:gd name="connsiteX57" fmla="*/ 1695450 w 7924800"/>
              <a:gd name="connsiteY57" fmla="*/ 2419350 h 3181350"/>
              <a:gd name="connsiteX58" fmla="*/ 1656951 w 7924800"/>
              <a:gd name="connsiteY58" fmla="*/ 2495998 h 3181350"/>
              <a:gd name="connsiteX59" fmla="*/ 1663727 w 7924800"/>
              <a:gd name="connsiteY59" fmla="*/ 2487324 h 3181350"/>
              <a:gd name="connsiteX60" fmla="*/ 1661175 w 7924800"/>
              <a:gd name="connsiteY60" fmla="*/ 2490955 h 3181350"/>
              <a:gd name="connsiteX61" fmla="*/ 1581150 w 7924800"/>
              <a:gd name="connsiteY61" fmla="*/ 2609850 h 3181350"/>
              <a:gd name="connsiteX62" fmla="*/ 1390650 w 7924800"/>
              <a:gd name="connsiteY62" fmla="*/ 2819400 h 3181350"/>
              <a:gd name="connsiteX63" fmla="*/ 1200150 w 7924800"/>
              <a:gd name="connsiteY63" fmla="*/ 2990850 h 3181350"/>
              <a:gd name="connsiteX64" fmla="*/ 1143000 w 7924800"/>
              <a:gd name="connsiteY64" fmla="*/ 3028950 h 3181350"/>
              <a:gd name="connsiteX65" fmla="*/ 1085850 w 7924800"/>
              <a:gd name="connsiteY65" fmla="*/ 3086100 h 3181350"/>
              <a:gd name="connsiteX66" fmla="*/ 933450 w 7924800"/>
              <a:gd name="connsiteY66" fmla="*/ 3162300 h 3181350"/>
              <a:gd name="connsiteX67" fmla="*/ 495300 w 7924800"/>
              <a:gd name="connsiteY67" fmla="*/ 3181350 h 3181350"/>
              <a:gd name="connsiteX68" fmla="*/ 400050 w 7924800"/>
              <a:gd name="connsiteY68" fmla="*/ 3162300 h 3181350"/>
              <a:gd name="connsiteX69" fmla="*/ 342900 w 7924800"/>
              <a:gd name="connsiteY69" fmla="*/ 3105150 h 3181350"/>
              <a:gd name="connsiteX70" fmla="*/ 190500 w 7924800"/>
              <a:gd name="connsiteY70" fmla="*/ 3067050 h 3181350"/>
              <a:gd name="connsiteX71" fmla="*/ 53084 w 7924800"/>
              <a:gd name="connsiteY71" fmla="*/ 3036161 h 3181350"/>
              <a:gd name="connsiteX72" fmla="*/ 48682 w 7924800"/>
              <a:gd name="connsiteY72" fmla="*/ 3038119 h 3181350"/>
              <a:gd name="connsiteX73" fmla="*/ 44865 w 7924800"/>
              <a:gd name="connsiteY73" fmla="*/ 3026407 h 3181350"/>
              <a:gd name="connsiteX74" fmla="*/ 38100 w 7924800"/>
              <a:gd name="connsiteY74" fmla="*/ 3009900 h 3181350"/>
              <a:gd name="connsiteX75" fmla="*/ 0 w 7924800"/>
              <a:gd name="connsiteY75" fmla="*/ 2952750 h 318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7924800" h="3181350">
                <a:moveTo>
                  <a:pt x="48682" y="3038119"/>
                </a:moveTo>
                <a:lnTo>
                  <a:pt x="50993" y="3045210"/>
                </a:lnTo>
                <a:cubicBezTo>
                  <a:pt x="54633" y="3057253"/>
                  <a:pt x="57150" y="3067050"/>
                  <a:pt x="57150" y="3067050"/>
                </a:cubicBezTo>
                <a:lnTo>
                  <a:pt x="0" y="3067050"/>
                </a:lnTo>
                <a:lnTo>
                  <a:pt x="0" y="3059086"/>
                </a:lnTo>
                <a:lnTo>
                  <a:pt x="25816" y="3048292"/>
                </a:lnTo>
                <a:close/>
                <a:moveTo>
                  <a:pt x="1668342" y="2480758"/>
                </a:moveTo>
                <a:cubicBezTo>
                  <a:pt x="1668413" y="2480736"/>
                  <a:pt x="1666612" y="2483391"/>
                  <a:pt x="1664269" y="2486630"/>
                </a:cubicBezTo>
                <a:lnTo>
                  <a:pt x="1663727" y="2487324"/>
                </a:lnTo>
                <a:close/>
                <a:moveTo>
                  <a:pt x="0" y="0"/>
                </a:moveTo>
                <a:lnTo>
                  <a:pt x="7923579" y="0"/>
                </a:lnTo>
                <a:lnTo>
                  <a:pt x="7924800" y="19050"/>
                </a:lnTo>
                <a:lnTo>
                  <a:pt x="7905750" y="76200"/>
                </a:lnTo>
                <a:cubicBezTo>
                  <a:pt x="7879228" y="155766"/>
                  <a:pt x="7768304" y="251746"/>
                  <a:pt x="7715250" y="304800"/>
                </a:cubicBezTo>
                <a:cubicBezTo>
                  <a:pt x="7682871" y="337179"/>
                  <a:pt x="7639050" y="355600"/>
                  <a:pt x="7600950" y="381000"/>
                </a:cubicBezTo>
                <a:cubicBezTo>
                  <a:pt x="7567534" y="403277"/>
                  <a:pt x="7524750" y="406400"/>
                  <a:pt x="7486650" y="419100"/>
                </a:cubicBezTo>
                <a:cubicBezTo>
                  <a:pt x="7027025" y="427612"/>
                  <a:pt x="6715229" y="285690"/>
                  <a:pt x="6381750" y="476250"/>
                </a:cubicBezTo>
                <a:cubicBezTo>
                  <a:pt x="6361871" y="487609"/>
                  <a:pt x="6343650" y="501650"/>
                  <a:pt x="6324600" y="514350"/>
                </a:cubicBezTo>
                <a:cubicBezTo>
                  <a:pt x="6299200" y="520700"/>
                  <a:pt x="6272325" y="522767"/>
                  <a:pt x="6248400" y="533400"/>
                </a:cubicBezTo>
                <a:cubicBezTo>
                  <a:pt x="6139558" y="581774"/>
                  <a:pt x="6172413" y="580839"/>
                  <a:pt x="6096000" y="647700"/>
                </a:cubicBezTo>
                <a:cubicBezTo>
                  <a:pt x="6065400" y="674475"/>
                  <a:pt x="6031350" y="697125"/>
                  <a:pt x="6000750" y="723900"/>
                </a:cubicBezTo>
                <a:cubicBezTo>
                  <a:pt x="5980475" y="741641"/>
                  <a:pt x="5964296" y="763803"/>
                  <a:pt x="5943600" y="781050"/>
                </a:cubicBezTo>
                <a:cubicBezTo>
                  <a:pt x="5926011" y="795707"/>
                  <a:pt x="5905081" y="805842"/>
                  <a:pt x="5886450" y="819150"/>
                </a:cubicBezTo>
                <a:cubicBezTo>
                  <a:pt x="5860614" y="837604"/>
                  <a:pt x="5834356" y="855637"/>
                  <a:pt x="5810250" y="876300"/>
                </a:cubicBezTo>
                <a:cubicBezTo>
                  <a:pt x="5789795" y="893833"/>
                  <a:pt x="5772150" y="914400"/>
                  <a:pt x="5753100" y="933450"/>
                </a:cubicBezTo>
                <a:cubicBezTo>
                  <a:pt x="5727700" y="939800"/>
                  <a:pt x="5701505" y="943553"/>
                  <a:pt x="5676900" y="952500"/>
                </a:cubicBezTo>
                <a:cubicBezTo>
                  <a:pt x="5631451" y="969027"/>
                  <a:pt x="5588451" y="991689"/>
                  <a:pt x="5543550" y="1009650"/>
                </a:cubicBezTo>
                <a:cubicBezTo>
                  <a:pt x="5524906" y="1017108"/>
                  <a:pt x="5506411" y="1027032"/>
                  <a:pt x="5486400" y="1028700"/>
                </a:cubicBezTo>
                <a:cubicBezTo>
                  <a:pt x="5353360" y="1039787"/>
                  <a:pt x="5219700" y="1041400"/>
                  <a:pt x="5086350" y="1047750"/>
                </a:cubicBezTo>
                <a:cubicBezTo>
                  <a:pt x="5060950" y="1041400"/>
                  <a:pt x="5035909" y="1033384"/>
                  <a:pt x="5010150" y="1028700"/>
                </a:cubicBezTo>
                <a:cubicBezTo>
                  <a:pt x="4777891" y="986471"/>
                  <a:pt x="4579027" y="999382"/>
                  <a:pt x="4324350" y="990600"/>
                </a:cubicBezTo>
                <a:cubicBezTo>
                  <a:pt x="4279900" y="996950"/>
                  <a:pt x="4233916" y="996445"/>
                  <a:pt x="4191000" y="1009650"/>
                </a:cubicBezTo>
                <a:cubicBezTo>
                  <a:pt x="4150287" y="1022177"/>
                  <a:pt x="4113494" y="1045337"/>
                  <a:pt x="4076700" y="1066800"/>
                </a:cubicBezTo>
                <a:cubicBezTo>
                  <a:pt x="4037147" y="1089873"/>
                  <a:pt x="3998545" y="1114887"/>
                  <a:pt x="3962400" y="1143000"/>
                </a:cubicBezTo>
                <a:cubicBezTo>
                  <a:pt x="3902318" y="1189731"/>
                  <a:pt x="3757364" y="1384130"/>
                  <a:pt x="3752850" y="1390650"/>
                </a:cubicBezTo>
                <a:cubicBezTo>
                  <a:pt x="3741420" y="1407160"/>
                  <a:pt x="3740150" y="1428750"/>
                  <a:pt x="3733800" y="1447800"/>
                </a:cubicBezTo>
                <a:cubicBezTo>
                  <a:pt x="3637520" y="1544080"/>
                  <a:pt x="3673664" y="1491871"/>
                  <a:pt x="3619500" y="1600200"/>
                </a:cubicBezTo>
                <a:cubicBezTo>
                  <a:pt x="3488492" y="1862216"/>
                  <a:pt x="3576930" y="1613609"/>
                  <a:pt x="3524250" y="1771650"/>
                </a:cubicBezTo>
                <a:cubicBezTo>
                  <a:pt x="3524250" y="1771650"/>
                  <a:pt x="3450000" y="1849905"/>
                  <a:pt x="3409950" y="1885950"/>
                </a:cubicBezTo>
                <a:cubicBezTo>
                  <a:pt x="3386350" y="1907190"/>
                  <a:pt x="3359586" y="1924646"/>
                  <a:pt x="3333750" y="1943100"/>
                </a:cubicBezTo>
                <a:cubicBezTo>
                  <a:pt x="3315119" y="1956408"/>
                  <a:pt x="3298987" y="1976403"/>
                  <a:pt x="3276600" y="1981200"/>
                </a:cubicBezTo>
                <a:cubicBezTo>
                  <a:pt x="3208019" y="1995896"/>
                  <a:pt x="3136900" y="1993900"/>
                  <a:pt x="3067050" y="2000250"/>
                </a:cubicBezTo>
                <a:cubicBezTo>
                  <a:pt x="3067050" y="2000250"/>
                  <a:pt x="2863403" y="1964395"/>
                  <a:pt x="2762250" y="1943100"/>
                </a:cubicBezTo>
                <a:cubicBezTo>
                  <a:pt x="2742600" y="1938963"/>
                  <a:pt x="2721808" y="1935189"/>
                  <a:pt x="2705100" y="1924050"/>
                </a:cubicBezTo>
                <a:cubicBezTo>
                  <a:pt x="2682684" y="1909106"/>
                  <a:pt x="2668405" y="1884433"/>
                  <a:pt x="2647950" y="1866900"/>
                </a:cubicBezTo>
                <a:cubicBezTo>
                  <a:pt x="2623844" y="1846237"/>
                  <a:pt x="2597586" y="1828204"/>
                  <a:pt x="2571750" y="1809750"/>
                </a:cubicBezTo>
                <a:cubicBezTo>
                  <a:pt x="2537343" y="1785174"/>
                  <a:pt x="2501720" y="1757260"/>
                  <a:pt x="2457450" y="1752600"/>
                </a:cubicBezTo>
                <a:cubicBezTo>
                  <a:pt x="2356211" y="1741943"/>
                  <a:pt x="2254250" y="1739900"/>
                  <a:pt x="2152650" y="1733550"/>
                </a:cubicBezTo>
                <a:cubicBezTo>
                  <a:pt x="2133600" y="1739900"/>
                  <a:pt x="2112208" y="1741461"/>
                  <a:pt x="2095500" y="1752600"/>
                </a:cubicBezTo>
                <a:cubicBezTo>
                  <a:pt x="2073084" y="1767544"/>
                  <a:pt x="2053294" y="1787334"/>
                  <a:pt x="2038350" y="1809750"/>
                </a:cubicBezTo>
                <a:cubicBezTo>
                  <a:pt x="2027211" y="1826458"/>
                  <a:pt x="2027210" y="1848443"/>
                  <a:pt x="2019300" y="1866900"/>
                </a:cubicBezTo>
                <a:cubicBezTo>
                  <a:pt x="2008113" y="1893002"/>
                  <a:pt x="1996446" y="1919142"/>
                  <a:pt x="1981200" y="1943100"/>
                </a:cubicBezTo>
                <a:cubicBezTo>
                  <a:pt x="1951873" y="1989185"/>
                  <a:pt x="1915277" y="2030365"/>
                  <a:pt x="1885950" y="2076450"/>
                </a:cubicBezTo>
                <a:cubicBezTo>
                  <a:pt x="1870704" y="2100408"/>
                  <a:pt x="1861641" y="2127826"/>
                  <a:pt x="1847850" y="2152650"/>
                </a:cubicBezTo>
                <a:cubicBezTo>
                  <a:pt x="1829868" y="2185017"/>
                  <a:pt x="1810324" y="2216502"/>
                  <a:pt x="1790700" y="2247900"/>
                </a:cubicBezTo>
                <a:cubicBezTo>
                  <a:pt x="1778566" y="2267315"/>
                  <a:pt x="1762839" y="2284572"/>
                  <a:pt x="1752600" y="2305050"/>
                </a:cubicBezTo>
                <a:cubicBezTo>
                  <a:pt x="1743620" y="2323011"/>
                  <a:pt x="1742530" y="2344239"/>
                  <a:pt x="1733550" y="2362200"/>
                </a:cubicBezTo>
                <a:cubicBezTo>
                  <a:pt x="1723311" y="2382678"/>
                  <a:pt x="1706809" y="2399471"/>
                  <a:pt x="1695450" y="2419350"/>
                </a:cubicBezTo>
                <a:cubicBezTo>
                  <a:pt x="1651517" y="2496234"/>
                  <a:pt x="1650673" y="2502924"/>
                  <a:pt x="1656951" y="2495998"/>
                </a:cubicBezTo>
                <a:lnTo>
                  <a:pt x="1663727" y="2487324"/>
                </a:lnTo>
                <a:lnTo>
                  <a:pt x="1661175" y="2490955"/>
                </a:lnTo>
                <a:cubicBezTo>
                  <a:pt x="1650874" y="2505904"/>
                  <a:pt x="1627752" y="2539948"/>
                  <a:pt x="1581150" y="2609850"/>
                </a:cubicBezTo>
                <a:cubicBezTo>
                  <a:pt x="1454357" y="2694378"/>
                  <a:pt x="1567785" y="2610058"/>
                  <a:pt x="1390650" y="2819400"/>
                </a:cubicBezTo>
                <a:cubicBezTo>
                  <a:pt x="1343583" y="2875024"/>
                  <a:pt x="1253403" y="2949431"/>
                  <a:pt x="1200150" y="2990850"/>
                </a:cubicBezTo>
                <a:cubicBezTo>
                  <a:pt x="1182078" y="3004906"/>
                  <a:pt x="1160589" y="3014293"/>
                  <a:pt x="1143000" y="3028950"/>
                </a:cubicBezTo>
                <a:cubicBezTo>
                  <a:pt x="1122304" y="3046197"/>
                  <a:pt x="1107403" y="3069936"/>
                  <a:pt x="1085850" y="3086100"/>
                </a:cubicBezTo>
                <a:cubicBezTo>
                  <a:pt x="1013870" y="3140085"/>
                  <a:pt x="1003768" y="3138861"/>
                  <a:pt x="933450" y="3162300"/>
                </a:cubicBezTo>
                <a:cubicBezTo>
                  <a:pt x="787400" y="3168650"/>
                  <a:pt x="641488" y="3181350"/>
                  <a:pt x="495300" y="3181350"/>
                </a:cubicBezTo>
                <a:cubicBezTo>
                  <a:pt x="462921" y="3181350"/>
                  <a:pt x="429010" y="3176780"/>
                  <a:pt x="400050" y="3162300"/>
                </a:cubicBezTo>
                <a:cubicBezTo>
                  <a:pt x="375953" y="3150252"/>
                  <a:pt x="361950" y="3124200"/>
                  <a:pt x="342900" y="3105150"/>
                </a:cubicBezTo>
                <a:lnTo>
                  <a:pt x="190500" y="3067050"/>
                </a:lnTo>
                <a:cubicBezTo>
                  <a:pt x="66335" y="3036009"/>
                  <a:pt x="94109" y="3018104"/>
                  <a:pt x="53084" y="3036161"/>
                </a:cubicBezTo>
                <a:lnTo>
                  <a:pt x="48682" y="3038119"/>
                </a:lnTo>
                <a:lnTo>
                  <a:pt x="44865" y="3026407"/>
                </a:lnTo>
                <a:cubicBezTo>
                  <a:pt x="42658" y="3020207"/>
                  <a:pt x="40345" y="3014390"/>
                  <a:pt x="38100" y="3009900"/>
                </a:cubicBezTo>
                <a:cubicBezTo>
                  <a:pt x="27861" y="2989422"/>
                  <a:pt x="10239" y="2973228"/>
                  <a:pt x="0" y="2952750"/>
                </a:cubicBezTo>
                <a:close/>
              </a:path>
            </a:pathLst>
          </a:custGeom>
          <a:solidFill>
            <a:srgbClr val="EA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D4508C-EA7F-40EF-B9E0-0CA0CC07B68C}"/>
              </a:ext>
            </a:extLst>
          </p:cNvPr>
          <p:cNvSpPr/>
          <p:nvPr userDrawn="1"/>
        </p:nvSpPr>
        <p:spPr>
          <a:xfrm>
            <a:off x="-418884" y="-952500"/>
            <a:ext cx="12741116" cy="7810500"/>
          </a:xfrm>
          <a:custGeom>
            <a:avLst/>
            <a:gdLst>
              <a:gd name="connsiteX0" fmla="*/ 9232871 w 12335053"/>
              <a:gd name="connsiteY0" fmla="*/ 4667677 h 7784528"/>
              <a:gd name="connsiteX1" fmla="*/ 9229161 w 12335053"/>
              <a:gd name="connsiteY1" fmla="*/ 4673318 h 7784528"/>
              <a:gd name="connsiteX2" fmla="*/ 9231881 w 12335053"/>
              <a:gd name="connsiteY2" fmla="*/ 4669034 h 7784528"/>
              <a:gd name="connsiteX3" fmla="*/ 10591337 w 12335053"/>
              <a:gd name="connsiteY3" fmla="*/ 3241911 h 7784528"/>
              <a:gd name="connsiteX4" fmla="*/ 10588506 w 12335053"/>
              <a:gd name="connsiteY4" fmla="*/ 3253894 h 7784528"/>
              <a:gd name="connsiteX5" fmla="*/ 10588173 w 12335053"/>
              <a:gd name="connsiteY5" fmla="*/ 3255279 h 7784528"/>
              <a:gd name="connsiteX6" fmla="*/ 10588448 w 12335053"/>
              <a:gd name="connsiteY6" fmla="*/ 3253998 h 7784528"/>
              <a:gd name="connsiteX7" fmla="*/ 10591181 w 12335053"/>
              <a:gd name="connsiteY7" fmla="*/ 3242371 h 7784528"/>
              <a:gd name="connsiteX8" fmla="*/ 10591337 w 12335053"/>
              <a:gd name="connsiteY8" fmla="*/ 3241911 h 7784528"/>
              <a:gd name="connsiteX9" fmla="*/ 12335053 w 12335053"/>
              <a:gd name="connsiteY9" fmla="*/ 0 h 7784528"/>
              <a:gd name="connsiteX10" fmla="*/ 12335053 w 12335053"/>
              <a:gd name="connsiteY10" fmla="*/ 7784528 h 7784528"/>
              <a:gd name="connsiteX11" fmla="*/ 0 w 12335053"/>
              <a:gd name="connsiteY11" fmla="*/ 7784528 h 7784528"/>
              <a:gd name="connsiteX12" fmla="*/ 0 w 12335053"/>
              <a:gd name="connsiteY12" fmla="*/ 7021468 h 7784528"/>
              <a:gd name="connsiteX13" fmla="*/ 13439 w 12335053"/>
              <a:gd name="connsiteY13" fmla="*/ 7028155 h 7784528"/>
              <a:gd name="connsiteX14" fmla="*/ 48828 w 12335053"/>
              <a:gd name="connsiteY14" fmla="*/ 7046788 h 7784528"/>
              <a:gd name="connsiteX15" fmla="*/ 297614 w 12335053"/>
              <a:gd name="connsiteY15" fmla="*/ 7119577 h 7784528"/>
              <a:gd name="connsiteX16" fmla="*/ 386467 w 12335053"/>
              <a:gd name="connsiteY16" fmla="*/ 7155973 h 7784528"/>
              <a:gd name="connsiteX17" fmla="*/ 439778 w 12335053"/>
              <a:gd name="connsiteY17" fmla="*/ 7174170 h 7784528"/>
              <a:gd name="connsiteX18" fmla="*/ 493090 w 12335053"/>
              <a:gd name="connsiteY18" fmla="*/ 7228762 h 7784528"/>
              <a:gd name="connsiteX19" fmla="*/ 546401 w 12335053"/>
              <a:gd name="connsiteY19" fmla="*/ 7265158 h 7784528"/>
              <a:gd name="connsiteX20" fmla="*/ 581944 w 12335053"/>
              <a:gd name="connsiteY20" fmla="*/ 7301553 h 7784528"/>
              <a:gd name="connsiteX21" fmla="*/ 635254 w 12335053"/>
              <a:gd name="connsiteY21" fmla="*/ 7319750 h 7784528"/>
              <a:gd name="connsiteX22" fmla="*/ 706336 w 12335053"/>
              <a:gd name="connsiteY22" fmla="*/ 7356146 h 7784528"/>
              <a:gd name="connsiteX23" fmla="*/ 759648 w 12335053"/>
              <a:gd name="connsiteY23" fmla="*/ 7392540 h 7784528"/>
              <a:gd name="connsiteX24" fmla="*/ 1026205 w 12335053"/>
              <a:gd name="connsiteY24" fmla="*/ 7410738 h 7784528"/>
              <a:gd name="connsiteX25" fmla="*/ 1079516 w 12335053"/>
              <a:gd name="connsiteY25" fmla="*/ 7447132 h 7784528"/>
              <a:gd name="connsiteX26" fmla="*/ 1683714 w 12335053"/>
              <a:gd name="connsiteY26" fmla="*/ 7483528 h 7784528"/>
              <a:gd name="connsiteX27" fmla="*/ 1843648 w 12335053"/>
              <a:gd name="connsiteY27" fmla="*/ 7447132 h 7784528"/>
              <a:gd name="connsiteX28" fmla="*/ 1985813 w 12335053"/>
              <a:gd name="connsiteY28" fmla="*/ 7428935 h 7784528"/>
              <a:gd name="connsiteX29" fmla="*/ 2074665 w 12335053"/>
              <a:gd name="connsiteY29" fmla="*/ 7410738 h 7784528"/>
              <a:gd name="connsiteX30" fmla="*/ 2216829 w 12335053"/>
              <a:gd name="connsiteY30" fmla="*/ 7392540 h 7784528"/>
              <a:gd name="connsiteX31" fmla="*/ 2341224 w 12335053"/>
              <a:gd name="connsiteY31" fmla="*/ 7337947 h 7784528"/>
              <a:gd name="connsiteX32" fmla="*/ 2501157 w 12335053"/>
              <a:gd name="connsiteY32" fmla="*/ 7283355 h 7784528"/>
              <a:gd name="connsiteX33" fmla="*/ 2678862 w 12335053"/>
              <a:gd name="connsiteY33" fmla="*/ 7174170 h 7784528"/>
              <a:gd name="connsiteX34" fmla="*/ 2909880 w 12335053"/>
              <a:gd name="connsiteY34" fmla="*/ 7028590 h 7784528"/>
              <a:gd name="connsiteX35" fmla="*/ 3016502 w 12335053"/>
              <a:gd name="connsiteY35" fmla="*/ 6937602 h 7784528"/>
              <a:gd name="connsiteX36" fmla="*/ 3069815 w 12335053"/>
              <a:gd name="connsiteY36" fmla="*/ 6901206 h 7784528"/>
              <a:gd name="connsiteX37" fmla="*/ 3123126 w 12335053"/>
              <a:gd name="connsiteY37" fmla="*/ 6846615 h 7784528"/>
              <a:gd name="connsiteX38" fmla="*/ 3211977 w 12335053"/>
              <a:gd name="connsiteY38" fmla="*/ 6792021 h 7784528"/>
              <a:gd name="connsiteX39" fmla="*/ 3336372 w 12335053"/>
              <a:gd name="connsiteY39" fmla="*/ 6701035 h 7784528"/>
              <a:gd name="connsiteX40" fmla="*/ 3389685 w 12335053"/>
              <a:gd name="connsiteY40" fmla="*/ 6682836 h 7784528"/>
              <a:gd name="connsiteX41" fmla="*/ 3460765 w 12335053"/>
              <a:gd name="connsiteY41" fmla="*/ 6628244 h 7784528"/>
              <a:gd name="connsiteX42" fmla="*/ 3585159 w 12335053"/>
              <a:gd name="connsiteY42" fmla="*/ 6610047 h 7784528"/>
              <a:gd name="connsiteX43" fmla="*/ 3762863 w 12335053"/>
              <a:gd name="connsiteY43" fmla="*/ 6573651 h 7784528"/>
              <a:gd name="connsiteX44" fmla="*/ 4136044 w 12335053"/>
              <a:gd name="connsiteY44" fmla="*/ 6591850 h 7784528"/>
              <a:gd name="connsiteX45" fmla="*/ 4278208 w 12335053"/>
              <a:gd name="connsiteY45" fmla="*/ 6610047 h 7784528"/>
              <a:gd name="connsiteX46" fmla="*/ 4384831 w 12335053"/>
              <a:gd name="connsiteY46" fmla="*/ 6646442 h 7784528"/>
              <a:gd name="connsiteX47" fmla="*/ 4562535 w 12335053"/>
              <a:gd name="connsiteY47" fmla="*/ 6701035 h 7784528"/>
              <a:gd name="connsiteX48" fmla="*/ 4615848 w 12335053"/>
              <a:gd name="connsiteY48" fmla="*/ 6719232 h 7784528"/>
              <a:gd name="connsiteX49" fmla="*/ 4793553 w 12335053"/>
              <a:gd name="connsiteY49" fmla="*/ 6755627 h 7784528"/>
              <a:gd name="connsiteX50" fmla="*/ 5006800 w 12335053"/>
              <a:gd name="connsiteY50" fmla="*/ 6773824 h 7784528"/>
              <a:gd name="connsiteX51" fmla="*/ 5433290 w 12335053"/>
              <a:gd name="connsiteY51" fmla="*/ 6828417 h 7784528"/>
              <a:gd name="connsiteX52" fmla="*/ 6037488 w 12335053"/>
              <a:gd name="connsiteY52" fmla="*/ 6810220 h 7784528"/>
              <a:gd name="connsiteX53" fmla="*/ 6232966 w 12335053"/>
              <a:gd name="connsiteY53" fmla="*/ 6773824 h 7784528"/>
              <a:gd name="connsiteX54" fmla="*/ 6321816 w 12335053"/>
              <a:gd name="connsiteY54" fmla="*/ 6701035 h 7784528"/>
              <a:gd name="connsiteX55" fmla="*/ 6428439 w 12335053"/>
              <a:gd name="connsiteY55" fmla="*/ 6682836 h 7784528"/>
              <a:gd name="connsiteX56" fmla="*/ 6481751 w 12335053"/>
              <a:gd name="connsiteY56" fmla="*/ 6664639 h 7784528"/>
              <a:gd name="connsiteX57" fmla="*/ 6623914 w 12335053"/>
              <a:gd name="connsiteY57" fmla="*/ 6591850 h 7784528"/>
              <a:gd name="connsiteX58" fmla="*/ 6694997 w 12335053"/>
              <a:gd name="connsiteY58" fmla="*/ 6555454 h 7784528"/>
              <a:gd name="connsiteX59" fmla="*/ 6748309 w 12335053"/>
              <a:gd name="connsiteY59" fmla="*/ 6537256 h 7784528"/>
              <a:gd name="connsiteX60" fmla="*/ 6943783 w 12335053"/>
              <a:gd name="connsiteY60" fmla="*/ 6391677 h 7784528"/>
              <a:gd name="connsiteX61" fmla="*/ 6979326 w 12335053"/>
              <a:gd name="connsiteY61" fmla="*/ 6355281 h 7784528"/>
              <a:gd name="connsiteX62" fmla="*/ 7032636 w 12335053"/>
              <a:gd name="connsiteY62" fmla="*/ 6282491 h 7784528"/>
              <a:gd name="connsiteX63" fmla="*/ 7103718 w 12335053"/>
              <a:gd name="connsiteY63" fmla="*/ 6227898 h 7784528"/>
              <a:gd name="connsiteX64" fmla="*/ 7245883 w 12335053"/>
              <a:gd name="connsiteY64" fmla="*/ 6082318 h 7784528"/>
              <a:gd name="connsiteX65" fmla="*/ 7299195 w 12335053"/>
              <a:gd name="connsiteY65" fmla="*/ 6027726 h 7784528"/>
              <a:gd name="connsiteX66" fmla="*/ 7370276 w 12335053"/>
              <a:gd name="connsiteY66" fmla="*/ 5973133 h 7784528"/>
              <a:gd name="connsiteX67" fmla="*/ 7423588 w 12335053"/>
              <a:gd name="connsiteY67" fmla="*/ 5936739 h 7784528"/>
              <a:gd name="connsiteX68" fmla="*/ 7512440 w 12335053"/>
              <a:gd name="connsiteY68" fmla="*/ 5845751 h 7784528"/>
              <a:gd name="connsiteX69" fmla="*/ 7619063 w 12335053"/>
              <a:gd name="connsiteY69" fmla="*/ 5772960 h 7784528"/>
              <a:gd name="connsiteX70" fmla="*/ 7672374 w 12335053"/>
              <a:gd name="connsiteY70" fmla="*/ 5736565 h 7784528"/>
              <a:gd name="connsiteX71" fmla="*/ 7903390 w 12335053"/>
              <a:gd name="connsiteY71" fmla="*/ 5609183 h 7784528"/>
              <a:gd name="connsiteX72" fmla="*/ 7938932 w 12335053"/>
              <a:gd name="connsiteY72" fmla="*/ 5572787 h 7784528"/>
              <a:gd name="connsiteX73" fmla="*/ 8045555 w 12335053"/>
              <a:gd name="connsiteY73" fmla="*/ 5536392 h 7784528"/>
              <a:gd name="connsiteX74" fmla="*/ 8223259 w 12335053"/>
              <a:gd name="connsiteY74" fmla="*/ 5499998 h 7784528"/>
              <a:gd name="connsiteX75" fmla="*/ 8454276 w 12335053"/>
              <a:gd name="connsiteY75" fmla="*/ 5463602 h 7784528"/>
              <a:gd name="connsiteX76" fmla="*/ 8525358 w 12335053"/>
              <a:gd name="connsiteY76" fmla="*/ 5427207 h 7784528"/>
              <a:gd name="connsiteX77" fmla="*/ 8596440 w 12335053"/>
              <a:gd name="connsiteY77" fmla="*/ 5409010 h 7784528"/>
              <a:gd name="connsiteX78" fmla="*/ 8649751 w 12335053"/>
              <a:gd name="connsiteY78" fmla="*/ 5372615 h 7784528"/>
              <a:gd name="connsiteX79" fmla="*/ 8809687 w 12335053"/>
              <a:gd name="connsiteY79" fmla="*/ 5281627 h 7784528"/>
              <a:gd name="connsiteX80" fmla="*/ 8916310 w 12335053"/>
              <a:gd name="connsiteY80" fmla="*/ 5172442 h 7784528"/>
              <a:gd name="connsiteX81" fmla="*/ 8951850 w 12335053"/>
              <a:gd name="connsiteY81" fmla="*/ 5099652 h 7784528"/>
              <a:gd name="connsiteX82" fmla="*/ 8987391 w 12335053"/>
              <a:gd name="connsiteY82" fmla="*/ 5045060 h 7784528"/>
              <a:gd name="connsiteX83" fmla="*/ 9005161 w 12335053"/>
              <a:gd name="connsiteY83" fmla="*/ 4990467 h 7784528"/>
              <a:gd name="connsiteX84" fmla="*/ 9076244 w 12335053"/>
              <a:gd name="connsiteY84" fmla="*/ 4954072 h 7784528"/>
              <a:gd name="connsiteX85" fmla="*/ 9111784 w 12335053"/>
              <a:gd name="connsiteY85" fmla="*/ 4863084 h 7784528"/>
              <a:gd name="connsiteX86" fmla="*/ 9147326 w 12335053"/>
              <a:gd name="connsiteY86" fmla="*/ 4826689 h 7784528"/>
              <a:gd name="connsiteX87" fmla="*/ 9218407 w 12335053"/>
              <a:gd name="connsiteY87" fmla="*/ 4717504 h 7784528"/>
              <a:gd name="connsiteX88" fmla="*/ 9247560 w 12335053"/>
              <a:gd name="connsiteY88" fmla="*/ 4647534 h 7784528"/>
              <a:gd name="connsiteX89" fmla="*/ 9232871 w 12335053"/>
              <a:gd name="connsiteY89" fmla="*/ 4667677 h 7784528"/>
              <a:gd name="connsiteX90" fmla="*/ 9246469 w 12335053"/>
              <a:gd name="connsiteY90" fmla="*/ 4646998 h 7784528"/>
              <a:gd name="connsiteX91" fmla="*/ 9271719 w 12335053"/>
              <a:gd name="connsiteY91" fmla="*/ 4608319 h 7784528"/>
              <a:gd name="connsiteX92" fmla="*/ 9325030 w 12335053"/>
              <a:gd name="connsiteY92" fmla="*/ 4499134 h 7784528"/>
              <a:gd name="connsiteX93" fmla="*/ 9342801 w 12335053"/>
              <a:gd name="connsiteY93" fmla="*/ 4444541 h 7784528"/>
              <a:gd name="connsiteX94" fmla="*/ 9467195 w 12335053"/>
              <a:gd name="connsiteY94" fmla="*/ 4317158 h 7784528"/>
              <a:gd name="connsiteX95" fmla="*/ 9573818 w 12335053"/>
              <a:gd name="connsiteY95" fmla="*/ 4171578 h 7784528"/>
              <a:gd name="connsiteX96" fmla="*/ 9609359 w 12335053"/>
              <a:gd name="connsiteY96" fmla="*/ 4098788 h 7784528"/>
              <a:gd name="connsiteX97" fmla="*/ 9662670 w 12335053"/>
              <a:gd name="connsiteY97" fmla="*/ 4062393 h 7784528"/>
              <a:gd name="connsiteX98" fmla="*/ 9751522 w 12335053"/>
              <a:gd name="connsiteY98" fmla="*/ 3989603 h 7784528"/>
              <a:gd name="connsiteX99" fmla="*/ 9787064 w 12335053"/>
              <a:gd name="connsiteY99" fmla="*/ 3953208 h 7784528"/>
              <a:gd name="connsiteX100" fmla="*/ 9840375 w 12335053"/>
              <a:gd name="connsiteY100" fmla="*/ 3935011 h 7784528"/>
              <a:gd name="connsiteX101" fmla="*/ 9893687 w 12335053"/>
              <a:gd name="connsiteY101" fmla="*/ 3898615 h 7784528"/>
              <a:gd name="connsiteX102" fmla="*/ 9946998 w 12335053"/>
              <a:gd name="connsiteY102" fmla="*/ 3880418 h 7784528"/>
              <a:gd name="connsiteX103" fmla="*/ 10053621 w 12335053"/>
              <a:gd name="connsiteY103" fmla="*/ 3807628 h 7784528"/>
              <a:gd name="connsiteX104" fmla="*/ 10178015 w 12335053"/>
              <a:gd name="connsiteY104" fmla="*/ 3753035 h 7784528"/>
              <a:gd name="connsiteX105" fmla="*/ 10213556 w 12335053"/>
              <a:gd name="connsiteY105" fmla="*/ 3716640 h 7784528"/>
              <a:gd name="connsiteX106" fmla="*/ 10302408 w 12335053"/>
              <a:gd name="connsiteY106" fmla="*/ 3643850 h 7784528"/>
              <a:gd name="connsiteX107" fmla="*/ 10426801 w 12335053"/>
              <a:gd name="connsiteY107" fmla="*/ 3552862 h 7784528"/>
              <a:gd name="connsiteX108" fmla="*/ 10444573 w 12335053"/>
              <a:gd name="connsiteY108" fmla="*/ 3480073 h 7784528"/>
              <a:gd name="connsiteX109" fmla="*/ 10480114 w 12335053"/>
              <a:gd name="connsiteY109" fmla="*/ 3443677 h 7784528"/>
              <a:gd name="connsiteX110" fmla="*/ 10568966 w 12335053"/>
              <a:gd name="connsiteY110" fmla="*/ 3334492 h 7784528"/>
              <a:gd name="connsiteX111" fmla="*/ 10584353 w 12335053"/>
              <a:gd name="connsiteY111" fmla="*/ 3271179 h 7784528"/>
              <a:gd name="connsiteX112" fmla="*/ 10588173 w 12335053"/>
              <a:gd name="connsiteY112" fmla="*/ 3255279 h 7784528"/>
              <a:gd name="connsiteX113" fmla="*/ 10585502 w 12335053"/>
              <a:gd name="connsiteY113" fmla="*/ 3267725 h 7784528"/>
              <a:gd name="connsiteX114" fmla="*/ 10604507 w 12335053"/>
              <a:gd name="connsiteY114" fmla="*/ 3207109 h 7784528"/>
              <a:gd name="connsiteX115" fmla="*/ 10622277 w 12335053"/>
              <a:gd name="connsiteY115" fmla="*/ 3134319 h 7784528"/>
              <a:gd name="connsiteX116" fmla="*/ 10657819 w 12335053"/>
              <a:gd name="connsiteY116" fmla="*/ 3025133 h 7784528"/>
              <a:gd name="connsiteX117" fmla="*/ 10711130 w 12335053"/>
              <a:gd name="connsiteY117" fmla="*/ 2806764 h 7784528"/>
              <a:gd name="connsiteX118" fmla="*/ 10746671 w 12335053"/>
              <a:gd name="connsiteY118" fmla="*/ 2733974 h 7784528"/>
              <a:gd name="connsiteX119" fmla="*/ 10782212 w 12335053"/>
              <a:gd name="connsiteY119" fmla="*/ 2588394 h 7784528"/>
              <a:gd name="connsiteX120" fmla="*/ 10871065 w 12335053"/>
              <a:gd name="connsiteY120" fmla="*/ 2406418 h 7784528"/>
              <a:gd name="connsiteX121" fmla="*/ 10906606 w 12335053"/>
              <a:gd name="connsiteY121" fmla="*/ 2279036 h 7784528"/>
              <a:gd name="connsiteX122" fmla="*/ 10942146 w 12335053"/>
              <a:gd name="connsiteY122" fmla="*/ 2242640 h 7784528"/>
              <a:gd name="connsiteX123" fmla="*/ 11013229 w 12335053"/>
              <a:gd name="connsiteY123" fmla="*/ 2115257 h 7784528"/>
              <a:gd name="connsiteX124" fmla="*/ 11084311 w 12335053"/>
              <a:gd name="connsiteY124" fmla="*/ 1987875 h 7784528"/>
              <a:gd name="connsiteX125" fmla="*/ 11173163 w 12335053"/>
              <a:gd name="connsiteY125" fmla="*/ 1915084 h 7784528"/>
              <a:gd name="connsiteX126" fmla="*/ 11226475 w 12335053"/>
              <a:gd name="connsiteY126" fmla="*/ 1842295 h 7784528"/>
              <a:gd name="connsiteX127" fmla="*/ 11350868 w 12335053"/>
              <a:gd name="connsiteY127" fmla="*/ 1751307 h 7784528"/>
              <a:gd name="connsiteX128" fmla="*/ 11386409 w 12335053"/>
              <a:gd name="connsiteY128" fmla="*/ 1696715 h 7784528"/>
              <a:gd name="connsiteX129" fmla="*/ 11424567 w 12335053"/>
              <a:gd name="connsiteY129" fmla="*/ 1655255 h 7784528"/>
              <a:gd name="connsiteX130" fmla="*/ 11418926 w 12335053"/>
              <a:gd name="connsiteY130" fmla="*/ 1665586 h 7784528"/>
              <a:gd name="connsiteX131" fmla="*/ 11414480 w 12335053"/>
              <a:gd name="connsiteY131" fmla="*/ 1672598 h 7784528"/>
              <a:gd name="connsiteX132" fmla="*/ 11418911 w 12335053"/>
              <a:gd name="connsiteY132" fmla="*/ 1665612 h 7784528"/>
              <a:gd name="connsiteX133" fmla="*/ 11418926 w 12335053"/>
              <a:gd name="connsiteY133" fmla="*/ 1665586 h 7784528"/>
              <a:gd name="connsiteX134" fmla="*/ 11427185 w 12335053"/>
              <a:gd name="connsiteY134" fmla="*/ 1652561 h 7784528"/>
              <a:gd name="connsiteX135" fmla="*/ 11457491 w 12335053"/>
              <a:gd name="connsiteY135" fmla="*/ 1605728 h 7784528"/>
              <a:gd name="connsiteX136" fmla="*/ 11510802 w 12335053"/>
              <a:gd name="connsiteY136" fmla="*/ 1405555 h 7784528"/>
              <a:gd name="connsiteX137" fmla="*/ 11528574 w 12335053"/>
              <a:gd name="connsiteY137" fmla="*/ 1332764 h 7784528"/>
              <a:gd name="connsiteX138" fmla="*/ 11564114 w 12335053"/>
              <a:gd name="connsiteY138" fmla="*/ 1278172 h 7784528"/>
              <a:gd name="connsiteX139" fmla="*/ 11599655 w 12335053"/>
              <a:gd name="connsiteY139" fmla="*/ 987011 h 7784528"/>
              <a:gd name="connsiteX140" fmla="*/ 11670737 w 12335053"/>
              <a:gd name="connsiteY140" fmla="*/ 786838 h 7784528"/>
              <a:gd name="connsiteX141" fmla="*/ 11688508 w 12335053"/>
              <a:gd name="connsiteY141" fmla="*/ 732246 h 7784528"/>
              <a:gd name="connsiteX142" fmla="*/ 11830671 w 12335053"/>
              <a:gd name="connsiteY142" fmla="*/ 568468 h 7784528"/>
              <a:gd name="connsiteX143" fmla="*/ 11919524 w 12335053"/>
              <a:gd name="connsiteY143" fmla="*/ 495678 h 7784528"/>
              <a:gd name="connsiteX144" fmla="*/ 11948040 w 12335053"/>
              <a:gd name="connsiteY144" fmla="*/ 452250 h 7784528"/>
              <a:gd name="connsiteX145" fmla="*/ 11960001 w 12335053"/>
              <a:gd name="connsiteY145" fmla="*/ 434513 h 7784528"/>
              <a:gd name="connsiteX146" fmla="*/ 11961753 w 12335053"/>
              <a:gd name="connsiteY146" fmla="*/ 432109 h 7784528"/>
              <a:gd name="connsiteX147" fmla="*/ 11960478 w 12335053"/>
              <a:gd name="connsiteY147" fmla="*/ 433805 h 7784528"/>
              <a:gd name="connsiteX148" fmla="*/ 11960001 w 12335053"/>
              <a:gd name="connsiteY148" fmla="*/ 434513 h 7784528"/>
              <a:gd name="connsiteX149" fmla="*/ 11956786 w 12335053"/>
              <a:gd name="connsiteY149" fmla="*/ 438921 h 7784528"/>
              <a:gd name="connsiteX150" fmla="*/ 11972836 w 12335053"/>
              <a:gd name="connsiteY150" fmla="*/ 386493 h 7784528"/>
              <a:gd name="connsiteX151" fmla="*/ 12008377 w 12335053"/>
              <a:gd name="connsiteY151" fmla="*/ 331900 h 7784528"/>
              <a:gd name="connsiteX152" fmla="*/ 12061689 w 12335053"/>
              <a:gd name="connsiteY152" fmla="*/ 240912 h 7784528"/>
              <a:gd name="connsiteX153" fmla="*/ 12079459 w 12335053"/>
              <a:gd name="connsiteY153" fmla="*/ 168123 h 7784528"/>
              <a:gd name="connsiteX154" fmla="*/ 12221623 w 12335053"/>
              <a:gd name="connsiteY154" fmla="*/ 95332 h 7784528"/>
              <a:gd name="connsiteX155" fmla="*/ 12274935 w 12335053"/>
              <a:gd name="connsiteY155" fmla="*/ 58938 h 7784528"/>
              <a:gd name="connsiteX156" fmla="*/ 12328246 w 12335053"/>
              <a:gd name="connsiteY156" fmla="*/ 4345 h 7784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335053" h="7784528">
                <a:moveTo>
                  <a:pt x="9232871" y="4667677"/>
                </a:moveTo>
                <a:lnTo>
                  <a:pt x="9229161" y="4673318"/>
                </a:lnTo>
                <a:cubicBezTo>
                  <a:pt x="9201773" y="4714758"/>
                  <a:pt x="9215591" y="4692470"/>
                  <a:pt x="9231881" y="4669034"/>
                </a:cubicBezTo>
                <a:close/>
                <a:moveTo>
                  <a:pt x="10591337" y="3241911"/>
                </a:moveTo>
                <a:cubicBezTo>
                  <a:pt x="10590960" y="3243564"/>
                  <a:pt x="10590084" y="3247290"/>
                  <a:pt x="10588506" y="3253894"/>
                </a:cubicBezTo>
                <a:lnTo>
                  <a:pt x="10588173" y="3255279"/>
                </a:lnTo>
                <a:lnTo>
                  <a:pt x="10588448" y="3253998"/>
                </a:lnTo>
                <a:cubicBezTo>
                  <a:pt x="10589557" y="3249137"/>
                  <a:pt x="10590630" y="3244626"/>
                  <a:pt x="10591181" y="3242371"/>
                </a:cubicBezTo>
                <a:cubicBezTo>
                  <a:pt x="10591595" y="3240680"/>
                  <a:pt x="10591716" y="3240259"/>
                  <a:pt x="10591337" y="3241911"/>
                </a:cubicBezTo>
                <a:close/>
                <a:moveTo>
                  <a:pt x="12335053" y="0"/>
                </a:moveTo>
                <a:lnTo>
                  <a:pt x="12335053" y="7784528"/>
                </a:lnTo>
                <a:lnTo>
                  <a:pt x="0" y="7784528"/>
                </a:lnTo>
                <a:lnTo>
                  <a:pt x="0" y="7021468"/>
                </a:lnTo>
                <a:lnTo>
                  <a:pt x="13439" y="7028155"/>
                </a:lnTo>
                <a:cubicBezTo>
                  <a:pt x="24977" y="7034965"/>
                  <a:pt x="36465" y="7041919"/>
                  <a:pt x="48828" y="7046788"/>
                </a:cubicBezTo>
                <a:cubicBezTo>
                  <a:pt x="185027" y="7100431"/>
                  <a:pt x="181816" y="7095861"/>
                  <a:pt x="297614" y="7119577"/>
                </a:cubicBezTo>
                <a:cubicBezTo>
                  <a:pt x="327232" y="7131709"/>
                  <a:pt x="356599" y="7144503"/>
                  <a:pt x="386467" y="7155973"/>
                </a:cubicBezTo>
                <a:cubicBezTo>
                  <a:pt x="404006" y="7162708"/>
                  <a:pt x="424193" y="7163530"/>
                  <a:pt x="439778" y="7174170"/>
                </a:cubicBezTo>
                <a:cubicBezTo>
                  <a:pt x="460689" y="7188445"/>
                  <a:pt x="473784" y="7212287"/>
                  <a:pt x="493090" y="7228762"/>
                </a:cubicBezTo>
                <a:cubicBezTo>
                  <a:pt x="509497" y="7242764"/>
                  <a:pt x="529724" y="7251496"/>
                  <a:pt x="546401" y="7265158"/>
                </a:cubicBezTo>
                <a:cubicBezTo>
                  <a:pt x="559484" y="7275876"/>
                  <a:pt x="567576" y="7292726"/>
                  <a:pt x="581944" y="7301553"/>
                </a:cubicBezTo>
                <a:cubicBezTo>
                  <a:pt x="598005" y="7311421"/>
                  <a:pt x="618037" y="7312194"/>
                  <a:pt x="635254" y="7319750"/>
                </a:cubicBezTo>
                <a:cubicBezTo>
                  <a:pt x="659602" y="7330436"/>
                  <a:pt x="683336" y="7342686"/>
                  <a:pt x="706336" y="7356146"/>
                </a:cubicBezTo>
                <a:cubicBezTo>
                  <a:pt x="724879" y="7366996"/>
                  <a:pt x="738580" y="7388945"/>
                  <a:pt x="759648" y="7392540"/>
                </a:cubicBezTo>
                <a:cubicBezTo>
                  <a:pt x="847486" y="7407532"/>
                  <a:pt x="937353" y="7404672"/>
                  <a:pt x="1026205" y="7410738"/>
                </a:cubicBezTo>
                <a:cubicBezTo>
                  <a:pt x="1043976" y="7422869"/>
                  <a:pt x="1058646" y="7442487"/>
                  <a:pt x="1079516" y="7447132"/>
                </a:cubicBezTo>
                <a:cubicBezTo>
                  <a:pt x="1415036" y="7521824"/>
                  <a:pt x="1386304" y="7505282"/>
                  <a:pt x="1683714" y="7483528"/>
                </a:cubicBezTo>
                <a:cubicBezTo>
                  <a:pt x="1740325" y="7469035"/>
                  <a:pt x="1784980" y="7456375"/>
                  <a:pt x="1843648" y="7447132"/>
                </a:cubicBezTo>
                <a:cubicBezTo>
                  <a:pt x="1890850" y="7439696"/>
                  <a:pt x="1938611" y="7436372"/>
                  <a:pt x="1985813" y="7428935"/>
                </a:cubicBezTo>
                <a:cubicBezTo>
                  <a:pt x="2015666" y="7424232"/>
                  <a:pt x="2044813" y="7415441"/>
                  <a:pt x="2074665" y="7410738"/>
                </a:cubicBezTo>
                <a:cubicBezTo>
                  <a:pt x="2121866" y="7403301"/>
                  <a:pt x="2169441" y="7398607"/>
                  <a:pt x="2216829" y="7392540"/>
                </a:cubicBezTo>
                <a:cubicBezTo>
                  <a:pt x="2324863" y="7318787"/>
                  <a:pt x="2210082" y="7388307"/>
                  <a:pt x="2341224" y="7337947"/>
                </a:cubicBezTo>
                <a:cubicBezTo>
                  <a:pt x="2509383" y="7273372"/>
                  <a:pt x="2306446" y="7323233"/>
                  <a:pt x="2501157" y="7283355"/>
                </a:cubicBezTo>
                <a:cubicBezTo>
                  <a:pt x="2560393" y="7246961"/>
                  <a:pt x="2622271" y="7214736"/>
                  <a:pt x="2678862" y="7174170"/>
                </a:cubicBezTo>
                <a:cubicBezTo>
                  <a:pt x="2871914" y="7035788"/>
                  <a:pt x="2787972" y="7070202"/>
                  <a:pt x="2909880" y="7028590"/>
                </a:cubicBezTo>
                <a:cubicBezTo>
                  <a:pt x="2945419" y="6998261"/>
                  <a:pt x="2979983" y="6966689"/>
                  <a:pt x="3016502" y="6937602"/>
                </a:cubicBezTo>
                <a:cubicBezTo>
                  <a:pt x="3033360" y="6924175"/>
                  <a:pt x="3053407" y="6915208"/>
                  <a:pt x="3069815" y="6901206"/>
                </a:cubicBezTo>
                <a:cubicBezTo>
                  <a:pt x="3089122" y="6884732"/>
                  <a:pt x="3103021" y="6862055"/>
                  <a:pt x="3123126" y="6846615"/>
                </a:cubicBezTo>
                <a:cubicBezTo>
                  <a:pt x="3150757" y="6825393"/>
                  <a:pt x="3183240" y="6811641"/>
                  <a:pt x="3211977" y="6792021"/>
                </a:cubicBezTo>
                <a:cubicBezTo>
                  <a:pt x="3236122" y="6775539"/>
                  <a:pt x="3304586" y="6717309"/>
                  <a:pt x="3336372" y="6701035"/>
                </a:cubicBezTo>
                <a:cubicBezTo>
                  <a:pt x="3353126" y="6692456"/>
                  <a:pt x="3371912" y="6688902"/>
                  <a:pt x="3389685" y="6682836"/>
                </a:cubicBezTo>
                <a:cubicBezTo>
                  <a:pt x="3413377" y="6664639"/>
                  <a:pt x="3432930" y="6638609"/>
                  <a:pt x="3460765" y="6628244"/>
                </a:cubicBezTo>
                <a:cubicBezTo>
                  <a:pt x="3500128" y="6613587"/>
                  <a:pt x="3543760" y="6616568"/>
                  <a:pt x="3585159" y="6610047"/>
                </a:cubicBezTo>
                <a:cubicBezTo>
                  <a:pt x="3698448" y="6592199"/>
                  <a:pt x="3668638" y="6597775"/>
                  <a:pt x="3762863" y="6573651"/>
                </a:cubicBezTo>
                <a:cubicBezTo>
                  <a:pt x="3887256" y="6579717"/>
                  <a:pt x="4011804" y="6583075"/>
                  <a:pt x="4136044" y="6591850"/>
                </a:cubicBezTo>
                <a:cubicBezTo>
                  <a:pt x="4183690" y="6595215"/>
                  <a:pt x="4231511" y="6599800"/>
                  <a:pt x="4278208" y="6610047"/>
                </a:cubicBezTo>
                <a:cubicBezTo>
                  <a:pt x="4314843" y="6618085"/>
                  <a:pt x="4384831" y="6646442"/>
                  <a:pt x="4384831" y="6646442"/>
                </a:cubicBezTo>
                <a:cubicBezTo>
                  <a:pt x="4482080" y="6712831"/>
                  <a:pt x="4399183" y="6667578"/>
                  <a:pt x="4562535" y="6701035"/>
                </a:cubicBezTo>
                <a:cubicBezTo>
                  <a:pt x="4580903" y="6704797"/>
                  <a:pt x="4597597" y="6714919"/>
                  <a:pt x="4615848" y="6719232"/>
                </a:cubicBezTo>
                <a:cubicBezTo>
                  <a:pt x="4674710" y="6733142"/>
                  <a:pt x="4733698" y="6747269"/>
                  <a:pt x="4793553" y="6755627"/>
                </a:cubicBezTo>
                <a:cubicBezTo>
                  <a:pt x="4864227" y="6765495"/>
                  <a:pt x="4935718" y="6767758"/>
                  <a:pt x="5006800" y="6773824"/>
                </a:cubicBezTo>
                <a:cubicBezTo>
                  <a:pt x="5146409" y="6797653"/>
                  <a:pt x="5290756" y="6828417"/>
                  <a:pt x="5433290" y="6828417"/>
                </a:cubicBezTo>
                <a:cubicBezTo>
                  <a:pt x="5634777" y="6828417"/>
                  <a:pt x="5836088" y="6816286"/>
                  <a:pt x="6037488" y="6810220"/>
                </a:cubicBezTo>
                <a:cubicBezTo>
                  <a:pt x="6102648" y="6798088"/>
                  <a:pt x="6170955" y="6797637"/>
                  <a:pt x="6232966" y="6773824"/>
                </a:cubicBezTo>
                <a:cubicBezTo>
                  <a:pt x="6268477" y="6760186"/>
                  <a:pt x="6287289" y="6717106"/>
                  <a:pt x="6321816" y="6701035"/>
                </a:cubicBezTo>
                <a:cubicBezTo>
                  <a:pt x="6354618" y="6685767"/>
                  <a:pt x="6393267" y="6690841"/>
                  <a:pt x="6428439" y="6682836"/>
                </a:cubicBezTo>
                <a:cubicBezTo>
                  <a:pt x="6446726" y="6678675"/>
                  <a:pt x="6464697" y="6672576"/>
                  <a:pt x="6481751" y="6664639"/>
                </a:cubicBezTo>
                <a:cubicBezTo>
                  <a:pt x="6529984" y="6642188"/>
                  <a:pt x="6576527" y="6616113"/>
                  <a:pt x="6623914" y="6591850"/>
                </a:cubicBezTo>
                <a:cubicBezTo>
                  <a:pt x="6647608" y="6579717"/>
                  <a:pt x="6669865" y="6564032"/>
                  <a:pt x="6694997" y="6555454"/>
                </a:cubicBezTo>
                <a:lnTo>
                  <a:pt x="6748309" y="6537256"/>
                </a:lnTo>
                <a:cubicBezTo>
                  <a:pt x="6865257" y="6417495"/>
                  <a:pt x="6799696" y="6465450"/>
                  <a:pt x="6943783" y="6391677"/>
                </a:cubicBezTo>
                <a:cubicBezTo>
                  <a:pt x="6955630" y="6379544"/>
                  <a:pt x="6968598" y="6368461"/>
                  <a:pt x="6979326" y="6355281"/>
                </a:cubicBezTo>
                <a:cubicBezTo>
                  <a:pt x="6998286" y="6331981"/>
                  <a:pt x="7011694" y="6303937"/>
                  <a:pt x="7032636" y="6282491"/>
                </a:cubicBezTo>
                <a:cubicBezTo>
                  <a:pt x="7053579" y="6261045"/>
                  <a:pt x="7081581" y="6248048"/>
                  <a:pt x="7103718" y="6227898"/>
                </a:cubicBezTo>
                <a:cubicBezTo>
                  <a:pt x="7103759" y="6227862"/>
                  <a:pt x="7226904" y="6101753"/>
                  <a:pt x="7245883" y="6082318"/>
                </a:cubicBezTo>
                <a:cubicBezTo>
                  <a:pt x="7263653" y="6064121"/>
                  <a:pt x="7279089" y="6043168"/>
                  <a:pt x="7299195" y="6027726"/>
                </a:cubicBezTo>
                <a:cubicBezTo>
                  <a:pt x="7322888" y="6009529"/>
                  <a:pt x="7346175" y="5990761"/>
                  <a:pt x="7370276" y="5973133"/>
                </a:cubicBezTo>
                <a:cubicBezTo>
                  <a:pt x="7387655" y="5960421"/>
                  <a:pt x="7407514" y="5951141"/>
                  <a:pt x="7423588" y="5936739"/>
                </a:cubicBezTo>
                <a:cubicBezTo>
                  <a:pt x="7455109" y="5908494"/>
                  <a:pt x="7480022" y="5872912"/>
                  <a:pt x="7512440" y="5845751"/>
                </a:cubicBezTo>
                <a:cubicBezTo>
                  <a:pt x="7545499" y="5818052"/>
                  <a:pt x="7583522" y="5797224"/>
                  <a:pt x="7619063" y="5772960"/>
                </a:cubicBezTo>
                <a:cubicBezTo>
                  <a:pt x="7636833" y="5760829"/>
                  <a:pt x="7653271" y="5746346"/>
                  <a:pt x="7672374" y="5736565"/>
                </a:cubicBezTo>
                <a:cubicBezTo>
                  <a:pt x="7746158" y="5698787"/>
                  <a:pt x="7835300" y="5655667"/>
                  <a:pt x="7903390" y="5609183"/>
                </a:cubicBezTo>
                <a:cubicBezTo>
                  <a:pt x="7917331" y="5599666"/>
                  <a:pt x="7923946" y="5580461"/>
                  <a:pt x="7938932" y="5572787"/>
                </a:cubicBezTo>
                <a:cubicBezTo>
                  <a:pt x="7972441" y="5555630"/>
                  <a:pt x="8009210" y="5545698"/>
                  <a:pt x="8045555" y="5536392"/>
                </a:cubicBezTo>
                <a:cubicBezTo>
                  <a:pt x="8171280" y="5504205"/>
                  <a:pt x="8063499" y="5529742"/>
                  <a:pt x="8223259" y="5499998"/>
                </a:cubicBezTo>
                <a:cubicBezTo>
                  <a:pt x="8402366" y="5466651"/>
                  <a:pt x="8213481" y="5494426"/>
                  <a:pt x="8454276" y="5463602"/>
                </a:cubicBezTo>
                <a:cubicBezTo>
                  <a:pt x="8477970" y="5451471"/>
                  <a:pt x="8500554" y="5436732"/>
                  <a:pt x="8525358" y="5427207"/>
                </a:cubicBezTo>
                <a:cubicBezTo>
                  <a:pt x="8548226" y="5418425"/>
                  <a:pt x="8573992" y="5418863"/>
                  <a:pt x="8596440" y="5409010"/>
                </a:cubicBezTo>
                <a:cubicBezTo>
                  <a:pt x="8616071" y="5400394"/>
                  <a:pt x="8630649" y="5382396"/>
                  <a:pt x="8649751" y="5372615"/>
                </a:cubicBezTo>
                <a:cubicBezTo>
                  <a:pt x="8739133" y="5326850"/>
                  <a:pt x="8697632" y="5396375"/>
                  <a:pt x="8809687" y="5281627"/>
                </a:cubicBezTo>
                <a:lnTo>
                  <a:pt x="8916310" y="5172442"/>
                </a:lnTo>
                <a:cubicBezTo>
                  <a:pt x="8928156" y="5148179"/>
                  <a:pt x="8938707" y="5123205"/>
                  <a:pt x="8951850" y="5099652"/>
                </a:cubicBezTo>
                <a:cubicBezTo>
                  <a:pt x="8962446" y="5080663"/>
                  <a:pt x="8977839" y="5064622"/>
                  <a:pt x="8987391" y="5045060"/>
                </a:cubicBezTo>
                <a:cubicBezTo>
                  <a:pt x="8995767" y="5027903"/>
                  <a:pt x="8991916" y="5004030"/>
                  <a:pt x="9005161" y="4990467"/>
                </a:cubicBezTo>
                <a:cubicBezTo>
                  <a:pt x="9023893" y="4971285"/>
                  <a:pt x="9052549" y="4966203"/>
                  <a:pt x="9076244" y="4954072"/>
                </a:cubicBezTo>
                <a:cubicBezTo>
                  <a:pt x="9088090" y="4923742"/>
                  <a:pt x="9095958" y="4891446"/>
                  <a:pt x="9111784" y="4863084"/>
                </a:cubicBezTo>
                <a:cubicBezTo>
                  <a:pt x="9120097" y="4848188"/>
                  <a:pt x="9137273" y="4840415"/>
                  <a:pt x="9147326" y="4826689"/>
                </a:cubicBezTo>
                <a:cubicBezTo>
                  <a:pt x="9172955" y="4791697"/>
                  <a:pt x="9197663" y="4755741"/>
                  <a:pt x="9218407" y="4717504"/>
                </a:cubicBezTo>
                <a:cubicBezTo>
                  <a:pt x="9264388" y="4632750"/>
                  <a:pt x="9261193" y="4630286"/>
                  <a:pt x="9247560" y="4647534"/>
                </a:cubicBezTo>
                <a:lnTo>
                  <a:pt x="9232871" y="4667677"/>
                </a:lnTo>
                <a:lnTo>
                  <a:pt x="9246469" y="4646998"/>
                </a:lnTo>
                <a:cubicBezTo>
                  <a:pt x="9253502" y="4636262"/>
                  <a:pt x="9261859" y="4623466"/>
                  <a:pt x="9271719" y="4608319"/>
                </a:cubicBezTo>
                <a:cubicBezTo>
                  <a:pt x="9316386" y="4471096"/>
                  <a:pt x="9256134" y="4640240"/>
                  <a:pt x="9325030" y="4499134"/>
                </a:cubicBezTo>
                <a:cubicBezTo>
                  <a:pt x="9333407" y="4481977"/>
                  <a:pt x="9331099" y="4459520"/>
                  <a:pt x="9342801" y="4444541"/>
                </a:cubicBezTo>
                <a:cubicBezTo>
                  <a:pt x="9379433" y="4397650"/>
                  <a:pt x="9434668" y="4367123"/>
                  <a:pt x="9467195" y="4317158"/>
                </a:cubicBezTo>
                <a:cubicBezTo>
                  <a:pt x="9547569" y="4193698"/>
                  <a:pt x="9508072" y="4238903"/>
                  <a:pt x="9573818" y="4171578"/>
                </a:cubicBezTo>
                <a:cubicBezTo>
                  <a:pt x="9585665" y="4147315"/>
                  <a:pt x="9592399" y="4119628"/>
                  <a:pt x="9609359" y="4098788"/>
                </a:cubicBezTo>
                <a:cubicBezTo>
                  <a:pt x="9623031" y="4081987"/>
                  <a:pt x="9645583" y="4075515"/>
                  <a:pt x="9662670" y="4062393"/>
                </a:cubicBezTo>
                <a:cubicBezTo>
                  <a:pt x="9693013" y="4039089"/>
                  <a:pt x="9722725" y="4014880"/>
                  <a:pt x="9751522" y="3989603"/>
                </a:cubicBezTo>
                <a:cubicBezTo>
                  <a:pt x="9764244" y="3978437"/>
                  <a:pt x="9772697" y="3962035"/>
                  <a:pt x="9787064" y="3953208"/>
                </a:cubicBezTo>
                <a:cubicBezTo>
                  <a:pt x="9803126" y="3943340"/>
                  <a:pt x="9822605" y="3941077"/>
                  <a:pt x="9840375" y="3935011"/>
                </a:cubicBezTo>
                <a:cubicBezTo>
                  <a:pt x="9858146" y="3922878"/>
                  <a:pt x="9874585" y="3908396"/>
                  <a:pt x="9893687" y="3898615"/>
                </a:cubicBezTo>
                <a:cubicBezTo>
                  <a:pt x="9910442" y="3890037"/>
                  <a:pt x="9931413" y="3891058"/>
                  <a:pt x="9946998" y="3880418"/>
                </a:cubicBezTo>
                <a:cubicBezTo>
                  <a:pt x="10080112" y="3789544"/>
                  <a:pt x="9926862" y="3850896"/>
                  <a:pt x="10053621" y="3807628"/>
                </a:cubicBezTo>
                <a:cubicBezTo>
                  <a:pt x="10133877" y="3725442"/>
                  <a:pt x="10030624" y="3817719"/>
                  <a:pt x="10178015" y="3753035"/>
                </a:cubicBezTo>
                <a:cubicBezTo>
                  <a:pt x="10193414" y="3746277"/>
                  <a:pt x="10200835" y="3727806"/>
                  <a:pt x="10213556" y="3716640"/>
                </a:cubicBezTo>
                <a:cubicBezTo>
                  <a:pt x="10242354" y="3691363"/>
                  <a:pt x="10274060" y="3669654"/>
                  <a:pt x="10302408" y="3643850"/>
                </a:cubicBezTo>
                <a:cubicBezTo>
                  <a:pt x="10403599" y="3551739"/>
                  <a:pt x="10332274" y="3585128"/>
                  <a:pt x="10426801" y="3552862"/>
                </a:cubicBezTo>
                <a:cubicBezTo>
                  <a:pt x="10432725" y="3528599"/>
                  <a:pt x="10433650" y="3502443"/>
                  <a:pt x="10444573" y="3480073"/>
                </a:cubicBezTo>
                <a:cubicBezTo>
                  <a:pt x="10452066" y="3464727"/>
                  <a:pt x="10469387" y="3456857"/>
                  <a:pt x="10480114" y="3443677"/>
                </a:cubicBezTo>
                <a:cubicBezTo>
                  <a:pt x="10585712" y="3313911"/>
                  <a:pt x="10488590" y="3416800"/>
                  <a:pt x="10568966" y="3334492"/>
                </a:cubicBezTo>
                <a:cubicBezTo>
                  <a:pt x="10575911" y="3306046"/>
                  <a:pt x="10580878" y="3285578"/>
                  <a:pt x="10584353" y="3271179"/>
                </a:cubicBezTo>
                <a:lnTo>
                  <a:pt x="10588173" y="3255279"/>
                </a:lnTo>
                <a:lnTo>
                  <a:pt x="10585502" y="3267725"/>
                </a:lnTo>
                <a:cubicBezTo>
                  <a:pt x="10583420" y="3278688"/>
                  <a:pt x="10585385" y="3275644"/>
                  <a:pt x="10604507" y="3207109"/>
                </a:cubicBezTo>
                <a:cubicBezTo>
                  <a:pt x="10611217" y="3183062"/>
                  <a:pt x="10615259" y="3158274"/>
                  <a:pt x="10622277" y="3134319"/>
                </a:cubicBezTo>
                <a:cubicBezTo>
                  <a:pt x="10633042" y="3097573"/>
                  <a:pt x="10649693" y="3062585"/>
                  <a:pt x="10657819" y="3025133"/>
                </a:cubicBezTo>
                <a:cubicBezTo>
                  <a:pt x="10665990" y="2987478"/>
                  <a:pt x="10686871" y="2864729"/>
                  <a:pt x="10711130" y="2806764"/>
                </a:cubicBezTo>
                <a:cubicBezTo>
                  <a:pt x="10721564" y="2781831"/>
                  <a:pt x="10734824" y="2758237"/>
                  <a:pt x="10746671" y="2733974"/>
                </a:cubicBezTo>
                <a:cubicBezTo>
                  <a:pt x="10755157" y="2690524"/>
                  <a:pt x="10762927" y="2631183"/>
                  <a:pt x="10782212" y="2588394"/>
                </a:cubicBezTo>
                <a:cubicBezTo>
                  <a:pt x="10809966" y="2526818"/>
                  <a:pt x="10871065" y="2406418"/>
                  <a:pt x="10871065" y="2406418"/>
                </a:cubicBezTo>
                <a:cubicBezTo>
                  <a:pt x="10874384" y="2392821"/>
                  <a:pt x="10895679" y="2297685"/>
                  <a:pt x="10906606" y="2279036"/>
                </a:cubicBezTo>
                <a:cubicBezTo>
                  <a:pt x="10915225" y="2264324"/>
                  <a:pt x="10930300" y="2254772"/>
                  <a:pt x="10942146" y="2242640"/>
                </a:cubicBezTo>
                <a:cubicBezTo>
                  <a:pt x="10977059" y="2135386"/>
                  <a:pt x="10936383" y="2241166"/>
                  <a:pt x="11013229" y="2115257"/>
                </a:cubicBezTo>
                <a:cubicBezTo>
                  <a:pt x="11036461" y="2077194"/>
                  <a:pt x="11051700" y="2021270"/>
                  <a:pt x="11084311" y="1987875"/>
                </a:cubicBezTo>
                <a:cubicBezTo>
                  <a:pt x="11199105" y="1870323"/>
                  <a:pt x="11085224" y="2023146"/>
                  <a:pt x="11173163" y="1915084"/>
                </a:cubicBezTo>
                <a:cubicBezTo>
                  <a:pt x="11192123" y="1891785"/>
                  <a:pt x="11205532" y="1863741"/>
                  <a:pt x="11226475" y="1842295"/>
                </a:cubicBezTo>
                <a:cubicBezTo>
                  <a:pt x="11248519" y="1819721"/>
                  <a:pt x="11320596" y="1771974"/>
                  <a:pt x="11350868" y="1751307"/>
                </a:cubicBezTo>
                <a:cubicBezTo>
                  <a:pt x="11362715" y="1733110"/>
                  <a:pt x="11373067" y="1713793"/>
                  <a:pt x="11386409" y="1696715"/>
                </a:cubicBezTo>
                <a:cubicBezTo>
                  <a:pt x="11424392" y="1648097"/>
                  <a:pt x="11428500" y="1646776"/>
                  <a:pt x="11424567" y="1655255"/>
                </a:cubicBezTo>
                <a:lnTo>
                  <a:pt x="11418926" y="1665586"/>
                </a:lnTo>
                <a:lnTo>
                  <a:pt x="11414480" y="1672598"/>
                </a:lnTo>
                <a:cubicBezTo>
                  <a:pt x="11410601" y="1678876"/>
                  <a:pt x="11414629" y="1672844"/>
                  <a:pt x="11418911" y="1665612"/>
                </a:cubicBezTo>
                <a:lnTo>
                  <a:pt x="11418926" y="1665586"/>
                </a:lnTo>
                <a:lnTo>
                  <a:pt x="11427185" y="1652561"/>
                </a:lnTo>
                <a:cubicBezTo>
                  <a:pt x="11434034" y="1641879"/>
                  <a:pt x="11443818" y="1626730"/>
                  <a:pt x="11457491" y="1605728"/>
                </a:cubicBezTo>
                <a:cubicBezTo>
                  <a:pt x="11482609" y="1477121"/>
                  <a:pt x="11465710" y="1544082"/>
                  <a:pt x="11510802" y="1405555"/>
                </a:cubicBezTo>
                <a:cubicBezTo>
                  <a:pt x="11516726" y="1381291"/>
                  <a:pt x="11518952" y="1355751"/>
                  <a:pt x="11528574" y="1332764"/>
                </a:cubicBezTo>
                <a:cubicBezTo>
                  <a:pt x="11536987" y="1312662"/>
                  <a:pt x="11552268" y="1296369"/>
                  <a:pt x="11564114" y="1278172"/>
                </a:cubicBezTo>
                <a:cubicBezTo>
                  <a:pt x="11575961" y="1181118"/>
                  <a:pt x="11569450" y="1079800"/>
                  <a:pt x="11599655" y="987011"/>
                </a:cubicBezTo>
                <a:cubicBezTo>
                  <a:pt x="11674331" y="757606"/>
                  <a:pt x="11596551" y="989423"/>
                  <a:pt x="11670737" y="786838"/>
                </a:cubicBezTo>
                <a:cubicBezTo>
                  <a:pt x="11677314" y="768877"/>
                  <a:pt x="11680131" y="749403"/>
                  <a:pt x="11688508" y="732246"/>
                </a:cubicBezTo>
                <a:cubicBezTo>
                  <a:pt x="11720219" y="667298"/>
                  <a:pt x="11783570" y="616701"/>
                  <a:pt x="11830671" y="568468"/>
                </a:cubicBezTo>
                <a:cubicBezTo>
                  <a:pt x="11881311" y="516611"/>
                  <a:pt x="11852278" y="541587"/>
                  <a:pt x="11919524" y="495678"/>
                </a:cubicBezTo>
                <a:cubicBezTo>
                  <a:pt x="11932256" y="476123"/>
                  <a:pt x="11941487" y="462104"/>
                  <a:pt x="11948040" y="452250"/>
                </a:cubicBezTo>
                <a:lnTo>
                  <a:pt x="11960001" y="434513"/>
                </a:lnTo>
                <a:lnTo>
                  <a:pt x="11961753" y="432109"/>
                </a:lnTo>
                <a:cubicBezTo>
                  <a:pt x="11962642" y="430798"/>
                  <a:pt x="11962489" y="430906"/>
                  <a:pt x="11960478" y="433805"/>
                </a:cubicBezTo>
                <a:lnTo>
                  <a:pt x="11960001" y="434513"/>
                </a:lnTo>
                <a:lnTo>
                  <a:pt x="11956786" y="438921"/>
                </a:lnTo>
                <a:cubicBezTo>
                  <a:pt x="11948187" y="450014"/>
                  <a:pt x="11936052" y="461830"/>
                  <a:pt x="11972836" y="386493"/>
                </a:cubicBezTo>
                <a:cubicBezTo>
                  <a:pt x="11982388" y="366931"/>
                  <a:pt x="11998825" y="351462"/>
                  <a:pt x="12008377" y="331900"/>
                </a:cubicBezTo>
                <a:cubicBezTo>
                  <a:pt x="12054513" y="237410"/>
                  <a:pt x="11992269" y="312001"/>
                  <a:pt x="12061689" y="240912"/>
                </a:cubicBezTo>
                <a:cubicBezTo>
                  <a:pt x="12067613" y="216649"/>
                  <a:pt x="12068537" y="190493"/>
                  <a:pt x="12079459" y="168123"/>
                </a:cubicBezTo>
                <a:cubicBezTo>
                  <a:pt x="12108666" y="108305"/>
                  <a:pt x="12172501" y="128866"/>
                  <a:pt x="12221623" y="95332"/>
                </a:cubicBezTo>
                <a:cubicBezTo>
                  <a:pt x="12239393" y="83201"/>
                  <a:pt x="12258528" y="72940"/>
                  <a:pt x="12274935" y="58938"/>
                </a:cubicBezTo>
                <a:cubicBezTo>
                  <a:pt x="12294242" y="42463"/>
                  <a:pt x="12308408" y="20144"/>
                  <a:pt x="12328246" y="4345"/>
                </a:cubicBezTo>
                <a:close/>
              </a:path>
            </a:pathLst>
          </a:custGeom>
          <a:solidFill>
            <a:srgbClr val="72C4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674B086-E477-46BC-9CE3-FEBAA2D74C5F}"/>
              </a:ext>
            </a:extLst>
          </p:cNvPr>
          <p:cNvSpPr/>
          <p:nvPr userDrawn="1"/>
        </p:nvSpPr>
        <p:spPr>
          <a:xfrm>
            <a:off x="0" y="0"/>
            <a:ext cx="7924800" cy="3181350"/>
          </a:xfrm>
          <a:custGeom>
            <a:avLst/>
            <a:gdLst>
              <a:gd name="connsiteX0" fmla="*/ 48682 w 7924800"/>
              <a:gd name="connsiteY0" fmla="*/ 3038119 h 3181350"/>
              <a:gd name="connsiteX1" fmla="*/ 50993 w 7924800"/>
              <a:gd name="connsiteY1" fmla="*/ 3045210 h 3181350"/>
              <a:gd name="connsiteX2" fmla="*/ 57150 w 7924800"/>
              <a:gd name="connsiteY2" fmla="*/ 3067050 h 3181350"/>
              <a:gd name="connsiteX3" fmla="*/ 0 w 7924800"/>
              <a:gd name="connsiteY3" fmla="*/ 3067050 h 3181350"/>
              <a:gd name="connsiteX4" fmla="*/ 0 w 7924800"/>
              <a:gd name="connsiteY4" fmla="*/ 3059086 h 3181350"/>
              <a:gd name="connsiteX5" fmla="*/ 25816 w 7924800"/>
              <a:gd name="connsiteY5" fmla="*/ 3048292 h 3181350"/>
              <a:gd name="connsiteX6" fmla="*/ 1668342 w 7924800"/>
              <a:gd name="connsiteY6" fmla="*/ 2480758 h 3181350"/>
              <a:gd name="connsiteX7" fmla="*/ 1664269 w 7924800"/>
              <a:gd name="connsiteY7" fmla="*/ 2486630 h 3181350"/>
              <a:gd name="connsiteX8" fmla="*/ 1663727 w 7924800"/>
              <a:gd name="connsiteY8" fmla="*/ 2487324 h 3181350"/>
              <a:gd name="connsiteX9" fmla="*/ 0 w 7924800"/>
              <a:gd name="connsiteY9" fmla="*/ 0 h 3181350"/>
              <a:gd name="connsiteX10" fmla="*/ 7923579 w 7924800"/>
              <a:gd name="connsiteY10" fmla="*/ 0 h 3181350"/>
              <a:gd name="connsiteX11" fmla="*/ 7924800 w 7924800"/>
              <a:gd name="connsiteY11" fmla="*/ 19050 h 3181350"/>
              <a:gd name="connsiteX12" fmla="*/ 7905750 w 7924800"/>
              <a:gd name="connsiteY12" fmla="*/ 76200 h 3181350"/>
              <a:gd name="connsiteX13" fmla="*/ 7715250 w 7924800"/>
              <a:gd name="connsiteY13" fmla="*/ 304800 h 3181350"/>
              <a:gd name="connsiteX14" fmla="*/ 7600950 w 7924800"/>
              <a:gd name="connsiteY14" fmla="*/ 381000 h 3181350"/>
              <a:gd name="connsiteX15" fmla="*/ 7486650 w 7924800"/>
              <a:gd name="connsiteY15" fmla="*/ 419100 h 3181350"/>
              <a:gd name="connsiteX16" fmla="*/ 6381750 w 7924800"/>
              <a:gd name="connsiteY16" fmla="*/ 476250 h 3181350"/>
              <a:gd name="connsiteX17" fmla="*/ 6324600 w 7924800"/>
              <a:gd name="connsiteY17" fmla="*/ 514350 h 3181350"/>
              <a:gd name="connsiteX18" fmla="*/ 6248400 w 7924800"/>
              <a:gd name="connsiteY18" fmla="*/ 533400 h 3181350"/>
              <a:gd name="connsiteX19" fmla="*/ 6096000 w 7924800"/>
              <a:gd name="connsiteY19" fmla="*/ 647700 h 3181350"/>
              <a:gd name="connsiteX20" fmla="*/ 6000750 w 7924800"/>
              <a:gd name="connsiteY20" fmla="*/ 723900 h 3181350"/>
              <a:gd name="connsiteX21" fmla="*/ 5943600 w 7924800"/>
              <a:gd name="connsiteY21" fmla="*/ 781050 h 3181350"/>
              <a:gd name="connsiteX22" fmla="*/ 5886450 w 7924800"/>
              <a:gd name="connsiteY22" fmla="*/ 819150 h 3181350"/>
              <a:gd name="connsiteX23" fmla="*/ 5810250 w 7924800"/>
              <a:gd name="connsiteY23" fmla="*/ 876300 h 3181350"/>
              <a:gd name="connsiteX24" fmla="*/ 5753100 w 7924800"/>
              <a:gd name="connsiteY24" fmla="*/ 933450 h 3181350"/>
              <a:gd name="connsiteX25" fmla="*/ 5676900 w 7924800"/>
              <a:gd name="connsiteY25" fmla="*/ 952500 h 3181350"/>
              <a:gd name="connsiteX26" fmla="*/ 5543550 w 7924800"/>
              <a:gd name="connsiteY26" fmla="*/ 1009650 h 3181350"/>
              <a:gd name="connsiteX27" fmla="*/ 5486400 w 7924800"/>
              <a:gd name="connsiteY27" fmla="*/ 1028700 h 3181350"/>
              <a:gd name="connsiteX28" fmla="*/ 5086350 w 7924800"/>
              <a:gd name="connsiteY28" fmla="*/ 1047750 h 3181350"/>
              <a:gd name="connsiteX29" fmla="*/ 5010150 w 7924800"/>
              <a:gd name="connsiteY29" fmla="*/ 1028700 h 3181350"/>
              <a:gd name="connsiteX30" fmla="*/ 4324350 w 7924800"/>
              <a:gd name="connsiteY30" fmla="*/ 990600 h 3181350"/>
              <a:gd name="connsiteX31" fmla="*/ 4191000 w 7924800"/>
              <a:gd name="connsiteY31" fmla="*/ 1009650 h 3181350"/>
              <a:gd name="connsiteX32" fmla="*/ 4076700 w 7924800"/>
              <a:gd name="connsiteY32" fmla="*/ 1066800 h 3181350"/>
              <a:gd name="connsiteX33" fmla="*/ 3962400 w 7924800"/>
              <a:gd name="connsiteY33" fmla="*/ 1143000 h 3181350"/>
              <a:gd name="connsiteX34" fmla="*/ 3752850 w 7924800"/>
              <a:gd name="connsiteY34" fmla="*/ 1390650 h 3181350"/>
              <a:gd name="connsiteX35" fmla="*/ 3733800 w 7924800"/>
              <a:gd name="connsiteY35" fmla="*/ 1447800 h 3181350"/>
              <a:gd name="connsiteX36" fmla="*/ 3619500 w 7924800"/>
              <a:gd name="connsiteY36" fmla="*/ 1600200 h 3181350"/>
              <a:gd name="connsiteX37" fmla="*/ 3524250 w 7924800"/>
              <a:gd name="connsiteY37" fmla="*/ 1771650 h 3181350"/>
              <a:gd name="connsiteX38" fmla="*/ 3409950 w 7924800"/>
              <a:gd name="connsiteY38" fmla="*/ 1885950 h 3181350"/>
              <a:gd name="connsiteX39" fmla="*/ 3333750 w 7924800"/>
              <a:gd name="connsiteY39" fmla="*/ 1943100 h 3181350"/>
              <a:gd name="connsiteX40" fmla="*/ 3276600 w 7924800"/>
              <a:gd name="connsiteY40" fmla="*/ 1981200 h 3181350"/>
              <a:gd name="connsiteX41" fmla="*/ 3067050 w 7924800"/>
              <a:gd name="connsiteY41" fmla="*/ 2000250 h 3181350"/>
              <a:gd name="connsiteX42" fmla="*/ 2762250 w 7924800"/>
              <a:gd name="connsiteY42" fmla="*/ 1943100 h 3181350"/>
              <a:gd name="connsiteX43" fmla="*/ 2705100 w 7924800"/>
              <a:gd name="connsiteY43" fmla="*/ 1924050 h 3181350"/>
              <a:gd name="connsiteX44" fmla="*/ 2647950 w 7924800"/>
              <a:gd name="connsiteY44" fmla="*/ 1866900 h 3181350"/>
              <a:gd name="connsiteX45" fmla="*/ 2571750 w 7924800"/>
              <a:gd name="connsiteY45" fmla="*/ 1809750 h 3181350"/>
              <a:gd name="connsiteX46" fmla="*/ 2457450 w 7924800"/>
              <a:gd name="connsiteY46" fmla="*/ 1752600 h 3181350"/>
              <a:gd name="connsiteX47" fmla="*/ 2152650 w 7924800"/>
              <a:gd name="connsiteY47" fmla="*/ 1733550 h 3181350"/>
              <a:gd name="connsiteX48" fmla="*/ 2095500 w 7924800"/>
              <a:gd name="connsiteY48" fmla="*/ 1752600 h 3181350"/>
              <a:gd name="connsiteX49" fmla="*/ 2038350 w 7924800"/>
              <a:gd name="connsiteY49" fmla="*/ 1809750 h 3181350"/>
              <a:gd name="connsiteX50" fmla="*/ 2019300 w 7924800"/>
              <a:gd name="connsiteY50" fmla="*/ 1866900 h 3181350"/>
              <a:gd name="connsiteX51" fmla="*/ 1981200 w 7924800"/>
              <a:gd name="connsiteY51" fmla="*/ 1943100 h 3181350"/>
              <a:gd name="connsiteX52" fmla="*/ 1885950 w 7924800"/>
              <a:gd name="connsiteY52" fmla="*/ 2076450 h 3181350"/>
              <a:gd name="connsiteX53" fmla="*/ 1847850 w 7924800"/>
              <a:gd name="connsiteY53" fmla="*/ 2152650 h 3181350"/>
              <a:gd name="connsiteX54" fmla="*/ 1790700 w 7924800"/>
              <a:gd name="connsiteY54" fmla="*/ 2247900 h 3181350"/>
              <a:gd name="connsiteX55" fmla="*/ 1752600 w 7924800"/>
              <a:gd name="connsiteY55" fmla="*/ 2305050 h 3181350"/>
              <a:gd name="connsiteX56" fmla="*/ 1733550 w 7924800"/>
              <a:gd name="connsiteY56" fmla="*/ 2362200 h 3181350"/>
              <a:gd name="connsiteX57" fmla="*/ 1695450 w 7924800"/>
              <a:gd name="connsiteY57" fmla="*/ 2419350 h 3181350"/>
              <a:gd name="connsiteX58" fmla="*/ 1656951 w 7924800"/>
              <a:gd name="connsiteY58" fmla="*/ 2495998 h 3181350"/>
              <a:gd name="connsiteX59" fmla="*/ 1663727 w 7924800"/>
              <a:gd name="connsiteY59" fmla="*/ 2487324 h 3181350"/>
              <a:gd name="connsiteX60" fmla="*/ 1661175 w 7924800"/>
              <a:gd name="connsiteY60" fmla="*/ 2490955 h 3181350"/>
              <a:gd name="connsiteX61" fmla="*/ 1581150 w 7924800"/>
              <a:gd name="connsiteY61" fmla="*/ 2609850 h 3181350"/>
              <a:gd name="connsiteX62" fmla="*/ 1390650 w 7924800"/>
              <a:gd name="connsiteY62" fmla="*/ 2819400 h 3181350"/>
              <a:gd name="connsiteX63" fmla="*/ 1200150 w 7924800"/>
              <a:gd name="connsiteY63" fmla="*/ 2990850 h 3181350"/>
              <a:gd name="connsiteX64" fmla="*/ 1143000 w 7924800"/>
              <a:gd name="connsiteY64" fmla="*/ 3028950 h 3181350"/>
              <a:gd name="connsiteX65" fmla="*/ 1085850 w 7924800"/>
              <a:gd name="connsiteY65" fmla="*/ 3086100 h 3181350"/>
              <a:gd name="connsiteX66" fmla="*/ 933450 w 7924800"/>
              <a:gd name="connsiteY66" fmla="*/ 3162300 h 3181350"/>
              <a:gd name="connsiteX67" fmla="*/ 495300 w 7924800"/>
              <a:gd name="connsiteY67" fmla="*/ 3181350 h 3181350"/>
              <a:gd name="connsiteX68" fmla="*/ 400050 w 7924800"/>
              <a:gd name="connsiteY68" fmla="*/ 3162300 h 3181350"/>
              <a:gd name="connsiteX69" fmla="*/ 342900 w 7924800"/>
              <a:gd name="connsiteY69" fmla="*/ 3105150 h 3181350"/>
              <a:gd name="connsiteX70" fmla="*/ 190500 w 7924800"/>
              <a:gd name="connsiteY70" fmla="*/ 3067050 h 3181350"/>
              <a:gd name="connsiteX71" fmla="*/ 53084 w 7924800"/>
              <a:gd name="connsiteY71" fmla="*/ 3036161 h 3181350"/>
              <a:gd name="connsiteX72" fmla="*/ 48682 w 7924800"/>
              <a:gd name="connsiteY72" fmla="*/ 3038119 h 3181350"/>
              <a:gd name="connsiteX73" fmla="*/ 44865 w 7924800"/>
              <a:gd name="connsiteY73" fmla="*/ 3026407 h 3181350"/>
              <a:gd name="connsiteX74" fmla="*/ 38100 w 7924800"/>
              <a:gd name="connsiteY74" fmla="*/ 3009900 h 3181350"/>
              <a:gd name="connsiteX75" fmla="*/ 0 w 7924800"/>
              <a:gd name="connsiteY75" fmla="*/ 2952750 h 318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7924800" h="3181350">
                <a:moveTo>
                  <a:pt x="48682" y="3038119"/>
                </a:moveTo>
                <a:lnTo>
                  <a:pt x="50993" y="3045210"/>
                </a:lnTo>
                <a:cubicBezTo>
                  <a:pt x="54633" y="3057253"/>
                  <a:pt x="57150" y="3067050"/>
                  <a:pt x="57150" y="3067050"/>
                </a:cubicBezTo>
                <a:lnTo>
                  <a:pt x="0" y="3067050"/>
                </a:lnTo>
                <a:lnTo>
                  <a:pt x="0" y="3059086"/>
                </a:lnTo>
                <a:lnTo>
                  <a:pt x="25816" y="3048292"/>
                </a:lnTo>
                <a:close/>
                <a:moveTo>
                  <a:pt x="1668342" y="2480758"/>
                </a:moveTo>
                <a:cubicBezTo>
                  <a:pt x="1668413" y="2480736"/>
                  <a:pt x="1666612" y="2483391"/>
                  <a:pt x="1664269" y="2486630"/>
                </a:cubicBezTo>
                <a:lnTo>
                  <a:pt x="1663727" y="2487324"/>
                </a:lnTo>
                <a:close/>
                <a:moveTo>
                  <a:pt x="0" y="0"/>
                </a:moveTo>
                <a:lnTo>
                  <a:pt x="7923579" y="0"/>
                </a:lnTo>
                <a:lnTo>
                  <a:pt x="7924800" y="19050"/>
                </a:lnTo>
                <a:lnTo>
                  <a:pt x="7905750" y="76200"/>
                </a:lnTo>
                <a:cubicBezTo>
                  <a:pt x="7879228" y="155766"/>
                  <a:pt x="7768304" y="251746"/>
                  <a:pt x="7715250" y="304800"/>
                </a:cubicBezTo>
                <a:cubicBezTo>
                  <a:pt x="7682871" y="337179"/>
                  <a:pt x="7639050" y="355600"/>
                  <a:pt x="7600950" y="381000"/>
                </a:cubicBezTo>
                <a:cubicBezTo>
                  <a:pt x="7567534" y="403277"/>
                  <a:pt x="7524750" y="406400"/>
                  <a:pt x="7486650" y="419100"/>
                </a:cubicBezTo>
                <a:cubicBezTo>
                  <a:pt x="7027025" y="427612"/>
                  <a:pt x="6715229" y="285690"/>
                  <a:pt x="6381750" y="476250"/>
                </a:cubicBezTo>
                <a:cubicBezTo>
                  <a:pt x="6361871" y="487609"/>
                  <a:pt x="6343650" y="501650"/>
                  <a:pt x="6324600" y="514350"/>
                </a:cubicBezTo>
                <a:cubicBezTo>
                  <a:pt x="6299200" y="520700"/>
                  <a:pt x="6272325" y="522767"/>
                  <a:pt x="6248400" y="533400"/>
                </a:cubicBezTo>
                <a:cubicBezTo>
                  <a:pt x="6139558" y="581774"/>
                  <a:pt x="6172413" y="580839"/>
                  <a:pt x="6096000" y="647700"/>
                </a:cubicBezTo>
                <a:cubicBezTo>
                  <a:pt x="6065400" y="674475"/>
                  <a:pt x="6031350" y="697125"/>
                  <a:pt x="6000750" y="723900"/>
                </a:cubicBezTo>
                <a:cubicBezTo>
                  <a:pt x="5980475" y="741641"/>
                  <a:pt x="5964296" y="763803"/>
                  <a:pt x="5943600" y="781050"/>
                </a:cubicBezTo>
                <a:cubicBezTo>
                  <a:pt x="5926011" y="795707"/>
                  <a:pt x="5905081" y="805842"/>
                  <a:pt x="5886450" y="819150"/>
                </a:cubicBezTo>
                <a:cubicBezTo>
                  <a:pt x="5860614" y="837604"/>
                  <a:pt x="5834356" y="855637"/>
                  <a:pt x="5810250" y="876300"/>
                </a:cubicBezTo>
                <a:cubicBezTo>
                  <a:pt x="5789795" y="893833"/>
                  <a:pt x="5772150" y="914400"/>
                  <a:pt x="5753100" y="933450"/>
                </a:cubicBezTo>
                <a:cubicBezTo>
                  <a:pt x="5727700" y="939800"/>
                  <a:pt x="5701505" y="943553"/>
                  <a:pt x="5676900" y="952500"/>
                </a:cubicBezTo>
                <a:cubicBezTo>
                  <a:pt x="5631451" y="969027"/>
                  <a:pt x="5588451" y="991689"/>
                  <a:pt x="5543550" y="1009650"/>
                </a:cubicBezTo>
                <a:cubicBezTo>
                  <a:pt x="5524906" y="1017108"/>
                  <a:pt x="5506411" y="1027032"/>
                  <a:pt x="5486400" y="1028700"/>
                </a:cubicBezTo>
                <a:cubicBezTo>
                  <a:pt x="5353360" y="1039787"/>
                  <a:pt x="5219700" y="1041400"/>
                  <a:pt x="5086350" y="1047750"/>
                </a:cubicBezTo>
                <a:cubicBezTo>
                  <a:pt x="5060950" y="1041400"/>
                  <a:pt x="5035909" y="1033384"/>
                  <a:pt x="5010150" y="1028700"/>
                </a:cubicBezTo>
                <a:cubicBezTo>
                  <a:pt x="4777891" y="986471"/>
                  <a:pt x="4579027" y="999382"/>
                  <a:pt x="4324350" y="990600"/>
                </a:cubicBezTo>
                <a:cubicBezTo>
                  <a:pt x="4279900" y="996950"/>
                  <a:pt x="4233916" y="996445"/>
                  <a:pt x="4191000" y="1009650"/>
                </a:cubicBezTo>
                <a:cubicBezTo>
                  <a:pt x="4150287" y="1022177"/>
                  <a:pt x="4113494" y="1045337"/>
                  <a:pt x="4076700" y="1066800"/>
                </a:cubicBezTo>
                <a:cubicBezTo>
                  <a:pt x="4037147" y="1089873"/>
                  <a:pt x="3998545" y="1114887"/>
                  <a:pt x="3962400" y="1143000"/>
                </a:cubicBezTo>
                <a:cubicBezTo>
                  <a:pt x="3902318" y="1189731"/>
                  <a:pt x="3757364" y="1384130"/>
                  <a:pt x="3752850" y="1390650"/>
                </a:cubicBezTo>
                <a:cubicBezTo>
                  <a:pt x="3741420" y="1407160"/>
                  <a:pt x="3740150" y="1428750"/>
                  <a:pt x="3733800" y="1447800"/>
                </a:cubicBezTo>
                <a:cubicBezTo>
                  <a:pt x="3637520" y="1544080"/>
                  <a:pt x="3673664" y="1491871"/>
                  <a:pt x="3619500" y="1600200"/>
                </a:cubicBezTo>
                <a:cubicBezTo>
                  <a:pt x="3488492" y="1862216"/>
                  <a:pt x="3576930" y="1613609"/>
                  <a:pt x="3524250" y="1771650"/>
                </a:cubicBezTo>
                <a:cubicBezTo>
                  <a:pt x="3524250" y="1771650"/>
                  <a:pt x="3450000" y="1849905"/>
                  <a:pt x="3409950" y="1885950"/>
                </a:cubicBezTo>
                <a:cubicBezTo>
                  <a:pt x="3386350" y="1907190"/>
                  <a:pt x="3359586" y="1924646"/>
                  <a:pt x="3333750" y="1943100"/>
                </a:cubicBezTo>
                <a:cubicBezTo>
                  <a:pt x="3315119" y="1956408"/>
                  <a:pt x="3298987" y="1976403"/>
                  <a:pt x="3276600" y="1981200"/>
                </a:cubicBezTo>
                <a:cubicBezTo>
                  <a:pt x="3208019" y="1995896"/>
                  <a:pt x="3136900" y="1993900"/>
                  <a:pt x="3067050" y="2000250"/>
                </a:cubicBezTo>
                <a:cubicBezTo>
                  <a:pt x="3067050" y="2000250"/>
                  <a:pt x="2863403" y="1964395"/>
                  <a:pt x="2762250" y="1943100"/>
                </a:cubicBezTo>
                <a:cubicBezTo>
                  <a:pt x="2742600" y="1938963"/>
                  <a:pt x="2721808" y="1935189"/>
                  <a:pt x="2705100" y="1924050"/>
                </a:cubicBezTo>
                <a:cubicBezTo>
                  <a:pt x="2682684" y="1909106"/>
                  <a:pt x="2668405" y="1884433"/>
                  <a:pt x="2647950" y="1866900"/>
                </a:cubicBezTo>
                <a:cubicBezTo>
                  <a:pt x="2623844" y="1846237"/>
                  <a:pt x="2597586" y="1828204"/>
                  <a:pt x="2571750" y="1809750"/>
                </a:cubicBezTo>
                <a:cubicBezTo>
                  <a:pt x="2537343" y="1785174"/>
                  <a:pt x="2501720" y="1757260"/>
                  <a:pt x="2457450" y="1752600"/>
                </a:cubicBezTo>
                <a:cubicBezTo>
                  <a:pt x="2356211" y="1741943"/>
                  <a:pt x="2254250" y="1739900"/>
                  <a:pt x="2152650" y="1733550"/>
                </a:cubicBezTo>
                <a:cubicBezTo>
                  <a:pt x="2133600" y="1739900"/>
                  <a:pt x="2112208" y="1741461"/>
                  <a:pt x="2095500" y="1752600"/>
                </a:cubicBezTo>
                <a:cubicBezTo>
                  <a:pt x="2073084" y="1767544"/>
                  <a:pt x="2053294" y="1787334"/>
                  <a:pt x="2038350" y="1809750"/>
                </a:cubicBezTo>
                <a:cubicBezTo>
                  <a:pt x="2027211" y="1826458"/>
                  <a:pt x="2027210" y="1848443"/>
                  <a:pt x="2019300" y="1866900"/>
                </a:cubicBezTo>
                <a:cubicBezTo>
                  <a:pt x="2008113" y="1893002"/>
                  <a:pt x="1996446" y="1919142"/>
                  <a:pt x="1981200" y="1943100"/>
                </a:cubicBezTo>
                <a:cubicBezTo>
                  <a:pt x="1951873" y="1989185"/>
                  <a:pt x="1915277" y="2030365"/>
                  <a:pt x="1885950" y="2076450"/>
                </a:cubicBezTo>
                <a:cubicBezTo>
                  <a:pt x="1870704" y="2100408"/>
                  <a:pt x="1861641" y="2127826"/>
                  <a:pt x="1847850" y="2152650"/>
                </a:cubicBezTo>
                <a:cubicBezTo>
                  <a:pt x="1829868" y="2185017"/>
                  <a:pt x="1810324" y="2216502"/>
                  <a:pt x="1790700" y="2247900"/>
                </a:cubicBezTo>
                <a:cubicBezTo>
                  <a:pt x="1778566" y="2267315"/>
                  <a:pt x="1762839" y="2284572"/>
                  <a:pt x="1752600" y="2305050"/>
                </a:cubicBezTo>
                <a:cubicBezTo>
                  <a:pt x="1743620" y="2323011"/>
                  <a:pt x="1742530" y="2344239"/>
                  <a:pt x="1733550" y="2362200"/>
                </a:cubicBezTo>
                <a:cubicBezTo>
                  <a:pt x="1723311" y="2382678"/>
                  <a:pt x="1706809" y="2399471"/>
                  <a:pt x="1695450" y="2419350"/>
                </a:cubicBezTo>
                <a:cubicBezTo>
                  <a:pt x="1651517" y="2496234"/>
                  <a:pt x="1650673" y="2502924"/>
                  <a:pt x="1656951" y="2495998"/>
                </a:cubicBezTo>
                <a:lnTo>
                  <a:pt x="1663727" y="2487324"/>
                </a:lnTo>
                <a:lnTo>
                  <a:pt x="1661175" y="2490955"/>
                </a:lnTo>
                <a:cubicBezTo>
                  <a:pt x="1650874" y="2505904"/>
                  <a:pt x="1627752" y="2539948"/>
                  <a:pt x="1581150" y="2609850"/>
                </a:cubicBezTo>
                <a:cubicBezTo>
                  <a:pt x="1454357" y="2694378"/>
                  <a:pt x="1567785" y="2610058"/>
                  <a:pt x="1390650" y="2819400"/>
                </a:cubicBezTo>
                <a:cubicBezTo>
                  <a:pt x="1343583" y="2875024"/>
                  <a:pt x="1253403" y="2949431"/>
                  <a:pt x="1200150" y="2990850"/>
                </a:cubicBezTo>
                <a:cubicBezTo>
                  <a:pt x="1182078" y="3004906"/>
                  <a:pt x="1160589" y="3014293"/>
                  <a:pt x="1143000" y="3028950"/>
                </a:cubicBezTo>
                <a:cubicBezTo>
                  <a:pt x="1122304" y="3046197"/>
                  <a:pt x="1107403" y="3069936"/>
                  <a:pt x="1085850" y="3086100"/>
                </a:cubicBezTo>
                <a:cubicBezTo>
                  <a:pt x="1013870" y="3140085"/>
                  <a:pt x="1003768" y="3138861"/>
                  <a:pt x="933450" y="3162300"/>
                </a:cubicBezTo>
                <a:cubicBezTo>
                  <a:pt x="787400" y="3168650"/>
                  <a:pt x="641488" y="3181350"/>
                  <a:pt x="495300" y="3181350"/>
                </a:cubicBezTo>
                <a:cubicBezTo>
                  <a:pt x="462921" y="3181350"/>
                  <a:pt x="429010" y="3176780"/>
                  <a:pt x="400050" y="3162300"/>
                </a:cubicBezTo>
                <a:cubicBezTo>
                  <a:pt x="375953" y="3150252"/>
                  <a:pt x="361950" y="3124200"/>
                  <a:pt x="342900" y="3105150"/>
                </a:cubicBezTo>
                <a:lnTo>
                  <a:pt x="190500" y="3067050"/>
                </a:lnTo>
                <a:cubicBezTo>
                  <a:pt x="66335" y="3036009"/>
                  <a:pt x="94109" y="3018104"/>
                  <a:pt x="53084" y="3036161"/>
                </a:cubicBezTo>
                <a:lnTo>
                  <a:pt x="48682" y="3038119"/>
                </a:lnTo>
                <a:lnTo>
                  <a:pt x="44865" y="3026407"/>
                </a:lnTo>
                <a:cubicBezTo>
                  <a:pt x="42658" y="3020207"/>
                  <a:pt x="40345" y="3014390"/>
                  <a:pt x="38100" y="3009900"/>
                </a:cubicBezTo>
                <a:cubicBezTo>
                  <a:pt x="27861" y="2989422"/>
                  <a:pt x="10239" y="2973228"/>
                  <a:pt x="0" y="29527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FDFE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57BC0D9-F0DC-421D-AC63-793CF9423A0B}"/>
              </a:ext>
            </a:extLst>
          </p:cNvPr>
          <p:cNvSpPr/>
          <p:nvPr userDrawn="1"/>
        </p:nvSpPr>
        <p:spPr>
          <a:xfrm>
            <a:off x="0" y="150551"/>
            <a:ext cx="12146786" cy="6723166"/>
          </a:xfrm>
          <a:custGeom>
            <a:avLst/>
            <a:gdLst>
              <a:gd name="connsiteX0" fmla="*/ 768652 w 12077253"/>
              <a:gd name="connsiteY0" fmla="*/ 6069140 h 6723166"/>
              <a:gd name="connsiteX1" fmla="*/ 771323 w 12077253"/>
              <a:gd name="connsiteY1" fmla="*/ 6069180 h 6723166"/>
              <a:gd name="connsiteX2" fmla="*/ 770576 w 12077253"/>
              <a:gd name="connsiteY2" fmla="*/ 6069224 h 6723166"/>
              <a:gd name="connsiteX3" fmla="*/ 768652 w 12077253"/>
              <a:gd name="connsiteY3" fmla="*/ 6069140 h 6723166"/>
              <a:gd name="connsiteX4" fmla="*/ 9047677 w 12077253"/>
              <a:gd name="connsiteY4" fmla="*/ 4155668 h 6723166"/>
              <a:gd name="connsiteX5" fmla="*/ 9044547 w 12077253"/>
              <a:gd name="connsiteY5" fmla="*/ 4160315 h 6723166"/>
              <a:gd name="connsiteX6" fmla="*/ 9046842 w 12077253"/>
              <a:gd name="connsiteY6" fmla="*/ 4156786 h 6723166"/>
              <a:gd name="connsiteX7" fmla="*/ 10193600 w 12077253"/>
              <a:gd name="connsiteY7" fmla="*/ 2981197 h 6723166"/>
              <a:gd name="connsiteX8" fmla="*/ 10191212 w 12077253"/>
              <a:gd name="connsiteY8" fmla="*/ 2991068 h 6723166"/>
              <a:gd name="connsiteX9" fmla="*/ 10190931 w 12077253"/>
              <a:gd name="connsiteY9" fmla="*/ 2992209 h 6723166"/>
              <a:gd name="connsiteX10" fmla="*/ 10191163 w 12077253"/>
              <a:gd name="connsiteY10" fmla="*/ 2991153 h 6723166"/>
              <a:gd name="connsiteX11" fmla="*/ 10193468 w 12077253"/>
              <a:gd name="connsiteY11" fmla="*/ 2981576 h 6723166"/>
              <a:gd name="connsiteX12" fmla="*/ 10193600 w 12077253"/>
              <a:gd name="connsiteY12" fmla="*/ 2981197 h 6723166"/>
              <a:gd name="connsiteX13" fmla="*/ 12077253 w 12077253"/>
              <a:gd name="connsiteY13" fmla="*/ 0 h 6723166"/>
              <a:gd name="connsiteX14" fmla="*/ 12077253 w 12077253"/>
              <a:gd name="connsiteY14" fmla="*/ 6723166 h 6723166"/>
              <a:gd name="connsiteX15" fmla="*/ 0 w 12077253"/>
              <a:gd name="connsiteY15" fmla="*/ 6723166 h 6723166"/>
              <a:gd name="connsiteX16" fmla="*/ 11398 w 12077253"/>
              <a:gd name="connsiteY16" fmla="*/ 6700070 h 6723166"/>
              <a:gd name="connsiteX17" fmla="*/ 41378 w 12077253"/>
              <a:gd name="connsiteY17" fmla="*/ 6655100 h 6723166"/>
              <a:gd name="connsiteX18" fmla="*/ 71358 w 12077253"/>
              <a:gd name="connsiteY18" fmla="*/ 6625119 h 6723166"/>
              <a:gd name="connsiteX19" fmla="*/ 101339 w 12077253"/>
              <a:gd name="connsiteY19" fmla="*/ 6535178 h 6723166"/>
              <a:gd name="connsiteX20" fmla="*/ 161299 w 12077253"/>
              <a:gd name="connsiteY20" fmla="*/ 6460227 h 6723166"/>
              <a:gd name="connsiteX21" fmla="*/ 191280 w 12077253"/>
              <a:gd name="connsiteY21" fmla="*/ 6430247 h 6723166"/>
              <a:gd name="connsiteX22" fmla="*/ 326191 w 12077253"/>
              <a:gd name="connsiteY22" fmla="*/ 6280346 h 6723166"/>
              <a:gd name="connsiteX23" fmla="*/ 371162 w 12077253"/>
              <a:gd name="connsiteY23" fmla="*/ 6265355 h 6723166"/>
              <a:gd name="connsiteX24" fmla="*/ 446112 w 12077253"/>
              <a:gd name="connsiteY24" fmla="*/ 6190405 h 6723166"/>
              <a:gd name="connsiteX25" fmla="*/ 476093 w 12077253"/>
              <a:gd name="connsiteY25" fmla="*/ 6160424 h 6723166"/>
              <a:gd name="connsiteX26" fmla="*/ 521063 w 12077253"/>
              <a:gd name="connsiteY26" fmla="*/ 6145434 h 6723166"/>
              <a:gd name="connsiteX27" fmla="*/ 566034 w 12077253"/>
              <a:gd name="connsiteY27" fmla="*/ 6115454 h 6723166"/>
              <a:gd name="connsiteX28" fmla="*/ 715935 w 12077253"/>
              <a:gd name="connsiteY28" fmla="*/ 6085473 h 6723166"/>
              <a:gd name="connsiteX29" fmla="*/ 774191 w 12077253"/>
              <a:gd name="connsiteY29" fmla="*/ 6069224 h 6723166"/>
              <a:gd name="connsiteX30" fmla="*/ 771323 w 12077253"/>
              <a:gd name="connsiteY30" fmla="*/ 6069180 h 6723166"/>
              <a:gd name="connsiteX31" fmla="*/ 791930 w 12077253"/>
              <a:gd name="connsiteY31" fmla="*/ 6067977 h 6723166"/>
              <a:gd name="connsiteX32" fmla="*/ 940788 w 12077253"/>
              <a:gd name="connsiteY32" fmla="*/ 6055493 h 6723166"/>
              <a:gd name="connsiteX33" fmla="*/ 1240591 w 12077253"/>
              <a:gd name="connsiteY33" fmla="*/ 6085473 h 6723166"/>
              <a:gd name="connsiteX34" fmla="*/ 1300552 w 12077253"/>
              <a:gd name="connsiteY34" fmla="*/ 6115454 h 6723166"/>
              <a:gd name="connsiteX35" fmla="*/ 1510414 w 12077253"/>
              <a:gd name="connsiteY35" fmla="*/ 6175414 h 6723166"/>
              <a:gd name="connsiteX36" fmla="*/ 1585365 w 12077253"/>
              <a:gd name="connsiteY36" fmla="*/ 6205395 h 6723166"/>
              <a:gd name="connsiteX37" fmla="*/ 1630335 w 12077253"/>
              <a:gd name="connsiteY37" fmla="*/ 6220385 h 6723166"/>
              <a:gd name="connsiteX38" fmla="*/ 1675306 w 12077253"/>
              <a:gd name="connsiteY38" fmla="*/ 6265355 h 6723166"/>
              <a:gd name="connsiteX39" fmla="*/ 1720276 w 12077253"/>
              <a:gd name="connsiteY39" fmla="*/ 6295336 h 6723166"/>
              <a:gd name="connsiteX40" fmla="*/ 1750258 w 12077253"/>
              <a:gd name="connsiteY40" fmla="*/ 6325316 h 6723166"/>
              <a:gd name="connsiteX41" fmla="*/ 1795227 w 12077253"/>
              <a:gd name="connsiteY41" fmla="*/ 6340306 h 6723166"/>
              <a:gd name="connsiteX42" fmla="*/ 1855188 w 12077253"/>
              <a:gd name="connsiteY42" fmla="*/ 6370287 h 6723166"/>
              <a:gd name="connsiteX43" fmla="*/ 1900159 w 12077253"/>
              <a:gd name="connsiteY43" fmla="*/ 6400267 h 6723166"/>
              <a:gd name="connsiteX44" fmla="*/ 2125011 w 12077253"/>
              <a:gd name="connsiteY44" fmla="*/ 6415257 h 6723166"/>
              <a:gd name="connsiteX45" fmla="*/ 2169981 w 12077253"/>
              <a:gd name="connsiteY45" fmla="*/ 6445237 h 6723166"/>
              <a:gd name="connsiteX46" fmla="*/ 2679647 w 12077253"/>
              <a:gd name="connsiteY46" fmla="*/ 6475218 h 6723166"/>
              <a:gd name="connsiteX47" fmla="*/ 2814558 w 12077253"/>
              <a:gd name="connsiteY47" fmla="*/ 6445237 h 6723166"/>
              <a:gd name="connsiteX48" fmla="*/ 2934480 w 12077253"/>
              <a:gd name="connsiteY48" fmla="*/ 6430247 h 6723166"/>
              <a:gd name="connsiteX49" fmla="*/ 3009430 w 12077253"/>
              <a:gd name="connsiteY49" fmla="*/ 6415257 h 6723166"/>
              <a:gd name="connsiteX50" fmla="*/ 3129352 w 12077253"/>
              <a:gd name="connsiteY50" fmla="*/ 6400267 h 6723166"/>
              <a:gd name="connsiteX51" fmla="*/ 3234284 w 12077253"/>
              <a:gd name="connsiteY51" fmla="*/ 6355296 h 6723166"/>
              <a:gd name="connsiteX52" fmla="*/ 3369194 w 12077253"/>
              <a:gd name="connsiteY52" fmla="*/ 6310326 h 6723166"/>
              <a:gd name="connsiteX53" fmla="*/ 3519096 w 12077253"/>
              <a:gd name="connsiteY53" fmla="*/ 6220385 h 6723166"/>
              <a:gd name="connsiteX54" fmla="*/ 3713969 w 12077253"/>
              <a:gd name="connsiteY54" fmla="*/ 6100464 h 6723166"/>
              <a:gd name="connsiteX55" fmla="*/ 3803909 w 12077253"/>
              <a:gd name="connsiteY55" fmla="*/ 6025513 h 6723166"/>
              <a:gd name="connsiteX56" fmla="*/ 3848881 w 12077253"/>
              <a:gd name="connsiteY56" fmla="*/ 5995532 h 6723166"/>
              <a:gd name="connsiteX57" fmla="*/ 3893851 w 12077253"/>
              <a:gd name="connsiteY57" fmla="*/ 5950562 h 6723166"/>
              <a:gd name="connsiteX58" fmla="*/ 3968801 w 12077253"/>
              <a:gd name="connsiteY58" fmla="*/ 5905591 h 6723166"/>
              <a:gd name="connsiteX59" fmla="*/ 4073733 w 12077253"/>
              <a:gd name="connsiteY59" fmla="*/ 5830641 h 6723166"/>
              <a:gd name="connsiteX60" fmla="*/ 4118705 w 12077253"/>
              <a:gd name="connsiteY60" fmla="*/ 5815650 h 6723166"/>
              <a:gd name="connsiteX61" fmla="*/ 4178664 w 12077253"/>
              <a:gd name="connsiteY61" fmla="*/ 5770680 h 6723166"/>
              <a:gd name="connsiteX62" fmla="*/ 4283595 w 12077253"/>
              <a:gd name="connsiteY62" fmla="*/ 5755690 h 6723166"/>
              <a:gd name="connsiteX63" fmla="*/ 4433496 w 12077253"/>
              <a:gd name="connsiteY63" fmla="*/ 5725709 h 6723166"/>
              <a:gd name="connsiteX64" fmla="*/ 4748290 w 12077253"/>
              <a:gd name="connsiteY64" fmla="*/ 5740700 h 6723166"/>
              <a:gd name="connsiteX65" fmla="*/ 4868211 w 12077253"/>
              <a:gd name="connsiteY65" fmla="*/ 5755690 h 6723166"/>
              <a:gd name="connsiteX66" fmla="*/ 4958152 w 12077253"/>
              <a:gd name="connsiteY66" fmla="*/ 5785670 h 6723166"/>
              <a:gd name="connsiteX67" fmla="*/ 5108053 w 12077253"/>
              <a:gd name="connsiteY67" fmla="*/ 5830641 h 6723166"/>
              <a:gd name="connsiteX68" fmla="*/ 5153024 w 12077253"/>
              <a:gd name="connsiteY68" fmla="*/ 5845631 h 6723166"/>
              <a:gd name="connsiteX69" fmla="*/ 5302926 w 12077253"/>
              <a:gd name="connsiteY69" fmla="*/ 5875611 h 6723166"/>
              <a:gd name="connsiteX70" fmla="*/ 5482809 w 12077253"/>
              <a:gd name="connsiteY70" fmla="*/ 5890601 h 6723166"/>
              <a:gd name="connsiteX71" fmla="*/ 5842571 w 12077253"/>
              <a:gd name="connsiteY71" fmla="*/ 5935572 h 6723166"/>
              <a:gd name="connsiteX72" fmla="*/ 6352237 w 12077253"/>
              <a:gd name="connsiteY72" fmla="*/ 5920582 h 6723166"/>
              <a:gd name="connsiteX73" fmla="*/ 6517131 w 12077253"/>
              <a:gd name="connsiteY73" fmla="*/ 5890601 h 6723166"/>
              <a:gd name="connsiteX74" fmla="*/ 6592080 w 12077253"/>
              <a:gd name="connsiteY74" fmla="*/ 5830641 h 6723166"/>
              <a:gd name="connsiteX75" fmla="*/ 6682021 w 12077253"/>
              <a:gd name="connsiteY75" fmla="*/ 5815650 h 6723166"/>
              <a:gd name="connsiteX76" fmla="*/ 6726992 w 12077253"/>
              <a:gd name="connsiteY76" fmla="*/ 5800660 h 6723166"/>
              <a:gd name="connsiteX77" fmla="*/ 6846912 w 12077253"/>
              <a:gd name="connsiteY77" fmla="*/ 5740700 h 6723166"/>
              <a:gd name="connsiteX78" fmla="*/ 6906874 w 12077253"/>
              <a:gd name="connsiteY78" fmla="*/ 5710719 h 6723166"/>
              <a:gd name="connsiteX79" fmla="*/ 6951845 w 12077253"/>
              <a:gd name="connsiteY79" fmla="*/ 5695729 h 6723166"/>
              <a:gd name="connsiteX80" fmla="*/ 7116735 w 12077253"/>
              <a:gd name="connsiteY80" fmla="*/ 5575808 h 6723166"/>
              <a:gd name="connsiteX81" fmla="*/ 7146717 w 12077253"/>
              <a:gd name="connsiteY81" fmla="*/ 5545827 h 6723166"/>
              <a:gd name="connsiteX82" fmla="*/ 7191687 w 12077253"/>
              <a:gd name="connsiteY82" fmla="*/ 5485867 h 6723166"/>
              <a:gd name="connsiteX83" fmla="*/ 7251647 w 12077253"/>
              <a:gd name="connsiteY83" fmla="*/ 5440896 h 6723166"/>
              <a:gd name="connsiteX84" fmla="*/ 7371569 w 12077253"/>
              <a:gd name="connsiteY84" fmla="*/ 5320975 h 6723166"/>
              <a:gd name="connsiteX85" fmla="*/ 7416540 w 12077253"/>
              <a:gd name="connsiteY85" fmla="*/ 5276005 h 6723166"/>
              <a:gd name="connsiteX86" fmla="*/ 7476500 w 12077253"/>
              <a:gd name="connsiteY86" fmla="*/ 5231034 h 6723166"/>
              <a:gd name="connsiteX87" fmla="*/ 7521471 w 12077253"/>
              <a:gd name="connsiteY87" fmla="*/ 5201054 h 6723166"/>
              <a:gd name="connsiteX88" fmla="*/ 7596421 w 12077253"/>
              <a:gd name="connsiteY88" fmla="*/ 5126103 h 6723166"/>
              <a:gd name="connsiteX89" fmla="*/ 7686362 w 12077253"/>
              <a:gd name="connsiteY89" fmla="*/ 5066142 h 6723166"/>
              <a:gd name="connsiteX90" fmla="*/ 7731332 w 12077253"/>
              <a:gd name="connsiteY90" fmla="*/ 5036162 h 6723166"/>
              <a:gd name="connsiteX91" fmla="*/ 7926204 w 12077253"/>
              <a:gd name="connsiteY91" fmla="*/ 4931231 h 6723166"/>
              <a:gd name="connsiteX92" fmla="*/ 7956185 w 12077253"/>
              <a:gd name="connsiteY92" fmla="*/ 4901250 h 6723166"/>
              <a:gd name="connsiteX93" fmla="*/ 8046126 w 12077253"/>
              <a:gd name="connsiteY93" fmla="*/ 4871270 h 6723166"/>
              <a:gd name="connsiteX94" fmla="*/ 8196027 w 12077253"/>
              <a:gd name="connsiteY94" fmla="*/ 4841290 h 6723166"/>
              <a:gd name="connsiteX95" fmla="*/ 8390899 w 12077253"/>
              <a:gd name="connsiteY95" fmla="*/ 4811309 h 6723166"/>
              <a:gd name="connsiteX96" fmla="*/ 8450860 w 12077253"/>
              <a:gd name="connsiteY96" fmla="*/ 4781329 h 6723166"/>
              <a:gd name="connsiteX97" fmla="*/ 8510821 w 12077253"/>
              <a:gd name="connsiteY97" fmla="*/ 4766339 h 6723166"/>
              <a:gd name="connsiteX98" fmla="*/ 8555791 w 12077253"/>
              <a:gd name="connsiteY98" fmla="*/ 4736359 h 6723166"/>
              <a:gd name="connsiteX99" fmla="*/ 8690703 w 12077253"/>
              <a:gd name="connsiteY99" fmla="*/ 4661408 h 6723166"/>
              <a:gd name="connsiteX100" fmla="*/ 8780644 w 12077253"/>
              <a:gd name="connsiteY100" fmla="*/ 4571467 h 6723166"/>
              <a:gd name="connsiteX101" fmla="*/ 8810624 w 12077253"/>
              <a:gd name="connsiteY101" fmla="*/ 4511506 h 6723166"/>
              <a:gd name="connsiteX102" fmla="*/ 8840604 w 12077253"/>
              <a:gd name="connsiteY102" fmla="*/ 4466536 h 6723166"/>
              <a:gd name="connsiteX103" fmla="*/ 8855594 w 12077253"/>
              <a:gd name="connsiteY103" fmla="*/ 4421565 h 6723166"/>
              <a:gd name="connsiteX104" fmla="*/ 8915555 w 12077253"/>
              <a:gd name="connsiteY104" fmla="*/ 4391585 h 6723166"/>
              <a:gd name="connsiteX105" fmla="*/ 8945535 w 12077253"/>
              <a:gd name="connsiteY105" fmla="*/ 4316634 h 6723166"/>
              <a:gd name="connsiteX106" fmla="*/ 8975516 w 12077253"/>
              <a:gd name="connsiteY106" fmla="*/ 4286654 h 6723166"/>
              <a:gd name="connsiteX107" fmla="*/ 9035476 w 12077253"/>
              <a:gd name="connsiteY107" fmla="*/ 4196713 h 6723166"/>
              <a:gd name="connsiteX108" fmla="*/ 9060068 w 12077253"/>
              <a:gd name="connsiteY108" fmla="*/ 4139075 h 6723166"/>
              <a:gd name="connsiteX109" fmla="*/ 9047677 w 12077253"/>
              <a:gd name="connsiteY109" fmla="*/ 4155668 h 6723166"/>
              <a:gd name="connsiteX110" fmla="*/ 9059147 w 12077253"/>
              <a:gd name="connsiteY110" fmla="*/ 4138634 h 6723166"/>
              <a:gd name="connsiteX111" fmla="*/ 9080447 w 12077253"/>
              <a:gd name="connsiteY111" fmla="*/ 4106772 h 6723166"/>
              <a:gd name="connsiteX112" fmla="*/ 9125417 w 12077253"/>
              <a:gd name="connsiteY112" fmla="*/ 4016831 h 6723166"/>
              <a:gd name="connsiteX113" fmla="*/ 9140407 w 12077253"/>
              <a:gd name="connsiteY113" fmla="*/ 3971860 h 6723166"/>
              <a:gd name="connsiteX114" fmla="*/ 9245339 w 12077253"/>
              <a:gd name="connsiteY114" fmla="*/ 3866929 h 6723166"/>
              <a:gd name="connsiteX115" fmla="*/ 9335280 w 12077253"/>
              <a:gd name="connsiteY115" fmla="*/ 3747008 h 6723166"/>
              <a:gd name="connsiteX116" fmla="*/ 9365260 w 12077253"/>
              <a:gd name="connsiteY116" fmla="*/ 3687047 h 6723166"/>
              <a:gd name="connsiteX117" fmla="*/ 9410230 w 12077253"/>
              <a:gd name="connsiteY117" fmla="*/ 3657067 h 6723166"/>
              <a:gd name="connsiteX118" fmla="*/ 9485181 w 12077253"/>
              <a:gd name="connsiteY118" fmla="*/ 3597106 h 6723166"/>
              <a:gd name="connsiteX119" fmla="*/ 9515162 w 12077253"/>
              <a:gd name="connsiteY119" fmla="*/ 3567126 h 6723166"/>
              <a:gd name="connsiteX120" fmla="*/ 9560132 w 12077253"/>
              <a:gd name="connsiteY120" fmla="*/ 3552136 h 6723166"/>
              <a:gd name="connsiteX121" fmla="*/ 9605103 w 12077253"/>
              <a:gd name="connsiteY121" fmla="*/ 3522155 h 6723166"/>
              <a:gd name="connsiteX122" fmla="*/ 9650073 w 12077253"/>
              <a:gd name="connsiteY122" fmla="*/ 3507165 h 6723166"/>
              <a:gd name="connsiteX123" fmla="*/ 9740014 w 12077253"/>
              <a:gd name="connsiteY123" fmla="*/ 3447205 h 6723166"/>
              <a:gd name="connsiteX124" fmla="*/ 9844945 w 12077253"/>
              <a:gd name="connsiteY124" fmla="*/ 3402234 h 6723166"/>
              <a:gd name="connsiteX125" fmla="*/ 9874926 w 12077253"/>
              <a:gd name="connsiteY125" fmla="*/ 3372254 h 6723166"/>
              <a:gd name="connsiteX126" fmla="*/ 9949876 w 12077253"/>
              <a:gd name="connsiteY126" fmla="*/ 3312293 h 6723166"/>
              <a:gd name="connsiteX127" fmla="*/ 10054807 w 12077253"/>
              <a:gd name="connsiteY127" fmla="*/ 3237342 h 6723166"/>
              <a:gd name="connsiteX128" fmla="*/ 10069798 w 12077253"/>
              <a:gd name="connsiteY128" fmla="*/ 3177382 h 6723166"/>
              <a:gd name="connsiteX129" fmla="*/ 10099778 w 12077253"/>
              <a:gd name="connsiteY129" fmla="*/ 3147401 h 6723166"/>
              <a:gd name="connsiteX130" fmla="*/ 10174729 w 12077253"/>
              <a:gd name="connsiteY130" fmla="*/ 3057460 h 6723166"/>
              <a:gd name="connsiteX131" fmla="*/ 10187708 w 12077253"/>
              <a:gd name="connsiteY131" fmla="*/ 3005306 h 6723166"/>
              <a:gd name="connsiteX132" fmla="*/ 10190931 w 12077253"/>
              <a:gd name="connsiteY132" fmla="*/ 2992209 h 6723166"/>
              <a:gd name="connsiteX133" fmla="*/ 10188678 w 12077253"/>
              <a:gd name="connsiteY133" fmla="*/ 3002461 h 6723166"/>
              <a:gd name="connsiteX134" fmla="*/ 10204709 w 12077253"/>
              <a:gd name="connsiteY134" fmla="*/ 2952529 h 6723166"/>
              <a:gd name="connsiteX135" fmla="*/ 10219699 w 12077253"/>
              <a:gd name="connsiteY135" fmla="*/ 2892568 h 6723166"/>
              <a:gd name="connsiteX136" fmla="*/ 10249680 w 12077253"/>
              <a:gd name="connsiteY136" fmla="*/ 2802627 h 6723166"/>
              <a:gd name="connsiteX137" fmla="*/ 10294650 w 12077253"/>
              <a:gd name="connsiteY137" fmla="*/ 2622746 h 6723166"/>
              <a:gd name="connsiteX138" fmla="*/ 10324630 w 12077253"/>
              <a:gd name="connsiteY138" fmla="*/ 2562785 h 6723166"/>
              <a:gd name="connsiteX139" fmla="*/ 10354611 w 12077253"/>
              <a:gd name="connsiteY139" fmla="*/ 2442864 h 6723166"/>
              <a:gd name="connsiteX140" fmla="*/ 10429562 w 12077253"/>
              <a:gd name="connsiteY140" fmla="*/ 2292962 h 6723166"/>
              <a:gd name="connsiteX141" fmla="*/ 10459542 w 12077253"/>
              <a:gd name="connsiteY141" fmla="*/ 2188031 h 6723166"/>
              <a:gd name="connsiteX142" fmla="*/ 10489522 w 12077253"/>
              <a:gd name="connsiteY142" fmla="*/ 2158050 h 6723166"/>
              <a:gd name="connsiteX143" fmla="*/ 10549483 w 12077253"/>
              <a:gd name="connsiteY143" fmla="*/ 2053119 h 6723166"/>
              <a:gd name="connsiteX144" fmla="*/ 10609444 w 12077253"/>
              <a:gd name="connsiteY144" fmla="*/ 1948188 h 6723166"/>
              <a:gd name="connsiteX145" fmla="*/ 10684394 w 12077253"/>
              <a:gd name="connsiteY145" fmla="*/ 1888227 h 6723166"/>
              <a:gd name="connsiteX146" fmla="*/ 10729365 w 12077253"/>
              <a:gd name="connsiteY146" fmla="*/ 1828267 h 6723166"/>
              <a:gd name="connsiteX147" fmla="*/ 10834296 w 12077253"/>
              <a:gd name="connsiteY147" fmla="*/ 1753316 h 6723166"/>
              <a:gd name="connsiteX148" fmla="*/ 10864276 w 12077253"/>
              <a:gd name="connsiteY148" fmla="*/ 1708346 h 6723166"/>
              <a:gd name="connsiteX149" fmla="*/ 10896464 w 12077253"/>
              <a:gd name="connsiteY149" fmla="*/ 1674193 h 6723166"/>
              <a:gd name="connsiteX150" fmla="*/ 10891706 w 12077253"/>
              <a:gd name="connsiteY150" fmla="*/ 1682703 h 6723166"/>
              <a:gd name="connsiteX151" fmla="*/ 10887955 w 12077253"/>
              <a:gd name="connsiteY151" fmla="*/ 1688479 h 6723166"/>
              <a:gd name="connsiteX152" fmla="*/ 10891693 w 12077253"/>
              <a:gd name="connsiteY152" fmla="*/ 1682725 h 6723166"/>
              <a:gd name="connsiteX153" fmla="*/ 10891706 w 12077253"/>
              <a:gd name="connsiteY153" fmla="*/ 1682703 h 6723166"/>
              <a:gd name="connsiteX154" fmla="*/ 10898672 w 12077253"/>
              <a:gd name="connsiteY154" fmla="*/ 1671974 h 6723166"/>
              <a:gd name="connsiteX155" fmla="*/ 10924237 w 12077253"/>
              <a:gd name="connsiteY155" fmla="*/ 1633395 h 6723166"/>
              <a:gd name="connsiteX156" fmla="*/ 10969207 w 12077253"/>
              <a:gd name="connsiteY156" fmla="*/ 1468503 h 6723166"/>
              <a:gd name="connsiteX157" fmla="*/ 10984198 w 12077253"/>
              <a:gd name="connsiteY157" fmla="*/ 1408542 h 6723166"/>
              <a:gd name="connsiteX158" fmla="*/ 11014178 w 12077253"/>
              <a:gd name="connsiteY158" fmla="*/ 1363572 h 6723166"/>
              <a:gd name="connsiteX159" fmla="*/ 11044158 w 12077253"/>
              <a:gd name="connsiteY159" fmla="*/ 1123729 h 6723166"/>
              <a:gd name="connsiteX160" fmla="*/ 11104119 w 12077253"/>
              <a:gd name="connsiteY160" fmla="*/ 958837 h 6723166"/>
              <a:gd name="connsiteX161" fmla="*/ 11119109 w 12077253"/>
              <a:gd name="connsiteY161" fmla="*/ 913867 h 6723166"/>
              <a:gd name="connsiteX162" fmla="*/ 11239030 w 12077253"/>
              <a:gd name="connsiteY162" fmla="*/ 778955 h 6723166"/>
              <a:gd name="connsiteX163" fmla="*/ 11313981 w 12077253"/>
              <a:gd name="connsiteY163" fmla="*/ 718995 h 6723166"/>
              <a:gd name="connsiteX164" fmla="*/ 11338035 w 12077253"/>
              <a:gd name="connsiteY164" fmla="*/ 683221 h 6723166"/>
              <a:gd name="connsiteX165" fmla="*/ 11348125 w 12077253"/>
              <a:gd name="connsiteY165" fmla="*/ 668610 h 6723166"/>
              <a:gd name="connsiteX166" fmla="*/ 11349603 w 12077253"/>
              <a:gd name="connsiteY166" fmla="*/ 666630 h 6723166"/>
              <a:gd name="connsiteX167" fmla="*/ 11348527 w 12077253"/>
              <a:gd name="connsiteY167" fmla="*/ 668027 h 6723166"/>
              <a:gd name="connsiteX168" fmla="*/ 11348125 w 12077253"/>
              <a:gd name="connsiteY168" fmla="*/ 668610 h 6723166"/>
              <a:gd name="connsiteX169" fmla="*/ 11345413 w 12077253"/>
              <a:gd name="connsiteY169" fmla="*/ 672241 h 6723166"/>
              <a:gd name="connsiteX170" fmla="*/ 11358952 w 12077253"/>
              <a:gd name="connsiteY170" fmla="*/ 629054 h 6723166"/>
              <a:gd name="connsiteX171" fmla="*/ 11388932 w 12077253"/>
              <a:gd name="connsiteY171" fmla="*/ 584083 h 6723166"/>
              <a:gd name="connsiteX172" fmla="*/ 11433903 w 12077253"/>
              <a:gd name="connsiteY172" fmla="*/ 509132 h 6723166"/>
              <a:gd name="connsiteX173" fmla="*/ 11448893 w 12077253"/>
              <a:gd name="connsiteY173" fmla="*/ 449172 h 6723166"/>
              <a:gd name="connsiteX174" fmla="*/ 11568814 w 12077253"/>
              <a:gd name="connsiteY174" fmla="*/ 389211 h 6723166"/>
              <a:gd name="connsiteX175" fmla="*/ 11613785 w 12077253"/>
              <a:gd name="connsiteY175" fmla="*/ 359231 h 6723166"/>
              <a:gd name="connsiteX176" fmla="*/ 11658755 w 12077253"/>
              <a:gd name="connsiteY176" fmla="*/ 314260 h 6723166"/>
              <a:gd name="connsiteX177" fmla="*/ 11748696 w 12077253"/>
              <a:gd name="connsiteY177" fmla="*/ 254300 h 6723166"/>
              <a:gd name="connsiteX178" fmla="*/ 11853627 w 12077253"/>
              <a:gd name="connsiteY178" fmla="*/ 164359 h 6723166"/>
              <a:gd name="connsiteX179" fmla="*/ 11928578 w 12077253"/>
              <a:gd name="connsiteY179" fmla="*/ 104398 h 6723166"/>
              <a:gd name="connsiteX180" fmla="*/ 11973548 w 12077253"/>
              <a:gd name="connsiteY180" fmla="*/ 59427 h 6723166"/>
              <a:gd name="connsiteX181" fmla="*/ 12063489 w 12077253"/>
              <a:gd name="connsiteY181" fmla="*/ 14457 h 6723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12077253" h="6723166">
                <a:moveTo>
                  <a:pt x="768652" y="6069140"/>
                </a:moveTo>
                <a:lnTo>
                  <a:pt x="771323" y="6069180"/>
                </a:lnTo>
                <a:lnTo>
                  <a:pt x="770576" y="6069224"/>
                </a:lnTo>
                <a:cubicBezTo>
                  <a:pt x="767361" y="6069335"/>
                  <a:pt x="767384" y="6069223"/>
                  <a:pt x="768652" y="6069140"/>
                </a:cubicBezTo>
                <a:close/>
                <a:moveTo>
                  <a:pt x="9047677" y="4155668"/>
                </a:moveTo>
                <a:lnTo>
                  <a:pt x="9044547" y="4160315"/>
                </a:lnTo>
                <a:cubicBezTo>
                  <a:pt x="9021444" y="4194451"/>
                  <a:pt x="9033100" y="4176091"/>
                  <a:pt x="9046842" y="4156786"/>
                </a:cubicBezTo>
                <a:close/>
                <a:moveTo>
                  <a:pt x="10193600" y="2981197"/>
                </a:moveTo>
                <a:cubicBezTo>
                  <a:pt x="10193282" y="2982558"/>
                  <a:pt x="10192543" y="2985628"/>
                  <a:pt x="10191212" y="2991068"/>
                </a:cubicBezTo>
                <a:lnTo>
                  <a:pt x="10190931" y="2992209"/>
                </a:lnTo>
                <a:lnTo>
                  <a:pt x="10191163" y="2991153"/>
                </a:lnTo>
                <a:cubicBezTo>
                  <a:pt x="10192098" y="2987149"/>
                  <a:pt x="10193003" y="2983433"/>
                  <a:pt x="10193468" y="2981576"/>
                </a:cubicBezTo>
                <a:cubicBezTo>
                  <a:pt x="10193817" y="2980183"/>
                  <a:pt x="10193919" y="2979836"/>
                  <a:pt x="10193600" y="2981197"/>
                </a:cubicBezTo>
                <a:close/>
                <a:moveTo>
                  <a:pt x="12077253" y="0"/>
                </a:moveTo>
                <a:lnTo>
                  <a:pt x="12077253" y="6723166"/>
                </a:lnTo>
                <a:lnTo>
                  <a:pt x="0" y="6723166"/>
                </a:lnTo>
                <a:lnTo>
                  <a:pt x="11398" y="6700070"/>
                </a:lnTo>
                <a:cubicBezTo>
                  <a:pt x="20336" y="6684428"/>
                  <a:pt x="30124" y="6669168"/>
                  <a:pt x="41378" y="6655100"/>
                </a:cubicBezTo>
                <a:cubicBezTo>
                  <a:pt x="50207" y="6644064"/>
                  <a:pt x="61365" y="6635113"/>
                  <a:pt x="71358" y="6625119"/>
                </a:cubicBezTo>
                <a:cubicBezTo>
                  <a:pt x="81352" y="6595139"/>
                  <a:pt x="81597" y="6559855"/>
                  <a:pt x="101339" y="6535178"/>
                </a:cubicBezTo>
                <a:cubicBezTo>
                  <a:pt x="121326" y="6510194"/>
                  <a:pt x="140477" y="6484519"/>
                  <a:pt x="161299" y="6460227"/>
                </a:cubicBezTo>
                <a:cubicBezTo>
                  <a:pt x="170497" y="6449496"/>
                  <a:pt x="182232" y="6441104"/>
                  <a:pt x="191280" y="6430247"/>
                </a:cubicBezTo>
                <a:cubicBezTo>
                  <a:pt x="223748" y="6391286"/>
                  <a:pt x="282974" y="6294752"/>
                  <a:pt x="326191" y="6280346"/>
                </a:cubicBezTo>
                <a:lnTo>
                  <a:pt x="371162" y="6265355"/>
                </a:lnTo>
                <a:cubicBezTo>
                  <a:pt x="422557" y="6188263"/>
                  <a:pt x="374731" y="6247510"/>
                  <a:pt x="446112" y="6190405"/>
                </a:cubicBezTo>
                <a:cubicBezTo>
                  <a:pt x="457148" y="6181576"/>
                  <a:pt x="463974" y="6167696"/>
                  <a:pt x="476093" y="6160424"/>
                </a:cubicBezTo>
                <a:cubicBezTo>
                  <a:pt x="489642" y="6152294"/>
                  <a:pt x="506930" y="6152500"/>
                  <a:pt x="521063" y="6145434"/>
                </a:cubicBezTo>
                <a:cubicBezTo>
                  <a:pt x="537177" y="6137377"/>
                  <a:pt x="549475" y="6122551"/>
                  <a:pt x="566034" y="6115454"/>
                </a:cubicBezTo>
                <a:cubicBezTo>
                  <a:pt x="596498" y="6102398"/>
                  <a:pt x="692690" y="6090122"/>
                  <a:pt x="715935" y="6085473"/>
                </a:cubicBezTo>
                <a:cubicBezTo>
                  <a:pt x="778004" y="6073059"/>
                  <a:pt x="779474" y="6069891"/>
                  <a:pt x="774191" y="6069224"/>
                </a:cubicBezTo>
                <a:lnTo>
                  <a:pt x="771323" y="6069180"/>
                </a:lnTo>
                <a:lnTo>
                  <a:pt x="791930" y="6067977"/>
                </a:lnTo>
                <a:cubicBezTo>
                  <a:pt x="815301" y="6066369"/>
                  <a:pt x="859603" y="6062874"/>
                  <a:pt x="940788" y="6055493"/>
                </a:cubicBezTo>
                <a:cubicBezTo>
                  <a:pt x="971987" y="6057573"/>
                  <a:pt x="1166288" y="6060705"/>
                  <a:pt x="1240591" y="6085473"/>
                </a:cubicBezTo>
                <a:cubicBezTo>
                  <a:pt x="1261790" y="6092540"/>
                  <a:pt x="1279695" y="6107432"/>
                  <a:pt x="1300552" y="6115454"/>
                </a:cubicBezTo>
                <a:cubicBezTo>
                  <a:pt x="1415442" y="6159643"/>
                  <a:pt x="1412733" y="6155878"/>
                  <a:pt x="1510414" y="6175414"/>
                </a:cubicBezTo>
                <a:cubicBezTo>
                  <a:pt x="1535398" y="6185408"/>
                  <a:pt x="1560170" y="6195947"/>
                  <a:pt x="1585365" y="6205395"/>
                </a:cubicBezTo>
                <a:cubicBezTo>
                  <a:pt x="1600160" y="6210943"/>
                  <a:pt x="1617188" y="6211620"/>
                  <a:pt x="1630335" y="6220385"/>
                </a:cubicBezTo>
                <a:cubicBezTo>
                  <a:pt x="1647974" y="6232144"/>
                  <a:pt x="1659020" y="6251784"/>
                  <a:pt x="1675306" y="6265355"/>
                </a:cubicBezTo>
                <a:cubicBezTo>
                  <a:pt x="1689146" y="6276889"/>
                  <a:pt x="1706208" y="6284082"/>
                  <a:pt x="1720276" y="6295336"/>
                </a:cubicBezTo>
                <a:cubicBezTo>
                  <a:pt x="1731312" y="6304165"/>
                  <a:pt x="1738138" y="6318045"/>
                  <a:pt x="1750258" y="6325316"/>
                </a:cubicBezTo>
                <a:cubicBezTo>
                  <a:pt x="1763806" y="6333445"/>
                  <a:pt x="1780704" y="6334082"/>
                  <a:pt x="1795227" y="6340306"/>
                </a:cubicBezTo>
                <a:cubicBezTo>
                  <a:pt x="1815766" y="6349109"/>
                  <a:pt x="1835786" y="6359200"/>
                  <a:pt x="1855188" y="6370287"/>
                </a:cubicBezTo>
                <a:cubicBezTo>
                  <a:pt x="1870830" y="6379225"/>
                  <a:pt x="1882387" y="6397305"/>
                  <a:pt x="1900159" y="6400267"/>
                </a:cubicBezTo>
                <a:cubicBezTo>
                  <a:pt x="1974254" y="6412616"/>
                  <a:pt x="2050060" y="6410260"/>
                  <a:pt x="2125011" y="6415257"/>
                </a:cubicBezTo>
                <a:cubicBezTo>
                  <a:pt x="2140001" y="6425250"/>
                  <a:pt x="2152376" y="6441410"/>
                  <a:pt x="2169981" y="6445237"/>
                </a:cubicBezTo>
                <a:cubicBezTo>
                  <a:pt x="2453006" y="6506764"/>
                  <a:pt x="2428769" y="6493138"/>
                  <a:pt x="2679647" y="6475218"/>
                </a:cubicBezTo>
                <a:cubicBezTo>
                  <a:pt x="2727401" y="6463279"/>
                  <a:pt x="2765069" y="6452851"/>
                  <a:pt x="2814558" y="6445237"/>
                </a:cubicBezTo>
                <a:cubicBezTo>
                  <a:pt x="2854375" y="6439111"/>
                  <a:pt x="2894663" y="6436373"/>
                  <a:pt x="2934480" y="6430247"/>
                </a:cubicBezTo>
                <a:cubicBezTo>
                  <a:pt x="2959662" y="6426373"/>
                  <a:pt x="2984249" y="6419131"/>
                  <a:pt x="3009430" y="6415257"/>
                </a:cubicBezTo>
                <a:cubicBezTo>
                  <a:pt x="3049247" y="6409131"/>
                  <a:pt x="3089378" y="6405264"/>
                  <a:pt x="3129352" y="6400267"/>
                </a:cubicBezTo>
                <a:cubicBezTo>
                  <a:pt x="3220483" y="6339513"/>
                  <a:pt x="3123660" y="6396780"/>
                  <a:pt x="3234284" y="6355296"/>
                </a:cubicBezTo>
                <a:cubicBezTo>
                  <a:pt x="3376133" y="6302102"/>
                  <a:pt x="3204947" y="6343175"/>
                  <a:pt x="3369194" y="6310326"/>
                </a:cubicBezTo>
                <a:cubicBezTo>
                  <a:pt x="3419162" y="6280346"/>
                  <a:pt x="3471359" y="6253801"/>
                  <a:pt x="3519096" y="6220385"/>
                </a:cubicBezTo>
                <a:cubicBezTo>
                  <a:pt x="3681943" y="6106393"/>
                  <a:pt x="3611135" y="6134742"/>
                  <a:pt x="3713969" y="6100464"/>
                </a:cubicBezTo>
                <a:cubicBezTo>
                  <a:pt x="3743948" y="6075480"/>
                  <a:pt x="3773104" y="6049473"/>
                  <a:pt x="3803909" y="6025513"/>
                </a:cubicBezTo>
                <a:cubicBezTo>
                  <a:pt x="3818130" y="6014452"/>
                  <a:pt x="3835040" y="6007066"/>
                  <a:pt x="3848881" y="5995532"/>
                </a:cubicBezTo>
                <a:cubicBezTo>
                  <a:pt x="3865167" y="5981961"/>
                  <a:pt x="3876892" y="5963281"/>
                  <a:pt x="3893851" y="5950562"/>
                </a:cubicBezTo>
                <a:cubicBezTo>
                  <a:pt x="3917159" y="5933081"/>
                  <a:pt x="3944560" y="5921753"/>
                  <a:pt x="3968801" y="5905591"/>
                </a:cubicBezTo>
                <a:cubicBezTo>
                  <a:pt x="3989168" y="5892014"/>
                  <a:pt x="4046920" y="5844047"/>
                  <a:pt x="4073733" y="5830641"/>
                </a:cubicBezTo>
                <a:cubicBezTo>
                  <a:pt x="4087866" y="5823574"/>
                  <a:pt x="4103713" y="5820647"/>
                  <a:pt x="4118705" y="5815650"/>
                </a:cubicBezTo>
                <a:cubicBezTo>
                  <a:pt x="4138690" y="5800660"/>
                  <a:pt x="4155184" y="5779218"/>
                  <a:pt x="4178664" y="5770680"/>
                </a:cubicBezTo>
                <a:cubicBezTo>
                  <a:pt x="4211868" y="5758606"/>
                  <a:pt x="4248674" y="5761062"/>
                  <a:pt x="4283595" y="5755690"/>
                </a:cubicBezTo>
                <a:cubicBezTo>
                  <a:pt x="4379159" y="5740988"/>
                  <a:pt x="4354013" y="5745581"/>
                  <a:pt x="4433496" y="5725709"/>
                </a:cubicBezTo>
                <a:cubicBezTo>
                  <a:pt x="4538427" y="5730706"/>
                  <a:pt x="4643488" y="5733472"/>
                  <a:pt x="4748290" y="5740700"/>
                </a:cubicBezTo>
                <a:cubicBezTo>
                  <a:pt x="4788481" y="5743472"/>
                  <a:pt x="4828820" y="5747249"/>
                  <a:pt x="4868211" y="5755690"/>
                </a:cubicBezTo>
                <a:cubicBezTo>
                  <a:pt x="4899113" y="5762311"/>
                  <a:pt x="4958152" y="5785670"/>
                  <a:pt x="4958152" y="5785670"/>
                </a:cubicBezTo>
                <a:cubicBezTo>
                  <a:pt x="5040185" y="5840358"/>
                  <a:pt x="4970258" y="5803081"/>
                  <a:pt x="5108053" y="5830641"/>
                </a:cubicBezTo>
                <a:cubicBezTo>
                  <a:pt x="5123547" y="5833740"/>
                  <a:pt x="5137628" y="5842078"/>
                  <a:pt x="5153024" y="5845631"/>
                </a:cubicBezTo>
                <a:cubicBezTo>
                  <a:pt x="5202676" y="5857089"/>
                  <a:pt x="5252436" y="5868726"/>
                  <a:pt x="5302926" y="5875611"/>
                </a:cubicBezTo>
                <a:cubicBezTo>
                  <a:pt x="5362543" y="5883740"/>
                  <a:pt x="5422848" y="5885604"/>
                  <a:pt x="5482809" y="5890601"/>
                </a:cubicBezTo>
                <a:cubicBezTo>
                  <a:pt x="5600575" y="5910230"/>
                  <a:pt x="5722338" y="5935572"/>
                  <a:pt x="5842571" y="5935572"/>
                </a:cubicBezTo>
                <a:cubicBezTo>
                  <a:pt x="6012534" y="5935572"/>
                  <a:pt x="6182348" y="5925579"/>
                  <a:pt x="6352237" y="5920582"/>
                </a:cubicBezTo>
                <a:cubicBezTo>
                  <a:pt x="6407202" y="5910588"/>
                  <a:pt x="6464822" y="5910217"/>
                  <a:pt x="6517131" y="5890601"/>
                </a:cubicBezTo>
                <a:cubicBezTo>
                  <a:pt x="6547086" y="5879367"/>
                  <a:pt x="6562955" y="5843880"/>
                  <a:pt x="6592080" y="5830641"/>
                </a:cubicBezTo>
                <a:cubicBezTo>
                  <a:pt x="6619750" y="5818064"/>
                  <a:pt x="6652352" y="5822244"/>
                  <a:pt x="6682021" y="5815650"/>
                </a:cubicBezTo>
                <a:cubicBezTo>
                  <a:pt x="6697447" y="5812222"/>
                  <a:pt x="6712606" y="5807198"/>
                  <a:pt x="6726992" y="5800660"/>
                </a:cubicBezTo>
                <a:cubicBezTo>
                  <a:pt x="6767678" y="5782166"/>
                  <a:pt x="6806939" y="5760687"/>
                  <a:pt x="6846912" y="5740700"/>
                </a:cubicBezTo>
                <a:cubicBezTo>
                  <a:pt x="6866899" y="5730706"/>
                  <a:pt x="6885674" y="5717785"/>
                  <a:pt x="6906874" y="5710719"/>
                </a:cubicBezTo>
                <a:lnTo>
                  <a:pt x="6951845" y="5695729"/>
                </a:lnTo>
                <a:cubicBezTo>
                  <a:pt x="7050495" y="5597076"/>
                  <a:pt x="6995192" y="5636579"/>
                  <a:pt x="7116735" y="5575808"/>
                </a:cubicBezTo>
                <a:cubicBezTo>
                  <a:pt x="7126729" y="5565814"/>
                  <a:pt x="7137668" y="5556684"/>
                  <a:pt x="7146717" y="5545827"/>
                </a:cubicBezTo>
                <a:cubicBezTo>
                  <a:pt x="7162711" y="5526634"/>
                  <a:pt x="7174021" y="5503533"/>
                  <a:pt x="7191687" y="5485867"/>
                </a:cubicBezTo>
                <a:cubicBezTo>
                  <a:pt x="7209353" y="5468201"/>
                  <a:pt x="7232974" y="5457494"/>
                  <a:pt x="7251647" y="5440896"/>
                </a:cubicBezTo>
                <a:cubicBezTo>
                  <a:pt x="7251682" y="5440866"/>
                  <a:pt x="7355560" y="5336984"/>
                  <a:pt x="7371569" y="5320975"/>
                </a:cubicBezTo>
                <a:cubicBezTo>
                  <a:pt x="7386559" y="5305985"/>
                  <a:pt x="7399580" y="5288725"/>
                  <a:pt x="7416540" y="5276005"/>
                </a:cubicBezTo>
                <a:cubicBezTo>
                  <a:pt x="7436526" y="5261015"/>
                  <a:pt x="7456170" y="5245555"/>
                  <a:pt x="7476500" y="5231034"/>
                </a:cubicBezTo>
                <a:cubicBezTo>
                  <a:pt x="7491160" y="5220562"/>
                  <a:pt x="7507912" y="5212918"/>
                  <a:pt x="7521471" y="5201054"/>
                </a:cubicBezTo>
                <a:cubicBezTo>
                  <a:pt x="7548060" y="5177788"/>
                  <a:pt x="7569075" y="5148477"/>
                  <a:pt x="7596421" y="5126103"/>
                </a:cubicBezTo>
                <a:cubicBezTo>
                  <a:pt x="7624308" y="5103286"/>
                  <a:pt x="7656382" y="5086129"/>
                  <a:pt x="7686362" y="5066142"/>
                </a:cubicBezTo>
                <a:cubicBezTo>
                  <a:pt x="7701352" y="5056149"/>
                  <a:pt x="7715218" y="5044219"/>
                  <a:pt x="7731332" y="5036162"/>
                </a:cubicBezTo>
                <a:cubicBezTo>
                  <a:pt x="7793572" y="5005042"/>
                  <a:pt x="7868767" y="4969522"/>
                  <a:pt x="7926204" y="4931231"/>
                </a:cubicBezTo>
                <a:cubicBezTo>
                  <a:pt x="7937964" y="4923391"/>
                  <a:pt x="7943544" y="4907571"/>
                  <a:pt x="7956185" y="4901250"/>
                </a:cubicBezTo>
                <a:cubicBezTo>
                  <a:pt x="7984451" y="4887117"/>
                  <a:pt x="8015468" y="4878935"/>
                  <a:pt x="8046126" y="4871270"/>
                </a:cubicBezTo>
                <a:cubicBezTo>
                  <a:pt x="8152180" y="4844756"/>
                  <a:pt x="8061263" y="4865792"/>
                  <a:pt x="8196027" y="4841290"/>
                </a:cubicBezTo>
                <a:cubicBezTo>
                  <a:pt x="8347111" y="4813821"/>
                  <a:pt x="8187779" y="4836700"/>
                  <a:pt x="8390899" y="4811309"/>
                </a:cubicBezTo>
                <a:cubicBezTo>
                  <a:pt x="8410886" y="4801316"/>
                  <a:pt x="8429937" y="4789175"/>
                  <a:pt x="8450860" y="4781329"/>
                </a:cubicBezTo>
                <a:cubicBezTo>
                  <a:pt x="8470150" y="4774095"/>
                  <a:pt x="8491885" y="4774455"/>
                  <a:pt x="8510821" y="4766339"/>
                </a:cubicBezTo>
                <a:cubicBezTo>
                  <a:pt x="8527380" y="4759242"/>
                  <a:pt x="8539677" y="4744416"/>
                  <a:pt x="8555791" y="4736359"/>
                </a:cubicBezTo>
                <a:cubicBezTo>
                  <a:pt x="8631188" y="4698660"/>
                  <a:pt x="8596180" y="4755931"/>
                  <a:pt x="8690703" y="4661408"/>
                </a:cubicBezTo>
                <a:lnTo>
                  <a:pt x="8780644" y="4571467"/>
                </a:lnTo>
                <a:cubicBezTo>
                  <a:pt x="8790637" y="4551480"/>
                  <a:pt x="8799537" y="4530908"/>
                  <a:pt x="8810624" y="4511506"/>
                </a:cubicBezTo>
                <a:cubicBezTo>
                  <a:pt x="8819562" y="4495864"/>
                  <a:pt x="8832547" y="4482650"/>
                  <a:pt x="8840604" y="4466536"/>
                </a:cubicBezTo>
                <a:cubicBezTo>
                  <a:pt x="8847670" y="4452403"/>
                  <a:pt x="8844421" y="4432738"/>
                  <a:pt x="8855594" y="4421565"/>
                </a:cubicBezTo>
                <a:cubicBezTo>
                  <a:pt x="8871395" y="4405764"/>
                  <a:pt x="8895568" y="4401578"/>
                  <a:pt x="8915555" y="4391585"/>
                </a:cubicBezTo>
                <a:cubicBezTo>
                  <a:pt x="8925548" y="4366601"/>
                  <a:pt x="8932185" y="4339997"/>
                  <a:pt x="8945535" y="4316634"/>
                </a:cubicBezTo>
                <a:cubicBezTo>
                  <a:pt x="8952547" y="4304363"/>
                  <a:pt x="8967036" y="4297960"/>
                  <a:pt x="8975516" y="4286654"/>
                </a:cubicBezTo>
                <a:cubicBezTo>
                  <a:pt x="8997135" y="4257829"/>
                  <a:pt x="9017977" y="4228210"/>
                  <a:pt x="9035476" y="4196713"/>
                </a:cubicBezTo>
                <a:cubicBezTo>
                  <a:pt x="9074263" y="4126897"/>
                  <a:pt x="9071568" y="4124867"/>
                  <a:pt x="9060068" y="4139075"/>
                </a:cubicBezTo>
                <a:lnTo>
                  <a:pt x="9047677" y="4155668"/>
                </a:lnTo>
                <a:lnTo>
                  <a:pt x="9059147" y="4138634"/>
                </a:lnTo>
                <a:cubicBezTo>
                  <a:pt x="9065080" y="4129790"/>
                  <a:pt x="9072129" y="4119249"/>
                  <a:pt x="9080447" y="4106772"/>
                </a:cubicBezTo>
                <a:cubicBezTo>
                  <a:pt x="9118125" y="3993735"/>
                  <a:pt x="9067300" y="4133067"/>
                  <a:pt x="9125417" y="4016831"/>
                </a:cubicBezTo>
                <a:cubicBezTo>
                  <a:pt x="9132483" y="4002698"/>
                  <a:pt x="9130536" y="3984199"/>
                  <a:pt x="9140407" y="3971860"/>
                </a:cubicBezTo>
                <a:cubicBezTo>
                  <a:pt x="9171308" y="3933234"/>
                  <a:pt x="9217901" y="3908087"/>
                  <a:pt x="9245339" y="3866929"/>
                </a:cubicBezTo>
                <a:cubicBezTo>
                  <a:pt x="9313138" y="3765229"/>
                  <a:pt x="9279820" y="3802466"/>
                  <a:pt x="9335280" y="3747008"/>
                </a:cubicBezTo>
                <a:cubicBezTo>
                  <a:pt x="9345273" y="3727021"/>
                  <a:pt x="9350954" y="3704214"/>
                  <a:pt x="9365260" y="3687047"/>
                </a:cubicBezTo>
                <a:cubicBezTo>
                  <a:pt x="9376793" y="3673207"/>
                  <a:pt x="9395817" y="3667876"/>
                  <a:pt x="9410230" y="3657067"/>
                </a:cubicBezTo>
                <a:cubicBezTo>
                  <a:pt x="9435826" y="3637870"/>
                  <a:pt x="9460889" y="3617928"/>
                  <a:pt x="9485181" y="3597106"/>
                </a:cubicBezTo>
                <a:cubicBezTo>
                  <a:pt x="9495912" y="3587908"/>
                  <a:pt x="9503043" y="3574397"/>
                  <a:pt x="9515162" y="3567126"/>
                </a:cubicBezTo>
                <a:cubicBezTo>
                  <a:pt x="9528711" y="3558997"/>
                  <a:pt x="9545142" y="3557133"/>
                  <a:pt x="9560132" y="3552136"/>
                </a:cubicBezTo>
                <a:cubicBezTo>
                  <a:pt x="9575122" y="3542142"/>
                  <a:pt x="9588989" y="3530212"/>
                  <a:pt x="9605103" y="3522155"/>
                </a:cubicBezTo>
                <a:cubicBezTo>
                  <a:pt x="9619236" y="3515089"/>
                  <a:pt x="9636926" y="3515930"/>
                  <a:pt x="9650073" y="3507165"/>
                </a:cubicBezTo>
                <a:cubicBezTo>
                  <a:pt x="9762360" y="3432308"/>
                  <a:pt x="9633087" y="3482847"/>
                  <a:pt x="9740014" y="3447205"/>
                </a:cubicBezTo>
                <a:cubicBezTo>
                  <a:pt x="9807713" y="3379504"/>
                  <a:pt x="9720615" y="3455517"/>
                  <a:pt x="9844945" y="3402234"/>
                </a:cubicBezTo>
                <a:cubicBezTo>
                  <a:pt x="9857935" y="3396667"/>
                  <a:pt x="9864195" y="3381452"/>
                  <a:pt x="9874926" y="3372254"/>
                </a:cubicBezTo>
                <a:cubicBezTo>
                  <a:pt x="9899218" y="3351432"/>
                  <a:pt x="9925963" y="3333549"/>
                  <a:pt x="9949876" y="3312293"/>
                </a:cubicBezTo>
                <a:cubicBezTo>
                  <a:pt x="10035235" y="3236417"/>
                  <a:pt x="9975069" y="3263921"/>
                  <a:pt x="10054807" y="3237342"/>
                </a:cubicBezTo>
                <a:cubicBezTo>
                  <a:pt x="10059804" y="3217355"/>
                  <a:pt x="10060584" y="3195809"/>
                  <a:pt x="10069798" y="3177382"/>
                </a:cubicBezTo>
                <a:cubicBezTo>
                  <a:pt x="10076119" y="3164741"/>
                  <a:pt x="10090730" y="3158258"/>
                  <a:pt x="10099778" y="3147401"/>
                </a:cubicBezTo>
                <a:cubicBezTo>
                  <a:pt x="10188855" y="3040507"/>
                  <a:pt x="10106928" y="3125261"/>
                  <a:pt x="10174729" y="3057460"/>
                </a:cubicBezTo>
                <a:cubicBezTo>
                  <a:pt x="10180587" y="3034028"/>
                  <a:pt x="10184777" y="3017167"/>
                  <a:pt x="10187708" y="3005306"/>
                </a:cubicBezTo>
                <a:lnTo>
                  <a:pt x="10190931" y="2992209"/>
                </a:lnTo>
                <a:lnTo>
                  <a:pt x="10188678" y="3002461"/>
                </a:lnTo>
                <a:cubicBezTo>
                  <a:pt x="10186921" y="3011492"/>
                  <a:pt x="10188579" y="3008984"/>
                  <a:pt x="10204709" y="2952529"/>
                </a:cubicBezTo>
                <a:cubicBezTo>
                  <a:pt x="10210369" y="2932720"/>
                  <a:pt x="10213779" y="2912301"/>
                  <a:pt x="10219699" y="2892568"/>
                </a:cubicBezTo>
                <a:cubicBezTo>
                  <a:pt x="10228780" y="2862299"/>
                  <a:pt x="10242825" y="2833477"/>
                  <a:pt x="10249680" y="2802627"/>
                </a:cubicBezTo>
                <a:cubicBezTo>
                  <a:pt x="10256573" y="2771608"/>
                  <a:pt x="10274187" y="2670494"/>
                  <a:pt x="10294650" y="2622746"/>
                </a:cubicBezTo>
                <a:cubicBezTo>
                  <a:pt x="10303452" y="2602207"/>
                  <a:pt x="10314637" y="2582772"/>
                  <a:pt x="10324630" y="2562785"/>
                </a:cubicBezTo>
                <a:cubicBezTo>
                  <a:pt x="10331789" y="2526993"/>
                  <a:pt x="10338343" y="2478111"/>
                  <a:pt x="10354611" y="2442864"/>
                </a:cubicBezTo>
                <a:cubicBezTo>
                  <a:pt x="10378022" y="2392141"/>
                  <a:pt x="10429562" y="2292962"/>
                  <a:pt x="10429562" y="2292962"/>
                </a:cubicBezTo>
                <a:cubicBezTo>
                  <a:pt x="10432362" y="2281761"/>
                  <a:pt x="10450325" y="2203393"/>
                  <a:pt x="10459542" y="2188031"/>
                </a:cubicBezTo>
                <a:cubicBezTo>
                  <a:pt x="10466813" y="2175912"/>
                  <a:pt x="10479529" y="2168044"/>
                  <a:pt x="10489522" y="2158050"/>
                </a:cubicBezTo>
                <a:cubicBezTo>
                  <a:pt x="10518972" y="2069700"/>
                  <a:pt x="10484660" y="2156836"/>
                  <a:pt x="10549483" y="2053119"/>
                </a:cubicBezTo>
                <a:cubicBezTo>
                  <a:pt x="10569080" y="2021764"/>
                  <a:pt x="10581935" y="1975697"/>
                  <a:pt x="10609444" y="1948188"/>
                </a:cubicBezTo>
                <a:cubicBezTo>
                  <a:pt x="10706277" y="1851355"/>
                  <a:pt x="10610214" y="1977242"/>
                  <a:pt x="10684394" y="1888227"/>
                </a:cubicBezTo>
                <a:cubicBezTo>
                  <a:pt x="10700388" y="1869034"/>
                  <a:pt x="10711699" y="1845933"/>
                  <a:pt x="10729365" y="1828267"/>
                </a:cubicBezTo>
                <a:cubicBezTo>
                  <a:pt x="10747960" y="1809672"/>
                  <a:pt x="10808760" y="1770340"/>
                  <a:pt x="10834296" y="1753316"/>
                </a:cubicBezTo>
                <a:cubicBezTo>
                  <a:pt x="10844289" y="1738326"/>
                  <a:pt x="10853022" y="1722414"/>
                  <a:pt x="10864276" y="1708346"/>
                </a:cubicBezTo>
                <a:cubicBezTo>
                  <a:pt x="10896316" y="1668297"/>
                  <a:pt x="10899782" y="1667209"/>
                  <a:pt x="10896464" y="1674193"/>
                </a:cubicBezTo>
                <a:lnTo>
                  <a:pt x="10891706" y="1682703"/>
                </a:lnTo>
                <a:lnTo>
                  <a:pt x="10887955" y="1688479"/>
                </a:lnTo>
                <a:cubicBezTo>
                  <a:pt x="10884683" y="1693651"/>
                  <a:pt x="10888081" y="1688682"/>
                  <a:pt x="10891693" y="1682725"/>
                </a:cubicBezTo>
                <a:lnTo>
                  <a:pt x="10891706" y="1682703"/>
                </a:lnTo>
                <a:lnTo>
                  <a:pt x="10898672" y="1671974"/>
                </a:lnTo>
                <a:cubicBezTo>
                  <a:pt x="10904450" y="1663175"/>
                  <a:pt x="10912703" y="1650696"/>
                  <a:pt x="10924237" y="1633395"/>
                </a:cubicBezTo>
                <a:cubicBezTo>
                  <a:pt x="10945425" y="1527456"/>
                  <a:pt x="10931170" y="1582615"/>
                  <a:pt x="10969207" y="1468503"/>
                </a:cubicBezTo>
                <a:cubicBezTo>
                  <a:pt x="10974204" y="1448516"/>
                  <a:pt x="10976082" y="1427478"/>
                  <a:pt x="10984198" y="1408542"/>
                </a:cubicBezTo>
                <a:cubicBezTo>
                  <a:pt x="10991295" y="1391983"/>
                  <a:pt x="11004185" y="1378562"/>
                  <a:pt x="11014178" y="1363572"/>
                </a:cubicBezTo>
                <a:cubicBezTo>
                  <a:pt x="11024171" y="1283624"/>
                  <a:pt x="11018679" y="1200164"/>
                  <a:pt x="11044158" y="1123729"/>
                </a:cubicBezTo>
                <a:cubicBezTo>
                  <a:pt x="11107150" y="934757"/>
                  <a:pt x="11041540" y="1125716"/>
                  <a:pt x="11104119" y="958837"/>
                </a:cubicBezTo>
                <a:cubicBezTo>
                  <a:pt x="11109667" y="944042"/>
                  <a:pt x="11112043" y="928000"/>
                  <a:pt x="11119109" y="913867"/>
                </a:cubicBezTo>
                <a:cubicBezTo>
                  <a:pt x="11145859" y="860366"/>
                  <a:pt x="11199298" y="818687"/>
                  <a:pt x="11239030" y="778955"/>
                </a:cubicBezTo>
                <a:cubicBezTo>
                  <a:pt x="11281747" y="736238"/>
                  <a:pt x="11257256" y="756812"/>
                  <a:pt x="11313981" y="718995"/>
                </a:cubicBezTo>
                <a:cubicBezTo>
                  <a:pt x="11324721" y="702886"/>
                  <a:pt x="11332508" y="691338"/>
                  <a:pt x="11338035" y="683221"/>
                </a:cubicBezTo>
                <a:lnTo>
                  <a:pt x="11348125" y="668610"/>
                </a:lnTo>
                <a:lnTo>
                  <a:pt x="11349603" y="666630"/>
                </a:lnTo>
                <a:cubicBezTo>
                  <a:pt x="11350353" y="665550"/>
                  <a:pt x="11350224" y="665639"/>
                  <a:pt x="11348527" y="668027"/>
                </a:cubicBezTo>
                <a:lnTo>
                  <a:pt x="11348125" y="668610"/>
                </a:lnTo>
                <a:lnTo>
                  <a:pt x="11345413" y="672241"/>
                </a:lnTo>
                <a:cubicBezTo>
                  <a:pt x="11338159" y="681379"/>
                  <a:pt x="11327923" y="691112"/>
                  <a:pt x="11358952" y="629054"/>
                </a:cubicBezTo>
                <a:cubicBezTo>
                  <a:pt x="11367009" y="612940"/>
                  <a:pt x="11380875" y="600197"/>
                  <a:pt x="11388932" y="584083"/>
                </a:cubicBezTo>
                <a:cubicBezTo>
                  <a:pt x="11427850" y="506247"/>
                  <a:pt x="11375344" y="567691"/>
                  <a:pt x="11433903" y="509132"/>
                </a:cubicBezTo>
                <a:cubicBezTo>
                  <a:pt x="11438900" y="489145"/>
                  <a:pt x="11439680" y="467599"/>
                  <a:pt x="11448893" y="449172"/>
                </a:cubicBezTo>
                <a:cubicBezTo>
                  <a:pt x="11473530" y="399897"/>
                  <a:pt x="11527378" y="416834"/>
                  <a:pt x="11568814" y="389211"/>
                </a:cubicBezTo>
                <a:cubicBezTo>
                  <a:pt x="11583804" y="379218"/>
                  <a:pt x="11599945" y="370765"/>
                  <a:pt x="11613785" y="359231"/>
                </a:cubicBezTo>
                <a:cubicBezTo>
                  <a:pt x="11630071" y="345660"/>
                  <a:pt x="11642021" y="327275"/>
                  <a:pt x="11658755" y="314260"/>
                </a:cubicBezTo>
                <a:cubicBezTo>
                  <a:pt x="11687197" y="292139"/>
                  <a:pt x="11723218" y="279778"/>
                  <a:pt x="11748696" y="254300"/>
                </a:cubicBezTo>
                <a:cubicBezTo>
                  <a:pt x="11821396" y="181600"/>
                  <a:pt x="11785138" y="210018"/>
                  <a:pt x="11853627" y="164359"/>
                </a:cubicBezTo>
                <a:cubicBezTo>
                  <a:pt x="11920676" y="63783"/>
                  <a:pt x="11841691" y="162323"/>
                  <a:pt x="11928578" y="104398"/>
                </a:cubicBezTo>
                <a:cubicBezTo>
                  <a:pt x="11946217" y="92639"/>
                  <a:pt x="11957262" y="72998"/>
                  <a:pt x="11973548" y="59427"/>
                </a:cubicBezTo>
                <a:cubicBezTo>
                  <a:pt x="12012292" y="27141"/>
                  <a:pt x="12018420" y="29480"/>
                  <a:pt x="12063489" y="144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64F465-8170-4E93-BDAC-3A8371987F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rgbClr val="72C4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181350"/>
            <a:ext cx="4301786" cy="4301786"/>
          </a:xfrm>
          <a:prstGeom prst="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0A2DB6-7A32-4684-8FB6-0280DCBD68F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rgbClr val="72C4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93283" flipH="1">
            <a:off x="-209215" y="-494965"/>
            <a:ext cx="3459082" cy="3459082"/>
          </a:xfrm>
          <a:prstGeom prst="rect">
            <a:avLst/>
          </a:prstGeom>
          <a:noFill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6B5C7B4-6E46-461E-B6C8-C0164D0AC87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rgbClr val="72C4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64027">
            <a:off x="4734949" y="5093406"/>
            <a:ext cx="4170040" cy="4170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642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176660"/>
      </p:ext>
    </p:extLst>
  </p:cSld>
  <p:clrMapOvr>
    <a:masterClrMapping/>
  </p:clrMapOvr>
  <p:transition spd="slow" advClick="0" advTm="3000"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62D20B61-C62F-4F59-87F2-3E06972CD0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895" y="5862391"/>
            <a:ext cx="923333" cy="30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7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bg>
      <p:bgPr>
        <a:solidFill>
          <a:srgbClr val="9ED7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29A90B-D177-44A3-8534-9B94FE28E7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77800" cmpd="tri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60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0B2BA11-67E6-474F-9E78-D2656FAF1D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BBBAA2E-C8D9-4135-A95F-0A17ED938E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E0C932-D35D-4111-98E8-4D7024595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F35C05-A93F-4BD9-8EA2-FA0127532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BD741F-ACE6-42B0-8A2A-4725990C7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786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43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307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7F899-5B23-4BED-BF19-2804A7CB3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CBEE77-90BA-486C-BBEA-D0B4447C0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79E84-99BC-4A9B-A1E2-D86F11BFB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7C139-5F0B-4DA0-868F-CAE1113FD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9B6F8-831E-4DC4-88B1-964B8FD3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1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C3DDD-A7AA-461C-BC2F-51A45248E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5A753-9D09-40EA-82F2-283B707A4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5AD96-5BBB-4EA9-AE37-63A57DC70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C8575-117E-40EF-B8A7-8AA1BB073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B620F-7FA1-4244-9054-0C2A58A97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31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3CA75-23C0-4020-AB2F-243CD00D4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8DC46-6F21-4C64-A540-4B54DE046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6ED95-E9AF-40A0-B95A-59C8F17D4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25EAE4-E09D-4A2A-8123-425E770EA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841AB-204E-4BF8-A2A3-EAA86F511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58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5.png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4.gif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6.jpeg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Relationship Id="rId14" Type="http://schemas.microsoft.com/office/2007/relationships/hdphoto" Target="../media/hdphoto2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CA456F63-1A7A-46DD-BE5B-B970B75B4F8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7" name="图片 36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3" y="-38498"/>
            <a:ext cx="12208104" cy="689158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5" name="图片 4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" y="5357167"/>
            <a:ext cx="12192000" cy="1548368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52" y="5277021"/>
            <a:ext cx="12192000" cy="1626225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435" flipH="1">
            <a:off x="607138" y="231744"/>
            <a:ext cx="717325" cy="636626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59" y="-10485"/>
            <a:ext cx="3222457" cy="15019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AA4105-E5A4-4B4E-B7C0-5CE25AE833A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8FAC88-CE24-4E10-8B63-B4D5F2B257D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755A45-F6B4-4F2F-B195-10012D47B3B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43C8BE-E540-4E06-8A75-DCE756C95E7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0C28B6-BC64-4D23-05D6-69EF9C2DBB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299343-6B36-3570-EC6E-E319C7C1CC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175442"/>
            <a:ext cx="1824009" cy="2002485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75C29A79-0B50-D636-8947-97ABEA1E9ED2}"/>
              </a:ext>
            </a:extLst>
          </p:cNvPr>
          <p:cNvSpPr txBox="1"/>
          <p:nvPr userDrawn="1"/>
        </p:nvSpPr>
        <p:spPr>
          <a:xfrm>
            <a:off x="3200400" y="817668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D847B8-6056-A190-AA84-4153E197A26F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084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66" r:id="rId5"/>
    <p:sldLayoutId id="2147483767" r:id="rId6"/>
  </p:sldLayoutIdLst>
  <p:transition spd="slow"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2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3" indent="-228553" algn="l" defTabSz="9142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60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0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7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1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79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0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7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1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1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9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3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0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1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29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3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0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D0F1E5A6-57B8-499B-865F-0D37019507D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84FF28-C821-4D86-B236-E48A9A5F9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BADA2-9010-43E3-BBA7-24F4576A8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31AD3-85CD-4F2E-BA8F-CCD1E164E0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97B7F-DAA0-4D9D-9755-3DDF9E9D8768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3ADDE4-1A8D-4455-8E6B-70BD56BDA7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A9B5A-D4F3-4008-A52D-02E3B4ED66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BF092-B44F-4871-948D-06682AAF973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985307-BF46-49E3-8AAF-2C8358E7689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F061AA-93AF-4CAF-A25E-3F92D27B9B0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F5AB6C-E94E-4AF6-8B6C-586933A0464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6E89CF1-F9FB-488C-9F35-C9776BEE9CF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757D09-69D8-4559-67C6-FDD25AAB6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979F22-A1BE-5941-1AE3-D2C1DA91ED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175442"/>
            <a:ext cx="1824009" cy="2002485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20B582D3-722F-30BE-9F89-D7F5D5F0AA33}"/>
              </a:ext>
            </a:extLst>
          </p:cNvPr>
          <p:cNvSpPr txBox="1"/>
          <p:nvPr userDrawn="1"/>
        </p:nvSpPr>
        <p:spPr>
          <a:xfrm>
            <a:off x="3200400" y="817668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389243-24D8-B425-95FC-A0A97F0A74AB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092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175442"/>
            <a:ext cx="1824009" cy="2002485"/>
          </a:xfrm>
          <a:prstGeom prst="rect">
            <a:avLst/>
          </a:prstGeom>
        </p:spPr>
      </p:pic>
      <p:sp>
        <p:nvSpPr>
          <p:cNvPr id="25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200400" y="817668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0" y="888360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49284" y="-24666690"/>
            <a:ext cx="2186247" cy="371775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-24666690"/>
            <a:ext cx="2186247" cy="371775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49921" y="14676864"/>
            <a:ext cx="2186247" cy="371775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14676863"/>
            <a:ext cx="2186247" cy="3717751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C13011-D62D-61CA-350F-A93987A6126E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4F97B44-4F13-FBF2-06CB-91123BE23E72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B7DCCBB-A006-6260-88C5-8ED9EE0DC868}"/>
              </a:ext>
            </a:extLst>
          </p:cNvPr>
          <p:cNvSpPr txBox="1"/>
          <p:nvPr userDrawn="1"/>
        </p:nvSpPr>
        <p:spPr>
          <a:xfrm>
            <a:off x="523006" y="9495369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Nghiêm cấm buôn bán, sao chép và chỉnh sửa để thu lợi nhuận.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BB9727-A237-230B-B363-D5250D36EF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1899806" y="-68675"/>
            <a:ext cx="2186247" cy="2317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C60A8B-8439-5BD3-EEC4-EF71A30E5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68530" y="7327842"/>
            <a:ext cx="1824009" cy="2002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80C7E7-36A9-0F8E-D33E-96BFF4214C06}"/>
              </a:ext>
            </a:extLst>
          </p:cNvPr>
          <p:cNvSpPr txBox="1"/>
          <p:nvPr userDrawn="1"/>
        </p:nvSpPr>
        <p:spPr>
          <a:xfrm>
            <a:off x="3352800" y="832908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DC5A96-A7BD-9C85-A2B4-71B6C23C5B7C}"/>
              </a:ext>
            </a:extLst>
          </p:cNvPr>
          <p:cNvSpPr txBox="1"/>
          <p:nvPr userDrawn="1"/>
        </p:nvSpPr>
        <p:spPr>
          <a:xfrm>
            <a:off x="10233482" y="4836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153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00EE542-EBF6-43E6-8494-819AF99B8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9E9A13-58BB-405B-AD0D-737CF38DA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52FEF8-7242-42F2-A926-A0E7698CB9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217CF-12AD-445C-B107-AACC8865172A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A56BE7-36DC-4C23-9CFC-1E003F6ABA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D0DD96-20AE-451F-BC73-F2C3D863D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1BEFC4-9820-CE96-A40C-0372EB217F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8A97ED-88F1-A204-6B7E-1B9A844B2F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175442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9091BA3E-AE41-FF4F-469A-9807AF3F4ECD}"/>
              </a:ext>
            </a:extLst>
          </p:cNvPr>
          <p:cNvSpPr txBox="1"/>
          <p:nvPr userDrawn="1"/>
        </p:nvSpPr>
        <p:spPr>
          <a:xfrm>
            <a:off x="3200400" y="817668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8E6AA2-487A-F0B5-0EF0-7C132F0C1A4A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7588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47.png"/><Relationship Id="rId18" Type="http://schemas.openxmlformats.org/officeDocument/2006/relationships/image" Target="../media/image50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microsoft.com/office/2007/relationships/hdphoto" Target="../media/hdphoto8.wdp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6" Type="http://schemas.microsoft.com/office/2007/relationships/hdphoto" Target="../media/hdphoto10.wdp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46.png"/><Relationship Id="rId5" Type="http://schemas.openxmlformats.org/officeDocument/2006/relationships/image" Target="../media/image18.png"/><Relationship Id="rId15" Type="http://schemas.openxmlformats.org/officeDocument/2006/relationships/image" Target="../media/image48.png"/><Relationship Id="rId10" Type="http://schemas.microsoft.com/office/2007/relationships/hdphoto" Target="../media/hdphoto7.wdp"/><Relationship Id="rId19" Type="http://schemas.openxmlformats.org/officeDocument/2006/relationships/image" Target="../media/image51.png"/><Relationship Id="rId4" Type="http://schemas.openxmlformats.org/officeDocument/2006/relationships/image" Target="../media/image17.png"/><Relationship Id="rId9" Type="http://schemas.openxmlformats.org/officeDocument/2006/relationships/image" Target="../media/image45.png"/><Relationship Id="rId14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18" Type="http://schemas.openxmlformats.org/officeDocument/2006/relationships/image" Target="../media/image33.png"/><Relationship Id="rId3" Type="http://schemas.microsoft.com/office/2007/relationships/hdphoto" Target="../media/hdphoto6.wdp"/><Relationship Id="rId7" Type="http://schemas.openxmlformats.org/officeDocument/2006/relationships/image" Target="../media/image27.png"/><Relationship Id="rId12" Type="http://schemas.openxmlformats.org/officeDocument/2006/relationships/image" Target="../media/image16.png"/><Relationship Id="rId17" Type="http://schemas.openxmlformats.org/officeDocument/2006/relationships/image" Target="../media/image32.png"/><Relationship Id="rId2" Type="http://schemas.openxmlformats.org/officeDocument/2006/relationships/image" Target="../media/image23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19.png"/><Relationship Id="rId10" Type="http://schemas.openxmlformats.org/officeDocument/2006/relationships/image" Target="../media/image30.png"/><Relationship Id="rId19" Type="http://schemas.openxmlformats.org/officeDocument/2006/relationships/image" Target="../media/image6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67.png"/><Relationship Id="rId5" Type="http://schemas.openxmlformats.org/officeDocument/2006/relationships/image" Target="../media/image18.png"/><Relationship Id="rId10" Type="http://schemas.openxmlformats.org/officeDocument/2006/relationships/image" Target="../media/image66.png"/><Relationship Id="rId4" Type="http://schemas.openxmlformats.org/officeDocument/2006/relationships/image" Target="../media/image17.png"/><Relationship Id="rId9" Type="http://schemas.openxmlformats.org/officeDocument/2006/relationships/image" Target="../media/image53.png"/><Relationship Id="rId14" Type="http://schemas.openxmlformats.org/officeDocument/2006/relationships/audio" Target="NUL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7.png"/><Relationship Id="rId12" Type="http://schemas.openxmlformats.org/officeDocument/2006/relationships/image" Target="../media/image16.png"/><Relationship Id="rId17" Type="http://schemas.openxmlformats.org/officeDocument/2006/relationships/image" Target="../media/image32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20" Type="http://schemas.openxmlformats.org/officeDocument/2006/relationships/image" Target="../media/image70.png"/><Relationship Id="rId1" Type="http://schemas.microsoft.com/office/2007/relationships/media" Target="../media/media1.mp3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19.png"/><Relationship Id="rId10" Type="http://schemas.openxmlformats.org/officeDocument/2006/relationships/image" Target="../media/image30.png"/><Relationship Id="rId19" Type="http://schemas.openxmlformats.org/officeDocument/2006/relationships/image" Target="../media/image6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18" Type="http://schemas.openxmlformats.org/officeDocument/2006/relationships/image" Target="../media/image33.png"/><Relationship Id="rId3" Type="http://schemas.microsoft.com/office/2007/relationships/hdphoto" Target="../media/hdphoto6.wdp"/><Relationship Id="rId7" Type="http://schemas.openxmlformats.org/officeDocument/2006/relationships/image" Target="../media/image27.png"/><Relationship Id="rId12" Type="http://schemas.openxmlformats.org/officeDocument/2006/relationships/image" Target="../media/image16.png"/><Relationship Id="rId17" Type="http://schemas.openxmlformats.org/officeDocument/2006/relationships/image" Target="../media/image32.png"/><Relationship Id="rId2" Type="http://schemas.openxmlformats.org/officeDocument/2006/relationships/image" Target="../media/image23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19.png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18" Type="http://schemas.openxmlformats.org/officeDocument/2006/relationships/image" Target="../media/image33.png"/><Relationship Id="rId3" Type="http://schemas.microsoft.com/office/2007/relationships/hdphoto" Target="../media/hdphoto6.wdp"/><Relationship Id="rId7" Type="http://schemas.openxmlformats.org/officeDocument/2006/relationships/image" Target="../media/image27.png"/><Relationship Id="rId12" Type="http://schemas.openxmlformats.org/officeDocument/2006/relationships/image" Target="../media/image16.png"/><Relationship Id="rId17" Type="http://schemas.openxmlformats.org/officeDocument/2006/relationships/image" Target="../media/image32.png"/><Relationship Id="rId2" Type="http://schemas.openxmlformats.org/officeDocument/2006/relationships/image" Target="../media/image23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19.png"/><Relationship Id="rId10" Type="http://schemas.openxmlformats.org/officeDocument/2006/relationships/image" Target="../media/image30.png"/><Relationship Id="rId19" Type="http://schemas.openxmlformats.org/officeDocument/2006/relationships/image" Target="../media/image44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47.png"/><Relationship Id="rId18" Type="http://schemas.openxmlformats.org/officeDocument/2006/relationships/image" Target="../media/image50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microsoft.com/office/2007/relationships/hdphoto" Target="../media/hdphoto8.wdp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6" Type="http://schemas.microsoft.com/office/2007/relationships/hdphoto" Target="../media/hdphoto10.wdp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46.png"/><Relationship Id="rId5" Type="http://schemas.openxmlformats.org/officeDocument/2006/relationships/image" Target="../media/image18.png"/><Relationship Id="rId15" Type="http://schemas.openxmlformats.org/officeDocument/2006/relationships/image" Target="../media/image48.png"/><Relationship Id="rId10" Type="http://schemas.microsoft.com/office/2007/relationships/hdphoto" Target="../media/hdphoto7.wdp"/><Relationship Id="rId19" Type="http://schemas.openxmlformats.org/officeDocument/2006/relationships/image" Target="../media/image51.png"/><Relationship Id="rId4" Type="http://schemas.openxmlformats.org/officeDocument/2006/relationships/image" Target="../media/image17.png"/><Relationship Id="rId9" Type="http://schemas.openxmlformats.org/officeDocument/2006/relationships/image" Target="../media/image45.png"/><Relationship Id="rId14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49.png"/><Relationship Id="rId3" Type="http://schemas.openxmlformats.org/officeDocument/2006/relationships/image" Target="../media/image17.png"/><Relationship Id="rId7" Type="http://schemas.openxmlformats.org/officeDocument/2006/relationships/image" Target="../media/image32.png"/><Relationship Id="rId12" Type="http://schemas.microsoft.com/office/2007/relationships/hdphoto" Target="../media/hdphoto7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openxmlformats.org/officeDocument/2006/relationships/image" Target="../media/image45.png"/><Relationship Id="rId5" Type="http://schemas.openxmlformats.org/officeDocument/2006/relationships/image" Target="../media/image19.png"/><Relationship Id="rId10" Type="http://schemas.microsoft.com/office/2007/relationships/hdphoto" Target="../media/hdphoto11.wdp"/><Relationship Id="rId4" Type="http://schemas.openxmlformats.org/officeDocument/2006/relationships/image" Target="../media/image18.png"/><Relationship Id="rId9" Type="http://schemas.openxmlformats.org/officeDocument/2006/relationships/image" Target="../media/image54.png"/><Relationship Id="rId1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7.png"/><Relationship Id="rId7" Type="http://schemas.openxmlformats.org/officeDocument/2006/relationships/image" Target="../media/image32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openxmlformats.org/officeDocument/2006/relationships/image" Target="../media/image55.png"/><Relationship Id="rId5" Type="http://schemas.openxmlformats.org/officeDocument/2006/relationships/image" Target="../media/image19.png"/><Relationship Id="rId10" Type="http://schemas.microsoft.com/office/2007/relationships/hdphoto" Target="../media/hdphoto11.wdp"/><Relationship Id="rId4" Type="http://schemas.openxmlformats.org/officeDocument/2006/relationships/image" Target="../media/image18.png"/><Relationship Id="rId9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png"/><Relationship Id="rId11" Type="http://schemas.openxmlformats.org/officeDocument/2006/relationships/image" Target="../media/image57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BD0BAE3-C800-47A9-A130-EE3307C3A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27" y="1788355"/>
            <a:ext cx="2150825" cy="71694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671415F-62BC-479A-9930-C2059792F4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6628"/>
            <a:ext cx="12192000" cy="2247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1B4FDA9-3440-4267-9D02-87B809EC80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469" y="5474317"/>
            <a:ext cx="569605" cy="14337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4C93318-3B1D-44DE-BF07-86C33BC554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389" y="5323200"/>
            <a:ext cx="860219" cy="153444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C0DF88B-DB50-40B5-80C3-C74D3FC09C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0" y="4838957"/>
            <a:ext cx="1123710" cy="179018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2A2602C-DA98-41A2-8934-0818ACB00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356" y="275386"/>
            <a:ext cx="2150825" cy="71694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2FA0257-91C7-4F8E-8FE3-2B93703A0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281" y="1726483"/>
            <a:ext cx="1715490" cy="571830"/>
          </a:xfrm>
          <a:prstGeom prst="rect">
            <a:avLst/>
          </a:prstGeom>
        </p:spPr>
      </p:pic>
      <p:pic>
        <p:nvPicPr>
          <p:cNvPr id="15" name="图片 4">
            <a:extLst>
              <a:ext uri="{FF2B5EF4-FFF2-40B4-BE49-F238E27FC236}">
                <a16:creationId xmlns:a16="http://schemas.microsoft.com/office/drawing/2014/main" id="{FC34EE9F-E19F-929C-8394-6D70807E3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" y="4577898"/>
            <a:ext cx="12192000" cy="22479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974EC10-F4B8-16F6-3E3A-235EA7B439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06218" y="-253726"/>
            <a:ext cx="13562625" cy="736545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39441CD9-E8BD-564F-9D34-ACD1B2B1E8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94271" y="1092394"/>
            <a:ext cx="10559187" cy="32067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8A56EE-0FBA-0DA7-2446-52B35F8217FB}"/>
              </a:ext>
            </a:extLst>
          </p:cNvPr>
          <p:cNvSpPr txBox="1"/>
          <p:nvPr/>
        </p:nvSpPr>
        <p:spPr>
          <a:xfrm rot="20430819">
            <a:off x="2348895" y="976481"/>
            <a:ext cx="2990268" cy="96483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vi-VN" sz="19900" kern="0" dirty="0">
                <a:solidFill>
                  <a:schemeClr val="bg1"/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Nói và nghe</a:t>
            </a:r>
            <a:endParaRPr lang="id-ID" sz="19900" kern="0" dirty="0">
              <a:solidFill>
                <a:schemeClr val="bg1"/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627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BD0BAE3-C800-47A9-A130-EE3307C3A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27" y="1788355"/>
            <a:ext cx="2150825" cy="71694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671415F-62BC-479A-9930-C2059792F4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6628"/>
            <a:ext cx="12192000" cy="2247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1B4FDA9-3440-4267-9D02-87B809EC80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469" y="5474317"/>
            <a:ext cx="569605" cy="14337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4C93318-3B1D-44DE-BF07-86C33BC554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389" y="5323200"/>
            <a:ext cx="860219" cy="153444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C0DF88B-DB50-40B5-80C3-C74D3FC09C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0" y="4838957"/>
            <a:ext cx="1123710" cy="179018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2A2602C-DA98-41A2-8934-0818ACB00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356" y="275386"/>
            <a:ext cx="2150825" cy="71694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2FA0257-91C7-4F8E-8FE3-2B93703A0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281" y="1726483"/>
            <a:ext cx="1715490" cy="571830"/>
          </a:xfrm>
          <a:prstGeom prst="rect">
            <a:avLst/>
          </a:prstGeom>
        </p:spPr>
      </p:pic>
      <p:pic>
        <p:nvPicPr>
          <p:cNvPr id="15" name="图片 4">
            <a:extLst>
              <a:ext uri="{FF2B5EF4-FFF2-40B4-BE49-F238E27FC236}">
                <a16:creationId xmlns:a16="http://schemas.microsoft.com/office/drawing/2014/main" id="{FC34EE9F-E19F-929C-8394-6D70807E3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" y="4577898"/>
            <a:ext cx="12192000" cy="22479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974EC10-F4B8-16F6-3E3A-235EA7B439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24468" y="-253726"/>
            <a:ext cx="13080875" cy="73654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8A56EE-0FBA-0DA7-2446-52B35F8217FB}"/>
              </a:ext>
            </a:extLst>
          </p:cNvPr>
          <p:cNvSpPr txBox="1"/>
          <p:nvPr/>
        </p:nvSpPr>
        <p:spPr>
          <a:xfrm rot="20430819">
            <a:off x="2348895" y="976481"/>
            <a:ext cx="2990268" cy="96483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19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Nói và nghe</a:t>
            </a:r>
            <a:endParaRPr kumimoji="0" lang="id-ID" sz="19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97B7128-280A-BE54-77A5-B7F603C03EDA}"/>
              </a:ext>
            </a:extLst>
          </p:cNvPr>
          <p:cNvSpPr/>
          <p:nvPr/>
        </p:nvSpPr>
        <p:spPr>
          <a:xfrm>
            <a:off x="278780" y="32201"/>
            <a:ext cx="11870456" cy="6875815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4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AFFF2C-C693-39F3-BAF9-11E268BEBA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0109" y="343347"/>
            <a:ext cx="4964160" cy="32125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2C5146-8EC3-2C0B-407B-A05FD672AF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4088" y="275387"/>
            <a:ext cx="5385066" cy="3280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B6871A-D279-322F-63FF-C02D1CFD16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788" y="3717902"/>
            <a:ext cx="5000481" cy="3107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91CBB2A-62AA-4CC5-FA67-6CC37F306E9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4088" y="3776548"/>
            <a:ext cx="5385066" cy="29699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EF14AB-3AA6-066D-AD30-5FBFDA30950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1355" y="263135"/>
            <a:ext cx="810838" cy="7498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4B1E85-D5B1-342B-E725-5C6D775C030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38292" y="334275"/>
            <a:ext cx="810838" cy="74987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8F3070D-7363-F77A-D1FB-EDF08E8F9A3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2551" y="3690842"/>
            <a:ext cx="810838" cy="7498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F2627D2-1879-6E54-A0D6-251B1095B15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53236" y="3666010"/>
            <a:ext cx="810838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3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mph" presetSubtype="0" repeatCount="indefinite" accel="7000" decel="14000" autoRev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Scale>
                                      <p:cBhvr>
                                        <p:cTn id="49" dur="1050" fill="hold"/>
                                        <p:tgtEl>
                                          <p:spTgt spid="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B2ABB3-5C79-1EB4-4F09-73E05D86C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B1D6F5-6BE3-1A3F-DE3D-BF1C9AECE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194" y="1879600"/>
            <a:ext cx="5311541" cy="45081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D2E1CE-F877-F7BC-C5FC-21247A83F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1038" y="1710993"/>
            <a:ext cx="2511770" cy="90838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576A576-A107-407B-5D74-721CD1BF4E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8899" y="1710993"/>
            <a:ext cx="2517866" cy="883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8D9280-7F39-805C-3F72-C2A07C9971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787" y="203317"/>
            <a:ext cx="10742083" cy="13473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07D72D-6EF1-CF5B-B6F2-B3313E251B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471" y="110810"/>
            <a:ext cx="11918713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006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589A6615-2439-4CF0-AC49-BE88EFA97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9221">
            <a:off x="2030903" y="2578921"/>
            <a:ext cx="7406624" cy="4513103"/>
          </a:xfrm>
          <a:prstGeom prst="rect">
            <a:avLst/>
          </a:prstGeom>
        </p:spPr>
      </p:pic>
      <p:pic>
        <p:nvPicPr>
          <p:cNvPr id="8" name="图片 22">
            <a:extLst>
              <a:ext uri="{FF2B5EF4-FFF2-40B4-BE49-F238E27FC236}">
                <a16:creationId xmlns:a16="http://schemas.microsoft.com/office/drawing/2014/main" id="{5BED6D63-637F-4EF7-89CA-826808D88C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688" y="0"/>
            <a:ext cx="1600200" cy="6858000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:a16="http://schemas.microsoft.com/office/drawing/2014/main" id="{1AF321F8-69FA-4FC9-87B2-DC34395816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587" y="-930519"/>
            <a:ext cx="3579637" cy="3506954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6819CE7C-D032-465F-8A28-2EF2B8AA0B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852" y="130629"/>
            <a:ext cx="2622550" cy="6858000"/>
          </a:xfrm>
          <a:prstGeom prst="rect">
            <a:avLst/>
          </a:prstGeom>
        </p:spPr>
      </p:pic>
      <p:pic>
        <p:nvPicPr>
          <p:cNvPr id="11" name="图片 9">
            <a:extLst>
              <a:ext uri="{FF2B5EF4-FFF2-40B4-BE49-F238E27FC236}">
                <a16:creationId xmlns:a16="http://schemas.microsoft.com/office/drawing/2014/main" id="{1D01F689-3C59-4CE1-BF4F-688704A48E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47158">
            <a:off x="8547491" y="2131570"/>
            <a:ext cx="2938014" cy="391217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347C10B-8D89-4D85-A867-D25FEE273A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5097" flipH="1">
            <a:off x="9456202" y="1193223"/>
            <a:ext cx="1950749" cy="2910341"/>
          </a:xfrm>
          <a:prstGeom prst="rect">
            <a:avLst/>
          </a:prstGeom>
        </p:spPr>
      </p:pic>
      <p:pic>
        <p:nvPicPr>
          <p:cNvPr id="13" name="图片 13">
            <a:extLst>
              <a:ext uri="{FF2B5EF4-FFF2-40B4-BE49-F238E27FC236}">
                <a16:creationId xmlns:a16="http://schemas.microsoft.com/office/drawing/2014/main" id="{72374283-46ED-49E9-832F-8AFFE23A71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629" y="-440125"/>
            <a:ext cx="3934157" cy="7559382"/>
          </a:xfrm>
          <a:prstGeom prst="rect">
            <a:avLst/>
          </a:prstGeom>
        </p:spPr>
      </p:pic>
      <p:pic>
        <p:nvPicPr>
          <p:cNvPr id="14" name="图片 15">
            <a:extLst>
              <a:ext uri="{FF2B5EF4-FFF2-40B4-BE49-F238E27FC236}">
                <a16:creationId xmlns:a16="http://schemas.microsoft.com/office/drawing/2014/main" id="{B91D94D2-3430-4744-B08B-72FF811FED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10" y="-2"/>
            <a:ext cx="2622551" cy="6858002"/>
          </a:xfrm>
          <a:prstGeom prst="rect">
            <a:avLst/>
          </a:prstGeom>
        </p:spPr>
      </p:pic>
      <p:pic>
        <p:nvPicPr>
          <p:cNvPr id="15" name="图片 16">
            <a:extLst>
              <a:ext uri="{FF2B5EF4-FFF2-40B4-BE49-F238E27FC236}">
                <a16:creationId xmlns:a16="http://schemas.microsoft.com/office/drawing/2014/main" id="{9D8006B2-FD7B-48E5-822E-DF0B642DCF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51" y="-9723"/>
            <a:ext cx="3818273" cy="6867723"/>
          </a:xfrm>
          <a:prstGeom prst="rect">
            <a:avLst/>
          </a:prstGeom>
        </p:spPr>
      </p:pic>
      <p:pic>
        <p:nvPicPr>
          <p:cNvPr id="16" name="图片 19">
            <a:extLst>
              <a:ext uri="{FF2B5EF4-FFF2-40B4-BE49-F238E27FC236}">
                <a16:creationId xmlns:a16="http://schemas.microsoft.com/office/drawing/2014/main" id="{437B9B2B-F513-4793-AB77-5481DCC55D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27" y="1788355"/>
            <a:ext cx="2150825" cy="716942"/>
          </a:xfrm>
          <a:prstGeom prst="rect">
            <a:avLst/>
          </a:prstGeom>
        </p:spPr>
      </p:pic>
      <p:pic>
        <p:nvPicPr>
          <p:cNvPr id="17" name="图片 20">
            <a:extLst>
              <a:ext uri="{FF2B5EF4-FFF2-40B4-BE49-F238E27FC236}">
                <a16:creationId xmlns:a16="http://schemas.microsoft.com/office/drawing/2014/main" id="{8F9DF78B-5547-4B2E-BE4C-648C6E748F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356" y="275386"/>
            <a:ext cx="2150825" cy="716942"/>
          </a:xfrm>
          <a:prstGeom prst="rect">
            <a:avLst/>
          </a:prstGeom>
        </p:spPr>
      </p:pic>
      <p:pic>
        <p:nvPicPr>
          <p:cNvPr id="18" name="图片 21">
            <a:extLst>
              <a:ext uri="{FF2B5EF4-FFF2-40B4-BE49-F238E27FC236}">
                <a16:creationId xmlns:a16="http://schemas.microsoft.com/office/drawing/2014/main" id="{DC015B2F-CFBF-4327-A93C-E32A5312906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112" y="1598166"/>
            <a:ext cx="1715490" cy="571830"/>
          </a:xfrm>
          <a:prstGeom prst="rect">
            <a:avLst/>
          </a:prstGeom>
        </p:spPr>
      </p:pic>
      <p:pic>
        <p:nvPicPr>
          <p:cNvPr id="19" name="图片 4">
            <a:extLst>
              <a:ext uri="{FF2B5EF4-FFF2-40B4-BE49-F238E27FC236}">
                <a16:creationId xmlns:a16="http://schemas.microsoft.com/office/drawing/2014/main" id="{627A4066-AF89-4A21-B3F5-13860AE852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610100"/>
            <a:ext cx="12192000" cy="2247900"/>
          </a:xfrm>
          <a:prstGeom prst="rect">
            <a:avLst/>
          </a:prstGeom>
        </p:spPr>
      </p:pic>
      <p:pic>
        <p:nvPicPr>
          <p:cNvPr id="21" name="图片 24">
            <a:extLst>
              <a:ext uri="{FF2B5EF4-FFF2-40B4-BE49-F238E27FC236}">
                <a16:creationId xmlns:a16="http://schemas.microsoft.com/office/drawing/2014/main" id="{6D1C5B59-FBDA-4E54-947E-50FEE90D029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469" y="5474317"/>
            <a:ext cx="569605" cy="1433700"/>
          </a:xfrm>
          <a:prstGeom prst="rect">
            <a:avLst/>
          </a:prstGeom>
        </p:spPr>
      </p:pic>
      <p:pic>
        <p:nvPicPr>
          <p:cNvPr id="22" name="图片 25">
            <a:extLst>
              <a:ext uri="{FF2B5EF4-FFF2-40B4-BE49-F238E27FC236}">
                <a16:creationId xmlns:a16="http://schemas.microsoft.com/office/drawing/2014/main" id="{3F602E1E-0DE8-4A0A-AB25-3A59EE528C6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389" y="5323200"/>
            <a:ext cx="860219" cy="1534445"/>
          </a:xfrm>
          <a:prstGeom prst="rect">
            <a:avLst/>
          </a:prstGeom>
        </p:spPr>
      </p:pic>
      <p:pic>
        <p:nvPicPr>
          <p:cNvPr id="23" name="图片 26">
            <a:extLst>
              <a:ext uri="{FF2B5EF4-FFF2-40B4-BE49-F238E27FC236}">
                <a16:creationId xmlns:a16="http://schemas.microsoft.com/office/drawing/2014/main" id="{92CB68F8-31DA-4BE6-951B-D7C0FBCD00B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0" y="4838957"/>
            <a:ext cx="1123710" cy="17901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80B02D4-DFD4-4D33-B80F-A52382DADB2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232" y="5647803"/>
            <a:ext cx="2237469" cy="3329672"/>
          </a:xfrm>
          <a:prstGeom prst="rect">
            <a:avLst/>
          </a:prstGeom>
        </p:spPr>
      </p:pic>
      <p:pic>
        <p:nvPicPr>
          <p:cNvPr id="35" name="Picture 34" descr="A picture containing vector graphics, toy&#10;&#10;Description automatically generated">
            <a:extLst>
              <a:ext uri="{FF2B5EF4-FFF2-40B4-BE49-F238E27FC236}">
                <a16:creationId xmlns:a16="http://schemas.microsoft.com/office/drawing/2014/main" id="{D2CA042A-668B-479B-A2E8-018F2C49676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67970" y="1728289"/>
            <a:ext cx="5120640" cy="51206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86C97C-507B-2992-1EE7-320CD33AD29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33598" y="658416"/>
            <a:ext cx="10132430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47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0347E6C-7FA6-4A22-935C-852817A91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610100"/>
            <a:ext cx="12192000" cy="22479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D80112E-A355-4937-B5BC-270847484D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0391" flipH="1">
            <a:off x="10327850" y="5498251"/>
            <a:ext cx="569605" cy="14337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74386AB-FD8F-4A45-9CB6-5B79A99D24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8938" y="5069512"/>
            <a:ext cx="860219" cy="153444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0F2E971-F85D-42DE-BAF8-7D06AB2EA7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27444" y="4610100"/>
            <a:ext cx="1123710" cy="179018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B51124C-4B16-4EE7-B4E4-2BEFB64FD3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44453" y="5505193"/>
            <a:ext cx="2237469" cy="332967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FD54D73-ECDC-4B82-9C2D-C39F13B0F8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38077" flipV="1">
            <a:off x="207305" y="-409748"/>
            <a:ext cx="1110652" cy="1603582"/>
          </a:xfrm>
          <a:prstGeom prst="rect">
            <a:avLst/>
          </a:prstGeom>
        </p:spPr>
      </p:pic>
      <p:pic>
        <p:nvPicPr>
          <p:cNvPr id="16" name="Picture 1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A87A056A-722F-4582-AF84-87CA616A7B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029" y="1651853"/>
            <a:ext cx="5212080" cy="5212080"/>
          </a:xfrm>
          <a:prstGeom prst="rect">
            <a:avLst/>
          </a:prstGeom>
        </p:spPr>
      </p:pic>
      <p:pic>
        <p:nvPicPr>
          <p:cNvPr id="13" name="Picture 12" descr="A close-up of a green plant&#10;&#10;Description automatically generated with low confidence">
            <a:extLst>
              <a:ext uri="{FF2B5EF4-FFF2-40B4-BE49-F238E27FC236}">
                <a16:creationId xmlns:a16="http://schemas.microsoft.com/office/drawing/2014/main" id="{F0683DD9-3304-4871-B30C-6A30A9B717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068" y="-462588"/>
            <a:ext cx="2743200" cy="27432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87404D41-9042-44AD-A919-81445D1B8BD5}"/>
              </a:ext>
            </a:extLst>
          </p:cNvPr>
          <p:cNvGrpSpPr/>
          <p:nvPr/>
        </p:nvGrpSpPr>
        <p:grpSpPr>
          <a:xfrm>
            <a:off x="3735643" y="366306"/>
            <a:ext cx="8495602" cy="5555587"/>
            <a:chOff x="3381841" y="387859"/>
            <a:chExt cx="8495602" cy="5555587"/>
          </a:xfrm>
        </p:grpSpPr>
        <p:pic>
          <p:nvPicPr>
            <p:cNvPr id="3" name="Picture 2" descr="A picture containing text, stationary&#10;&#10;Description automatically generated">
              <a:extLst>
                <a:ext uri="{FF2B5EF4-FFF2-40B4-BE49-F238E27FC236}">
                  <a16:creationId xmlns:a16="http://schemas.microsoft.com/office/drawing/2014/main" id="{22F16A36-C57F-459A-93DF-C7E289A25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1841" y="387859"/>
              <a:ext cx="8495602" cy="5555587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A3CAB25-B897-4DFB-B74A-22567CB3FF4E}"/>
                </a:ext>
              </a:extLst>
            </p:cNvPr>
            <p:cNvSpPr txBox="1"/>
            <p:nvPr/>
          </p:nvSpPr>
          <p:spPr>
            <a:xfrm>
              <a:off x="4879200" y="1480783"/>
              <a:ext cx="5863474" cy="39395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5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KỂ MỘT KỈ NIỆM ĐÁNG NHỚ CỦA EM VÀ NGƯỜI BẠN THÂN NHẤT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47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 p14:presetBounceEnd="6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2">
            <a:extLst>
              <a:ext uri="{FF2B5EF4-FFF2-40B4-BE49-F238E27FC236}">
                <a16:creationId xmlns:a16="http://schemas.microsoft.com/office/drawing/2014/main" id="{5BED6D63-637F-4EF7-89CA-826808D88C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688" y="0"/>
            <a:ext cx="1600200" cy="6858000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:a16="http://schemas.microsoft.com/office/drawing/2014/main" id="{1AF321F8-69FA-4FC9-87B2-DC34395816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587" y="-930519"/>
            <a:ext cx="3579637" cy="3506954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6819CE7C-D032-465F-8A28-2EF2B8AA0B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054" y="9071"/>
            <a:ext cx="2622550" cy="6858000"/>
          </a:xfrm>
          <a:prstGeom prst="rect">
            <a:avLst/>
          </a:prstGeom>
        </p:spPr>
      </p:pic>
      <p:pic>
        <p:nvPicPr>
          <p:cNvPr id="11" name="图片 9">
            <a:extLst>
              <a:ext uri="{FF2B5EF4-FFF2-40B4-BE49-F238E27FC236}">
                <a16:creationId xmlns:a16="http://schemas.microsoft.com/office/drawing/2014/main" id="{1D01F689-3C59-4CE1-BF4F-688704A48E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47158">
            <a:off x="8547491" y="2131570"/>
            <a:ext cx="2938014" cy="391217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347C10B-8D89-4D85-A867-D25FEE273A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5097" flipH="1">
            <a:off x="9456202" y="1193223"/>
            <a:ext cx="1950749" cy="2910341"/>
          </a:xfrm>
          <a:prstGeom prst="rect">
            <a:avLst/>
          </a:prstGeom>
        </p:spPr>
      </p:pic>
      <p:pic>
        <p:nvPicPr>
          <p:cNvPr id="13" name="图片 13">
            <a:extLst>
              <a:ext uri="{FF2B5EF4-FFF2-40B4-BE49-F238E27FC236}">
                <a16:creationId xmlns:a16="http://schemas.microsoft.com/office/drawing/2014/main" id="{72374283-46ED-49E9-832F-8AFFE23A71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629" y="-440125"/>
            <a:ext cx="3934157" cy="7559382"/>
          </a:xfrm>
          <a:prstGeom prst="rect">
            <a:avLst/>
          </a:prstGeom>
        </p:spPr>
      </p:pic>
      <p:pic>
        <p:nvPicPr>
          <p:cNvPr id="14" name="图片 15">
            <a:extLst>
              <a:ext uri="{FF2B5EF4-FFF2-40B4-BE49-F238E27FC236}">
                <a16:creationId xmlns:a16="http://schemas.microsoft.com/office/drawing/2014/main" id="{B91D94D2-3430-4744-B08B-72FF811FED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10" y="-2"/>
            <a:ext cx="2622551" cy="6858002"/>
          </a:xfrm>
          <a:prstGeom prst="rect">
            <a:avLst/>
          </a:prstGeom>
        </p:spPr>
      </p:pic>
      <p:pic>
        <p:nvPicPr>
          <p:cNvPr id="15" name="图片 16">
            <a:extLst>
              <a:ext uri="{FF2B5EF4-FFF2-40B4-BE49-F238E27FC236}">
                <a16:creationId xmlns:a16="http://schemas.microsoft.com/office/drawing/2014/main" id="{9D8006B2-FD7B-48E5-822E-DF0B642DCF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51" y="-9723"/>
            <a:ext cx="3818273" cy="6867723"/>
          </a:xfrm>
          <a:prstGeom prst="rect">
            <a:avLst/>
          </a:prstGeom>
        </p:spPr>
      </p:pic>
      <p:pic>
        <p:nvPicPr>
          <p:cNvPr id="16" name="图片 19">
            <a:extLst>
              <a:ext uri="{FF2B5EF4-FFF2-40B4-BE49-F238E27FC236}">
                <a16:creationId xmlns:a16="http://schemas.microsoft.com/office/drawing/2014/main" id="{437B9B2B-F513-4793-AB77-5481DCC55D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27" y="1788355"/>
            <a:ext cx="2150825" cy="716942"/>
          </a:xfrm>
          <a:prstGeom prst="rect">
            <a:avLst/>
          </a:prstGeom>
        </p:spPr>
      </p:pic>
      <p:pic>
        <p:nvPicPr>
          <p:cNvPr id="17" name="图片 20">
            <a:extLst>
              <a:ext uri="{FF2B5EF4-FFF2-40B4-BE49-F238E27FC236}">
                <a16:creationId xmlns:a16="http://schemas.microsoft.com/office/drawing/2014/main" id="{8F9DF78B-5547-4B2E-BE4C-648C6E748F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356" y="275386"/>
            <a:ext cx="2150825" cy="716942"/>
          </a:xfrm>
          <a:prstGeom prst="rect">
            <a:avLst/>
          </a:prstGeom>
        </p:spPr>
      </p:pic>
      <p:pic>
        <p:nvPicPr>
          <p:cNvPr id="18" name="图片 21">
            <a:extLst>
              <a:ext uri="{FF2B5EF4-FFF2-40B4-BE49-F238E27FC236}">
                <a16:creationId xmlns:a16="http://schemas.microsoft.com/office/drawing/2014/main" id="{DC015B2F-CFBF-4327-A93C-E32A5312906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112" y="1598166"/>
            <a:ext cx="1715490" cy="571830"/>
          </a:xfrm>
          <a:prstGeom prst="rect">
            <a:avLst/>
          </a:prstGeom>
        </p:spPr>
      </p:pic>
      <p:pic>
        <p:nvPicPr>
          <p:cNvPr id="19" name="图片 4">
            <a:extLst>
              <a:ext uri="{FF2B5EF4-FFF2-40B4-BE49-F238E27FC236}">
                <a16:creationId xmlns:a16="http://schemas.microsoft.com/office/drawing/2014/main" id="{627A4066-AF89-4A21-B3F5-13860AE852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610100"/>
            <a:ext cx="12192000" cy="2247900"/>
          </a:xfrm>
          <a:prstGeom prst="rect">
            <a:avLst/>
          </a:prstGeom>
        </p:spPr>
      </p:pic>
      <p:pic>
        <p:nvPicPr>
          <p:cNvPr id="21" name="图片 24">
            <a:extLst>
              <a:ext uri="{FF2B5EF4-FFF2-40B4-BE49-F238E27FC236}">
                <a16:creationId xmlns:a16="http://schemas.microsoft.com/office/drawing/2014/main" id="{6D1C5B59-FBDA-4E54-947E-50FEE90D029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469" y="5474317"/>
            <a:ext cx="569605" cy="1433700"/>
          </a:xfrm>
          <a:prstGeom prst="rect">
            <a:avLst/>
          </a:prstGeom>
        </p:spPr>
      </p:pic>
      <p:pic>
        <p:nvPicPr>
          <p:cNvPr id="22" name="图片 25">
            <a:extLst>
              <a:ext uri="{FF2B5EF4-FFF2-40B4-BE49-F238E27FC236}">
                <a16:creationId xmlns:a16="http://schemas.microsoft.com/office/drawing/2014/main" id="{3F602E1E-0DE8-4A0A-AB25-3A59EE528C6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389" y="5323200"/>
            <a:ext cx="860219" cy="1534445"/>
          </a:xfrm>
          <a:prstGeom prst="rect">
            <a:avLst/>
          </a:prstGeom>
        </p:spPr>
      </p:pic>
      <p:pic>
        <p:nvPicPr>
          <p:cNvPr id="23" name="图片 26">
            <a:extLst>
              <a:ext uri="{FF2B5EF4-FFF2-40B4-BE49-F238E27FC236}">
                <a16:creationId xmlns:a16="http://schemas.microsoft.com/office/drawing/2014/main" id="{92CB68F8-31DA-4BE6-951B-D7C0FBCD00B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0" y="4838957"/>
            <a:ext cx="1123710" cy="17901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80B02D4-DFD4-4D33-B80F-A52382DADB2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232" y="5647803"/>
            <a:ext cx="2237469" cy="3329672"/>
          </a:xfrm>
          <a:prstGeom prst="rect">
            <a:avLst/>
          </a:prstGeom>
        </p:spPr>
      </p:pic>
      <p:pic>
        <p:nvPicPr>
          <p:cNvPr id="35" name="Picture 34" descr="A picture containing vector graphics, toy&#10;&#10;Description automatically generated">
            <a:extLst>
              <a:ext uri="{FF2B5EF4-FFF2-40B4-BE49-F238E27FC236}">
                <a16:creationId xmlns:a16="http://schemas.microsoft.com/office/drawing/2014/main" id="{D2CA042A-668B-479B-A2E8-018F2C49676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67970" y="1728289"/>
            <a:ext cx="5120640" cy="5120640"/>
          </a:xfrm>
          <a:prstGeom prst="rect">
            <a:avLst/>
          </a:prstGeom>
        </p:spPr>
      </p:pic>
      <p:pic>
        <p:nvPicPr>
          <p:cNvPr id="27" name="5c12ad5ea31ee">
            <a:hlinkClick r:id="" action="ppaction://media"/>
            <a:extLst>
              <a:ext uri="{FF2B5EF4-FFF2-40B4-BE49-F238E27FC236}">
                <a16:creationId xmlns:a16="http://schemas.microsoft.com/office/drawing/2014/main" id="{DBE0F6BA-9B50-40C7-A099-612778687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234788" y="-50255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33CFFA-9960-6339-1F1A-6F5019E2833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6607" y="719308"/>
            <a:ext cx="11602709" cy="208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0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44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589A6615-2439-4CF0-AC49-BE88EFA97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9221">
            <a:off x="2030903" y="2578921"/>
            <a:ext cx="7406624" cy="4513103"/>
          </a:xfrm>
          <a:prstGeom prst="rect">
            <a:avLst/>
          </a:prstGeom>
        </p:spPr>
      </p:pic>
      <p:pic>
        <p:nvPicPr>
          <p:cNvPr id="8" name="图片 22">
            <a:extLst>
              <a:ext uri="{FF2B5EF4-FFF2-40B4-BE49-F238E27FC236}">
                <a16:creationId xmlns:a16="http://schemas.microsoft.com/office/drawing/2014/main" id="{5BED6D63-637F-4EF7-89CA-826808D88C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688" y="0"/>
            <a:ext cx="1600200" cy="6858000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:a16="http://schemas.microsoft.com/office/drawing/2014/main" id="{1AF321F8-69FA-4FC9-87B2-DC34395816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587" y="-930519"/>
            <a:ext cx="3579637" cy="3506954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6819CE7C-D032-465F-8A28-2EF2B8AA0B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852" y="130629"/>
            <a:ext cx="2622550" cy="6858000"/>
          </a:xfrm>
          <a:prstGeom prst="rect">
            <a:avLst/>
          </a:prstGeom>
        </p:spPr>
      </p:pic>
      <p:pic>
        <p:nvPicPr>
          <p:cNvPr id="11" name="图片 9">
            <a:extLst>
              <a:ext uri="{FF2B5EF4-FFF2-40B4-BE49-F238E27FC236}">
                <a16:creationId xmlns:a16="http://schemas.microsoft.com/office/drawing/2014/main" id="{1D01F689-3C59-4CE1-BF4F-688704A48E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47158">
            <a:off x="8547491" y="2131570"/>
            <a:ext cx="2938014" cy="391217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347C10B-8D89-4D85-A867-D25FEE273A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5097" flipH="1">
            <a:off x="9456202" y="1193223"/>
            <a:ext cx="1950749" cy="2910341"/>
          </a:xfrm>
          <a:prstGeom prst="rect">
            <a:avLst/>
          </a:prstGeom>
        </p:spPr>
      </p:pic>
      <p:pic>
        <p:nvPicPr>
          <p:cNvPr id="13" name="图片 13">
            <a:extLst>
              <a:ext uri="{FF2B5EF4-FFF2-40B4-BE49-F238E27FC236}">
                <a16:creationId xmlns:a16="http://schemas.microsoft.com/office/drawing/2014/main" id="{72374283-46ED-49E9-832F-8AFFE23A71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629" y="-440125"/>
            <a:ext cx="3934157" cy="7559382"/>
          </a:xfrm>
          <a:prstGeom prst="rect">
            <a:avLst/>
          </a:prstGeom>
        </p:spPr>
      </p:pic>
      <p:pic>
        <p:nvPicPr>
          <p:cNvPr id="14" name="图片 15">
            <a:extLst>
              <a:ext uri="{FF2B5EF4-FFF2-40B4-BE49-F238E27FC236}">
                <a16:creationId xmlns:a16="http://schemas.microsoft.com/office/drawing/2014/main" id="{B91D94D2-3430-4744-B08B-72FF811FED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10" y="-2"/>
            <a:ext cx="2622551" cy="6858002"/>
          </a:xfrm>
          <a:prstGeom prst="rect">
            <a:avLst/>
          </a:prstGeom>
        </p:spPr>
      </p:pic>
      <p:pic>
        <p:nvPicPr>
          <p:cNvPr id="15" name="图片 16">
            <a:extLst>
              <a:ext uri="{FF2B5EF4-FFF2-40B4-BE49-F238E27FC236}">
                <a16:creationId xmlns:a16="http://schemas.microsoft.com/office/drawing/2014/main" id="{9D8006B2-FD7B-48E5-822E-DF0B642DCF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51" y="-9723"/>
            <a:ext cx="3818273" cy="6867723"/>
          </a:xfrm>
          <a:prstGeom prst="rect">
            <a:avLst/>
          </a:prstGeom>
        </p:spPr>
      </p:pic>
      <p:pic>
        <p:nvPicPr>
          <p:cNvPr id="16" name="图片 19">
            <a:extLst>
              <a:ext uri="{FF2B5EF4-FFF2-40B4-BE49-F238E27FC236}">
                <a16:creationId xmlns:a16="http://schemas.microsoft.com/office/drawing/2014/main" id="{437B9B2B-F513-4793-AB77-5481DCC55D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27" y="1788355"/>
            <a:ext cx="2150825" cy="716942"/>
          </a:xfrm>
          <a:prstGeom prst="rect">
            <a:avLst/>
          </a:prstGeom>
        </p:spPr>
      </p:pic>
      <p:pic>
        <p:nvPicPr>
          <p:cNvPr id="17" name="图片 20">
            <a:extLst>
              <a:ext uri="{FF2B5EF4-FFF2-40B4-BE49-F238E27FC236}">
                <a16:creationId xmlns:a16="http://schemas.microsoft.com/office/drawing/2014/main" id="{8F9DF78B-5547-4B2E-BE4C-648C6E748F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356" y="275386"/>
            <a:ext cx="2150825" cy="716942"/>
          </a:xfrm>
          <a:prstGeom prst="rect">
            <a:avLst/>
          </a:prstGeom>
        </p:spPr>
      </p:pic>
      <p:pic>
        <p:nvPicPr>
          <p:cNvPr id="18" name="图片 21">
            <a:extLst>
              <a:ext uri="{FF2B5EF4-FFF2-40B4-BE49-F238E27FC236}">
                <a16:creationId xmlns:a16="http://schemas.microsoft.com/office/drawing/2014/main" id="{DC015B2F-CFBF-4327-A93C-E32A5312906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112" y="1598166"/>
            <a:ext cx="1715490" cy="571830"/>
          </a:xfrm>
          <a:prstGeom prst="rect">
            <a:avLst/>
          </a:prstGeom>
        </p:spPr>
      </p:pic>
      <p:pic>
        <p:nvPicPr>
          <p:cNvPr id="19" name="图片 4">
            <a:extLst>
              <a:ext uri="{FF2B5EF4-FFF2-40B4-BE49-F238E27FC236}">
                <a16:creationId xmlns:a16="http://schemas.microsoft.com/office/drawing/2014/main" id="{627A4066-AF89-4A21-B3F5-13860AE852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610100"/>
            <a:ext cx="12192000" cy="2247900"/>
          </a:xfrm>
          <a:prstGeom prst="rect">
            <a:avLst/>
          </a:prstGeom>
        </p:spPr>
      </p:pic>
      <p:pic>
        <p:nvPicPr>
          <p:cNvPr id="21" name="图片 24">
            <a:extLst>
              <a:ext uri="{FF2B5EF4-FFF2-40B4-BE49-F238E27FC236}">
                <a16:creationId xmlns:a16="http://schemas.microsoft.com/office/drawing/2014/main" id="{6D1C5B59-FBDA-4E54-947E-50FEE90D029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469" y="5474317"/>
            <a:ext cx="569605" cy="1433700"/>
          </a:xfrm>
          <a:prstGeom prst="rect">
            <a:avLst/>
          </a:prstGeom>
        </p:spPr>
      </p:pic>
      <p:pic>
        <p:nvPicPr>
          <p:cNvPr id="22" name="图片 25">
            <a:extLst>
              <a:ext uri="{FF2B5EF4-FFF2-40B4-BE49-F238E27FC236}">
                <a16:creationId xmlns:a16="http://schemas.microsoft.com/office/drawing/2014/main" id="{3F602E1E-0DE8-4A0A-AB25-3A59EE528C6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389" y="5323200"/>
            <a:ext cx="860219" cy="1534445"/>
          </a:xfrm>
          <a:prstGeom prst="rect">
            <a:avLst/>
          </a:prstGeom>
        </p:spPr>
      </p:pic>
      <p:pic>
        <p:nvPicPr>
          <p:cNvPr id="23" name="图片 26">
            <a:extLst>
              <a:ext uri="{FF2B5EF4-FFF2-40B4-BE49-F238E27FC236}">
                <a16:creationId xmlns:a16="http://schemas.microsoft.com/office/drawing/2014/main" id="{92CB68F8-31DA-4BE6-951B-D7C0FBCD00B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0" y="4838957"/>
            <a:ext cx="1123710" cy="17901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80B02D4-DFD4-4D33-B80F-A52382DADB2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232" y="5647803"/>
            <a:ext cx="2237469" cy="3329672"/>
          </a:xfrm>
          <a:prstGeom prst="rect">
            <a:avLst/>
          </a:prstGeom>
        </p:spPr>
      </p:pic>
      <p:pic>
        <p:nvPicPr>
          <p:cNvPr id="35" name="Picture 34" descr="A picture containing vector graphics, toy&#10;&#10;Description automatically generated">
            <a:extLst>
              <a:ext uri="{FF2B5EF4-FFF2-40B4-BE49-F238E27FC236}">
                <a16:creationId xmlns:a16="http://schemas.microsoft.com/office/drawing/2014/main" id="{D2CA042A-668B-479B-A2E8-018F2C49676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67970" y="1728289"/>
            <a:ext cx="5120640" cy="512064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883A43C-4F65-52B0-80F5-20985DB80C4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417035" y="499443"/>
            <a:ext cx="9517429" cy="183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1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BEC1472-9F1D-4EA7-8B86-CC0D51AB9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712959-0042-4EA6-986B-BF4B43A4EF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87" b="6441"/>
          <a:stretch/>
        </p:blipFill>
        <p:spPr>
          <a:xfrm>
            <a:off x="0" y="2244697"/>
            <a:ext cx="12192000" cy="46133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02DE68C-2BC2-494F-B66A-30EB54DA1BF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21207"/>
            <a:ext cx="12191999" cy="243679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DEBC58D-428B-4410-8FD0-664EC3318D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5509153" cy="500488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C431DA5-D39D-4696-A8D4-48759668779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46" r="61759" b="8905"/>
          <a:stretch/>
        </p:blipFill>
        <p:spPr>
          <a:xfrm>
            <a:off x="8308978" y="306449"/>
            <a:ext cx="3883021" cy="582184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D3C0BE6-3D78-4592-A72F-6A0200DF9B2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31" t="41498" b="43403"/>
          <a:stretch/>
        </p:blipFill>
        <p:spPr>
          <a:xfrm>
            <a:off x="9344070" y="646692"/>
            <a:ext cx="3580770" cy="1768111"/>
          </a:xfrm>
          <a:prstGeom prst="rect">
            <a:avLst/>
          </a:prstGeom>
        </p:spPr>
      </p:pic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8954B49A-3A9D-4CD4-A153-0BADAB8DF30D}"/>
              </a:ext>
            </a:extLst>
          </p:cNvPr>
          <p:cNvSpPr/>
          <p:nvPr/>
        </p:nvSpPr>
        <p:spPr>
          <a:xfrm>
            <a:off x="449179" y="306449"/>
            <a:ext cx="11341768" cy="6064650"/>
          </a:xfrm>
          <a:prstGeom prst="roundRect">
            <a:avLst>
              <a:gd name="adj" fmla="val 16763"/>
            </a:avLst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7B7643C-B7FA-4F38-BEA4-BAE7893105B8}"/>
              </a:ext>
            </a:extLst>
          </p:cNvPr>
          <p:cNvSpPr txBox="1"/>
          <p:nvPr/>
        </p:nvSpPr>
        <p:spPr>
          <a:xfrm rot="16200000">
            <a:off x="5779549" y="-3999188"/>
            <a:ext cx="923330" cy="101365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01 – </a:t>
            </a:r>
            <a:r>
              <a:rPr lang="en-US" altLang="zh-CN" sz="4800" b="1" dirty="0">
                <a:ln>
                  <a:solidFill>
                    <a:prstClr val="black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ĐOÁN NỘI DUNG TRANH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pattFill prst="pct80">
                <a:fgClr>
                  <a:srgbClr val="92D050"/>
                </a:fgClr>
                <a:bgClr>
                  <a:prstClr val="white"/>
                </a:bgClr>
              </a:pattFill>
              <a:effectLst/>
              <a:uLnTx/>
              <a:uFillTx/>
              <a:latin typeface="#9Slide07 SVNZiclets" panose="02000603000000000000" pitchFamily="2" charset="0"/>
              <a:ea typeface="字魂52号-阿开漫画体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61E76E6-BF4A-478C-9A0F-1C22EAC991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29" y="88678"/>
            <a:ext cx="2527678" cy="2469731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13F4D0B7-7CD1-4605-8B2A-32B9EA115FD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46435">
            <a:off x="10096509" y="-219630"/>
            <a:ext cx="3580770" cy="1768111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E71F7531-AFB7-4F2E-8ED7-DBA6BA207F5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126" y="-938984"/>
            <a:ext cx="2527678" cy="2469731"/>
          </a:xfrm>
          <a:prstGeom prst="rect">
            <a:avLst/>
          </a:prstGeom>
        </p:spPr>
      </p:pic>
      <p:sp>
        <p:nvSpPr>
          <p:cNvPr id="28" name="文本框 14">
            <a:extLst>
              <a:ext uri="{FF2B5EF4-FFF2-40B4-BE49-F238E27FC236}">
                <a16:creationId xmlns:a16="http://schemas.microsoft.com/office/drawing/2014/main" id="{F7B7643C-B7FA-4F38-BEA4-BAE7893105B8}"/>
              </a:ext>
            </a:extLst>
          </p:cNvPr>
          <p:cNvSpPr txBox="1"/>
          <p:nvPr/>
        </p:nvSpPr>
        <p:spPr>
          <a:xfrm rot="16200000">
            <a:off x="5020224" y="-2878090"/>
            <a:ext cx="1538883" cy="101365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Qua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n </a:t>
            </a:r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sát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4 </a:t>
            </a:r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bức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tranh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và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đoán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nội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dung </a:t>
            </a:r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từng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tranh</a:t>
            </a:r>
            <a:r>
              <a:rPr lang="en-US" altLang="zh-CN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?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字魂52号-阿开漫画体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437FA4-1277-8C87-D76E-1FA1F2FB1F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3177" y="2992332"/>
            <a:ext cx="9650773" cy="31778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1129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589A6615-2439-4CF0-AC49-BE88EFA97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9221">
            <a:off x="2030903" y="2578921"/>
            <a:ext cx="7406624" cy="4513103"/>
          </a:xfrm>
          <a:prstGeom prst="rect">
            <a:avLst/>
          </a:prstGeom>
        </p:spPr>
      </p:pic>
      <p:pic>
        <p:nvPicPr>
          <p:cNvPr id="8" name="图片 22">
            <a:extLst>
              <a:ext uri="{FF2B5EF4-FFF2-40B4-BE49-F238E27FC236}">
                <a16:creationId xmlns:a16="http://schemas.microsoft.com/office/drawing/2014/main" id="{5BED6D63-637F-4EF7-89CA-826808D88C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688" y="0"/>
            <a:ext cx="1600200" cy="6858000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:a16="http://schemas.microsoft.com/office/drawing/2014/main" id="{1AF321F8-69FA-4FC9-87B2-DC34395816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587" y="-930519"/>
            <a:ext cx="3579637" cy="3506954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6819CE7C-D032-465F-8A28-2EF2B8AA0B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852" y="130629"/>
            <a:ext cx="2622550" cy="6858000"/>
          </a:xfrm>
          <a:prstGeom prst="rect">
            <a:avLst/>
          </a:prstGeom>
        </p:spPr>
      </p:pic>
      <p:pic>
        <p:nvPicPr>
          <p:cNvPr id="11" name="图片 9">
            <a:extLst>
              <a:ext uri="{FF2B5EF4-FFF2-40B4-BE49-F238E27FC236}">
                <a16:creationId xmlns:a16="http://schemas.microsoft.com/office/drawing/2014/main" id="{1D01F689-3C59-4CE1-BF4F-688704A48E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47158">
            <a:off x="8547491" y="2131570"/>
            <a:ext cx="2938014" cy="391217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347C10B-8D89-4D85-A867-D25FEE273A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5097" flipH="1">
            <a:off x="9456202" y="1193223"/>
            <a:ext cx="1950749" cy="2910341"/>
          </a:xfrm>
          <a:prstGeom prst="rect">
            <a:avLst/>
          </a:prstGeom>
        </p:spPr>
      </p:pic>
      <p:pic>
        <p:nvPicPr>
          <p:cNvPr id="13" name="图片 13">
            <a:extLst>
              <a:ext uri="{FF2B5EF4-FFF2-40B4-BE49-F238E27FC236}">
                <a16:creationId xmlns:a16="http://schemas.microsoft.com/office/drawing/2014/main" id="{72374283-46ED-49E9-832F-8AFFE23A71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629" y="-440125"/>
            <a:ext cx="3934157" cy="7559382"/>
          </a:xfrm>
          <a:prstGeom prst="rect">
            <a:avLst/>
          </a:prstGeom>
        </p:spPr>
      </p:pic>
      <p:pic>
        <p:nvPicPr>
          <p:cNvPr id="14" name="图片 15">
            <a:extLst>
              <a:ext uri="{FF2B5EF4-FFF2-40B4-BE49-F238E27FC236}">
                <a16:creationId xmlns:a16="http://schemas.microsoft.com/office/drawing/2014/main" id="{B91D94D2-3430-4744-B08B-72FF811FED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10" y="-2"/>
            <a:ext cx="2622551" cy="6858002"/>
          </a:xfrm>
          <a:prstGeom prst="rect">
            <a:avLst/>
          </a:prstGeom>
        </p:spPr>
      </p:pic>
      <p:pic>
        <p:nvPicPr>
          <p:cNvPr id="15" name="图片 16">
            <a:extLst>
              <a:ext uri="{FF2B5EF4-FFF2-40B4-BE49-F238E27FC236}">
                <a16:creationId xmlns:a16="http://schemas.microsoft.com/office/drawing/2014/main" id="{9D8006B2-FD7B-48E5-822E-DF0B642DCF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51" y="-9723"/>
            <a:ext cx="3818273" cy="6867723"/>
          </a:xfrm>
          <a:prstGeom prst="rect">
            <a:avLst/>
          </a:prstGeom>
        </p:spPr>
      </p:pic>
      <p:pic>
        <p:nvPicPr>
          <p:cNvPr id="16" name="图片 19">
            <a:extLst>
              <a:ext uri="{FF2B5EF4-FFF2-40B4-BE49-F238E27FC236}">
                <a16:creationId xmlns:a16="http://schemas.microsoft.com/office/drawing/2014/main" id="{437B9B2B-F513-4793-AB77-5481DCC55D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27" y="1788355"/>
            <a:ext cx="2150825" cy="716942"/>
          </a:xfrm>
          <a:prstGeom prst="rect">
            <a:avLst/>
          </a:prstGeom>
        </p:spPr>
      </p:pic>
      <p:pic>
        <p:nvPicPr>
          <p:cNvPr id="17" name="图片 20">
            <a:extLst>
              <a:ext uri="{FF2B5EF4-FFF2-40B4-BE49-F238E27FC236}">
                <a16:creationId xmlns:a16="http://schemas.microsoft.com/office/drawing/2014/main" id="{8F9DF78B-5547-4B2E-BE4C-648C6E748F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356" y="275386"/>
            <a:ext cx="2150825" cy="716942"/>
          </a:xfrm>
          <a:prstGeom prst="rect">
            <a:avLst/>
          </a:prstGeom>
        </p:spPr>
      </p:pic>
      <p:pic>
        <p:nvPicPr>
          <p:cNvPr id="18" name="图片 21">
            <a:extLst>
              <a:ext uri="{FF2B5EF4-FFF2-40B4-BE49-F238E27FC236}">
                <a16:creationId xmlns:a16="http://schemas.microsoft.com/office/drawing/2014/main" id="{DC015B2F-CFBF-4327-A93C-E32A5312906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112" y="1598166"/>
            <a:ext cx="1715490" cy="571830"/>
          </a:xfrm>
          <a:prstGeom prst="rect">
            <a:avLst/>
          </a:prstGeom>
        </p:spPr>
      </p:pic>
      <p:pic>
        <p:nvPicPr>
          <p:cNvPr id="19" name="图片 4">
            <a:extLst>
              <a:ext uri="{FF2B5EF4-FFF2-40B4-BE49-F238E27FC236}">
                <a16:creationId xmlns:a16="http://schemas.microsoft.com/office/drawing/2014/main" id="{627A4066-AF89-4A21-B3F5-13860AE852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610100"/>
            <a:ext cx="12192000" cy="2247900"/>
          </a:xfrm>
          <a:prstGeom prst="rect">
            <a:avLst/>
          </a:prstGeom>
        </p:spPr>
      </p:pic>
      <p:pic>
        <p:nvPicPr>
          <p:cNvPr id="21" name="图片 24">
            <a:extLst>
              <a:ext uri="{FF2B5EF4-FFF2-40B4-BE49-F238E27FC236}">
                <a16:creationId xmlns:a16="http://schemas.microsoft.com/office/drawing/2014/main" id="{6D1C5B59-FBDA-4E54-947E-50FEE90D029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469" y="5474317"/>
            <a:ext cx="569605" cy="1433700"/>
          </a:xfrm>
          <a:prstGeom prst="rect">
            <a:avLst/>
          </a:prstGeom>
        </p:spPr>
      </p:pic>
      <p:pic>
        <p:nvPicPr>
          <p:cNvPr id="22" name="图片 25">
            <a:extLst>
              <a:ext uri="{FF2B5EF4-FFF2-40B4-BE49-F238E27FC236}">
                <a16:creationId xmlns:a16="http://schemas.microsoft.com/office/drawing/2014/main" id="{3F602E1E-0DE8-4A0A-AB25-3A59EE528C6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389" y="5323200"/>
            <a:ext cx="860219" cy="1534445"/>
          </a:xfrm>
          <a:prstGeom prst="rect">
            <a:avLst/>
          </a:prstGeom>
        </p:spPr>
      </p:pic>
      <p:pic>
        <p:nvPicPr>
          <p:cNvPr id="23" name="图片 26">
            <a:extLst>
              <a:ext uri="{FF2B5EF4-FFF2-40B4-BE49-F238E27FC236}">
                <a16:creationId xmlns:a16="http://schemas.microsoft.com/office/drawing/2014/main" id="{92CB68F8-31DA-4BE6-951B-D7C0FBCD00B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0" y="4838957"/>
            <a:ext cx="1123710" cy="17901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80B02D4-DFD4-4D33-B80F-A52382DADB2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232" y="5647803"/>
            <a:ext cx="2237469" cy="3329672"/>
          </a:xfrm>
          <a:prstGeom prst="rect">
            <a:avLst/>
          </a:prstGeom>
        </p:spPr>
      </p:pic>
      <p:pic>
        <p:nvPicPr>
          <p:cNvPr id="35" name="Picture 34" descr="A picture containing vector graphics, toy&#10;&#10;Description automatically generated">
            <a:extLst>
              <a:ext uri="{FF2B5EF4-FFF2-40B4-BE49-F238E27FC236}">
                <a16:creationId xmlns:a16="http://schemas.microsoft.com/office/drawing/2014/main" id="{D2CA042A-668B-479B-A2E8-018F2C49676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67970" y="1728289"/>
            <a:ext cx="5120640" cy="51206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B9132-78C3-EB90-98FD-1EA937BCA31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422005" y="686687"/>
            <a:ext cx="10132430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845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BD0BAE3-C800-47A9-A130-EE3307C3A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27" y="1788355"/>
            <a:ext cx="2150825" cy="71694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671415F-62BC-479A-9930-C2059792F4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6628"/>
            <a:ext cx="12192000" cy="2247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1B4FDA9-3440-4267-9D02-87B809EC80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469" y="5474317"/>
            <a:ext cx="569605" cy="14337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4C93318-3B1D-44DE-BF07-86C33BC554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389" y="5323200"/>
            <a:ext cx="860219" cy="153444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C0DF88B-DB50-40B5-80C3-C74D3FC09C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0" y="4838957"/>
            <a:ext cx="1123710" cy="179018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2A2602C-DA98-41A2-8934-0818ACB00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356" y="275386"/>
            <a:ext cx="2150825" cy="71694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2FA0257-91C7-4F8E-8FE3-2B93703A0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281" y="1726483"/>
            <a:ext cx="1715490" cy="571830"/>
          </a:xfrm>
          <a:prstGeom prst="rect">
            <a:avLst/>
          </a:prstGeom>
        </p:spPr>
      </p:pic>
      <p:pic>
        <p:nvPicPr>
          <p:cNvPr id="15" name="图片 4">
            <a:extLst>
              <a:ext uri="{FF2B5EF4-FFF2-40B4-BE49-F238E27FC236}">
                <a16:creationId xmlns:a16="http://schemas.microsoft.com/office/drawing/2014/main" id="{FC34EE9F-E19F-929C-8394-6D70807E3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" y="4577898"/>
            <a:ext cx="12192000" cy="22479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974EC10-F4B8-16F6-3E3A-235EA7B439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24468" y="-253726"/>
            <a:ext cx="13080875" cy="73654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8A56EE-0FBA-0DA7-2446-52B35F8217FB}"/>
              </a:ext>
            </a:extLst>
          </p:cNvPr>
          <p:cNvSpPr txBox="1"/>
          <p:nvPr/>
        </p:nvSpPr>
        <p:spPr>
          <a:xfrm rot="20430819">
            <a:off x="2348895" y="976481"/>
            <a:ext cx="2990268" cy="96483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19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Nói và nghe</a:t>
            </a:r>
            <a:endParaRPr kumimoji="0" lang="id-ID" sz="19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97B7128-280A-BE54-77A5-B7F603C03EDA}"/>
              </a:ext>
            </a:extLst>
          </p:cNvPr>
          <p:cNvSpPr/>
          <p:nvPr/>
        </p:nvSpPr>
        <p:spPr>
          <a:xfrm>
            <a:off x="278780" y="32201"/>
            <a:ext cx="11870456" cy="6875815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4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AFFF2C-C693-39F3-BAF9-11E268BEBA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0109" y="343347"/>
            <a:ext cx="4964160" cy="32125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2C5146-8EC3-2C0B-407B-A05FD672AF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4088" y="275387"/>
            <a:ext cx="5385066" cy="3280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B6871A-D279-322F-63FF-C02D1CFD16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788" y="3717902"/>
            <a:ext cx="5000481" cy="3107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91CBB2A-62AA-4CC5-FA67-6CC37F306E9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4088" y="3776548"/>
            <a:ext cx="5385066" cy="29699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EF14AB-3AA6-066D-AD30-5FBFDA30950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1355" y="263135"/>
            <a:ext cx="810838" cy="7498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4B1E85-D5B1-342B-E725-5C6D775C030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38292" y="334275"/>
            <a:ext cx="810838" cy="74987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8F3070D-7363-F77A-D1FB-EDF08E8F9A3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2551" y="3690842"/>
            <a:ext cx="810838" cy="7498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F2627D2-1879-6E54-A0D6-251B1095B15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53236" y="3666010"/>
            <a:ext cx="810838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06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mph" presetSubtype="0" repeatCount="indefinite" accel="7000" decel="14000" autoRev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Scale>
                                      <p:cBhvr>
                                        <p:cTn id="49" dur="1050" fill="hold"/>
                                        <p:tgtEl>
                                          <p:spTgt spid="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0347E6C-7FA6-4A22-935C-852817A91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610100"/>
            <a:ext cx="12192000" cy="22479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D80112E-A355-4937-B5BC-270847484D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0391" flipH="1">
            <a:off x="10327850" y="5498251"/>
            <a:ext cx="569605" cy="14337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74386AB-FD8F-4A45-9CB6-5B79A99D24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8938" y="5069512"/>
            <a:ext cx="860219" cy="153444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0F2E971-F85D-42DE-BAF8-7D06AB2EA7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27444" y="4610100"/>
            <a:ext cx="1123710" cy="179018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B51124C-4B16-4EE7-B4E4-2BEFB64FD3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44453" y="5505193"/>
            <a:ext cx="2237469" cy="332967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FD54D73-ECDC-4B82-9C2D-C39F13B0F8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38077" flipV="1">
            <a:off x="207305" y="-409748"/>
            <a:ext cx="1110652" cy="1603582"/>
          </a:xfrm>
          <a:prstGeom prst="rect">
            <a:avLst/>
          </a:prstGeom>
        </p:spPr>
      </p:pic>
      <p:pic>
        <p:nvPicPr>
          <p:cNvPr id="23" name="Picture 22" descr="A picture containing text, table&#10;&#10;Description automatically generated">
            <a:extLst>
              <a:ext uri="{FF2B5EF4-FFF2-40B4-BE49-F238E27FC236}">
                <a16:creationId xmlns:a16="http://schemas.microsoft.com/office/drawing/2014/main" id="{CB4EFD00-B25A-4CD9-B805-DE463C611E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980"/>
          <a:stretch/>
        </p:blipFill>
        <p:spPr>
          <a:xfrm>
            <a:off x="214420" y="5269830"/>
            <a:ext cx="1514788" cy="142419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DA59812-84F9-4956-8589-7425537BD42A}"/>
              </a:ext>
            </a:extLst>
          </p:cNvPr>
          <p:cNvSpPr txBox="1"/>
          <p:nvPr/>
        </p:nvSpPr>
        <p:spPr>
          <a:xfrm>
            <a:off x="1701987" y="-1559149"/>
            <a:ext cx="9174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#9Slide06 SVNBlow Brush" pitchFamily="2" charset="0"/>
              </a:rPr>
              <a:t>TRÒ CHƠI: "LẬT TRANH"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3CC613-8147-42E5-32FE-2916D883D7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9908" y="392043"/>
            <a:ext cx="4964160" cy="30369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D8BE1E-1907-886D-B5AF-0F37EC05D5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7" y="17106"/>
            <a:ext cx="810838" cy="74987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E38B14-5864-CDEE-E8F8-B766ECDAE4A9}"/>
              </a:ext>
            </a:extLst>
          </p:cNvPr>
          <p:cNvSpPr/>
          <p:nvPr/>
        </p:nvSpPr>
        <p:spPr>
          <a:xfrm>
            <a:off x="5702136" y="293376"/>
            <a:ext cx="5974498" cy="3036958"/>
          </a:xfrm>
          <a:prstGeom prst="roundRect">
            <a:avLst/>
          </a:prstGeom>
          <a:solidFill>
            <a:schemeClr val="accent2">
              <a:lumMod val="20000"/>
              <a:lumOff val="80000"/>
              <a:alpha val="87000"/>
            </a:schemeClr>
          </a:solidFill>
          <a:ln w="254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D40ED3-5007-0379-CB30-EC7D2C3C63E0}"/>
              </a:ext>
            </a:extLst>
          </p:cNvPr>
          <p:cNvSpPr txBox="1"/>
          <p:nvPr/>
        </p:nvSpPr>
        <p:spPr>
          <a:xfrm>
            <a:off x="5844368" y="351480"/>
            <a:ext cx="5775158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Tự</a:t>
            </a:r>
            <a:r>
              <a:rPr kumimoji="0" lang="vi-VN" sz="2400" b="1" i="1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xa xưa trong rừng xanh sâu thẳm có những ai?</a:t>
            </a:r>
            <a:endParaRPr kumimoji="0" lang="en-US" sz="24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374067-6378-D7F5-CA6A-E249AC92CAE3}"/>
              </a:ext>
            </a:extLst>
          </p:cNvPr>
          <p:cNvSpPr txBox="1"/>
          <p:nvPr/>
        </p:nvSpPr>
        <p:spPr>
          <a:xfrm>
            <a:off x="5774607" y="1159480"/>
            <a:ext cx="5734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Từ xa xưa, trong rừng xanh sâu thẳm có đôi bạn sống bên nhau rất đầm ấm là bê vàng và dê trắng.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3B3AC1F-7715-9F0A-58D3-6B7CAE7807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47659" y="3330334"/>
            <a:ext cx="5700254" cy="3596952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4095020-D82F-F508-942F-700DA321E57C}"/>
              </a:ext>
            </a:extLst>
          </p:cNvPr>
          <p:cNvSpPr/>
          <p:nvPr/>
        </p:nvSpPr>
        <p:spPr>
          <a:xfrm>
            <a:off x="83101" y="3705271"/>
            <a:ext cx="5847161" cy="3036958"/>
          </a:xfrm>
          <a:prstGeom prst="roundRect">
            <a:avLst/>
          </a:prstGeom>
          <a:solidFill>
            <a:schemeClr val="accent2">
              <a:lumMod val="20000"/>
              <a:lumOff val="80000"/>
              <a:alpha val="87000"/>
            </a:schemeClr>
          </a:solidFill>
          <a:ln w="254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104791-18A3-6EF0-BDCA-49735B3D4AFD}"/>
              </a:ext>
            </a:extLst>
          </p:cNvPr>
          <p:cNvSpPr txBox="1"/>
          <p:nvPr/>
        </p:nvSpPr>
        <p:spPr>
          <a:xfrm>
            <a:off x="191411" y="3764365"/>
            <a:ext cx="5775158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vi-VN" sz="2400" b="1" i="1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năm, trời hạn hán, vạn vật như thế nào?</a:t>
            </a:r>
            <a:endParaRPr kumimoji="0" lang="en-US" sz="24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BD9964-24F2-3E57-C94E-9EE784C31A12}"/>
              </a:ext>
            </a:extLst>
          </p:cNvPr>
          <p:cNvSpPr txBox="1"/>
          <p:nvPr/>
        </p:nvSpPr>
        <p:spPr>
          <a:xfrm>
            <a:off x="109818" y="4532323"/>
            <a:ext cx="5734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Một năm, trời hạn hán suối cạn nước, cây cỏ héo khô. Hai bạn mong mỏi từng cơn mưa trong tuyệt vọng. </a:t>
            </a:r>
          </a:p>
        </p:txBody>
      </p:sp>
    </p:spTree>
    <p:extLst>
      <p:ext uri="{BB962C8B-B14F-4D97-AF65-F5344CB8AC3E}">
        <p14:creationId xmlns:p14="http://schemas.microsoft.com/office/powerpoint/2010/main" val="60027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4" grpId="0"/>
      <p:bldP spid="17" grpId="0" animBg="1"/>
      <p:bldP spid="1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0347E6C-7FA6-4A22-935C-852817A91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610100"/>
            <a:ext cx="12192000" cy="22479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D80112E-A355-4937-B5BC-270847484D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0391" flipH="1">
            <a:off x="10327850" y="5498251"/>
            <a:ext cx="569605" cy="14337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74386AB-FD8F-4A45-9CB6-5B79A99D24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8938" y="5069512"/>
            <a:ext cx="860219" cy="153444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0F2E971-F85D-42DE-BAF8-7D06AB2EA7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27444" y="4610100"/>
            <a:ext cx="1123710" cy="179018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B51124C-4B16-4EE7-B4E4-2BEFB64FD3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44453" y="5505193"/>
            <a:ext cx="2237469" cy="332967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FD54D73-ECDC-4B82-9C2D-C39F13B0F8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38077" flipV="1">
            <a:off x="207305" y="-409748"/>
            <a:ext cx="1110652" cy="1603582"/>
          </a:xfrm>
          <a:prstGeom prst="rect">
            <a:avLst/>
          </a:prstGeom>
        </p:spPr>
      </p:pic>
      <p:pic>
        <p:nvPicPr>
          <p:cNvPr id="23" name="Picture 22" descr="A picture containing text, table&#10;&#10;Description automatically generated">
            <a:extLst>
              <a:ext uri="{FF2B5EF4-FFF2-40B4-BE49-F238E27FC236}">
                <a16:creationId xmlns:a16="http://schemas.microsoft.com/office/drawing/2014/main" id="{CB4EFD00-B25A-4CD9-B805-DE463C611E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980"/>
          <a:stretch/>
        </p:blipFill>
        <p:spPr>
          <a:xfrm>
            <a:off x="214420" y="5269830"/>
            <a:ext cx="1514788" cy="142419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DA59812-84F9-4956-8589-7425537BD42A}"/>
              </a:ext>
            </a:extLst>
          </p:cNvPr>
          <p:cNvSpPr txBox="1"/>
          <p:nvPr/>
        </p:nvSpPr>
        <p:spPr>
          <a:xfrm>
            <a:off x="1701987" y="-1559149"/>
            <a:ext cx="9174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6 SVNBlow Brush" pitchFamily="2" charset="0"/>
                <a:ea typeface="+mn-ea"/>
                <a:cs typeface="+mn-cs"/>
              </a:rPr>
              <a:t>TRÒ CHƠI: "LẬT TRANH"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E38B14-5864-CDEE-E8F8-B766ECDAE4A9}"/>
              </a:ext>
            </a:extLst>
          </p:cNvPr>
          <p:cNvSpPr/>
          <p:nvPr/>
        </p:nvSpPr>
        <p:spPr>
          <a:xfrm>
            <a:off x="5702136" y="293376"/>
            <a:ext cx="5974498" cy="3036958"/>
          </a:xfrm>
          <a:prstGeom prst="roundRect">
            <a:avLst/>
          </a:prstGeom>
          <a:solidFill>
            <a:schemeClr val="accent2">
              <a:lumMod val="20000"/>
              <a:lumOff val="80000"/>
              <a:alpha val="87000"/>
            </a:schemeClr>
          </a:solidFill>
          <a:ln w="254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D40ED3-5007-0379-CB30-EC7D2C3C63E0}"/>
              </a:ext>
            </a:extLst>
          </p:cNvPr>
          <p:cNvSpPr txBox="1"/>
          <p:nvPr/>
        </p:nvSpPr>
        <p:spPr>
          <a:xfrm>
            <a:off x="5844368" y="351480"/>
            <a:ext cx="577515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Bê</a:t>
            </a:r>
            <a:r>
              <a:rPr kumimoji="0" lang="vi-VN" sz="2400" b="1" i="1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vàng đi tìm cỏ và chuyện gì đã xảy ra?</a:t>
            </a:r>
            <a:endParaRPr kumimoji="0" lang="en-US" sz="24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374067-6378-D7F5-CA6A-E249AC92CAE3}"/>
              </a:ext>
            </a:extLst>
          </p:cNvPr>
          <p:cNvSpPr txBox="1"/>
          <p:nvPr/>
        </p:nvSpPr>
        <p:spPr>
          <a:xfrm>
            <a:off x="5774607" y="1159480"/>
            <a:ext cx="5734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Bê vàng đi tìm cỏ bị lạc quên mất đường về nhà. Dê trắng thương bạn, đi tìm bạn khắp nẻo đường.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3B3AC1F-7715-9F0A-58D3-6B7CAE7807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3363" y="3330334"/>
            <a:ext cx="5700254" cy="3596952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4095020-D82F-F508-942F-700DA321E57C}"/>
              </a:ext>
            </a:extLst>
          </p:cNvPr>
          <p:cNvSpPr/>
          <p:nvPr/>
        </p:nvSpPr>
        <p:spPr>
          <a:xfrm>
            <a:off x="119408" y="3711664"/>
            <a:ext cx="5847161" cy="3036958"/>
          </a:xfrm>
          <a:prstGeom prst="roundRect">
            <a:avLst/>
          </a:prstGeom>
          <a:solidFill>
            <a:schemeClr val="accent2">
              <a:lumMod val="20000"/>
              <a:lumOff val="80000"/>
              <a:alpha val="87000"/>
            </a:schemeClr>
          </a:solidFill>
          <a:ln w="254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104791-18A3-6EF0-BDCA-49735B3D4AFD}"/>
              </a:ext>
            </a:extLst>
          </p:cNvPr>
          <p:cNvSpPr txBox="1"/>
          <p:nvPr/>
        </p:nvSpPr>
        <p:spPr>
          <a:xfrm>
            <a:off x="191411" y="3764365"/>
            <a:ext cx="5775158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i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 bây giờ, dê trắng vẫn làm gì?</a:t>
            </a:r>
            <a:endParaRPr kumimoji="0" lang="en-US" sz="24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BD9964-24F2-3E57-C94E-9EE784C31A12}"/>
              </a:ext>
            </a:extLst>
          </p:cNvPr>
          <p:cNvSpPr txBox="1"/>
          <p:nvPr/>
        </p:nvSpPr>
        <p:spPr>
          <a:xfrm>
            <a:off x="109818" y="4532323"/>
            <a:ext cx="57345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 bây giờ, dê trắng vẫn đi tìm bạn khắp nơi và gọi bạn Bê!...Bê!...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6062EC-ABCF-0E71-FFE5-FA01FD6559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420" y="89511"/>
            <a:ext cx="5352752" cy="34262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94FE82-9C35-DEA2-AA78-39A78ACD2C76}"/>
              </a:ext>
            </a:extLst>
          </p:cNvPr>
          <p:cNvSpPr txBox="1"/>
          <p:nvPr/>
        </p:nvSpPr>
        <p:spPr>
          <a:xfrm>
            <a:off x="5801806" y="830229"/>
            <a:ext cx="577515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Phản</a:t>
            </a:r>
            <a:r>
              <a:rPr kumimoji="0" lang="vi-VN" sz="2400" b="1" i="1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ứng của Dê trắng ra sao?</a:t>
            </a:r>
            <a:endParaRPr kumimoji="0" lang="en-US" sz="24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06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4" grpId="0"/>
      <p:bldP spid="17" grpId="0" animBg="1"/>
      <p:bldP spid="18" grpId="0" animBg="1"/>
      <p:bldP spid="19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BEC1472-9F1D-4EA7-8B86-CC0D51AB9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712959-0042-4EA6-986B-BF4B43A4EF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87" b="6441"/>
          <a:stretch/>
        </p:blipFill>
        <p:spPr>
          <a:xfrm>
            <a:off x="0" y="2244697"/>
            <a:ext cx="12192000" cy="46133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02DE68C-2BC2-494F-B66A-30EB54DA1BF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21207"/>
            <a:ext cx="12191999" cy="243679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DEBC58D-428B-4410-8FD0-664EC3318D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5509153" cy="500488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C431DA5-D39D-4696-A8D4-48759668779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46" r="61759" b="8905"/>
          <a:stretch/>
        </p:blipFill>
        <p:spPr>
          <a:xfrm>
            <a:off x="8308978" y="306449"/>
            <a:ext cx="3883021" cy="582184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D3C0BE6-3D78-4592-A72F-6A0200DF9B2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31" t="41498" b="43403"/>
          <a:stretch/>
        </p:blipFill>
        <p:spPr>
          <a:xfrm>
            <a:off x="9344070" y="646692"/>
            <a:ext cx="3580770" cy="1768111"/>
          </a:xfrm>
          <a:prstGeom prst="rect">
            <a:avLst/>
          </a:prstGeom>
        </p:spPr>
      </p:pic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8954B49A-3A9D-4CD4-A153-0BADAB8DF30D}"/>
              </a:ext>
            </a:extLst>
          </p:cNvPr>
          <p:cNvSpPr/>
          <p:nvPr/>
        </p:nvSpPr>
        <p:spPr>
          <a:xfrm>
            <a:off x="449179" y="306449"/>
            <a:ext cx="11341768" cy="6064650"/>
          </a:xfrm>
          <a:prstGeom prst="roundRect">
            <a:avLst>
              <a:gd name="adj" fmla="val 16763"/>
            </a:avLst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7B7643C-B7FA-4F38-BEA4-BAE7893105B8}"/>
              </a:ext>
            </a:extLst>
          </p:cNvPr>
          <p:cNvSpPr txBox="1"/>
          <p:nvPr/>
        </p:nvSpPr>
        <p:spPr>
          <a:xfrm rot="16200000">
            <a:off x="5658398" y="-3934321"/>
            <a:ext cx="923330" cy="101365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02 –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Nghe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kể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chuyện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pattFill prst="pct80">
                <a:fgClr>
                  <a:srgbClr val="92D050"/>
                </a:fgClr>
                <a:bgClr>
                  <a:prstClr val="white"/>
                </a:bgClr>
              </a:pattFill>
              <a:effectLst/>
              <a:uLnTx/>
              <a:uFillTx/>
              <a:latin typeface="#9Slide07 SVNZiclets" panose="02000603000000000000" pitchFamily="2" charset="0"/>
              <a:ea typeface="字魂52号-阿开漫画体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61E76E6-BF4A-478C-9A0F-1C22EAC991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29" y="88678"/>
            <a:ext cx="2527678" cy="2469731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13F4D0B7-7CD1-4605-8B2A-32B9EA115FD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46435">
            <a:off x="10096509" y="-219630"/>
            <a:ext cx="3580770" cy="1768111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E71F7531-AFB7-4F2E-8ED7-DBA6BA207F5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126" y="-938984"/>
            <a:ext cx="2527678" cy="24697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08965" y="3054989"/>
            <a:ext cx="8533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Bê</a:t>
            </a:r>
            <a:r>
              <a:rPr kumimoji="0" lang="vi-VN" sz="4800" b="1" i="1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vàng và dê trắng</a:t>
            </a:r>
            <a:endParaRPr kumimoji="0" lang="en-US" sz="4800" b="1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8" name="文本框 14">
            <a:extLst>
              <a:ext uri="{FF2B5EF4-FFF2-40B4-BE49-F238E27FC236}">
                <a16:creationId xmlns:a16="http://schemas.microsoft.com/office/drawing/2014/main" id="{F7B7643C-B7FA-4F38-BEA4-BAE7893105B8}"/>
              </a:ext>
            </a:extLst>
          </p:cNvPr>
          <p:cNvSpPr txBox="1"/>
          <p:nvPr/>
        </p:nvSpPr>
        <p:spPr>
          <a:xfrm rot="16200000">
            <a:off x="5568800" y="-2622207"/>
            <a:ext cx="1538883" cy="101365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Câu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chuyện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trên có những nhân vật nào xuất hiện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?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字魂52号-阿开漫画体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92F4C3-3ED8-8E7D-984A-07F6BF5509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21708" y="3840312"/>
            <a:ext cx="7023027" cy="246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69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4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BEC1472-9F1D-4EA7-8B86-CC0D51AB9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712959-0042-4EA6-986B-BF4B43A4EF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87" b="6441"/>
          <a:stretch/>
        </p:blipFill>
        <p:spPr>
          <a:xfrm>
            <a:off x="0" y="2244697"/>
            <a:ext cx="12192000" cy="46133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02DE68C-2BC2-494F-B66A-30EB54DA1BF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21207"/>
            <a:ext cx="12191999" cy="243679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DEBC58D-428B-4410-8FD0-664EC3318D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5509153" cy="500488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C431DA5-D39D-4696-A8D4-48759668779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46" r="61759" b="8905"/>
          <a:stretch/>
        </p:blipFill>
        <p:spPr>
          <a:xfrm>
            <a:off x="8308978" y="306449"/>
            <a:ext cx="3883021" cy="582184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D3C0BE6-3D78-4592-A72F-6A0200DF9B2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31" t="41498" b="43403"/>
          <a:stretch/>
        </p:blipFill>
        <p:spPr>
          <a:xfrm>
            <a:off x="9344070" y="646692"/>
            <a:ext cx="3580770" cy="1768111"/>
          </a:xfrm>
          <a:prstGeom prst="rect">
            <a:avLst/>
          </a:prstGeom>
        </p:spPr>
      </p:pic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8954B49A-3A9D-4CD4-A153-0BADAB8DF30D}"/>
              </a:ext>
            </a:extLst>
          </p:cNvPr>
          <p:cNvSpPr/>
          <p:nvPr/>
        </p:nvSpPr>
        <p:spPr>
          <a:xfrm>
            <a:off x="304801" y="306449"/>
            <a:ext cx="11765280" cy="6064650"/>
          </a:xfrm>
          <a:prstGeom prst="roundRect">
            <a:avLst>
              <a:gd name="adj" fmla="val 10732"/>
            </a:avLst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7B7643C-B7FA-4F38-BEA4-BAE7893105B8}"/>
              </a:ext>
            </a:extLst>
          </p:cNvPr>
          <p:cNvSpPr txBox="1"/>
          <p:nvPr/>
        </p:nvSpPr>
        <p:spPr>
          <a:xfrm rot="16200000">
            <a:off x="5834019" y="-4712731"/>
            <a:ext cx="923330" cy="111824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03 –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kể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lại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từng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đoạn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câu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chuyện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pattFill prst="pct80">
                <a:fgClr>
                  <a:srgbClr val="FFC000">
                    <a:lumMod val="60000"/>
                    <a:lumOff val="40000"/>
                  </a:srgbClr>
                </a:fgClr>
                <a:bgClr>
                  <a:prstClr val="white"/>
                </a:bgClr>
              </a:pattFill>
              <a:effectLst/>
              <a:uLnTx/>
              <a:uFillTx/>
              <a:latin typeface="#9Slide07 SVNZiclets" panose="02000603000000000000" pitchFamily="2" charset="0"/>
              <a:ea typeface="字魂52号-阿开漫画体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0228" y="1459866"/>
            <a:ext cx="7498749" cy="1569660"/>
          </a:xfrm>
          <a:prstGeom prst="rect">
            <a:avLst/>
          </a:prstGeom>
          <a:ln>
            <a:prstDash val="dashDot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nhóm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đôi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Thực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hành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nhau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nghe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7380" y="3338774"/>
            <a:ext cx="70007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Yêu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cầu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nội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dung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giọng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dụng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hợp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thể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0D1654-E187-24BC-E205-927BC9CB84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28619" y="3065327"/>
            <a:ext cx="3685634" cy="312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8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 animBg="1"/>
      <p:bldP spid="2" grpId="0"/>
    </p:bldLst>
  </p:timing>
</p:sld>
</file>

<file path=ppt/theme/theme1.xml><?xml version="1.0" encoding="utf-8"?>
<a:theme xmlns:a="http://schemas.openxmlformats.org/drawingml/2006/main" name="Office 主题">
  <a:themeElements>
    <a:clrScheme name="自定义 5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93300"/>
      </a:accent1>
      <a:accent2>
        <a:srgbClr val="FF3300"/>
      </a:accent2>
      <a:accent3>
        <a:srgbClr val="FF9900"/>
      </a:accent3>
      <a:accent4>
        <a:srgbClr val="FFC000"/>
      </a:accent4>
      <a:accent5>
        <a:srgbClr val="92D050"/>
      </a:accent5>
      <a:accent6>
        <a:srgbClr val="009900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3033</TotalTime>
  <Words>277</Words>
  <Application>Microsoft Office PowerPoint</Application>
  <PresentationFormat>Widescreen</PresentationFormat>
  <Paragraphs>36</Paragraphs>
  <Slides>14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37" baseType="lpstr">
      <vt:lpstr>等线</vt:lpstr>
      <vt:lpstr>等线 Light</vt:lpstr>
      <vt:lpstr>Microsoft YaHei UI</vt:lpstr>
      <vt:lpstr>#9Slide05 Aphrodite Pro</vt:lpstr>
      <vt:lpstr>#9Slide05 SVNShowcase Script</vt:lpstr>
      <vt:lpstr>#9Slide06 SVNBlow Brush</vt:lpstr>
      <vt:lpstr>#9Slide07 HoneyCream</vt:lpstr>
      <vt:lpstr>#9Slide07 SVNZiclets</vt:lpstr>
      <vt:lpstr>Arial</vt:lpstr>
      <vt:lpstr>Bodoni MT</vt:lpstr>
      <vt:lpstr>Calibri</vt:lpstr>
      <vt:lpstr>Calibri Light</vt:lpstr>
      <vt:lpstr>Cambria</vt:lpstr>
      <vt:lpstr>SVN-Newton</vt:lpstr>
      <vt:lpstr>Times New Roman</vt:lpstr>
      <vt:lpstr>UTM Avo</vt:lpstr>
      <vt:lpstr>Wingdings</vt:lpstr>
      <vt:lpstr>方正行楷简体</vt:lpstr>
      <vt:lpstr>汉真广标</vt:lpstr>
      <vt:lpstr>Office 主题</vt:lpstr>
      <vt:lpstr>1_Office Theme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 Hương 0354473852</dc:creator>
  <cp:lastModifiedBy>Mạnh Lê</cp:lastModifiedBy>
  <cp:revision>6</cp:revision>
  <dcterms:created xsi:type="dcterms:W3CDTF">2021-10-30T04:56:06Z</dcterms:created>
  <dcterms:modified xsi:type="dcterms:W3CDTF">2024-03-31T09:04:24Z</dcterms:modified>
</cp:coreProperties>
</file>