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</p:sldIdLst>
  <p:sldSz cx="12192000" cy="6858000"/>
  <p:notesSz cx="6858000" cy="9144000"/>
  <p:embeddedFontLst>
    <p:embeddedFont>
      <p:font typeface="Cookie" panose="020B0604020202020204" charset="0"/>
      <p:regular r:id="rId16"/>
    </p:embeddedFont>
    <p:embeddedFont>
      <p:font typeface="HP001 4 hàng" panose="020B0603050302020204" pitchFamily="34" charset="0"/>
      <p:regular r:id="rId17"/>
      <p:bold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1" roundtripDataSignature="AMtx7mjtNb646SsZJK8YIE2t+kXxjkMdK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A83A-7691-473D-971F-F73FD2BF0A40}">
  <a:tblStyle styleId="{BEDFA83A-7691-473D-971F-F73FD2BF0A40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726799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7" name="Google Shape;444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8" name="Google Shape;444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5" name="Google Shape;453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6" name="Google Shape;453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9" name="Google Shape;4539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0" name="Google Shape;454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8" name="Google Shape;4558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9" name="Google Shape;455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2" name="Google Shape;458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83" name="Google Shape;4583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4" name="Google Shape;4584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1" name="Google Shape;4451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2" name="Google Shape;445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1" name="Google Shape;447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2" name="Google Shape;447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3" name="Google Shape;4483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4" name="Google Shape;44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1" name="Google Shape;450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2" name="Google Shape;450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" name="Google Shape;4505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6" name="Google Shape;450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6" name="Google Shape;4516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7" name="Google Shape;451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4" name="Google Shape;4524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5" name="Google Shape;452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8" name="Google Shape;4528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9" name="Google Shape;452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rgbClr val="E36C09"/>
        </a:solidFill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" name="Google Shape;251;p24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52" name="Google Shape;252;p2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3" name="Google Shape;253;p2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54" name="Google Shape;254;p2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" name="Google Shape;255;p2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6" name="Google Shape;256;p2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7" name="Google Shape;257;p2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58" name="Google Shape;258;p2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2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0" name="Google Shape;260;p2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61" name="Google Shape;261;p2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262;p2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3" name="Google Shape;263;p2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64" name="Google Shape;264;p2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p2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6" name="Google Shape;266;p2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67" name="Google Shape;267;p2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" name="Google Shape;268;p2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9" name="Google Shape;269;p2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70" name="Google Shape;270;p2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" name="Google Shape;271;p2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2" name="Google Shape;272;p2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4" name="Google Shape;274;p24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24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24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24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24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24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24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24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24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24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4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24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24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24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24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24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24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24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24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24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24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24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24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24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24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24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24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24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24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24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24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24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24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24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24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24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24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24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24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24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24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24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24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24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24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24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24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24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2" name="Google Shape;322;p24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323" name="Google Shape;323;p2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2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5" name="Google Shape;325;p24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326" name="Google Shape;326;p2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2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2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2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6" name="Google Shape;336;p24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337" name="Google Shape;337;p2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9" name="Google Shape;339;p24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24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1" name="Google Shape;341;p24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342" name="Google Shape;342;p2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4" name="Google Shape;344;p24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345" name="Google Shape;345;p24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6" name="Google Shape;346;p24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347" name="Google Shape;347;p24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Google Shape;348;p24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" name="Google Shape;349;p24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Google Shape;350;p24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Google Shape;351;p24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352;p24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Google Shape;353;p24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Google Shape;354;p24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Google Shape;355;p24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Google Shape;356;p24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" name="Google Shape;357;p24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" name="Google Shape;358;p24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Google Shape;359;p24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360;p24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Google Shape;361;p24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362;p24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363;p24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" name="Google Shape;364;p24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Google Shape;365;p24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Google Shape;366;p24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" name="Google Shape;367;p24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" name="Google Shape;368;p24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Google Shape;369;p24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24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24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" name="Google Shape;372;p24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" name="Google Shape;373;p24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" name="Google Shape;374;p24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Google Shape;375;p24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24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24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24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24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24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24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24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24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24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" name="Google Shape;385;p24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" name="Google Shape;386;p24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" name="Google Shape;387;p24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Google Shape;388;p24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24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24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" name="Google Shape;391;p24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24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" name="Google Shape;393;p24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24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24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" name="Google Shape;396;p24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" name="Google Shape;397;p24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" name="Google Shape;398;p24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24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" name="Google Shape;400;p24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" name="Google Shape;401;p24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Google Shape;402;p24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03" name="Google Shape;403;p24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24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24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24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24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24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24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4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24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7" name="Google Shape;457;p24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 b="0" i="0" u="none" strike="noStrike" cap="none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and Content">
  <p:cSld name="13_Title and Content">
    <p:bg>
      <p:bgPr>
        <a:solidFill>
          <a:srgbClr val="002060"/>
        </a:solidFill>
        <a:effectLst/>
      </p:bgPr>
    </p:bg>
    <p:spTree>
      <p:nvGrpSpPr>
        <p:cNvPr id="1" name="Shape 1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6" name="Google Shape;1836;p34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837" name="Google Shape;1837;p3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38" name="Google Shape;1838;p3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839" name="Google Shape;1839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0" name="Google Shape;1840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41" name="Google Shape;1841;p3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42" name="Google Shape;1842;p3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843" name="Google Shape;1843;p3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4" name="Google Shape;1844;p3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5" name="Google Shape;1845;p3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846" name="Google Shape;1846;p3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7" name="Google Shape;1847;p3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8" name="Google Shape;1848;p3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849" name="Google Shape;1849;p3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0" name="Google Shape;1850;p3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51" name="Google Shape;1851;p3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852" name="Google Shape;1852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3" name="Google Shape;1853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54" name="Google Shape;1854;p3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55" name="Google Shape;1855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6" name="Google Shape;1856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57" name="Google Shape;1857;p3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3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59" name="Google Shape;1859;p34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0" name="Google Shape;1860;p34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1" name="Google Shape;1861;p34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2" name="Google Shape;1862;p34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3" name="Google Shape;1863;p34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4" name="Google Shape;1864;p34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p34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6" name="Google Shape;1866;p34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7" name="Google Shape;1867;p34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8" name="Google Shape;1868;p34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9" name="Google Shape;1869;p34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0" name="Google Shape;1870;p34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1" name="Google Shape;1871;p34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2" name="Google Shape;1872;p34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3" name="Google Shape;1873;p34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4" name="Google Shape;1874;p34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5" name="Google Shape;1875;p34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6" name="Google Shape;1876;p34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7" name="Google Shape;1877;p34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8" name="Google Shape;1878;p34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9" name="Google Shape;1879;p34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0" name="Google Shape;1880;p34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1" name="Google Shape;1881;p34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2" name="Google Shape;1882;p34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3" name="Google Shape;1883;p34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4" name="Google Shape;1884;p34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5" name="Google Shape;1885;p34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6" name="Google Shape;1886;p34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7" name="Google Shape;1887;p34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8" name="Google Shape;1888;p34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9" name="Google Shape;1889;p34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0" name="Google Shape;1890;p34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1" name="Google Shape;1891;p34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2" name="Google Shape;1892;p34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3" name="Google Shape;1893;p34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4" name="Google Shape;1894;p34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5" name="Google Shape;1895;p34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6" name="Google Shape;1896;p34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7" name="Google Shape;1897;p34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8" name="Google Shape;1898;p34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9" name="Google Shape;1899;p34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0" name="Google Shape;1900;p34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1" name="Google Shape;1901;p34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2" name="Google Shape;1902;p34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3" name="Google Shape;1903;p34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solidFill>
          <a:srgbClr val="4F6128"/>
        </a:solidFill>
        <a:effectLst/>
      </p:bgPr>
    </p:bg>
    <p:spTree>
      <p:nvGrpSpPr>
        <p:cNvPr id="1" name="Shape 1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5" name="Google Shape;1905;p35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906" name="Google Shape;1906;p3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07" name="Google Shape;1907;p3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908" name="Google Shape;1908;p3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9" name="Google Shape;1909;p3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10" name="Google Shape;1910;p3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11" name="Google Shape;1911;p3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912" name="Google Shape;1912;p3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3" name="Google Shape;1913;p3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14" name="Google Shape;1914;p3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915" name="Google Shape;1915;p3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6" name="Google Shape;1916;p3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17" name="Google Shape;1917;p3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918" name="Google Shape;1918;p3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9" name="Google Shape;1919;p3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20" name="Google Shape;1920;p3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921" name="Google Shape;1921;p3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2" name="Google Shape;1922;p3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23" name="Google Shape;1923;p3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924" name="Google Shape;1924;p3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5" name="Google Shape;1925;p3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26" name="Google Shape;1926;p3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p3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8" name="Google Shape;1928;p35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1929" name="Google Shape;1929;p35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35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1" name="Google Shape;1931;p35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1932" name="Google Shape;1932;p35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35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35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35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35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35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35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35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35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35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2" name="Google Shape;1942;p35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1943" name="Google Shape;1943;p3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3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5" name="Google Shape;1945;p35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6" name="Google Shape;1946;p35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47" name="Google Shape;1947;p35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1948" name="Google Shape;1948;p3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3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0" name="Google Shape;1950;p35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1" name="Google Shape;1951;p35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2" name="Google Shape;1952;p35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3" name="Google Shape;1953;p35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4" name="Google Shape;1954;p35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5" name="Google Shape;1955;p35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6" name="Google Shape;1956;p35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7" name="Google Shape;1957;p35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8" name="Google Shape;1958;p35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9" name="Google Shape;1959;p35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0" name="Google Shape;1960;p35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1" name="Google Shape;1961;p35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2" name="Google Shape;1962;p35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3" name="Google Shape;1963;p35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4" name="Google Shape;1964;p35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5" name="Google Shape;1965;p35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6" name="Google Shape;1966;p35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7" name="Google Shape;1967;p35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8" name="Google Shape;1968;p35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9" name="Google Shape;1969;p35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0" name="Google Shape;1970;p35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1" name="Google Shape;1971;p35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2" name="Google Shape;1972;p35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3" name="Google Shape;1973;p35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4" name="Google Shape;1974;p35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5" name="Google Shape;1975;p35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6" name="Google Shape;1976;p35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7" name="Google Shape;1977;p35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8" name="Google Shape;1978;p35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9" name="Google Shape;1979;p35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0" name="Google Shape;1980;p35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1" name="Google Shape;1981;p35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2" name="Google Shape;1982;p35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3" name="Google Shape;1983;p35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4" name="Google Shape;1984;p35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5" name="Google Shape;1985;p35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6" name="Google Shape;1986;p35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7" name="Google Shape;1987;p35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8" name="Google Shape;1988;p35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9" name="Google Shape;1989;p35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0" name="Google Shape;1990;p35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1" name="Google Shape;1991;p35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2" name="Google Shape;1992;p35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3" name="Google Shape;1993;p35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4" name="Google Shape;1994;p35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95" name="Google Shape;1995;p35"/>
          <p:cNvGrpSpPr/>
          <p:nvPr/>
        </p:nvGrpSpPr>
        <p:grpSpPr>
          <a:xfrm>
            <a:off x="745412" y="1491606"/>
            <a:ext cx="9867486" cy="4773077"/>
            <a:chOff x="623255" y="927125"/>
            <a:chExt cx="7691377" cy="3871900"/>
          </a:xfrm>
        </p:grpSpPr>
        <p:sp>
          <p:nvSpPr>
            <p:cNvPr id="1996" name="Google Shape;1996;p35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97" name="Google Shape;1997;p35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</p:grpSpPr>
          <p:sp>
            <p:nvSpPr>
              <p:cNvPr id="1998" name="Google Shape;1998;p35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C2D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9" name="Google Shape;1999;p35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solidFill>
                <a:srgbClr val="C2D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0" name="Google Shape;2000;p35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C2D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01" name="Google Shape;2001;p35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2002" name="Google Shape;2002;p35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35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35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35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35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7" name="Google Shape;2007;p35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8" name="Google Shape;2008;p35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35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p35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p35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35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35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35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5" name="Google Shape;2015;p35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6" name="Google Shape;2016;p35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7" name="Google Shape;2017;p35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8" name="Google Shape;2018;p35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p35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0" name="Google Shape;2020;p35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1" name="Google Shape;2021;p35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2" name="Google Shape;2022;p35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3" name="Google Shape;2023;p35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4" name="Google Shape;2024;p35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5" name="Google Shape;2025;p35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6" name="Google Shape;2026;p35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35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35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35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35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p35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p35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p35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35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p35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6" name="Google Shape;2036;p35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7" name="Google Shape;2037;p35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8" name="Google Shape;2038;p35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9" name="Google Shape;2039;p35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0" name="Google Shape;2040;p35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1" name="Google Shape;2041;p35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2" name="Google Shape;2042;p35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3" name="Google Shape;2043;p35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4" name="Google Shape;2044;p35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5" name="Google Shape;2045;p35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6" name="Google Shape;2046;p35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7" name="Google Shape;2047;p35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8" name="Google Shape;2048;p35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9" name="Google Shape;2049;p35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0" name="Google Shape;2050;p35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1" name="Google Shape;2051;p35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2" name="Google Shape;2052;p35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3" name="Google Shape;2053;p35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4" name="Google Shape;2054;p35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5" name="Google Shape;2055;p35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6" name="Google Shape;2056;p35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7" name="Google Shape;2057;p35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8" name="Google Shape;2058;p35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059" name="Google Shape;2059;p35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2060" name="Google Shape;2060;p35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061" name="Google Shape;2061;p35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062" name="Google Shape;2062;p35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3" name="Google Shape;2063;p35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4" name="Google Shape;2064;p35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5" name="Google Shape;2065;p35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6" name="Google Shape;2066;p35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7" name="Google Shape;2067;p35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8" name="Google Shape;2068;p35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9" name="Google Shape;2069;p35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0" name="Google Shape;2070;p35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1" name="Google Shape;2071;p35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2" name="Google Shape;2072;p35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3" name="Google Shape;2073;p35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4" name="Google Shape;2074;p35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5" name="Google Shape;2075;p35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6" name="Google Shape;2076;p35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7" name="Google Shape;2077;p35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8" name="Google Shape;2078;p35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9" name="Google Shape;2079;p35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0" name="Google Shape;2080;p35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1" name="Google Shape;2081;p35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2" name="Google Shape;2082;p35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3" name="Google Shape;2083;p35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4" name="Google Shape;2084;p35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5" name="Google Shape;2085;p35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086" name="Google Shape;2086;p35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" name="Google Shape;2087;p35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" name="Google Shape;2088;p35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" name="Google Shape;2089;p35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" name="Google Shape;2090;p35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" name="Google Shape;2091;p35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" name="Google Shape;2092;p35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" name="Google Shape;2093;p35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" name="Google Shape;2094;p35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p35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6" name="Google Shape;2096;p35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" name="Google Shape;2097;p35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8" name="Google Shape;2098;p35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9" name="Google Shape;2099;p35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" name="Google Shape;2100;p35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" name="Google Shape;2101;p35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" name="Google Shape;2102;p35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" name="Google Shape;2103;p35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" name="Google Shape;2104;p35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" name="Google Shape;2105;p35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" name="Google Shape;2106;p35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" name="Google Shape;2107;p35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" name="Google Shape;2108;p35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" name="Google Shape;2109;p35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" name="Google Shape;2110;p35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" name="Google Shape;2111;p35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p35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" name="Google Shape;2113;p35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" name="Google Shape;2114;p35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" name="Google Shape;2115;p35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" name="Google Shape;2116;p35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" name="Google Shape;2117;p35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" name="Google Shape;2118;p35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" name="Google Shape;2119;p35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" name="Google Shape;2120;p35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" name="Google Shape;2121;p35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" name="Google Shape;2122;p35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" name="Google Shape;2123;p35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" name="Google Shape;2124;p35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" name="Google Shape;2125;p35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26" name="Google Shape;2126;p35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127" name="Google Shape;2127;p35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8" name="Google Shape;2128;p35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9" name="Google Shape;2129;p35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30" name="Google Shape;2130;p35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31" name="Google Shape;2131;p35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32" name="Google Shape;2132;p35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2133" name="Google Shape;2133;p35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34" name="Google Shape;2134;p35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2135" name="Google Shape;2135;p35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6" name="Google Shape;2136;p35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7" name="Google Shape;2137;p35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8" name="Google Shape;2138;p35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9" name="Google Shape;2139;p35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0" name="Google Shape;2140;p35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and Content">
  <p:cSld name="6_Title and Content">
    <p:bg>
      <p:bgPr>
        <a:solidFill>
          <a:srgbClr val="4F6128"/>
        </a:solidFill>
        <a:effectLst/>
      </p:bgPr>
    </p:bg>
    <p:spTree>
      <p:nvGrpSpPr>
        <p:cNvPr id="1" name="Shape 2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2" name="Google Shape;2142;p36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143" name="Google Shape;2143;p3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44" name="Google Shape;2144;p3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145" name="Google Shape;2145;p3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6" name="Google Shape;2146;p3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47" name="Google Shape;2147;p3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48" name="Google Shape;2148;p3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149" name="Google Shape;2149;p3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0" name="Google Shape;2150;p3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1" name="Google Shape;2151;p3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152" name="Google Shape;2152;p3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3" name="Google Shape;2153;p3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4" name="Google Shape;2154;p3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155" name="Google Shape;2155;p3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6" name="Google Shape;2156;p3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7" name="Google Shape;2157;p3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158" name="Google Shape;2158;p3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9" name="Google Shape;2159;p3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60" name="Google Shape;2160;p3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161" name="Google Shape;2161;p3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2" name="Google Shape;2162;p3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63" name="Google Shape;2163;p3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" name="Google Shape;2164;p3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65" name="Google Shape;2165;p36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6" name="Google Shape;2166;p36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7" name="Google Shape;2167;p36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8" name="Google Shape;2168;p36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9" name="Google Shape;2169;p36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0" name="Google Shape;2170;p36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1" name="Google Shape;2171;p36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2" name="Google Shape;2172;p36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3" name="Google Shape;2173;p36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4" name="Google Shape;2174;p36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5" name="Google Shape;2175;p36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6" name="Google Shape;2176;p36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7" name="Google Shape;2177;p36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8" name="Google Shape;2178;p36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9" name="Google Shape;2179;p36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0" name="Google Shape;2180;p36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1" name="Google Shape;2181;p36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2" name="Google Shape;2182;p36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3" name="Google Shape;2183;p36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4" name="Google Shape;2184;p36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5" name="Google Shape;2185;p36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6" name="Google Shape;2186;p36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7" name="Google Shape;2187;p36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8" name="Google Shape;2188;p36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9" name="Google Shape;2189;p36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0" name="Google Shape;2190;p36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1" name="Google Shape;2191;p36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2" name="Google Shape;2192;p36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3" name="Google Shape;2193;p36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4" name="Google Shape;2194;p36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5" name="Google Shape;2195;p36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6" name="Google Shape;2196;p36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7" name="Google Shape;2197;p36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8" name="Google Shape;2198;p36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9" name="Google Shape;2199;p36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0" name="Google Shape;2200;p36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1" name="Google Shape;2201;p36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2" name="Google Shape;2202;p36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3" name="Google Shape;2203;p36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4" name="Google Shape;2204;p36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5" name="Google Shape;2205;p36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6" name="Google Shape;2206;p36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7" name="Google Shape;2207;p36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8" name="Google Shape;2208;p36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9" name="Google Shape;2209;p36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0" name="Google Shape;2210;p36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1" name="Google Shape;2211;p36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2" name="Google Shape;2212;p36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13" name="Google Shape;2213;p36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214" name="Google Shape;2214;p36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36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16" name="Google Shape;2216;p36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217" name="Google Shape;2217;p3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3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3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3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3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3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3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3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3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3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27" name="Google Shape;2227;p36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228" name="Google Shape;2228;p3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3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30" name="Google Shape;2230;p36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1" name="Google Shape;2231;p36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32" name="Google Shape;2232;p36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33" name="Google Shape;2233;p3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3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35" name="Google Shape;2235;p36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2236" name="Google Shape;2236;p36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37" name="Google Shape;2237;p36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2238" name="Google Shape;2238;p36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9" name="Google Shape;2239;p36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0" name="Google Shape;2240;p36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1" name="Google Shape;2241;p36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2" name="Google Shape;2242;p36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3" name="Google Shape;2243;p36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4" name="Google Shape;2244;p36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5" name="Google Shape;2245;p36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6" name="Google Shape;2246;p36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7" name="Google Shape;2247;p36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8" name="Google Shape;2248;p36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9" name="Google Shape;2249;p36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0" name="Google Shape;2250;p36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1" name="Google Shape;2251;p36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2" name="Google Shape;2252;p36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3" name="Google Shape;2253;p36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4" name="Google Shape;2254;p36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5" name="Google Shape;2255;p36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6" name="Google Shape;2256;p36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7" name="Google Shape;2257;p36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8" name="Google Shape;2258;p36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9" name="Google Shape;2259;p36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0" name="Google Shape;2260;p36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1" name="Google Shape;2261;p36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2" name="Google Shape;2262;p36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3" name="Google Shape;2263;p36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4" name="Google Shape;2264;p36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5" name="Google Shape;2265;p36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6" name="Google Shape;2266;p36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7" name="Google Shape;2267;p36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8" name="Google Shape;2268;p36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9" name="Google Shape;2269;p36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0" name="Google Shape;2270;p36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1" name="Google Shape;2271;p36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2" name="Google Shape;2272;p36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3" name="Google Shape;2273;p36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4" name="Google Shape;2274;p36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5" name="Google Shape;2275;p36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6" name="Google Shape;2276;p36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7" name="Google Shape;2277;p36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8" name="Google Shape;2278;p36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9" name="Google Shape;2279;p36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0" name="Google Shape;2280;p36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1" name="Google Shape;2281;p36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2" name="Google Shape;2282;p36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3" name="Google Shape;2283;p36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4" name="Google Shape;2284;p36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5" name="Google Shape;2285;p36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6" name="Google Shape;2286;p36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7" name="Google Shape;2287;p36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8" name="Google Shape;2288;p36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9" name="Google Shape;2289;p36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0" name="Google Shape;2290;p36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1" name="Google Shape;2291;p36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2" name="Google Shape;2292;p36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3" name="Google Shape;2293;p36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94" name="Google Shape;2294;p36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36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36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36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36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36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36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36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36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36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36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36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36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36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36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36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36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36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36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36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36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36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36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36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36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36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36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36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36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" name="Google Shape;2323;p36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36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36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36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36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36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" name="Google Shape;2329;p36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" name="Google Shape;2330;p36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36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36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36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36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36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36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36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36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36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36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36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36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36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36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36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36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p36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48" name="Google Shape;2348;p36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and Content">
  <p:cSld name="7_Title and Content">
    <p:bg>
      <p:bgPr>
        <a:solidFill>
          <a:srgbClr val="4F6128"/>
        </a:solidFill>
        <a:effectLst/>
      </p:bgPr>
    </p:bg>
    <p:spTree>
      <p:nvGrpSpPr>
        <p:cNvPr id="1" name="Shape 2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0" name="Google Shape;2350;p37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351" name="Google Shape;2351;p3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52" name="Google Shape;2352;p3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353" name="Google Shape;2353;p3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4" name="Google Shape;2354;p3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55" name="Google Shape;2355;p3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56" name="Google Shape;2356;p3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357" name="Google Shape;2357;p3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8" name="Google Shape;2358;p3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59" name="Google Shape;2359;p3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360" name="Google Shape;2360;p3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1" name="Google Shape;2361;p3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62" name="Google Shape;2362;p3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363" name="Google Shape;2363;p3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4" name="Google Shape;2364;p3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65" name="Google Shape;2365;p3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366" name="Google Shape;2366;p3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7" name="Google Shape;2367;p3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68" name="Google Shape;2368;p3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369" name="Google Shape;2369;p3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0" name="Google Shape;2370;p3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71" name="Google Shape;2371;p3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3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73" name="Google Shape;2373;p37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p37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p37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p37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7" name="Google Shape;2377;p37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8" name="Google Shape;2378;p37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9" name="Google Shape;2379;p37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0" name="Google Shape;2380;p37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1" name="Google Shape;2381;p37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2" name="Google Shape;2382;p37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3" name="Google Shape;2383;p37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4" name="Google Shape;2384;p37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5" name="Google Shape;2385;p37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p37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p37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p37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p37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p37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1" name="Google Shape;2391;p37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2" name="Google Shape;2392;p37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3" name="Google Shape;2393;p37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4" name="Google Shape;2394;p37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5" name="Google Shape;2395;p37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6" name="Google Shape;2396;p37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7" name="Google Shape;2397;p37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8" name="Google Shape;2398;p37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9" name="Google Shape;2399;p37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0" name="Google Shape;2400;p37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1" name="Google Shape;2401;p37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2" name="Google Shape;2402;p37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3" name="Google Shape;2403;p37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4" name="Google Shape;2404;p37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5" name="Google Shape;2405;p37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6" name="Google Shape;2406;p37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7" name="Google Shape;2407;p37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8" name="Google Shape;2408;p37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9" name="Google Shape;2409;p37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0" name="Google Shape;2410;p37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1" name="Google Shape;2411;p37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2" name="Google Shape;2412;p37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3" name="Google Shape;2413;p37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4" name="Google Shape;2414;p37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5" name="Google Shape;2415;p37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6" name="Google Shape;2416;p37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7" name="Google Shape;2417;p37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8" name="Google Shape;2418;p37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9" name="Google Shape;2419;p37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0" name="Google Shape;2420;p37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21" name="Google Shape;2421;p37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422" name="Google Shape;2422;p37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37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37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37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37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37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37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37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37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37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37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37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37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37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37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37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37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37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37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37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37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37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37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37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37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37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37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" name="Google Shape;2449;p37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" name="Google Shape;2450;p37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" name="Google Shape;2451;p37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" name="Google Shape;2452;p37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" name="Google Shape;2453;p37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" name="Google Shape;2454;p37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" name="Google Shape;2455;p37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" name="Google Shape;2456;p37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" name="Google Shape;2457;p37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" name="Google Shape;2458;p37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" name="Google Shape;2459;p37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" name="Google Shape;2460;p37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" name="Google Shape;2461;p37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" name="Google Shape;2462;p37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3" name="Google Shape;2463;p37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464" name="Google Shape;2464;p37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" name="Google Shape;2465;p37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6" name="Google Shape;2466;p37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467" name="Google Shape;2467;p37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" name="Google Shape;2468;p37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" name="Google Shape;2469;p37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" name="Google Shape;2470;p37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" name="Google Shape;2471;p37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" name="Google Shape;2472;p37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" name="Google Shape;2473;p37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" name="Google Shape;2474;p37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" name="Google Shape;2475;p37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" name="Google Shape;2476;p37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77" name="Google Shape;2477;p37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478" name="Google Shape;2478;p3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" name="Google Shape;2479;p3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80" name="Google Shape;2480;p37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1" name="Google Shape;2481;p37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82" name="Google Shape;2482;p37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483" name="Google Shape;2483;p3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p3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85" name="Google Shape;2485;p37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and Content">
  <p:cSld name="8_Title and Content">
    <p:bg>
      <p:bgPr>
        <a:solidFill>
          <a:srgbClr val="4F6128"/>
        </a:solidFill>
        <a:effectLst/>
      </p:bgPr>
    </p:bg>
    <p:spTree>
      <p:nvGrpSpPr>
        <p:cNvPr id="1" name="Shape 2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7" name="Google Shape;2487;p38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488" name="Google Shape;2488;p3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89" name="Google Shape;2489;p3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490" name="Google Shape;2490;p3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1" name="Google Shape;2491;p3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92" name="Google Shape;2492;p3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93" name="Google Shape;2493;p3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494" name="Google Shape;2494;p3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5" name="Google Shape;2495;p3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96" name="Google Shape;2496;p3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97" name="Google Shape;2497;p3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8" name="Google Shape;2498;p3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99" name="Google Shape;2499;p3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500" name="Google Shape;2500;p3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1" name="Google Shape;2501;p3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02" name="Google Shape;2502;p3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503" name="Google Shape;2503;p3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4" name="Google Shape;2504;p3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05" name="Google Shape;2505;p3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506" name="Google Shape;2506;p3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7" name="Google Shape;2507;p3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08" name="Google Shape;2508;p3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" name="Google Shape;2509;p3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10" name="Google Shape;2510;p38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1" name="Google Shape;2511;p38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2" name="Google Shape;2512;p38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3" name="Google Shape;2513;p38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4" name="Google Shape;2514;p38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5" name="Google Shape;2515;p38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6" name="Google Shape;2516;p38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7" name="Google Shape;2517;p38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8" name="Google Shape;2518;p38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9" name="Google Shape;2519;p38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0" name="Google Shape;2520;p38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1" name="Google Shape;2521;p38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2" name="Google Shape;2522;p38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3" name="Google Shape;2523;p38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4" name="Google Shape;2524;p38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5" name="Google Shape;2525;p38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6" name="Google Shape;2526;p38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7" name="Google Shape;2527;p38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8" name="Google Shape;2528;p38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9" name="Google Shape;2529;p38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0" name="Google Shape;2530;p38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1" name="Google Shape;2531;p38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2" name="Google Shape;2532;p38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3" name="Google Shape;2533;p38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4" name="Google Shape;2534;p38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5" name="Google Shape;2535;p38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6" name="Google Shape;2536;p38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7" name="Google Shape;2537;p38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8" name="Google Shape;2538;p38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p38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p38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1" name="Google Shape;2541;p38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p38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3" name="Google Shape;2543;p38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4" name="Google Shape;2544;p38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5" name="Google Shape;2545;p38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6" name="Google Shape;2546;p38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7" name="Google Shape;2547;p38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p38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9" name="Google Shape;2549;p38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0" name="Google Shape;2550;p38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1" name="Google Shape;2551;p38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2" name="Google Shape;2552;p38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3" name="Google Shape;2553;p38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4" name="Google Shape;2554;p38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5" name="Google Shape;2555;p38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6" name="Google Shape;2556;p38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7" name="Google Shape;2557;p38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58" name="Google Shape;2558;p38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2559" name="Google Shape;2559;p38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38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38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38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38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38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38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38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38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38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38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38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38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38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38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p38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38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38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p38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" name="Google Shape;2578;p38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" name="Google Shape;2579;p38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p38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38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38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p38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p38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" name="Google Shape;2585;p38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" name="Google Shape;2586;p38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" name="Google Shape;2587;p38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" name="Google Shape;2588;p38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" name="Google Shape;2589;p38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" name="Google Shape;2590;p38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" name="Google Shape;2591;p38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" name="Google Shape;2592;p38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" name="Google Shape;2593;p38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" name="Google Shape;2594;p38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38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38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38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38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" name="Google Shape;2599;p38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" name="Google Shape;2600;p38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" name="Google Shape;2601;p38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" name="Google Shape;2602;p38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" name="Google Shape;2603;p38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4" name="Google Shape;2604;p38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5" name="Google Shape;2605;p38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" name="Google Shape;2606;p38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7" name="Google Shape;2607;p38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" name="Google Shape;2608;p38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" name="Google Shape;2609;p38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" name="Google Shape;2610;p38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" name="Google Shape;2611;p38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" name="Google Shape;2612;p38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" name="Google Shape;2613;p38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" name="Google Shape;2614;p38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" name="Google Shape;2615;p38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" name="Google Shape;2616;p38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" name="Google Shape;2617;p38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" name="Google Shape;2618;p38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" name="Google Shape;2619;p38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" name="Google Shape;2620;p38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" name="Google Shape;2621;p38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22" name="Google Shape;2622;p38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623" name="Google Shape;2623;p38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" name="Google Shape;2624;p38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25" name="Google Shape;2625;p38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626" name="Google Shape;2626;p38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" name="Google Shape;2627;p38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" name="Google Shape;2628;p38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" name="Google Shape;2629;p38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" name="Google Shape;2630;p38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" name="Google Shape;2631;p38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" name="Google Shape;2632;p38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38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38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38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36" name="Google Shape;2636;p38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637" name="Google Shape;2637;p3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3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9" name="Google Shape;2639;p38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0" name="Google Shape;2640;p38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41" name="Google Shape;2641;p38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642" name="Google Shape;2642;p3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3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44" name="Google Shape;2644;p38"/>
          <p:cNvSpPr txBox="1"/>
          <p:nvPr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 sz="11500">
              <a:solidFill>
                <a:srgbClr val="002060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Title and Content">
  <p:cSld name="14_Title and Content">
    <p:bg>
      <p:bgPr>
        <a:solidFill>
          <a:srgbClr val="4F6128"/>
        </a:solidFill>
        <a:effectLst/>
      </p:bgPr>
    </p:bg>
    <p:spTree>
      <p:nvGrpSpPr>
        <p:cNvPr id="1" name="Shape 2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6" name="Google Shape;2646;p39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647" name="Google Shape;2647;p3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48" name="Google Shape;2648;p3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649" name="Google Shape;2649;p3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0" name="Google Shape;2650;p3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51" name="Google Shape;2651;p3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52" name="Google Shape;2652;p3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53" name="Google Shape;2653;p3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4" name="Google Shape;2654;p3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55" name="Google Shape;2655;p3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656" name="Google Shape;2656;p3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7" name="Google Shape;2657;p3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58" name="Google Shape;2658;p3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659" name="Google Shape;2659;p3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0" name="Google Shape;2660;p3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61" name="Google Shape;2661;p3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662" name="Google Shape;2662;p3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3" name="Google Shape;2663;p3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64" name="Google Shape;2664;p3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665" name="Google Shape;2665;p3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6" name="Google Shape;2666;p3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67" name="Google Shape;2667;p3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p3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69" name="Google Shape;2669;p39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0" name="Google Shape;2670;p39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1" name="Google Shape;2671;p39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2" name="Google Shape;2672;p39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3" name="Google Shape;2673;p39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4" name="Google Shape;2674;p39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5" name="Google Shape;2675;p39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6" name="Google Shape;2676;p39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7" name="Google Shape;2677;p39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8" name="Google Shape;2678;p39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9" name="Google Shape;2679;p39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0" name="Google Shape;2680;p39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1" name="Google Shape;2681;p39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2" name="Google Shape;2682;p39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3" name="Google Shape;2683;p39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4" name="Google Shape;2684;p39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5" name="Google Shape;2685;p39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6" name="Google Shape;2686;p39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7" name="Google Shape;2687;p39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8" name="Google Shape;2688;p39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9" name="Google Shape;2689;p39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0" name="Google Shape;2690;p39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1" name="Google Shape;2691;p39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2" name="Google Shape;2692;p39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3" name="Google Shape;2693;p39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4" name="Google Shape;2694;p39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5" name="Google Shape;2695;p39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p39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7" name="Google Shape;2697;p39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8" name="Google Shape;2698;p39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9" name="Google Shape;2699;p39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p39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1" name="Google Shape;2701;p39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2" name="Google Shape;2702;p39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3" name="Google Shape;2703;p39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4" name="Google Shape;2704;p39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5" name="Google Shape;2705;p39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6" name="Google Shape;2706;p39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7" name="Google Shape;2707;p39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8" name="Google Shape;2708;p39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9" name="Google Shape;2709;p39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0" name="Google Shape;2710;p39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1" name="Google Shape;2711;p39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2" name="Google Shape;2712;p39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p39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bg>
      <p:bgPr>
        <a:solidFill>
          <a:srgbClr val="7030A0"/>
        </a:solidFill>
        <a:effectLst/>
      </p:bgPr>
    </p:bg>
    <p:spTree>
      <p:nvGrpSpPr>
        <p:cNvPr id="1" name="Shape 2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5" name="Google Shape;2715;p40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716" name="Google Shape;2716;p4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17" name="Google Shape;2717;p4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718" name="Google Shape;2718;p4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9" name="Google Shape;2719;p4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20" name="Google Shape;2720;p4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21" name="Google Shape;2721;p4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722" name="Google Shape;2722;p4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3" name="Google Shape;2723;p4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24" name="Google Shape;2724;p4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725" name="Google Shape;2725;p4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6" name="Google Shape;2726;p4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27" name="Google Shape;2727;p4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728" name="Google Shape;2728;p4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9" name="Google Shape;2729;p4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30" name="Google Shape;2730;p4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731" name="Google Shape;2731;p4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2" name="Google Shape;2732;p4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33" name="Google Shape;2733;p4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734" name="Google Shape;2734;p4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5" name="Google Shape;2735;p4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36" name="Google Shape;2736;p4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7" name="Google Shape;2737;p4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38" name="Google Shape;2738;p40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2739" name="Google Shape;2739;p4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0" name="Google Shape;2740;p4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41" name="Google Shape;2741;p40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2742" name="Google Shape;2742;p4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3" name="Google Shape;2743;p4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4" name="Google Shape;2744;p4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5" name="Google Shape;2745;p4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6" name="Google Shape;2746;p4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7" name="Google Shape;2747;p4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8" name="Google Shape;2748;p4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9" name="Google Shape;2749;p4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0" name="Google Shape;2750;p4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1" name="Google Shape;2751;p4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52" name="Google Shape;2752;p40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2753" name="Google Shape;2753;p4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4" name="Google Shape;2754;p4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55" name="Google Shape;2755;p40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6" name="Google Shape;2756;p40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57" name="Google Shape;2757;p40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2758" name="Google Shape;2758;p4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9" name="Google Shape;2759;p4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60" name="Google Shape;2760;p40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1" name="Google Shape;2761;p40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2" name="Google Shape;2762;p40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p40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p40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5" name="Google Shape;2765;p40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6" name="Google Shape;2766;p40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7" name="Google Shape;2767;p40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8" name="Google Shape;2768;p40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9" name="Google Shape;2769;p40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0" name="Google Shape;2770;p40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1" name="Google Shape;2771;p40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2" name="Google Shape;2772;p40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3" name="Google Shape;2773;p40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4" name="Google Shape;2774;p40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5" name="Google Shape;2775;p40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6" name="Google Shape;2776;p40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7" name="Google Shape;2777;p40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8" name="Google Shape;2778;p40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9" name="Google Shape;2779;p40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0" name="Google Shape;2780;p40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1" name="Google Shape;2781;p40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2" name="Google Shape;2782;p40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3" name="Google Shape;2783;p40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4" name="Google Shape;2784;p40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5" name="Google Shape;2785;p40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6" name="Google Shape;2786;p40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7" name="Google Shape;2787;p40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8" name="Google Shape;2788;p40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9" name="Google Shape;2789;p40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0" name="Google Shape;2790;p40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1" name="Google Shape;2791;p40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2" name="Google Shape;2792;p40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3" name="Google Shape;2793;p40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4" name="Google Shape;2794;p40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5" name="Google Shape;2795;p40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6" name="Google Shape;2796;p40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7" name="Google Shape;2797;p40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8" name="Google Shape;2798;p40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9" name="Google Shape;2799;p40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0" name="Google Shape;2800;p40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1" name="Google Shape;2801;p40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2" name="Google Shape;2802;p40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3" name="Google Shape;2803;p40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4" name="Google Shape;2804;p40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05" name="Google Shape;2805;p40"/>
          <p:cNvGrpSpPr/>
          <p:nvPr/>
        </p:nvGrpSpPr>
        <p:grpSpPr>
          <a:xfrm>
            <a:off x="745412" y="1491606"/>
            <a:ext cx="9867486" cy="4773077"/>
            <a:chOff x="623255" y="927125"/>
            <a:chExt cx="7691377" cy="3871900"/>
          </a:xfrm>
        </p:grpSpPr>
        <p:sp>
          <p:nvSpPr>
            <p:cNvPr id="2806" name="Google Shape;2806;p4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07" name="Google Shape;2807;p4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</p:grpSpPr>
          <p:sp>
            <p:nvSpPr>
              <p:cNvPr id="2808" name="Google Shape;2808;p4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B2A0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9" name="Google Shape;2809;p4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solidFill>
                <a:srgbClr val="B2A0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0" name="Google Shape;2810;p4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B2A0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11" name="Google Shape;2811;p40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2812" name="Google Shape;2812;p40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3" name="Google Shape;2813;p40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4" name="Google Shape;2814;p40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5" name="Google Shape;2815;p40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6" name="Google Shape;2816;p40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7" name="Google Shape;2817;p40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8" name="Google Shape;2818;p40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9" name="Google Shape;2819;p40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0" name="Google Shape;2820;p40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1" name="Google Shape;2821;p40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2" name="Google Shape;2822;p40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3" name="Google Shape;2823;p40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4" name="Google Shape;2824;p40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5" name="Google Shape;2825;p40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6" name="Google Shape;2826;p40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7" name="Google Shape;2827;p40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8" name="Google Shape;2828;p40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9" name="Google Shape;2829;p40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0" name="Google Shape;2830;p40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1" name="Google Shape;2831;p40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2" name="Google Shape;2832;p40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3" name="Google Shape;2833;p40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4" name="Google Shape;2834;p40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5" name="Google Shape;2835;p40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6" name="Google Shape;2836;p40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7" name="Google Shape;2837;p40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8" name="Google Shape;2838;p40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9" name="Google Shape;2839;p40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0" name="Google Shape;2840;p40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1" name="Google Shape;2841;p40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2" name="Google Shape;2842;p40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3" name="Google Shape;2843;p40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4" name="Google Shape;2844;p40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5" name="Google Shape;2845;p40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6" name="Google Shape;2846;p40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7" name="Google Shape;2847;p40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8" name="Google Shape;2848;p40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9" name="Google Shape;2849;p40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0" name="Google Shape;2850;p40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1" name="Google Shape;2851;p40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2" name="Google Shape;2852;p40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3" name="Google Shape;2853;p40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4" name="Google Shape;2854;p40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5" name="Google Shape;2855;p40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6" name="Google Shape;2856;p40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7" name="Google Shape;2857;p40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8" name="Google Shape;2858;p40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9" name="Google Shape;2859;p40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0" name="Google Shape;2860;p40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1" name="Google Shape;2861;p40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2" name="Google Shape;2862;p40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3" name="Google Shape;2863;p40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4" name="Google Shape;2864;p40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5" name="Google Shape;2865;p40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6" name="Google Shape;2866;p40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7" name="Google Shape;2867;p40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68" name="Google Shape;2868;p40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869" name="Google Shape;2869;p40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2870" name="Google Shape;2870;p40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871" name="Google Shape;2871;p40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872" name="Google Shape;2872;p40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3" name="Google Shape;2873;p40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4" name="Google Shape;2874;p40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5" name="Google Shape;2875;p40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6" name="Google Shape;2876;p40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7" name="Google Shape;2877;p40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8" name="Google Shape;2878;p40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9" name="Google Shape;2879;p40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0" name="Google Shape;2880;p40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1" name="Google Shape;2881;p40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2" name="Google Shape;2882;p40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3" name="Google Shape;2883;p40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4" name="Google Shape;2884;p40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5" name="Google Shape;2885;p40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6" name="Google Shape;2886;p40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7" name="Google Shape;2887;p40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8" name="Google Shape;2888;p40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9" name="Google Shape;2889;p40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0" name="Google Shape;2890;p40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1" name="Google Shape;2891;p40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2" name="Google Shape;2892;p40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3" name="Google Shape;2893;p40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4" name="Google Shape;2894;p40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5" name="Google Shape;2895;p40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896" name="Google Shape;2896;p40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7" name="Google Shape;2897;p40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8" name="Google Shape;2898;p40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9" name="Google Shape;2899;p40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0" name="Google Shape;2900;p40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1" name="Google Shape;2901;p40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2" name="Google Shape;2902;p40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3" name="Google Shape;2903;p40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4" name="Google Shape;2904;p40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5" name="Google Shape;2905;p40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6" name="Google Shape;2906;p40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7" name="Google Shape;2907;p40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8" name="Google Shape;2908;p40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9" name="Google Shape;2909;p40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0" name="Google Shape;2910;p40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1" name="Google Shape;2911;p40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2" name="Google Shape;2912;p40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3" name="Google Shape;2913;p40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4" name="Google Shape;2914;p40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5" name="Google Shape;2915;p40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6" name="Google Shape;2916;p40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7" name="Google Shape;2917;p40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8" name="Google Shape;2918;p40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9" name="Google Shape;2919;p40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0" name="Google Shape;2920;p40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1" name="Google Shape;2921;p40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2" name="Google Shape;2922;p40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3" name="Google Shape;2923;p40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4" name="Google Shape;2924;p40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5" name="Google Shape;2925;p40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6" name="Google Shape;2926;p40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7" name="Google Shape;2927;p40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8" name="Google Shape;2928;p40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9" name="Google Shape;2929;p40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0" name="Google Shape;2930;p40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1" name="Google Shape;2931;p40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2" name="Google Shape;2932;p40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3" name="Google Shape;2933;p40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4" name="Google Shape;2934;p40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5" name="Google Shape;2935;p40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36" name="Google Shape;2936;p40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937" name="Google Shape;2937;p40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8" name="Google Shape;2938;p40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9" name="Google Shape;2939;p40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40" name="Google Shape;2940;p40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41" name="Google Shape;2941;p40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42" name="Google Shape;2942;p40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2943" name="Google Shape;2943;p40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44" name="Google Shape;2944;p40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2945" name="Google Shape;2945;p40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6" name="Google Shape;2946;p40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7" name="Google Shape;2947;p40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8" name="Google Shape;2948;p40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9" name="Google Shape;2949;p40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0" name="Google Shape;2950;p40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and Content">
  <p:cSld name="9_Title and Content">
    <p:bg>
      <p:bgPr>
        <a:solidFill>
          <a:srgbClr val="7030A0"/>
        </a:solidFill>
        <a:effectLst/>
      </p:bgPr>
    </p:bg>
    <p:spTree>
      <p:nvGrpSpPr>
        <p:cNvPr id="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2" name="Google Shape;2952;p41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953" name="Google Shape;2953;p4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54" name="Google Shape;2954;p4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955" name="Google Shape;2955;p4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6" name="Google Shape;2956;p4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57" name="Google Shape;2957;p4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58" name="Google Shape;2958;p4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959" name="Google Shape;2959;p4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0" name="Google Shape;2960;p4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61" name="Google Shape;2961;p4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962" name="Google Shape;2962;p4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3" name="Google Shape;2963;p4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64" name="Google Shape;2964;p4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965" name="Google Shape;2965;p4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6" name="Google Shape;2966;p4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67" name="Google Shape;2967;p4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968" name="Google Shape;2968;p4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9" name="Google Shape;2969;p4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70" name="Google Shape;2970;p4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971" name="Google Shape;2971;p4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2" name="Google Shape;2972;p4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73" name="Google Shape;2973;p4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4" name="Google Shape;2974;p4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75" name="Google Shape;2975;p41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6" name="Google Shape;2976;p41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p41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8" name="Google Shape;2978;p41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9" name="Google Shape;2979;p41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0" name="Google Shape;2980;p41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1" name="Google Shape;2981;p41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2" name="Google Shape;2982;p41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3" name="Google Shape;2983;p41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p41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5" name="Google Shape;2985;p41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p41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p41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8" name="Google Shape;2988;p41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9" name="Google Shape;2989;p41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0" name="Google Shape;2990;p41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p41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p41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3" name="Google Shape;2993;p41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p41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p41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6" name="Google Shape;2996;p41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7" name="Google Shape;2997;p41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8" name="Google Shape;2998;p41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p41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p41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1" name="Google Shape;3001;p41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p41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p41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4" name="Google Shape;3004;p41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5" name="Google Shape;3005;p41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6" name="Google Shape;3006;p41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p41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p41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9" name="Google Shape;3009;p41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p41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p41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2" name="Google Shape;3012;p41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3" name="Google Shape;3013;p41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4" name="Google Shape;3014;p41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p41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p41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7" name="Google Shape;3017;p41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p41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p41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0" name="Google Shape;3020;p41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1" name="Google Shape;3021;p41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2" name="Google Shape;3022;p41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23" name="Google Shape;3023;p41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3024" name="Google Shape;3024;p41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5" name="Google Shape;3025;p41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26" name="Google Shape;3026;p41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3027" name="Google Shape;3027;p41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8" name="Google Shape;3028;p41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9" name="Google Shape;3029;p41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0" name="Google Shape;3030;p41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1" name="Google Shape;3031;p41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2" name="Google Shape;3032;p41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3" name="Google Shape;3033;p41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4" name="Google Shape;3034;p41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5" name="Google Shape;3035;p41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6" name="Google Shape;3036;p41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37" name="Google Shape;3037;p41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3038" name="Google Shape;3038;p4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9" name="Google Shape;3039;p4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40" name="Google Shape;3040;p41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1" name="Google Shape;3041;p41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42" name="Google Shape;3042;p41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3043" name="Google Shape;3043;p4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4" name="Google Shape;3044;p4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45" name="Google Shape;3045;p41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3046" name="Google Shape;3046;p4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47" name="Google Shape;3047;p4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3048" name="Google Shape;3048;p4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9" name="Google Shape;3049;p4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0" name="Google Shape;3050;p4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1" name="Google Shape;3051;p4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2" name="Google Shape;3052;p4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3" name="Google Shape;3053;p4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4" name="Google Shape;3054;p4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5" name="Google Shape;3055;p4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6" name="Google Shape;3056;p4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7" name="Google Shape;3057;p4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8" name="Google Shape;3058;p4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9" name="Google Shape;3059;p4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0" name="Google Shape;3060;p4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1" name="Google Shape;3061;p4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2" name="Google Shape;3062;p4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3" name="Google Shape;3063;p4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4" name="Google Shape;3064;p4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5" name="Google Shape;3065;p4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6" name="Google Shape;3066;p4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7" name="Google Shape;3067;p4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8" name="Google Shape;3068;p4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9" name="Google Shape;3069;p4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0" name="Google Shape;3070;p4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1" name="Google Shape;3071;p4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2" name="Google Shape;3072;p4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3" name="Google Shape;3073;p4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4" name="Google Shape;3074;p4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5" name="Google Shape;3075;p4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6" name="Google Shape;3076;p4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7" name="Google Shape;3077;p4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8" name="Google Shape;3078;p4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9" name="Google Shape;3079;p4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0" name="Google Shape;3080;p4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1" name="Google Shape;3081;p4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2" name="Google Shape;3082;p4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3" name="Google Shape;3083;p4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4" name="Google Shape;3084;p4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5" name="Google Shape;3085;p4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6" name="Google Shape;3086;p4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7" name="Google Shape;3087;p4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8" name="Google Shape;3088;p4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9" name="Google Shape;3089;p4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0" name="Google Shape;3090;p4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1" name="Google Shape;3091;p4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2" name="Google Shape;3092;p4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3" name="Google Shape;3093;p4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4" name="Google Shape;3094;p4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5" name="Google Shape;3095;p4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6" name="Google Shape;3096;p4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7" name="Google Shape;3097;p4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8" name="Google Shape;3098;p4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9" name="Google Shape;3099;p4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0" name="Google Shape;3100;p4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1" name="Google Shape;3101;p4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2" name="Google Shape;3102;p4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3" name="Google Shape;3103;p4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04" name="Google Shape;3104;p4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5" name="Google Shape;3105;p4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6" name="Google Shape;3106;p4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7" name="Google Shape;3107;p4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8" name="Google Shape;3108;p4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9" name="Google Shape;3109;p4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0" name="Google Shape;3110;p4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1" name="Google Shape;3111;p4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2" name="Google Shape;3112;p4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3" name="Google Shape;3113;p4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4" name="Google Shape;3114;p4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5" name="Google Shape;3115;p4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6" name="Google Shape;3116;p4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7" name="Google Shape;3117;p4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8" name="Google Shape;3118;p4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9" name="Google Shape;3119;p4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0" name="Google Shape;3120;p4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1" name="Google Shape;3121;p4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2" name="Google Shape;3122;p4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3" name="Google Shape;3123;p4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4" name="Google Shape;3124;p4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5" name="Google Shape;3125;p4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6" name="Google Shape;3126;p4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7" name="Google Shape;3127;p4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8" name="Google Shape;3128;p4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9" name="Google Shape;3129;p4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0" name="Google Shape;3130;p4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1" name="Google Shape;3131;p4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2" name="Google Shape;3132;p4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3" name="Google Shape;3133;p4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4" name="Google Shape;3134;p4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5" name="Google Shape;3135;p4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6" name="Google Shape;3136;p4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7" name="Google Shape;3137;p4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8" name="Google Shape;3138;p4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9" name="Google Shape;3139;p4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0" name="Google Shape;3140;p4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1" name="Google Shape;3141;p4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2" name="Google Shape;3142;p4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3" name="Google Shape;3143;p4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4" name="Google Shape;3144;p4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5" name="Google Shape;3145;p4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6" name="Google Shape;3146;p4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7" name="Google Shape;3147;p4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8" name="Google Shape;3148;p4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9" name="Google Shape;3149;p4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0" name="Google Shape;3150;p4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1" name="Google Shape;3151;p4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2" name="Google Shape;3152;p4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3" name="Google Shape;3153;p4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4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5" name="Google Shape;3155;p4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6" name="Google Shape;3156;p4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7" name="Google Shape;3157;p4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58" name="Google Shape;3158;p41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and Content">
  <p:cSld name="10_Title and Content">
    <p:bg>
      <p:bgPr>
        <a:solidFill>
          <a:srgbClr val="7030A0"/>
        </a:solidFill>
        <a:effectLst/>
      </p:bgPr>
    </p:bg>
    <p:spTree>
      <p:nvGrpSpPr>
        <p:cNvPr id="1" name="Shape 3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0" name="Google Shape;3160;p42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161" name="Google Shape;3161;p42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62" name="Google Shape;3162;p42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163" name="Google Shape;3163;p4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4" name="Google Shape;3164;p4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65" name="Google Shape;3165;p42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66" name="Google Shape;3166;p42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167" name="Google Shape;3167;p42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8" name="Google Shape;3168;p42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69" name="Google Shape;3169;p42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170" name="Google Shape;3170;p42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1" name="Google Shape;3171;p42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72" name="Google Shape;3172;p42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173" name="Google Shape;3173;p42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4" name="Google Shape;3174;p42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75" name="Google Shape;3175;p42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176" name="Google Shape;3176;p4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7" name="Google Shape;3177;p4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78" name="Google Shape;3178;p42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179" name="Google Shape;3179;p4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0" name="Google Shape;3180;p4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81" name="Google Shape;3181;p42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2" name="Google Shape;3182;p42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83" name="Google Shape;3183;p42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4" name="Google Shape;3184;p42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5" name="Google Shape;3185;p42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6" name="Google Shape;3186;p42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7" name="Google Shape;3187;p42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8" name="Google Shape;3188;p42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9" name="Google Shape;3189;p42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0" name="Google Shape;3190;p42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1" name="Google Shape;3191;p42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2" name="Google Shape;3192;p42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3" name="Google Shape;3193;p42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4" name="Google Shape;3194;p42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5" name="Google Shape;3195;p42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6" name="Google Shape;3196;p42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7" name="Google Shape;3197;p42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8" name="Google Shape;3198;p42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9" name="Google Shape;3199;p42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0" name="Google Shape;3200;p42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1" name="Google Shape;3201;p42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2" name="Google Shape;3202;p42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3" name="Google Shape;3203;p42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4" name="Google Shape;3204;p42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5" name="Google Shape;3205;p42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6" name="Google Shape;3206;p42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7" name="Google Shape;3207;p42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8" name="Google Shape;3208;p42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9" name="Google Shape;3209;p42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0" name="Google Shape;3210;p42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1" name="Google Shape;3211;p42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2" name="Google Shape;3212;p42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3" name="Google Shape;3213;p42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4" name="Google Shape;3214;p42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5" name="Google Shape;3215;p42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6" name="Google Shape;3216;p42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7" name="Google Shape;3217;p42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8" name="Google Shape;3218;p42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9" name="Google Shape;3219;p42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0" name="Google Shape;3220;p42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1" name="Google Shape;3221;p42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2" name="Google Shape;3222;p42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3" name="Google Shape;3223;p42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4" name="Google Shape;3224;p42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5" name="Google Shape;3225;p42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6" name="Google Shape;3226;p42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7" name="Google Shape;3227;p42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8" name="Google Shape;3228;p42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9" name="Google Shape;3229;p42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0" name="Google Shape;3230;p42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31" name="Google Shape;3231;p42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3232" name="Google Shape;3232;p42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3" name="Google Shape;3233;p42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4" name="Google Shape;3234;p42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5" name="Google Shape;3235;p42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6" name="Google Shape;3236;p42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7" name="Google Shape;3237;p42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8" name="Google Shape;3238;p42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9" name="Google Shape;3239;p42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0" name="Google Shape;3240;p42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1" name="Google Shape;3241;p42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2" name="Google Shape;3242;p42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3" name="Google Shape;3243;p42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4" name="Google Shape;3244;p42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5" name="Google Shape;3245;p42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6" name="Google Shape;3246;p42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7" name="Google Shape;3247;p42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8" name="Google Shape;3248;p42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9" name="Google Shape;3249;p42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0" name="Google Shape;3250;p42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1" name="Google Shape;3251;p42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2" name="Google Shape;3252;p42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3" name="Google Shape;3253;p42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4" name="Google Shape;3254;p42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5" name="Google Shape;3255;p42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6" name="Google Shape;3256;p42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7" name="Google Shape;3257;p42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8" name="Google Shape;3258;p42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9" name="Google Shape;3259;p42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0" name="Google Shape;3260;p42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1" name="Google Shape;3261;p42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2" name="Google Shape;3262;p42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3" name="Google Shape;3263;p42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4" name="Google Shape;3264;p42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5" name="Google Shape;3265;p42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6" name="Google Shape;3266;p42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7" name="Google Shape;3267;p42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8" name="Google Shape;3268;p42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9" name="Google Shape;3269;p42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0" name="Google Shape;3270;p42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1" name="Google Shape;3271;p42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2" name="Google Shape;3272;p42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3" name="Google Shape;3273;p42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3274" name="Google Shape;3274;p4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5" name="Google Shape;3275;p4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6" name="Google Shape;3276;p42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3277" name="Google Shape;3277;p4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8" name="Google Shape;3278;p4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9" name="Google Shape;3279;p4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0" name="Google Shape;3280;p4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1" name="Google Shape;3281;p4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2" name="Google Shape;3282;p4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3" name="Google Shape;3283;p4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4" name="Google Shape;3284;p4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5" name="Google Shape;3285;p4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6" name="Google Shape;3286;p4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87" name="Google Shape;3287;p42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3288" name="Google Shape;3288;p4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9" name="Google Shape;3289;p4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90" name="Google Shape;3290;p42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1" name="Google Shape;3291;p42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92" name="Google Shape;3292;p42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3293" name="Google Shape;3293;p4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4" name="Google Shape;3294;p4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95" name="Google Shape;3295;p42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and Content">
  <p:cSld name="11_Title and Content">
    <p:bg>
      <p:bgPr>
        <a:solidFill>
          <a:srgbClr val="7030A0"/>
        </a:solidFill>
        <a:effectLst/>
      </p:bgPr>
    </p:bg>
    <p:spTree>
      <p:nvGrpSpPr>
        <p:cNvPr id="1" name="Shape 3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7" name="Google Shape;3297;p43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298" name="Google Shape;3298;p4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99" name="Google Shape;3299;p4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300" name="Google Shape;3300;p4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1" name="Google Shape;3301;p4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02" name="Google Shape;3302;p4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03" name="Google Shape;3303;p4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304" name="Google Shape;3304;p4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5" name="Google Shape;3305;p4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06" name="Google Shape;3306;p4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307" name="Google Shape;3307;p4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8" name="Google Shape;3308;p4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09" name="Google Shape;3309;p4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310" name="Google Shape;3310;p4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1" name="Google Shape;3311;p4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12" name="Google Shape;3312;p4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313" name="Google Shape;3313;p4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4" name="Google Shape;3314;p4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15" name="Google Shape;3315;p4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316" name="Google Shape;3316;p4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7" name="Google Shape;3317;p4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18" name="Google Shape;3318;p4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9" name="Google Shape;3319;p4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20" name="Google Shape;3320;p43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1" name="Google Shape;3321;p43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2" name="Google Shape;3322;p43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3" name="Google Shape;3323;p43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4" name="Google Shape;3324;p43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5" name="Google Shape;3325;p43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6" name="Google Shape;3326;p43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7" name="Google Shape;3327;p43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8" name="Google Shape;3328;p43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9" name="Google Shape;3329;p43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0" name="Google Shape;3330;p43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1" name="Google Shape;3331;p43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2" name="Google Shape;3332;p43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3" name="Google Shape;3333;p43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4" name="Google Shape;3334;p43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5" name="Google Shape;3335;p43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6" name="Google Shape;3336;p43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7" name="Google Shape;3337;p43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8" name="Google Shape;3338;p43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9" name="Google Shape;3339;p43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0" name="Google Shape;3340;p43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1" name="Google Shape;3341;p43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2" name="Google Shape;3342;p43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3" name="Google Shape;3343;p43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4" name="Google Shape;3344;p43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5" name="Google Shape;3345;p43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6" name="Google Shape;3346;p43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7" name="Google Shape;3347;p43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8" name="Google Shape;3348;p43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9" name="Google Shape;3349;p43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0" name="Google Shape;3350;p43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1" name="Google Shape;3351;p43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2" name="Google Shape;3352;p43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3" name="Google Shape;3353;p43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4" name="Google Shape;3354;p43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5" name="Google Shape;3355;p43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6" name="Google Shape;3356;p43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7" name="Google Shape;3357;p43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8" name="Google Shape;3358;p43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9" name="Google Shape;3359;p43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0" name="Google Shape;3360;p43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1" name="Google Shape;3361;p43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2" name="Google Shape;3362;p43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3" name="Google Shape;3363;p43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4" name="Google Shape;3364;p43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5" name="Google Shape;3365;p43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6" name="Google Shape;3366;p43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7" name="Google Shape;3367;p43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68" name="Google Shape;3368;p43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3369" name="Google Shape;3369;p43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0" name="Google Shape;3370;p43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1" name="Google Shape;3371;p43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2" name="Google Shape;3372;p43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3" name="Google Shape;3373;p43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4" name="Google Shape;3374;p43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5" name="Google Shape;3375;p43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6" name="Google Shape;3376;p43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7" name="Google Shape;3377;p43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8" name="Google Shape;3378;p43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9" name="Google Shape;3379;p43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0" name="Google Shape;3380;p43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1" name="Google Shape;3381;p43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2" name="Google Shape;3382;p43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3" name="Google Shape;3383;p43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4" name="Google Shape;3384;p43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5" name="Google Shape;3385;p43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6" name="Google Shape;3386;p43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7" name="Google Shape;3387;p43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8" name="Google Shape;3388;p43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9" name="Google Shape;3389;p43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0" name="Google Shape;3390;p43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1" name="Google Shape;3391;p43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2" name="Google Shape;3392;p43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3" name="Google Shape;3393;p43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4" name="Google Shape;3394;p43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5" name="Google Shape;3395;p43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6" name="Google Shape;3396;p43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7" name="Google Shape;3397;p43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8" name="Google Shape;3398;p43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9" name="Google Shape;3399;p43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0" name="Google Shape;3400;p43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1" name="Google Shape;3401;p43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2" name="Google Shape;3402;p43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3" name="Google Shape;3403;p43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4" name="Google Shape;3404;p43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5" name="Google Shape;3405;p43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6" name="Google Shape;3406;p43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7" name="Google Shape;3407;p43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8" name="Google Shape;3408;p43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9" name="Google Shape;3409;p43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0" name="Google Shape;3410;p43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1" name="Google Shape;3411;p43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2" name="Google Shape;3412;p43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3" name="Google Shape;3413;p43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4" name="Google Shape;3414;p43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5" name="Google Shape;3415;p43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6" name="Google Shape;3416;p43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7" name="Google Shape;3417;p43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8" name="Google Shape;3418;p43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9" name="Google Shape;3419;p43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0" name="Google Shape;3420;p43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1" name="Google Shape;3421;p43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2" name="Google Shape;3422;p43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3" name="Google Shape;3423;p43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4" name="Google Shape;3424;p43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5" name="Google Shape;3425;p43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6" name="Google Shape;3426;p43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7" name="Google Shape;3427;p43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8" name="Google Shape;3428;p43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9" name="Google Shape;3429;p43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0" name="Google Shape;3430;p43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1" name="Google Shape;3431;p43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32" name="Google Shape;3432;p43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3433" name="Google Shape;3433;p4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4" name="Google Shape;3434;p4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35" name="Google Shape;3435;p43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3436" name="Google Shape;3436;p4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7" name="Google Shape;3437;p4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8" name="Google Shape;3438;p4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9" name="Google Shape;3439;p4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0" name="Google Shape;3440;p4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1" name="Google Shape;3441;p4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2" name="Google Shape;3442;p4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3" name="Google Shape;3443;p4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4" name="Google Shape;3444;p4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5" name="Google Shape;3445;p4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46" name="Google Shape;3446;p43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3447" name="Google Shape;3447;p4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8" name="Google Shape;3448;p4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49" name="Google Shape;3449;p43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0" name="Google Shape;3450;p43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51" name="Google Shape;3451;p43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3452" name="Google Shape;3452;p4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3" name="Google Shape;3453;p4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54" name="Google Shape;3454;p43"/>
          <p:cNvSpPr txBox="1"/>
          <p:nvPr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 sz="11500">
              <a:solidFill>
                <a:srgbClr val="002060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solidFill>
          <a:srgbClr val="E36C09"/>
        </a:solidFill>
        <a:effectLst/>
      </p:bgPr>
    </p:bg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oogle Shape;529;p26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530" name="Google Shape;530;p2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31" name="Google Shape;531;p2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32" name="Google Shape;532;p2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2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34" name="Google Shape;534;p2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35" name="Google Shape;535;p2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36" name="Google Shape;536;p2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p2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8" name="Google Shape;538;p2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39" name="Google Shape;539;p2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2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1" name="Google Shape;541;p2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42" name="Google Shape;542;p2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p2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4" name="Google Shape;544;p2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45" name="Google Shape;545;p2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2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7" name="Google Shape;547;p2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48" name="Google Shape;548;p2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" name="Google Shape;549;p2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0" name="Google Shape;550;p2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2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2" name="Google Shape;552;p26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26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26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26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26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26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26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26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26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26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26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26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26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26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26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26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26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26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26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26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26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26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26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26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26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26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26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26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26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26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26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26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26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26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26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26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26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26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26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26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26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26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26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26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26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26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26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26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p26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  <p:grpSp>
        <p:nvGrpSpPr>
          <p:cNvPr id="601" name="Google Shape;601;p26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602" name="Google Shape;602;p26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26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26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26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26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26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26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26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26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26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26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26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6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26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26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6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26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6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6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26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26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6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6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6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6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6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6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6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26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26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26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26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26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26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26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26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26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26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26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26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26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3" name="Google Shape;643;p26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644" name="Google Shape;644;p26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26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6" name="Google Shape;646;p26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647" name="Google Shape;647;p2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2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2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2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2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2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2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2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2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2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7" name="Google Shape;657;p26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658" name="Google Shape;658;p2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2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0" name="Google Shape;660;p26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26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2" name="Google Shape;662;p26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663" name="Google Shape;663;p2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2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Title and Content">
  <p:cSld name="15_Title and Content">
    <p:bg>
      <p:bgPr>
        <a:solidFill>
          <a:srgbClr val="7030A0"/>
        </a:solidFill>
        <a:effectLst/>
      </p:bgPr>
    </p:bg>
    <p:spTree>
      <p:nvGrpSpPr>
        <p:cNvPr id="1" name="Shape 3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56" name="Google Shape;3456;p44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457" name="Google Shape;3457;p4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58" name="Google Shape;3458;p4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459" name="Google Shape;3459;p4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0" name="Google Shape;3460;p4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61" name="Google Shape;3461;p4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62" name="Google Shape;3462;p4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463" name="Google Shape;3463;p4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4" name="Google Shape;3464;p4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65" name="Google Shape;3465;p4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466" name="Google Shape;3466;p4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7" name="Google Shape;3467;p4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68" name="Google Shape;3468;p4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469" name="Google Shape;3469;p4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0" name="Google Shape;3470;p4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71" name="Google Shape;3471;p4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472" name="Google Shape;3472;p4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3" name="Google Shape;3473;p4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74" name="Google Shape;3474;p4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475" name="Google Shape;3475;p4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6" name="Google Shape;3476;p4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77" name="Google Shape;3477;p4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8" name="Google Shape;3478;p4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79" name="Google Shape;3479;p44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0" name="Google Shape;3480;p44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1" name="Google Shape;3481;p44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2" name="Google Shape;3482;p44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3" name="Google Shape;3483;p44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4" name="Google Shape;3484;p44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5" name="Google Shape;3485;p44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6" name="Google Shape;3486;p44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7" name="Google Shape;3487;p44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8" name="Google Shape;3488;p44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9" name="Google Shape;3489;p44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0" name="Google Shape;3490;p44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1" name="Google Shape;3491;p44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2" name="Google Shape;3492;p44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3" name="Google Shape;3493;p44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4" name="Google Shape;3494;p44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5" name="Google Shape;3495;p44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6" name="Google Shape;3496;p44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7" name="Google Shape;3497;p44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8" name="Google Shape;3498;p44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9" name="Google Shape;3499;p44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0" name="Google Shape;3500;p44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1" name="Google Shape;3501;p44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2" name="Google Shape;3502;p44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3" name="Google Shape;3503;p44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4" name="Google Shape;3504;p44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5" name="Google Shape;3505;p44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6" name="Google Shape;3506;p44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7" name="Google Shape;3507;p44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8" name="Google Shape;3508;p44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9" name="Google Shape;3509;p44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0" name="Google Shape;3510;p44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1" name="Google Shape;3511;p44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2" name="Google Shape;3512;p44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3" name="Google Shape;3513;p44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4" name="Google Shape;3514;p44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5" name="Google Shape;3515;p44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6" name="Google Shape;3516;p44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7" name="Google Shape;3517;p44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8" name="Google Shape;3518;p44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9" name="Google Shape;3519;p44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0" name="Google Shape;3520;p44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1" name="Google Shape;3521;p44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2" name="Google Shape;3522;p44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3" name="Google Shape;3523;p44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bg>
      <p:bgPr>
        <a:solidFill>
          <a:srgbClr val="C00000"/>
        </a:solidFill>
        <a:effectLst/>
      </p:bgPr>
    </p:bg>
    <p:spTree>
      <p:nvGrpSpPr>
        <p:cNvPr id="1" name="Shape 3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5" name="Google Shape;3525;p45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526" name="Google Shape;3526;p4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27" name="Google Shape;3527;p4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528" name="Google Shape;3528;p4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9" name="Google Shape;3529;p4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30" name="Google Shape;3530;p4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31" name="Google Shape;3531;p4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532" name="Google Shape;3532;p4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3" name="Google Shape;3533;p4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34" name="Google Shape;3534;p4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535" name="Google Shape;3535;p4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6" name="Google Shape;3536;p4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37" name="Google Shape;3537;p4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538" name="Google Shape;3538;p4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9" name="Google Shape;3539;p4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40" name="Google Shape;3540;p4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541" name="Google Shape;3541;p4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2" name="Google Shape;3542;p4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43" name="Google Shape;3543;p4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544" name="Google Shape;3544;p4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5" name="Google Shape;3545;p4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46" name="Google Shape;3546;p4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7" name="Google Shape;3547;p4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48" name="Google Shape;3548;p45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549" name="Google Shape;3549;p45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0" name="Google Shape;3550;p45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51" name="Google Shape;3551;p45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552" name="Google Shape;3552;p45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3" name="Google Shape;3553;p45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4" name="Google Shape;3554;p45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5" name="Google Shape;3555;p45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6" name="Google Shape;3556;p45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7" name="Google Shape;3557;p45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8" name="Google Shape;3558;p45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9" name="Google Shape;3559;p45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0" name="Google Shape;3560;p45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1" name="Google Shape;3561;p45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62" name="Google Shape;3562;p45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3563" name="Google Shape;3563;p4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4" name="Google Shape;3564;p4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65" name="Google Shape;3565;p45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6" name="Google Shape;3566;p45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67" name="Google Shape;3567;p45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3568" name="Google Shape;3568;p4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9" name="Google Shape;3569;p4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70" name="Google Shape;3570;p45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1" name="Google Shape;3571;p45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2" name="Google Shape;3572;p45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3" name="Google Shape;3573;p45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4" name="Google Shape;3574;p45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5" name="Google Shape;3575;p45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6" name="Google Shape;3576;p45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7" name="Google Shape;3577;p45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8" name="Google Shape;3578;p45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9" name="Google Shape;3579;p45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0" name="Google Shape;3580;p45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1" name="Google Shape;3581;p45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2" name="Google Shape;3582;p45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3" name="Google Shape;3583;p45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4" name="Google Shape;3584;p45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5" name="Google Shape;3585;p45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6" name="Google Shape;3586;p45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7" name="Google Shape;3587;p45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8" name="Google Shape;3588;p45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9" name="Google Shape;3589;p45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0" name="Google Shape;3590;p45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1" name="Google Shape;3591;p45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2" name="Google Shape;3592;p45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3" name="Google Shape;3593;p45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4" name="Google Shape;3594;p45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5" name="Google Shape;3595;p45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6" name="Google Shape;3596;p45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7" name="Google Shape;3597;p45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8" name="Google Shape;3598;p45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9" name="Google Shape;3599;p45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0" name="Google Shape;3600;p45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1" name="Google Shape;3601;p45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2" name="Google Shape;3602;p45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3" name="Google Shape;3603;p45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4" name="Google Shape;3604;p45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5" name="Google Shape;3605;p45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6" name="Google Shape;3606;p45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7" name="Google Shape;3607;p45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8" name="Google Shape;3608;p45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9" name="Google Shape;3609;p45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0" name="Google Shape;3610;p45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1" name="Google Shape;3611;p45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2" name="Google Shape;3612;p45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3" name="Google Shape;3613;p45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4" name="Google Shape;3614;p45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15" name="Google Shape;3615;p45"/>
          <p:cNvGrpSpPr/>
          <p:nvPr/>
        </p:nvGrpSpPr>
        <p:grpSpPr>
          <a:xfrm>
            <a:off x="745412" y="1491606"/>
            <a:ext cx="9867486" cy="4773077"/>
            <a:chOff x="623255" y="927125"/>
            <a:chExt cx="7691377" cy="3871900"/>
          </a:xfrm>
        </p:grpSpPr>
        <p:sp>
          <p:nvSpPr>
            <p:cNvPr id="3616" name="Google Shape;3616;p45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solidFill>
              <a:srgbClr val="F35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17" name="Google Shape;3617;p45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</p:grpSpPr>
          <p:sp>
            <p:nvSpPr>
              <p:cNvPr id="3618" name="Google Shape;3618;p45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F357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9" name="Google Shape;3619;p45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solidFill>
                <a:srgbClr val="F357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0" name="Google Shape;3620;p45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F357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621" name="Google Shape;3621;p45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3622" name="Google Shape;3622;p45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3" name="Google Shape;3623;p45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4" name="Google Shape;3624;p45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5" name="Google Shape;3625;p45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6" name="Google Shape;3626;p45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7" name="Google Shape;3627;p45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8" name="Google Shape;3628;p45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9" name="Google Shape;3629;p45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0" name="Google Shape;3630;p45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1" name="Google Shape;3631;p45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2" name="Google Shape;3632;p45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3" name="Google Shape;3633;p45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4" name="Google Shape;3634;p45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5" name="Google Shape;3635;p45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6" name="Google Shape;3636;p45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7" name="Google Shape;3637;p45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8" name="Google Shape;3638;p45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9" name="Google Shape;3639;p45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0" name="Google Shape;3640;p45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1" name="Google Shape;3641;p45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2" name="Google Shape;3642;p45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3" name="Google Shape;3643;p45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4" name="Google Shape;3644;p45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5" name="Google Shape;3645;p45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6" name="Google Shape;3646;p45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7" name="Google Shape;3647;p45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8" name="Google Shape;3648;p45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9" name="Google Shape;3649;p45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0" name="Google Shape;3650;p45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1" name="Google Shape;3651;p45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2" name="Google Shape;3652;p45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3" name="Google Shape;3653;p45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4" name="Google Shape;3654;p45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5" name="Google Shape;3655;p45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6" name="Google Shape;3656;p45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7" name="Google Shape;3657;p45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8" name="Google Shape;3658;p45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9" name="Google Shape;3659;p45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0" name="Google Shape;3660;p45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1" name="Google Shape;3661;p45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2" name="Google Shape;3662;p45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3" name="Google Shape;3663;p45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4" name="Google Shape;3664;p45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5" name="Google Shape;3665;p45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6" name="Google Shape;3666;p45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7" name="Google Shape;3667;p45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8" name="Google Shape;3668;p45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9" name="Google Shape;3669;p45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0" name="Google Shape;3670;p45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1" name="Google Shape;3671;p45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2" name="Google Shape;3672;p45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3" name="Google Shape;3673;p45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4" name="Google Shape;3674;p45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5" name="Google Shape;3675;p45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6" name="Google Shape;3676;p45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7" name="Google Shape;3677;p45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78" name="Google Shape;3678;p45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3679" name="Google Shape;3679;p45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3680" name="Google Shape;3680;p45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681" name="Google Shape;3681;p45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3682" name="Google Shape;3682;p45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3" name="Google Shape;3683;p45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4" name="Google Shape;3684;p45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5" name="Google Shape;3685;p45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6" name="Google Shape;3686;p45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7" name="Google Shape;3687;p45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8" name="Google Shape;3688;p45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9" name="Google Shape;3689;p45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0" name="Google Shape;3690;p45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1" name="Google Shape;3691;p45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2" name="Google Shape;3692;p45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3" name="Google Shape;3693;p45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4" name="Google Shape;3694;p45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5" name="Google Shape;3695;p45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6" name="Google Shape;3696;p45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7" name="Google Shape;3697;p45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8" name="Google Shape;3698;p45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9" name="Google Shape;3699;p45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0" name="Google Shape;3700;p45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1" name="Google Shape;3701;p45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2" name="Google Shape;3702;p45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3" name="Google Shape;3703;p45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4" name="Google Shape;3704;p45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5" name="Google Shape;3705;p45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706" name="Google Shape;3706;p45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7" name="Google Shape;3707;p45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8" name="Google Shape;3708;p45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9" name="Google Shape;3709;p45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0" name="Google Shape;3710;p45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1" name="Google Shape;3711;p45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2" name="Google Shape;3712;p45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3" name="Google Shape;3713;p45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4" name="Google Shape;3714;p45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5" name="Google Shape;3715;p45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6" name="Google Shape;3716;p45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7" name="Google Shape;3717;p45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8" name="Google Shape;3718;p45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9" name="Google Shape;3719;p45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0" name="Google Shape;3720;p45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1" name="Google Shape;3721;p45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2" name="Google Shape;3722;p45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3" name="Google Shape;3723;p45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4" name="Google Shape;3724;p45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5" name="Google Shape;3725;p45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6" name="Google Shape;3726;p45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7" name="Google Shape;3727;p45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8" name="Google Shape;3728;p45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9" name="Google Shape;3729;p45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0" name="Google Shape;3730;p45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1" name="Google Shape;3731;p45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2" name="Google Shape;3732;p45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3" name="Google Shape;3733;p45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4" name="Google Shape;3734;p45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5" name="Google Shape;3735;p45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6" name="Google Shape;3736;p45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7" name="Google Shape;3737;p45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8" name="Google Shape;3738;p45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9" name="Google Shape;3739;p45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0" name="Google Shape;3740;p45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1" name="Google Shape;3741;p45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2" name="Google Shape;3742;p45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3" name="Google Shape;3743;p45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4" name="Google Shape;3744;p45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5" name="Google Shape;3745;p45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46" name="Google Shape;3746;p45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3747" name="Google Shape;3747;p45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8" name="Google Shape;3748;p45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9" name="Google Shape;3749;p45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50" name="Google Shape;3750;p45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51" name="Google Shape;3751;p45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52" name="Google Shape;3752;p45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3753" name="Google Shape;3753;p45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54" name="Google Shape;3754;p45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3755" name="Google Shape;3755;p45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6" name="Google Shape;3756;p45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7" name="Google Shape;3757;p45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8" name="Google Shape;3758;p45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9" name="Google Shape;3759;p45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0" name="Google Shape;3760;p45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Title and Content">
  <p:cSld name="16_Title and Content">
    <p:bg>
      <p:bgPr>
        <a:solidFill>
          <a:srgbClr val="C00000"/>
        </a:solidFill>
        <a:effectLst/>
      </p:bgPr>
    </p:bg>
    <p:spTree>
      <p:nvGrpSpPr>
        <p:cNvPr id="1" name="Shape 3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2" name="Google Shape;3762;p46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763" name="Google Shape;3763;p4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64" name="Google Shape;3764;p4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765" name="Google Shape;3765;p4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6" name="Google Shape;3766;p4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67" name="Google Shape;3767;p4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68" name="Google Shape;3768;p4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769" name="Google Shape;3769;p4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0" name="Google Shape;3770;p4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71" name="Google Shape;3771;p4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772" name="Google Shape;3772;p4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3" name="Google Shape;3773;p4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74" name="Google Shape;3774;p4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775" name="Google Shape;3775;p4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6" name="Google Shape;3776;p4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77" name="Google Shape;3777;p4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778" name="Google Shape;3778;p4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9" name="Google Shape;3779;p4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80" name="Google Shape;3780;p4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781" name="Google Shape;3781;p4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2" name="Google Shape;3782;p4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83" name="Google Shape;3783;p4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p4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5" name="Google Shape;3785;p46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6" name="Google Shape;3786;p46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7" name="Google Shape;3787;p46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8" name="Google Shape;3788;p46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9" name="Google Shape;3789;p46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0" name="Google Shape;3790;p46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1" name="Google Shape;3791;p46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2" name="Google Shape;3792;p46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3" name="Google Shape;3793;p46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4" name="Google Shape;3794;p46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5" name="Google Shape;3795;p46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6" name="Google Shape;3796;p46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7" name="Google Shape;3797;p46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8" name="Google Shape;3798;p46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9" name="Google Shape;3799;p46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0" name="Google Shape;3800;p46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1" name="Google Shape;3801;p46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2" name="Google Shape;3802;p46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3" name="Google Shape;3803;p46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4" name="Google Shape;3804;p46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5" name="Google Shape;3805;p46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6" name="Google Shape;3806;p46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7" name="Google Shape;3807;p46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8" name="Google Shape;3808;p46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9" name="Google Shape;3809;p46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0" name="Google Shape;3810;p46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1" name="Google Shape;3811;p46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2" name="Google Shape;3812;p46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3" name="Google Shape;3813;p46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4" name="Google Shape;3814;p46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5" name="Google Shape;3815;p46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6" name="Google Shape;3816;p46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7" name="Google Shape;3817;p46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8" name="Google Shape;3818;p46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9" name="Google Shape;3819;p46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0" name="Google Shape;3820;p46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1" name="Google Shape;3821;p46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2" name="Google Shape;3822;p46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3" name="Google Shape;3823;p46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4" name="Google Shape;3824;p46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5" name="Google Shape;3825;p46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6" name="Google Shape;3826;p46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7" name="Google Shape;3827;p46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8" name="Google Shape;3828;p46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9" name="Google Shape;3829;p46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0" name="Google Shape;3830;p46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1" name="Google Shape;3831;p46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2" name="Google Shape;3832;p46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33" name="Google Shape;3833;p46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3834" name="Google Shape;3834;p46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5" name="Google Shape;3835;p46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36" name="Google Shape;3836;p46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3837" name="Google Shape;3837;p4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8" name="Google Shape;3838;p4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9" name="Google Shape;3839;p4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0" name="Google Shape;3840;p4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1" name="Google Shape;3841;p4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2" name="Google Shape;3842;p4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3" name="Google Shape;3843;p4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4" name="Google Shape;3844;p4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5" name="Google Shape;3845;p4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6" name="Google Shape;3846;p4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47" name="Google Shape;3847;p46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3848" name="Google Shape;3848;p4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9" name="Google Shape;3849;p4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50" name="Google Shape;3850;p46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1" name="Google Shape;3851;p46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2" name="Google Shape;3852;p46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3853" name="Google Shape;3853;p4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4" name="Google Shape;3854;p4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55" name="Google Shape;3855;p46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3856" name="Google Shape;3856;p46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857" name="Google Shape;3857;p46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3858" name="Google Shape;3858;p46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9" name="Google Shape;3859;p46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0" name="Google Shape;3860;p46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1" name="Google Shape;3861;p46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2" name="Google Shape;3862;p46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3" name="Google Shape;3863;p46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4" name="Google Shape;3864;p46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5" name="Google Shape;3865;p46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6" name="Google Shape;3866;p46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7" name="Google Shape;3867;p46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8" name="Google Shape;3868;p46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9" name="Google Shape;3869;p46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0" name="Google Shape;3870;p46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1" name="Google Shape;3871;p46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2" name="Google Shape;3872;p46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3" name="Google Shape;3873;p46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4" name="Google Shape;3874;p46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5" name="Google Shape;3875;p46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6" name="Google Shape;3876;p46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7" name="Google Shape;3877;p46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8" name="Google Shape;3878;p46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9" name="Google Shape;3879;p46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0" name="Google Shape;3880;p46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1" name="Google Shape;3881;p46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2" name="Google Shape;3882;p46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3" name="Google Shape;3883;p46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4" name="Google Shape;3884;p46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5" name="Google Shape;3885;p46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6" name="Google Shape;3886;p46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7" name="Google Shape;3887;p46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8" name="Google Shape;3888;p46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9" name="Google Shape;3889;p46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0" name="Google Shape;3890;p46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1" name="Google Shape;3891;p46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2" name="Google Shape;3892;p46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3" name="Google Shape;3893;p46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4" name="Google Shape;3894;p46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5" name="Google Shape;3895;p46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6" name="Google Shape;3896;p46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7" name="Google Shape;3897;p46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8" name="Google Shape;3898;p46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9" name="Google Shape;3899;p46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0" name="Google Shape;3900;p46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1" name="Google Shape;3901;p46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2" name="Google Shape;3902;p46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3" name="Google Shape;3903;p46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4" name="Google Shape;3904;p46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5" name="Google Shape;3905;p46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6" name="Google Shape;3906;p46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7" name="Google Shape;3907;p46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8" name="Google Shape;3908;p46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9" name="Google Shape;3909;p46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0" name="Google Shape;3910;p46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1" name="Google Shape;3911;p46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2" name="Google Shape;3912;p46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3" name="Google Shape;3913;p46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14" name="Google Shape;3914;p46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5" name="Google Shape;3915;p46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6" name="Google Shape;3916;p46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7" name="Google Shape;3917;p46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8" name="Google Shape;3918;p46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9" name="Google Shape;3919;p46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0" name="Google Shape;3920;p46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1" name="Google Shape;3921;p46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2" name="Google Shape;3922;p46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3" name="Google Shape;3923;p46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4" name="Google Shape;3924;p46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5" name="Google Shape;3925;p46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6" name="Google Shape;3926;p46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7" name="Google Shape;3927;p46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8" name="Google Shape;3928;p46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9" name="Google Shape;3929;p46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0" name="Google Shape;3930;p46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1" name="Google Shape;3931;p46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2" name="Google Shape;3932;p46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3" name="Google Shape;3933;p46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4" name="Google Shape;3934;p46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5" name="Google Shape;3935;p46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6" name="Google Shape;3936;p46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7" name="Google Shape;3937;p46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8" name="Google Shape;3938;p46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9" name="Google Shape;3939;p46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0" name="Google Shape;3940;p46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1" name="Google Shape;3941;p46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2" name="Google Shape;3942;p46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3" name="Google Shape;3943;p46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4" name="Google Shape;3944;p46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5" name="Google Shape;3945;p46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6" name="Google Shape;3946;p46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7" name="Google Shape;3947;p46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8" name="Google Shape;3948;p46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9" name="Google Shape;3949;p46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0" name="Google Shape;3950;p46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1" name="Google Shape;3951;p46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2" name="Google Shape;3952;p46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3" name="Google Shape;3953;p46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4" name="Google Shape;3954;p46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5" name="Google Shape;3955;p46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6" name="Google Shape;3956;p46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7" name="Google Shape;3957;p46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8" name="Google Shape;3958;p46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9" name="Google Shape;3959;p46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0" name="Google Shape;3960;p46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1" name="Google Shape;3961;p46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2" name="Google Shape;3962;p46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3" name="Google Shape;3963;p46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4" name="Google Shape;3964;p46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5" name="Google Shape;3965;p46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6" name="Google Shape;3966;p46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7" name="Google Shape;3967;p46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68" name="Google Shape;3968;p46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Title and Content">
  <p:cSld name="17_Title and Content">
    <p:bg>
      <p:bgPr>
        <a:solidFill>
          <a:srgbClr val="C00000"/>
        </a:solidFill>
        <a:effectLst/>
      </p:bgPr>
    </p:bg>
    <p:spTree>
      <p:nvGrpSpPr>
        <p:cNvPr id="1" name="Shape 3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70" name="Google Shape;3970;p47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971" name="Google Shape;3971;p4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72" name="Google Shape;3972;p4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973" name="Google Shape;3973;p4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4" name="Google Shape;3974;p4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75" name="Google Shape;3975;p4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76" name="Google Shape;3976;p4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977" name="Google Shape;3977;p4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8" name="Google Shape;3978;p4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79" name="Google Shape;3979;p4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980" name="Google Shape;3980;p4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1" name="Google Shape;3981;p4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82" name="Google Shape;3982;p4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983" name="Google Shape;3983;p4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4" name="Google Shape;3984;p4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85" name="Google Shape;3985;p4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986" name="Google Shape;3986;p4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7" name="Google Shape;3987;p4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88" name="Google Shape;3988;p4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989" name="Google Shape;3989;p4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0" name="Google Shape;3990;p4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91" name="Google Shape;3991;p4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2" name="Google Shape;3992;p4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93" name="Google Shape;3993;p47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4" name="Google Shape;3994;p47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5" name="Google Shape;3995;p47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6" name="Google Shape;3996;p47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7" name="Google Shape;3997;p47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8" name="Google Shape;3998;p47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9" name="Google Shape;3999;p47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0" name="Google Shape;4000;p47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1" name="Google Shape;4001;p47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2" name="Google Shape;4002;p47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3" name="Google Shape;4003;p47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4" name="Google Shape;4004;p47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5" name="Google Shape;4005;p47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6" name="Google Shape;4006;p47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7" name="Google Shape;4007;p47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8" name="Google Shape;4008;p47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9" name="Google Shape;4009;p47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0" name="Google Shape;4010;p47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1" name="Google Shape;4011;p47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2" name="Google Shape;4012;p47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3" name="Google Shape;4013;p47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4" name="Google Shape;4014;p47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5" name="Google Shape;4015;p47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6" name="Google Shape;4016;p47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7" name="Google Shape;4017;p47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8" name="Google Shape;4018;p47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9" name="Google Shape;4019;p47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0" name="Google Shape;4020;p47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1" name="Google Shape;4021;p47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2" name="Google Shape;4022;p47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3" name="Google Shape;4023;p47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4" name="Google Shape;4024;p47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5" name="Google Shape;4025;p47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6" name="Google Shape;4026;p47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7" name="Google Shape;4027;p47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8" name="Google Shape;4028;p47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9" name="Google Shape;4029;p47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0" name="Google Shape;4030;p47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1" name="Google Shape;4031;p47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2" name="Google Shape;4032;p47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3" name="Google Shape;4033;p47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4" name="Google Shape;4034;p47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5" name="Google Shape;4035;p47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6" name="Google Shape;4036;p47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7" name="Google Shape;4037;p47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8" name="Google Shape;4038;p47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9" name="Google Shape;4039;p47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0" name="Google Shape;4040;p47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41" name="Google Shape;4041;p47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4042" name="Google Shape;4042;p47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3" name="Google Shape;4043;p47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4" name="Google Shape;4044;p47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5" name="Google Shape;4045;p47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6" name="Google Shape;4046;p47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7" name="Google Shape;4047;p47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8" name="Google Shape;4048;p47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9" name="Google Shape;4049;p47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0" name="Google Shape;4050;p47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1" name="Google Shape;4051;p47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2" name="Google Shape;4052;p47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3" name="Google Shape;4053;p47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4" name="Google Shape;4054;p47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5" name="Google Shape;4055;p47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6" name="Google Shape;4056;p47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7" name="Google Shape;4057;p47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8" name="Google Shape;4058;p47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9" name="Google Shape;4059;p47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0" name="Google Shape;4060;p47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1" name="Google Shape;4061;p47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2" name="Google Shape;4062;p47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3" name="Google Shape;4063;p47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4" name="Google Shape;4064;p47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5" name="Google Shape;4065;p47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6" name="Google Shape;4066;p47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7" name="Google Shape;4067;p47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8" name="Google Shape;4068;p47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9" name="Google Shape;4069;p47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0" name="Google Shape;4070;p47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1" name="Google Shape;4071;p47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2" name="Google Shape;4072;p47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3" name="Google Shape;4073;p47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4" name="Google Shape;4074;p47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5" name="Google Shape;4075;p47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6" name="Google Shape;4076;p47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7" name="Google Shape;4077;p47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8" name="Google Shape;4078;p47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9" name="Google Shape;4079;p47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0" name="Google Shape;4080;p47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1" name="Google Shape;4081;p47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2" name="Google Shape;4082;p47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83" name="Google Shape;4083;p47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4084" name="Google Shape;4084;p47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5" name="Google Shape;4085;p47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86" name="Google Shape;4086;p47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4087" name="Google Shape;4087;p47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8" name="Google Shape;4088;p47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9" name="Google Shape;4089;p47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0" name="Google Shape;4090;p47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1" name="Google Shape;4091;p47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2" name="Google Shape;4092;p47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3" name="Google Shape;4093;p47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4" name="Google Shape;4094;p47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5" name="Google Shape;4095;p47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6" name="Google Shape;4096;p47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97" name="Google Shape;4097;p47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4098" name="Google Shape;4098;p4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9" name="Google Shape;4099;p4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0" name="Google Shape;4100;p47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1" name="Google Shape;4101;p47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02" name="Google Shape;4102;p47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4103" name="Google Shape;4103;p4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4" name="Google Shape;4104;p4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5" name="Google Shape;4105;p47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Title and Content">
  <p:cSld name="18_Title and Content">
    <p:bg>
      <p:bgPr>
        <a:solidFill>
          <a:srgbClr val="C00000"/>
        </a:solidFill>
        <a:effectLst/>
      </p:bgPr>
    </p:bg>
    <p:spTree>
      <p:nvGrpSpPr>
        <p:cNvPr id="1" name="Shape 4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7" name="Google Shape;4107;p48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4108" name="Google Shape;4108;p4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09" name="Google Shape;4109;p4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4110" name="Google Shape;4110;p4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1" name="Google Shape;4111;p4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12" name="Google Shape;4112;p4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13" name="Google Shape;4113;p4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4114" name="Google Shape;4114;p4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5" name="Google Shape;4115;p4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16" name="Google Shape;4116;p4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4117" name="Google Shape;4117;p4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8" name="Google Shape;4118;p4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19" name="Google Shape;4119;p4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4120" name="Google Shape;4120;p4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1" name="Google Shape;4121;p4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22" name="Google Shape;4122;p4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4123" name="Google Shape;4123;p4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4" name="Google Shape;4124;p4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25" name="Google Shape;4125;p4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4126" name="Google Shape;4126;p4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7" name="Google Shape;4127;p4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28" name="Google Shape;4128;p4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9" name="Google Shape;4129;p4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30" name="Google Shape;4130;p48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1" name="Google Shape;4131;p48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2" name="Google Shape;4132;p48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3" name="Google Shape;4133;p48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4" name="Google Shape;4134;p48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5" name="Google Shape;4135;p48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6" name="Google Shape;4136;p48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7" name="Google Shape;4137;p48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8" name="Google Shape;4138;p48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9" name="Google Shape;4139;p48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0" name="Google Shape;4140;p48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1" name="Google Shape;4141;p48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2" name="Google Shape;4142;p48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3" name="Google Shape;4143;p48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4" name="Google Shape;4144;p48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5" name="Google Shape;4145;p48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6" name="Google Shape;4146;p48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7" name="Google Shape;4147;p48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8" name="Google Shape;4148;p48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9" name="Google Shape;4149;p48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0" name="Google Shape;4150;p48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1" name="Google Shape;4151;p48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2" name="Google Shape;4152;p48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3" name="Google Shape;4153;p48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4" name="Google Shape;4154;p48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5" name="Google Shape;4155;p48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6" name="Google Shape;4156;p48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7" name="Google Shape;4157;p48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8" name="Google Shape;4158;p48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9" name="Google Shape;4159;p48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0" name="Google Shape;4160;p48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1" name="Google Shape;4161;p48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2" name="Google Shape;4162;p48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3" name="Google Shape;4163;p48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4" name="Google Shape;4164;p48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5" name="Google Shape;4165;p48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6" name="Google Shape;4166;p48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7" name="Google Shape;4167;p48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8" name="Google Shape;4168;p48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9" name="Google Shape;4169;p48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0" name="Google Shape;4170;p48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1" name="Google Shape;4171;p48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2" name="Google Shape;4172;p48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3" name="Google Shape;4173;p48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4" name="Google Shape;4174;p48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5" name="Google Shape;4175;p48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6" name="Google Shape;4176;p48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7" name="Google Shape;4177;p48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78" name="Google Shape;4178;p48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4179" name="Google Shape;4179;p48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0" name="Google Shape;4180;p48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1" name="Google Shape;4181;p48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2" name="Google Shape;4182;p48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3" name="Google Shape;4183;p48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4" name="Google Shape;4184;p48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5" name="Google Shape;4185;p48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6" name="Google Shape;4186;p48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7" name="Google Shape;4187;p48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8" name="Google Shape;4188;p48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9" name="Google Shape;4189;p48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0" name="Google Shape;4190;p48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1" name="Google Shape;4191;p48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2" name="Google Shape;4192;p48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3" name="Google Shape;4193;p48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4" name="Google Shape;4194;p48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5" name="Google Shape;4195;p48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6" name="Google Shape;4196;p48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7" name="Google Shape;4197;p48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8" name="Google Shape;4198;p48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9" name="Google Shape;4199;p48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0" name="Google Shape;4200;p48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1" name="Google Shape;4201;p48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2" name="Google Shape;4202;p48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3" name="Google Shape;4203;p48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4" name="Google Shape;4204;p48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5" name="Google Shape;4205;p48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6" name="Google Shape;4206;p48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7" name="Google Shape;4207;p48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8" name="Google Shape;4208;p48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9" name="Google Shape;4209;p48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0" name="Google Shape;4210;p48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1" name="Google Shape;4211;p48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2" name="Google Shape;4212;p48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3" name="Google Shape;4213;p48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4" name="Google Shape;4214;p48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5" name="Google Shape;4215;p48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6" name="Google Shape;4216;p48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7" name="Google Shape;4217;p48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8" name="Google Shape;4218;p48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9" name="Google Shape;4219;p48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0" name="Google Shape;4220;p48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1" name="Google Shape;4221;p48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2" name="Google Shape;4222;p48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3" name="Google Shape;4223;p48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4" name="Google Shape;4224;p48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5" name="Google Shape;4225;p48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6" name="Google Shape;4226;p48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7" name="Google Shape;4227;p48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8" name="Google Shape;4228;p48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9" name="Google Shape;4229;p48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0" name="Google Shape;4230;p48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1" name="Google Shape;4231;p48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2" name="Google Shape;4232;p48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3" name="Google Shape;4233;p48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4" name="Google Shape;4234;p48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5" name="Google Shape;4235;p48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6" name="Google Shape;4236;p48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7" name="Google Shape;4237;p48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8" name="Google Shape;4238;p48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9" name="Google Shape;4239;p48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0" name="Google Shape;4240;p48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1" name="Google Shape;4241;p48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42" name="Google Shape;4242;p48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4243" name="Google Shape;4243;p48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4" name="Google Shape;4244;p48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45" name="Google Shape;4245;p48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4246" name="Google Shape;4246;p48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7" name="Google Shape;4247;p48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8" name="Google Shape;4248;p48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9" name="Google Shape;4249;p48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0" name="Google Shape;4250;p48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1" name="Google Shape;4251;p48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2" name="Google Shape;4252;p48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3" name="Google Shape;4253;p48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4" name="Google Shape;4254;p48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5" name="Google Shape;4255;p48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56" name="Google Shape;4256;p48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4257" name="Google Shape;4257;p4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8" name="Google Shape;4258;p4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9" name="Google Shape;4259;p48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0" name="Google Shape;4260;p48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61" name="Google Shape;4261;p48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4262" name="Google Shape;4262;p4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3" name="Google Shape;4263;p4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64" name="Google Shape;4264;p48"/>
          <p:cNvSpPr txBox="1"/>
          <p:nvPr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 sz="11500">
              <a:solidFill>
                <a:srgbClr val="002060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Title and Content">
  <p:cSld name="19_Title and Content">
    <p:bg>
      <p:bgPr>
        <a:solidFill>
          <a:srgbClr val="C00000"/>
        </a:solidFill>
        <a:effectLst/>
      </p:bgPr>
    </p:bg>
    <p:spTree>
      <p:nvGrpSpPr>
        <p:cNvPr id="1" name="Shape 4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66" name="Google Shape;4266;p49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4267" name="Google Shape;4267;p4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268" name="Google Shape;4268;p4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4269" name="Google Shape;4269;p4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0" name="Google Shape;4270;p4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71" name="Google Shape;4271;p4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272" name="Google Shape;4272;p4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4273" name="Google Shape;4273;p4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4" name="Google Shape;4274;p4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75" name="Google Shape;4275;p4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4276" name="Google Shape;4276;p4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7" name="Google Shape;4277;p4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78" name="Google Shape;4278;p4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4279" name="Google Shape;4279;p4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0" name="Google Shape;4280;p4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81" name="Google Shape;4281;p4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4282" name="Google Shape;4282;p4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3" name="Google Shape;4283;p4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84" name="Google Shape;4284;p4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4285" name="Google Shape;4285;p4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6" name="Google Shape;4286;p4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87" name="Google Shape;4287;p4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8" name="Google Shape;4288;p4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89" name="Google Shape;4289;p49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0" name="Google Shape;4290;p49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1" name="Google Shape;4291;p49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2" name="Google Shape;4292;p49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3" name="Google Shape;4293;p49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4" name="Google Shape;4294;p49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5" name="Google Shape;4295;p49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6" name="Google Shape;4296;p49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7" name="Google Shape;4297;p49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8" name="Google Shape;4298;p49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9" name="Google Shape;4299;p49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0" name="Google Shape;4300;p49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1" name="Google Shape;4301;p49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2" name="Google Shape;4302;p49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3" name="Google Shape;4303;p49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4" name="Google Shape;4304;p49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5" name="Google Shape;4305;p49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6" name="Google Shape;4306;p49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7" name="Google Shape;4307;p49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8" name="Google Shape;4308;p49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9" name="Google Shape;4309;p49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0" name="Google Shape;4310;p49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1" name="Google Shape;4311;p49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2" name="Google Shape;4312;p49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3" name="Google Shape;4313;p49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4" name="Google Shape;4314;p49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5" name="Google Shape;4315;p49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6" name="Google Shape;4316;p49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7" name="Google Shape;4317;p49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8" name="Google Shape;4318;p49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9" name="Google Shape;4319;p49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0" name="Google Shape;4320;p49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1" name="Google Shape;4321;p49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2" name="Google Shape;4322;p49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3" name="Google Shape;4323;p49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4" name="Google Shape;4324;p49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5" name="Google Shape;4325;p49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6" name="Google Shape;4326;p49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7" name="Google Shape;4327;p49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8" name="Google Shape;4328;p49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9" name="Google Shape;4329;p49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0" name="Google Shape;4330;p49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1" name="Google Shape;4331;p49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2" name="Google Shape;4332;p49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3" name="Google Shape;4333;p49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and Content">
  <p:cSld name="12_Title and Content">
    <p:bg>
      <p:bgPr>
        <a:solidFill>
          <a:srgbClr val="E36C09"/>
        </a:solidFill>
        <a:effectLst/>
      </p:bgPr>
    </p:bg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6" name="Google Shape;666;p27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667" name="Google Shape;667;p2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68" name="Google Shape;668;p2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669" name="Google Shape;669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71" name="Google Shape;671;p2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72" name="Google Shape;672;p2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673" name="Google Shape;673;p2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2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5" name="Google Shape;675;p2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676" name="Google Shape;676;p2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2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8" name="Google Shape;678;p2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679" name="Google Shape;679;p2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2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1" name="Google Shape;681;p2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682" name="Google Shape;682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4" name="Google Shape;684;p2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685" name="Google Shape;685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87" name="Google Shape;687;p2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9" name="Google Shape;689;p27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27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27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27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27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27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27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27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27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27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27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27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27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27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27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27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27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27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27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27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27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27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27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p27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27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27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27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27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27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27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27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27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27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27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27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27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27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27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27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27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27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27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27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27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27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bg>
      <p:bgPr>
        <a:solidFill>
          <a:srgbClr val="E36C09"/>
        </a:solidFill>
        <a:effectLst/>
      </p:bgPr>
    </p:bg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5" name="Google Shape;735;p28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736" name="Google Shape;736;p2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37" name="Google Shape;737;p2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738" name="Google Shape;738;p2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9" name="Google Shape;739;p2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40" name="Google Shape;740;p2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41" name="Google Shape;741;p2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742" name="Google Shape;742;p2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3" name="Google Shape;743;p2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4" name="Google Shape;744;p2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745" name="Google Shape;745;p2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2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7" name="Google Shape;747;p2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748" name="Google Shape;748;p2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9" name="Google Shape;749;p2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50" name="Google Shape;750;p2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751" name="Google Shape;751;p2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2" name="Google Shape;752;p2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53" name="Google Shape;753;p2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754" name="Google Shape;754;p2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5" name="Google Shape;755;p2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56" name="Google Shape;756;p2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2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8" name="Google Shape;758;p28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28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28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28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28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28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28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28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" name="Google Shape;766;p28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28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28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28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28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28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28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28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28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28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28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28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28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28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28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28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28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28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28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28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28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28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28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28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28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28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28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28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28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28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Google Shape;796;p28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28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28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9" name="Google Shape;799;p28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0" name="Google Shape;800;p28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Google Shape;801;p28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28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28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28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28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28"/>
          <p:cNvSpPr txBox="1"/>
          <p:nvPr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 sz="11500">
              <a:solidFill>
                <a:srgbClr val="002060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  <p:grpSp>
        <p:nvGrpSpPr>
          <p:cNvPr id="807" name="Google Shape;807;p28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808" name="Google Shape;808;p28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28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28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28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28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28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28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28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28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28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28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28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28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28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28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28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28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28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28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28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28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28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28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28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28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28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28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28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28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28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28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28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28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28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28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28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28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28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28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28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28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28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28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28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28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28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28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28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28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28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28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28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28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28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28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28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28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28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28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28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28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28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28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1" name="Google Shape;871;p28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872" name="Google Shape;872;p28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28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4" name="Google Shape;874;p28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875" name="Google Shape;875;p28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28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28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28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28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28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28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28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28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28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5" name="Google Shape;885;p28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886" name="Google Shape;886;p2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2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8" name="Google Shape;888;p28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28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0" name="Google Shape;890;p28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891" name="Google Shape;891;p2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2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Title and Content">
  <p:cSld name="20_Title and Content">
    <p:bg>
      <p:bgPr>
        <a:solidFill>
          <a:srgbClr val="E36C09"/>
        </a:solidFill>
        <a:effectLst/>
      </p:bgPr>
    </p:bg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4" name="Google Shape;894;p29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95" name="Google Shape;895;p2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96" name="Google Shape;896;p2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897" name="Google Shape;897;p2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8" name="Google Shape;898;p2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99" name="Google Shape;899;p2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00" name="Google Shape;900;p2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901" name="Google Shape;901;p2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2" name="Google Shape;902;p2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03" name="Google Shape;903;p2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904" name="Google Shape;904;p2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5" name="Google Shape;905;p2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06" name="Google Shape;906;p2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907" name="Google Shape;907;p2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8" name="Google Shape;908;p2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09" name="Google Shape;909;p2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910" name="Google Shape;910;p2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1" name="Google Shape;911;p2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12" name="Google Shape;912;p2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913" name="Google Shape;913;p2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4" name="Google Shape;914;p2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15" name="Google Shape;915;p2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2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17" name="Google Shape;917;p29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29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29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29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29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29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29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29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5" name="Google Shape;925;p29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29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29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8" name="Google Shape;928;p29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29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29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29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29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29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29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5" name="Google Shape;935;p29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p29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29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29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29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Google Shape;940;p29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p29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2" name="Google Shape;942;p29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3" name="Google Shape;943;p29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29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29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p29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7" name="Google Shape;947;p29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8" name="Google Shape;948;p29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9" name="Google Shape;949;p29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0" name="Google Shape;950;p29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p29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29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29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29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29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29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29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29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p29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29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29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29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29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29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29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TRÒ CHƠI</a:t>
            </a:r>
            <a:endParaRPr/>
          </a:p>
        </p:txBody>
      </p:sp>
      <p:grpSp>
        <p:nvGrpSpPr>
          <p:cNvPr id="966" name="Google Shape;966;p29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967" name="Google Shape;967;p29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29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9" name="Google Shape;969;p29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970" name="Google Shape;970;p29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29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29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29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29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29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29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29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29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29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0" name="Google Shape;980;p29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981" name="Google Shape;981;p29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29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3" name="Google Shape;983;p29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29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85" name="Google Shape;985;p29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986" name="Google Shape;986;p29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29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8" name="Google Shape;988;p29"/>
          <p:cNvGrpSpPr/>
          <p:nvPr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989" name="Google Shape;989;p29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29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29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29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29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29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29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29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29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29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29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29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29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29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29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29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29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29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29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29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29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29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29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29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29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29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29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29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29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29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29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29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29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29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29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29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29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29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29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29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29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29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29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29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29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29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29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29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29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29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29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29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29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29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29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29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29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29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29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29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29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29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29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2" name="Google Shape;1052;p29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1053" name="Google Shape;1053;p29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29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29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29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29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29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29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29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29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29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29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29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29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29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29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29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29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29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29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29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29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29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29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29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29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29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29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29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29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29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29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29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29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29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29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29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29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29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29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29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29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solidFill>
          <a:srgbClr val="002060"/>
        </a:solidFill>
        <a:effectLst/>
      </p:bgPr>
    </p:bg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5" name="Google Shape;1095;p30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096" name="Google Shape;1096;p3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97" name="Google Shape;1097;p3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098" name="Google Shape;1098;p3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9" name="Google Shape;1099;p3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00" name="Google Shape;1100;p3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01" name="Google Shape;1101;p3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102" name="Google Shape;1102;p3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Google Shape;1103;p3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4" name="Google Shape;1104;p3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105" name="Google Shape;1105;p3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6" name="Google Shape;1106;p3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7" name="Google Shape;1107;p3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108" name="Google Shape;1108;p3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3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0" name="Google Shape;1110;p3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111" name="Google Shape;1111;p3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3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3" name="Google Shape;1113;p3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114" name="Google Shape;1114;p3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3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16" name="Google Shape;1116;p3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3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8" name="Google Shape;1118;p30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1119" name="Google Shape;1119;p3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3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1" name="Google Shape;1121;p30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1122" name="Google Shape;1122;p3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3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3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3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3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2" name="Google Shape;1132;p30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1133" name="Google Shape;1133;p3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3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5" name="Google Shape;1135;p30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6" name="Google Shape;1136;p30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7" name="Google Shape;1137;p30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1138" name="Google Shape;1138;p3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3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40" name="Google Shape;1140;p30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1" name="Google Shape;1141;p30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2" name="Google Shape;1142;p30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30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4" name="Google Shape;1144;p30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5" name="Google Shape;1145;p30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6" name="Google Shape;1146;p30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7" name="Google Shape;1147;p30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8" name="Google Shape;1148;p30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9" name="Google Shape;1149;p30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0" name="Google Shape;1150;p30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1" name="Google Shape;1151;p30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Google Shape;1152;p30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3" name="Google Shape;1153;p30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4" name="Google Shape;1154;p30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30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6" name="Google Shape;1156;p30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7" name="Google Shape;1157;p30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8" name="Google Shape;1158;p30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9" name="Google Shape;1159;p30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0" name="Google Shape;1160;p30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1" name="Google Shape;1161;p30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2" name="Google Shape;1162;p30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3" name="Google Shape;1163;p30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4" name="Google Shape;1164;p30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5" name="Google Shape;1165;p30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6" name="Google Shape;1166;p30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7" name="Google Shape;1167;p30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8" name="Google Shape;1168;p30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9" name="Google Shape;1169;p30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0" name="Google Shape;1170;p30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1" name="Google Shape;1171;p30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2" name="Google Shape;1172;p30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3" name="Google Shape;1173;p30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4" name="Google Shape;1174;p30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5" name="Google Shape;1175;p30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6" name="Google Shape;1176;p30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7" name="Google Shape;1177;p30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8" name="Google Shape;1178;p30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9" name="Google Shape;1179;p30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0" name="Google Shape;1180;p30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30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2" name="Google Shape;1182;p30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3" name="Google Shape;1183;p30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30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85" name="Google Shape;1185;p30"/>
          <p:cNvGrpSpPr/>
          <p:nvPr/>
        </p:nvGrpSpPr>
        <p:grpSpPr>
          <a:xfrm>
            <a:off x="745412" y="1491606"/>
            <a:ext cx="9867486" cy="4773077"/>
            <a:chOff x="623255" y="927125"/>
            <a:chExt cx="7691377" cy="3871900"/>
          </a:xfrm>
        </p:grpSpPr>
        <p:sp>
          <p:nvSpPr>
            <p:cNvPr id="1186" name="Google Shape;1186;p3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solidFill>
              <a:srgbClr val="318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87" name="Google Shape;1187;p3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</p:grpSpPr>
          <p:sp>
            <p:nvSpPr>
              <p:cNvPr id="1188" name="Google Shape;1188;p3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9" name="Google Shape;1189;p3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0" name="Google Shape;1190;p3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91" name="Google Shape;1191;p30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1192" name="Google Shape;1192;p30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30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30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30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0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0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30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30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30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30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30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30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30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30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30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30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30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30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30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30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30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30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30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0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30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30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0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30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30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30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30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30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30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30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30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30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30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30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30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30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30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30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30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30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30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30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30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30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30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30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30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30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30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30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30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30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8" name="Google Shape;1248;p30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1249" name="Google Shape;1249;p30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1250" name="Google Shape;1250;p30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51" name="Google Shape;1251;p30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1252" name="Google Shape;1252;p30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3" name="Google Shape;1253;p30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4" name="Google Shape;1254;p30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5" name="Google Shape;1255;p30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6" name="Google Shape;1256;p30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7" name="Google Shape;1257;p30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8" name="Google Shape;1258;p30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9" name="Google Shape;1259;p30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0" name="Google Shape;1260;p30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1" name="Google Shape;1261;p30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2" name="Google Shape;1262;p30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3" name="Google Shape;1263;p30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4" name="Google Shape;1264;p30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5" name="Google Shape;1265;p30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6" name="Google Shape;1266;p30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7" name="Google Shape;1267;p30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8" name="Google Shape;1268;p30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9" name="Google Shape;1269;p30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0" name="Google Shape;1270;p30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1" name="Google Shape;1271;p30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2" name="Google Shape;1272;p30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3" name="Google Shape;1273;p30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4" name="Google Shape;1274;p30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5" name="Google Shape;1275;p30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276" name="Google Shape;1276;p30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30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30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30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30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30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30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30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30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30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30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30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30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30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30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30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30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30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30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30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30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30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30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30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30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30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30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30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30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30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30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30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30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30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30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30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30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30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30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30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16" name="Google Shape;1316;p30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1317" name="Google Shape;1317;p30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8" name="Google Shape;1318;p30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9" name="Google Shape;1319;p30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20" name="Google Shape;1320;p30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21" name="Google Shape;1321;p30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2" name="Google Shape;1322;p30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1323" name="Google Shape;1323;p30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24" name="Google Shape;1324;p30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1325" name="Google Shape;1325;p30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6" name="Google Shape;1326;p30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7" name="Google Shape;1327;p30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8" name="Google Shape;1328;p30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9" name="Google Shape;1329;p30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0" name="Google Shape;1330;p30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bg>
      <p:bgPr>
        <a:solidFill>
          <a:srgbClr val="002060"/>
        </a:solidFill>
        <a:effectLst/>
      </p:bgPr>
    </p:bg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2" name="Google Shape;1332;p31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333" name="Google Shape;1333;p3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34" name="Google Shape;1334;p3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35" name="Google Shape;1335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6" name="Google Shape;1336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37" name="Google Shape;1337;p3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38" name="Google Shape;1338;p3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339" name="Google Shape;1339;p3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0" name="Google Shape;1340;p3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1" name="Google Shape;1341;p3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342" name="Google Shape;1342;p3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3" name="Google Shape;1343;p3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4" name="Google Shape;1344;p3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345" name="Google Shape;1345;p3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6" name="Google Shape;1346;p3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7" name="Google Shape;1347;p3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348" name="Google Shape;1348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9" name="Google Shape;1349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50" name="Google Shape;1350;p3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351" name="Google Shape;1351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53" name="Google Shape;1353;p3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3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5" name="Google Shape;1355;p31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6" name="Google Shape;1356;p31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7" name="Google Shape;1357;p31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31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9" name="Google Shape;1359;p31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0" name="Google Shape;1360;p31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1" name="Google Shape;1361;p31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2" name="Google Shape;1362;p31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3" name="Google Shape;1363;p31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4" name="Google Shape;1364;p31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5" name="Google Shape;1365;p31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6" name="Google Shape;1366;p31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7" name="Google Shape;1367;p31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31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9" name="Google Shape;1369;p31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0" name="Google Shape;1370;p31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1" name="Google Shape;1371;p31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2" name="Google Shape;1372;p31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3" name="Google Shape;1373;p31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4" name="Google Shape;1374;p31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5" name="Google Shape;1375;p31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6" name="Google Shape;1376;p31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7" name="Google Shape;1377;p31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8" name="Google Shape;1378;p31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9" name="Google Shape;1379;p31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0" name="Google Shape;1380;p31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1" name="Google Shape;1381;p31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2" name="Google Shape;1382;p31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3" name="Google Shape;1383;p31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4" name="Google Shape;1384;p31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5" name="Google Shape;1385;p31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31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7" name="Google Shape;1387;p31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8" name="Google Shape;1388;p31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9" name="Google Shape;1389;p31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0" name="Google Shape;1390;p31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1" name="Google Shape;1391;p31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2" name="Google Shape;1392;p31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31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4" name="Google Shape;1394;p31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5" name="Google Shape;1395;p31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6" name="Google Shape;1396;p31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7" name="Google Shape;1397;p31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8" name="Google Shape;1398;p31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31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0" name="Google Shape;1400;p31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1" name="Google Shape;1401;p31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2" name="Google Shape;1402;p31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03" name="Google Shape;1403;p31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404" name="Google Shape;1404;p31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31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6" name="Google Shape;1406;p31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407" name="Google Shape;1407;p31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31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31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31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31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31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31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31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31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31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7" name="Google Shape;1417;p31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418" name="Google Shape;1418;p3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3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0" name="Google Shape;1420;p31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1" name="Google Shape;1421;p31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22" name="Google Shape;1422;p31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423" name="Google Shape;1423;p3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3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5" name="Google Shape;1425;p31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1426" name="Google Shape;1426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27" name="Google Shape;1427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1428" name="Google Shape;1428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9" name="Google Shape;1429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0" name="Google Shape;1430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1" name="Google Shape;1431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2" name="Google Shape;1432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3" name="Google Shape;1433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4" name="Google Shape;1434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5" name="Google Shape;1435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6" name="Google Shape;1436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7" name="Google Shape;1437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8" name="Google Shape;1438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9" name="Google Shape;1439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0" name="Google Shape;1440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1" name="Google Shape;1441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2" name="Google Shape;1442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3" name="Google Shape;1443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4" name="Google Shape;1444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5" name="Google Shape;1445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6" name="Google Shape;1446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7" name="Google Shape;1447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8" name="Google Shape;1448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9" name="Google Shape;1449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0" name="Google Shape;1450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1" name="Google Shape;1451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2" name="Google Shape;1452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3" name="Google Shape;1453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4" name="Google Shape;1454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5" name="Google Shape;1455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6" name="Google Shape;1456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7" name="Google Shape;1457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8" name="Google Shape;1458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9" name="Google Shape;1459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0" name="Google Shape;1460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1" name="Google Shape;1461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2" name="Google Shape;1462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3" name="Google Shape;1463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4" name="Google Shape;1464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5" name="Google Shape;1465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6" name="Google Shape;1466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7" name="Google Shape;1467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8" name="Google Shape;1468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9" name="Google Shape;1469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0" name="Google Shape;1470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1" name="Google Shape;1471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2" name="Google Shape;1472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3" name="Google Shape;1473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4" name="Google Shape;1474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5" name="Google Shape;1475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6" name="Google Shape;1476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7" name="Google Shape;1477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8" name="Google Shape;1478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0" name="Google Shape;1480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1" name="Google Shape;1481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2" name="Google Shape;1482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84" name="Google Shape;1484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38" name="Google Shape;1538;p31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bg>
      <p:bgPr>
        <a:solidFill>
          <a:srgbClr val="002060"/>
        </a:solidFill>
        <a:effectLst/>
      </p:bgPr>
    </p:bg>
    <p:spTree>
      <p:nvGrpSpPr>
        <p:cNvPr id="1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0" name="Google Shape;1540;p32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541" name="Google Shape;1541;p32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2" name="Google Shape;1542;p32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543" name="Google Shape;1543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45" name="Google Shape;1545;p32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6" name="Google Shape;1546;p32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547" name="Google Shape;1547;p32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32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49" name="Google Shape;1549;p32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550" name="Google Shape;1550;p32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32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2" name="Google Shape;1552;p32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553" name="Google Shape;1553;p32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32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5" name="Google Shape;1555;p32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56" name="Google Shape;1556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8" name="Google Shape;1558;p32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59" name="Google Shape;1559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61" name="Google Shape;1561;p32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32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63" name="Google Shape;1563;p32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p32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5" name="Google Shape;1565;p32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6" name="Google Shape;1566;p32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7" name="Google Shape;1567;p32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32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9" name="Google Shape;1569;p32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0" name="Google Shape;1570;p32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1" name="Google Shape;1571;p32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2" name="Google Shape;1572;p32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3" name="Google Shape;1573;p32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4" name="Google Shape;1574;p32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5" name="Google Shape;1575;p32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6" name="Google Shape;1576;p32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7" name="Google Shape;1577;p32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8" name="Google Shape;1578;p32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p32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p32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p32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2" name="Google Shape;1582;p32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3" name="Google Shape;1583;p32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4" name="Google Shape;1584;p32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5" name="Google Shape;1585;p32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p32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p32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p32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9" name="Google Shape;1589;p32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0" name="Google Shape;1590;p32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1" name="Google Shape;1591;p32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2" name="Google Shape;1592;p32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p32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p32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p32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6" name="Google Shape;1596;p32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7" name="Google Shape;1597;p32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8" name="Google Shape;1598;p32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9" name="Google Shape;1599;p32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p32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p32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p32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3" name="Google Shape;1603;p32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4" name="Google Shape;1604;p32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5" name="Google Shape;1605;p32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6" name="Google Shape;1606;p32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p32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p32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p32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0" name="Google Shape;1610;p32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11" name="Google Shape;1611;p32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1612" name="Google Shape;1612;p32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32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32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32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32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32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32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32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32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32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32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32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32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32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32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32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32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32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32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32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32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32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32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32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32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32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32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32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32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32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32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32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32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32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32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32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32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32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32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32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32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3" name="Google Shape;1653;p32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654" name="Google Shape;1654;p3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3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6" name="Google Shape;1656;p32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657" name="Google Shape;1657;p3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3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3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3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3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3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3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3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3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3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7" name="Google Shape;1667;p32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668" name="Google Shape;1668;p3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3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0" name="Google Shape;1670;p32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1" name="Google Shape;1671;p32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72" name="Google Shape;1672;p32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673" name="Google Shape;1673;p3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3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5" name="Google Shape;1675;p32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bg>
      <p:bgPr>
        <a:solidFill>
          <a:srgbClr val="002060"/>
        </a:solidFill>
        <a:effectLst/>
      </p:bgPr>
    </p:bg>
    <p:spTree>
      <p:nvGrpSpPr>
        <p:cNvPr id="1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7" name="Google Shape;1677;p33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678" name="Google Shape;1678;p3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79" name="Google Shape;1679;p3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680" name="Google Shape;1680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1" name="Google Shape;1681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82" name="Google Shape;1682;p3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83" name="Google Shape;1683;p3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684" name="Google Shape;1684;p3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5" name="Google Shape;1685;p3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86" name="Google Shape;1686;p3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687" name="Google Shape;1687;p3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8" name="Google Shape;1688;p3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89" name="Google Shape;1689;p3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690" name="Google Shape;1690;p3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1" name="Google Shape;1691;p3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2" name="Google Shape;1692;p3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693" name="Google Shape;1693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4" name="Google Shape;1694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5" name="Google Shape;1695;p3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696" name="Google Shape;1696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7" name="Google Shape;1697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98" name="Google Shape;1698;p3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3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00" name="Google Shape;1700;p33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1" name="Google Shape;1701;p33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p33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3" name="Google Shape;1703;p33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4" name="Google Shape;1704;p33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p33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6" name="Google Shape;1706;p33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7" name="Google Shape;1707;p33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8" name="Google Shape;1708;p33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p33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0" name="Google Shape;1710;p33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1" name="Google Shape;1711;p33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p33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3" name="Google Shape;1713;p33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4" name="Google Shape;1714;p33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5" name="Google Shape;1715;p33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p33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7" name="Google Shape;1717;p33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p33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9" name="Google Shape;1719;p33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0" name="Google Shape;1720;p33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1" name="Google Shape;1721;p33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2" name="Google Shape;1722;p33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3" name="Google Shape;1723;p33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4" name="Google Shape;1724;p33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5" name="Google Shape;1725;p33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6" name="Google Shape;1726;p33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7" name="Google Shape;1727;p33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8" name="Google Shape;1728;p33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9" name="Google Shape;1729;p33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0" name="Google Shape;1730;p33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1" name="Google Shape;1731;p33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2" name="Google Shape;1732;p33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3" name="Google Shape;1733;p33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4" name="Google Shape;1734;p33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5" name="Google Shape;1735;p33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6" name="Google Shape;1736;p33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7" name="Google Shape;1737;p33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8" name="Google Shape;1738;p33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9" name="Google Shape;1739;p33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0" name="Google Shape;1740;p33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1" name="Google Shape;1741;p33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2" name="Google Shape;1742;p33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3" name="Google Shape;1743;p33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p33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5" name="Google Shape;1745;p33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6" name="Google Shape;1746;p33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7" name="Google Shape;1747;p33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48" name="Google Shape;1748;p33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749" name="Google Shape;1749;p33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33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33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33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33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33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33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33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33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33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33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33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33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33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33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33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33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33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33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33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33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33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33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33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33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33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33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33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33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33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33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33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33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33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33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33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33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33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33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33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33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33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33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33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33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33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33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33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33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33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33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33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33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33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33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33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33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33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33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33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33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33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33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2" name="Google Shape;1812;p33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813" name="Google Shape;1813;p3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3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5" name="Google Shape;1815;p33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816" name="Google Shape;1816;p3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3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3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3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3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3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3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3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3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3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6" name="Google Shape;1826;p33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827" name="Google Shape;1827;p3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3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29" name="Google Shape;1829;p33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p33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31" name="Google Shape;1831;p33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832" name="Google Shape;1832;p3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3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34" name="Google Shape;1834;p33"/>
          <p:cNvSpPr txBox="1"/>
          <p:nvPr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okie"/>
              <a:buNone/>
              <a:defRPr sz="4400" b="0" i="0" u="none" strike="noStrike" cap="none">
                <a:solidFill>
                  <a:schemeClr val="dk1"/>
                </a:solidFill>
                <a:latin typeface="Cookie"/>
                <a:ea typeface="Cookie"/>
                <a:cs typeface="Cookie"/>
                <a:sym typeface="Cooki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2"/>
          <p:cNvSpPr/>
          <p:nvPr/>
        </p:nvSpPr>
        <p:spPr>
          <a:xfrm>
            <a:off x="9762629" y="6492875"/>
            <a:ext cx="161294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5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2" name="Google Shape;4542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3808" y="145611"/>
            <a:ext cx="2325467" cy="1162735"/>
          </a:xfrm>
          <a:prstGeom prst="rect">
            <a:avLst/>
          </a:prstGeom>
          <a:noFill/>
          <a:ln>
            <a:noFill/>
          </a:ln>
        </p:spPr>
      </p:pic>
      <p:sp>
        <p:nvSpPr>
          <p:cNvPr id="4543" name="Google Shape;4543;p19"/>
          <p:cNvSpPr/>
          <p:nvPr/>
        </p:nvSpPr>
        <p:spPr>
          <a:xfrm>
            <a:off x="2334842" y="1333714"/>
            <a:ext cx="1034386" cy="523220"/>
          </a:xfrm>
          <a:prstGeom prst="roundRect">
            <a:avLst>
              <a:gd name="adj" fmla="val 16667"/>
            </a:avLst>
          </a:prstGeom>
          <a:solidFill>
            <a:srgbClr val="FFC000">
              <a:alpha val="7882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44" name="Google Shape;4544;p19"/>
          <p:cNvGrpSpPr/>
          <p:nvPr/>
        </p:nvGrpSpPr>
        <p:grpSpPr>
          <a:xfrm>
            <a:off x="1171197" y="1308346"/>
            <a:ext cx="2633886" cy="570588"/>
            <a:chOff x="1183343" y="1493800"/>
            <a:chExt cx="2633886" cy="570588"/>
          </a:xfrm>
        </p:grpSpPr>
        <p:sp>
          <p:nvSpPr>
            <p:cNvPr id="4545" name="Google Shape;4545;p19"/>
            <p:cNvSpPr txBox="1"/>
            <p:nvPr/>
          </p:nvSpPr>
          <p:spPr>
            <a:xfrm>
              <a:off x="1834335" y="1541167"/>
              <a:ext cx="198289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a)   Số ?</a:t>
              </a:r>
              <a:endParaRPr/>
            </a:p>
          </p:txBody>
        </p:sp>
        <p:sp>
          <p:nvSpPr>
            <p:cNvPr id="4546" name="Google Shape;4546;p19"/>
            <p:cNvSpPr/>
            <p:nvPr/>
          </p:nvSpPr>
          <p:spPr>
            <a:xfrm>
              <a:off x="1183343" y="1493800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</p:grpSp>
      <p:grpSp>
        <p:nvGrpSpPr>
          <p:cNvPr id="4547" name="Google Shape;4547;p19"/>
          <p:cNvGrpSpPr/>
          <p:nvPr/>
        </p:nvGrpSpPr>
        <p:grpSpPr>
          <a:xfrm>
            <a:off x="1822189" y="2043406"/>
            <a:ext cx="9180576" cy="3270684"/>
            <a:chOff x="1822189" y="2043406"/>
            <a:chExt cx="9180576" cy="3270684"/>
          </a:xfrm>
        </p:grpSpPr>
        <p:grpSp>
          <p:nvGrpSpPr>
            <p:cNvPr id="4548" name="Google Shape;4548;p19"/>
            <p:cNvGrpSpPr/>
            <p:nvPr/>
          </p:nvGrpSpPr>
          <p:grpSpPr>
            <a:xfrm>
              <a:off x="1822189" y="2043406"/>
              <a:ext cx="9180576" cy="820353"/>
              <a:chOff x="2087589" y="2019849"/>
              <a:chExt cx="9180576" cy="820353"/>
            </a:xfrm>
          </p:grpSpPr>
          <p:sp>
            <p:nvSpPr>
              <p:cNvPr id="4549" name="Google Shape;4549;p19"/>
              <p:cNvSpPr txBox="1"/>
              <p:nvPr/>
            </p:nvSpPr>
            <p:spPr>
              <a:xfrm>
                <a:off x="2087589" y="2019849"/>
                <a:ext cx="9180576" cy="8203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 km =               m 	                     m = 1 km.		</a:t>
                </a:r>
                <a:endParaRPr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0" name="Google Shape;4550;p19"/>
              <p:cNvSpPr/>
              <p:nvPr/>
            </p:nvSpPr>
            <p:spPr>
              <a:xfrm>
                <a:off x="3441120" y="2231281"/>
                <a:ext cx="1044956" cy="586885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28575" cap="flat" cmpd="sng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?</a:t>
                </a:r>
                <a:endParaRPr/>
              </a:p>
            </p:txBody>
          </p:sp>
          <p:sp>
            <p:nvSpPr>
              <p:cNvPr id="4551" name="Google Shape;4551;p19"/>
              <p:cNvSpPr/>
              <p:nvPr/>
            </p:nvSpPr>
            <p:spPr>
              <a:xfrm>
                <a:off x="6691349" y="2231281"/>
                <a:ext cx="1044956" cy="586885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28575" cap="flat" cmpd="sng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?</a:t>
                </a:r>
                <a:endParaRPr/>
              </a:p>
            </p:txBody>
          </p:sp>
        </p:grpSp>
        <p:sp>
          <p:nvSpPr>
            <p:cNvPr id="4552" name="Google Shape;4552;p19"/>
            <p:cNvSpPr txBox="1"/>
            <p:nvPr/>
          </p:nvSpPr>
          <p:spPr>
            <a:xfrm>
              <a:off x="1860587" y="3167390"/>
              <a:ext cx="8935231" cy="13051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b)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Chọn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câu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trả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lời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thích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hợp</a:t>
              </a:r>
              <a:endParaRPr dirty="0"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Quãng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đường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từ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nhà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Mai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đến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trường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dài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khoảng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:</a:t>
              </a:r>
              <a:endParaRPr dirty="0"/>
            </a:p>
          </p:txBody>
        </p:sp>
        <p:sp>
          <p:nvSpPr>
            <p:cNvPr id="4553" name="Google Shape;4553;p19"/>
            <p:cNvSpPr txBox="1"/>
            <p:nvPr/>
          </p:nvSpPr>
          <p:spPr>
            <a:xfrm>
              <a:off x="1860587" y="4790870"/>
              <a:ext cx="7061549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rgbClr val="DF3C7E"/>
                  </a:solidFill>
                  <a:latin typeface="Arial"/>
                  <a:ea typeface="Arial"/>
                  <a:cs typeface="Arial"/>
                  <a:sym typeface="Arial"/>
                </a:rPr>
                <a:t>A. </a:t>
              </a: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 dm		</a:t>
              </a:r>
              <a:r>
                <a:rPr lang="en-US" sz="2800">
                  <a:solidFill>
                    <a:srgbClr val="DF3C7E"/>
                  </a:solidFill>
                  <a:latin typeface="Arial"/>
                  <a:ea typeface="Arial"/>
                  <a:cs typeface="Arial"/>
                  <a:sym typeface="Arial"/>
                </a:rPr>
                <a:t>B. </a:t>
              </a: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 m		</a:t>
              </a:r>
              <a:r>
                <a:rPr lang="en-US" sz="2800">
                  <a:solidFill>
                    <a:srgbClr val="DF3C7E"/>
                  </a:solidFill>
                  <a:latin typeface="Arial"/>
                  <a:ea typeface="Arial"/>
                  <a:cs typeface="Arial"/>
                  <a:sym typeface="Arial"/>
                </a:rPr>
                <a:t>C. </a:t>
              </a: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 km </a:t>
              </a:r>
              <a:endParaRPr/>
            </a:p>
          </p:txBody>
        </p:sp>
      </p:grpSp>
      <p:sp>
        <p:nvSpPr>
          <p:cNvPr id="4554" name="Google Shape;4554;p19"/>
          <p:cNvSpPr txBox="1"/>
          <p:nvPr/>
        </p:nvSpPr>
        <p:spPr>
          <a:xfrm>
            <a:off x="3219288" y="2286670"/>
            <a:ext cx="1001388" cy="5231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1000</a:t>
            </a:r>
            <a:endParaRPr dirty="0"/>
          </a:p>
        </p:txBody>
      </p:sp>
      <p:sp>
        <p:nvSpPr>
          <p:cNvPr id="4555" name="Google Shape;4555;p19"/>
          <p:cNvSpPr txBox="1"/>
          <p:nvPr/>
        </p:nvSpPr>
        <p:spPr>
          <a:xfrm>
            <a:off x="6425949" y="2286670"/>
            <a:ext cx="987972" cy="5231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1000</a:t>
            </a:r>
            <a:endParaRPr dirty="0"/>
          </a:p>
        </p:txBody>
      </p:sp>
      <p:sp>
        <p:nvSpPr>
          <p:cNvPr id="4556" name="Google Shape;4556;p19"/>
          <p:cNvSpPr/>
          <p:nvPr/>
        </p:nvSpPr>
        <p:spPr>
          <a:xfrm>
            <a:off x="7133393" y="4694876"/>
            <a:ext cx="715207" cy="715207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61" name="Google Shape;4561;p20"/>
          <p:cNvGrpSpPr/>
          <p:nvPr/>
        </p:nvGrpSpPr>
        <p:grpSpPr>
          <a:xfrm>
            <a:off x="790219" y="343912"/>
            <a:ext cx="1630997" cy="570588"/>
            <a:chOff x="1183343" y="1493800"/>
            <a:chExt cx="1630997" cy="570588"/>
          </a:xfrm>
        </p:grpSpPr>
        <p:sp>
          <p:nvSpPr>
            <p:cNvPr id="4562" name="Google Shape;4562;p20"/>
            <p:cNvSpPr/>
            <p:nvPr/>
          </p:nvSpPr>
          <p:spPr>
            <a:xfrm>
              <a:off x="1834335" y="1541167"/>
              <a:ext cx="980005" cy="510778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Số ?</a:t>
              </a:r>
              <a:endParaRPr/>
            </a:p>
          </p:txBody>
        </p:sp>
        <p:sp>
          <p:nvSpPr>
            <p:cNvPr id="4563" name="Google Shape;4563;p20"/>
            <p:cNvSpPr/>
            <p:nvPr/>
          </p:nvSpPr>
          <p:spPr>
            <a:xfrm>
              <a:off x="1183343" y="1493800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/>
            </a:p>
          </p:txBody>
        </p:sp>
      </p:grpSp>
      <p:sp>
        <p:nvSpPr>
          <p:cNvPr id="4564" name="Google Shape;4564;p20"/>
          <p:cNvSpPr txBox="1"/>
          <p:nvPr/>
        </p:nvSpPr>
        <p:spPr>
          <a:xfrm>
            <a:off x="790219" y="933156"/>
            <a:ext cx="8602035" cy="577850"/>
          </a:xfrm>
          <a:prstGeom prst="rect">
            <a:avLst/>
          </a:prstGeom>
          <a:solidFill>
            <a:srgbClr val="FFFAC2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Mẫu: 	      4 km + 3 km = 7 km	      25 km – 10 km = 15 km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65" name="Google Shape;4565;p20"/>
          <p:cNvGrpSpPr/>
          <p:nvPr/>
        </p:nvGrpSpPr>
        <p:grpSpPr>
          <a:xfrm>
            <a:off x="2270700" y="1488916"/>
            <a:ext cx="10693773" cy="716350"/>
            <a:chOff x="3356585" y="996189"/>
            <a:chExt cx="10693773" cy="716350"/>
          </a:xfrm>
        </p:grpSpPr>
        <p:sp>
          <p:nvSpPr>
            <p:cNvPr id="4566" name="Google Shape;4566;p20"/>
            <p:cNvSpPr txBox="1"/>
            <p:nvPr/>
          </p:nvSpPr>
          <p:spPr>
            <a:xfrm>
              <a:off x="3356585" y="996189"/>
              <a:ext cx="10693773" cy="7163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8 km + 9 km =           km	32 km – 14 km =          km</a:t>
              </a:r>
              <a:endParaRPr/>
            </a:p>
          </p:txBody>
        </p:sp>
        <p:sp>
          <p:nvSpPr>
            <p:cNvPr id="4567" name="Google Shape;4567;p20"/>
            <p:cNvSpPr/>
            <p:nvPr/>
          </p:nvSpPr>
          <p:spPr>
            <a:xfrm>
              <a:off x="5470275" y="1102156"/>
              <a:ext cx="785091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  <p:sp>
          <p:nvSpPr>
            <p:cNvPr id="4568" name="Google Shape;4568;p20"/>
            <p:cNvSpPr/>
            <p:nvPr/>
          </p:nvSpPr>
          <p:spPr>
            <a:xfrm>
              <a:off x="9382518" y="1102155"/>
              <a:ext cx="785091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</p:grpSp>
      <p:sp>
        <p:nvSpPr>
          <p:cNvPr id="4569" name="Google Shape;4569;p20"/>
          <p:cNvSpPr txBox="1"/>
          <p:nvPr/>
        </p:nvSpPr>
        <p:spPr>
          <a:xfrm>
            <a:off x="4507009" y="1653400"/>
            <a:ext cx="585417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17</a:t>
            </a:r>
            <a:endParaRPr/>
          </a:p>
        </p:txBody>
      </p:sp>
      <p:sp>
        <p:nvSpPr>
          <p:cNvPr id="4570" name="Google Shape;4570;p20"/>
          <p:cNvSpPr txBox="1"/>
          <p:nvPr/>
        </p:nvSpPr>
        <p:spPr>
          <a:xfrm>
            <a:off x="8396469" y="1641462"/>
            <a:ext cx="585417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/>
          </a:p>
        </p:txBody>
      </p:sp>
      <p:grpSp>
        <p:nvGrpSpPr>
          <p:cNvPr id="4571" name="Google Shape;4571;p20"/>
          <p:cNvGrpSpPr/>
          <p:nvPr/>
        </p:nvGrpSpPr>
        <p:grpSpPr>
          <a:xfrm>
            <a:off x="790219" y="2338305"/>
            <a:ext cx="10166566" cy="570588"/>
            <a:chOff x="1183343" y="1400495"/>
            <a:chExt cx="10166566" cy="570588"/>
          </a:xfrm>
        </p:grpSpPr>
        <p:sp>
          <p:nvSpPr>
            <p:cNvPr id="4572" name="Google Shape;4572;p20"/>
            <p:cNvSpPr/>
            <p:nvPr/>
          </p:nvSpPr>
          <p:spPr>
            <a:xfrm>
              <a:off x="1834335" y="1422279"/>
              <a:ext cx="9515574" cy="510778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Biết chiều dài đoạn đường bộ từ Hà Nội đến một số tỉnh như sau:</a:t>
              </a:r>
              <a:endParaRPr/>
            </a:p>
          </p:txBody>
        </p:sp>
        <p:sp>
          <p:nvSpPr>
            <p:cNvPr id="4573" name="Google Shape;4573;p20"/>
            <p:cNvSpPr/>
            <p:nvPr/>
          </p:nvSpPr>
          <p:spPr>
            <a:xfrm>
              <a:off x="1183343" y="1400495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/>
            </a:p>
          </p:txBody>
        </p:sp>
      </p:grpSp>
      <p:graphicFrame>
        <p:nvGraphicFramePr>
          <p:cNvPr id="4574" name="Google Shape;4574;p20"/>
          <p:cNvGraphicFramePr/>
          <p:nvPr/>
        </p:nvGraphicFramePr>
        <p:xfrm>
          <a:off x="679865" y="3001495"/>
          <a:ext cx="5438025" cy="3369800"/>
        </p:xfrm>
        <a:graphic>
          <a:graphicData uri="http://schemas.openxmlformats.org/drawingml/2006/table">
            <a:tbl>
              <a:tblPr firstRow="1" bandRow="1">
                <a:noFill/>
                <a:tableStyleId>{BEDFA83A-7691-473D-971F-F73FD2BF0A40}</a:tableStyleId>
              </a:tblPr>
              <a:tblGrid>
                <a:gridCol w="327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56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</a:rPr>
                        <a:t>Đoạn đường bộ</a:t>
                      </a:r>
                      <a:endParaRPr/>
                    </a:p>
                  </a:txBody>
                  <a:tcPr marL="91450" marR="91450" marT="45725" marB="45725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  <a:t>Chiều dài</a:t>
                      </a:r>
                      <a:endParaRPr/>
                    </a:p>
                  </a:txBody>
                  <a:tcPr marL="91450" marR="91450" marT="45725" marB="45725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4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Hà Nội – Hà Nam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54 km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0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Hà Nội – Thái Bình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106 km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6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Hà Nội – Cao Bằng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240 km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3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Hà Nội – Lạng Sơn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155 km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575" name="Google Shape;4575;p20"/>
          <p:cNvSpPr/>
          <p:nvPr/>
        </p:nvSpPr>
        <p:spPr>
          <a:xfrm>
            <a:off x="6117875" y="2862782"/>
            <a:ext cx="5228152" cy="899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a) Trong các tỉnh trên, tỉnh nào xa Hà Nội nhất, tỉnh nào gần Hà Nội nhất? </a:t>
            </a:r>
            <a:endParaRPr/>
          </a:p>
        </p:txBody>
      </p:sp>
      <p:sp>
        <p:nvSpPr>
          <p:cNvPr id="4576" name="Google Shape;4576;p20"/>
          <p:cNvSpPr txBox="1"/>
          <p:nvPr/>
        </p:nvSpPr>
        <p:spPr>
          <a:xfrm>
            <a:off x="6117875" y="3736862"/>
            <a:ext cx="4148893" cy="899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Noto Sans Symbols"/>
              <a:buChar char="🡪"/>
            </a:pPr>
            <a:r>
              <a:rPr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Cao Bằng xa Hà Nội nhất.</a:t>
            </a:r>
            <a:endParaRPr/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   Hà Nam gần Hà Nội nhất.</a:t>
            </a:r>
            <a:endParaRPr sz="24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7" name="Google Shape;4577;p20"/>
          <p:cNvSpPr/>
          <p:nvPr/>
        </p:nvSpPr>
        <p:spPr>
          <a:xfrm>
            <a:off x="6117875" y="4627152"/>
            <a:ext cx="5228152" cy="1320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b) Trong các tỉnh trên, đường bộ từ Hà Nội đến những tỉnh nào dài hơn 100 km?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8" name="Google Shape;4578;p20"/>
          <p:cNvSpPr txBox="1"/>
          <p:nvPr/>
        </p:nvSpPr>
        <p:spPr>
          <a:xfrm>
            <a:off x="7376066" y="5458149"/>
            <a:ext cx="333700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Noto Sans Symbols"/>
              <a:buChar char="🡪"/>
            </a:pPr>
            <a:r>
              <a:rPr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Hà Nội – Thái Bình;</a:t>
            </a:r>
            <a:endParaRPr sz="24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9" name="Google Shape;4579;p20"/>
          <p:cNvSpPr txBox="1"/>
          <p:nvPr/>
        </p:nvSpPr>
        <p:spPr>
          <a:xfrm>
            <a:off x="6220181" y="5855719"/>
            <a:ext cx="242726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HN – Cao Bằng;</a:t>
            </a:r>
            <a:endParaRPr sz="24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0" name="Google Shape;4580;p20"/>
          <p:cNvSpPr txBox="1"/>
          <p:nvPr/>
        </p:nvSpPr>
        <p:spPr>
          <a:xfrm>
            <a:off x="8608962" y="5855718"/>
            <a:ext cx="240642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HN – Lạng Sơn.</a:t>
            </a:r>
            <a:endParaRPr sz="24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5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86" name="Google Shape;4586;p21"/>
          <p:cNvGrpSpPr/>
          <p:nvPr/>
        </p:nvGrpSpPr>
        <p:grpSpPr>
          <a:xfrm>
            <a:off x="790219" y="270033"/>
            <a:ext cx="10245210" cy="2010621"/>
            <a:chOff x="1183343" y="1254328"/>
            <a:chExt cx="10245210" cy="2010621"/>
          </a:xfrm>
        </p:grpSpPr>
        <p:sp>
          <p:nvSpPr>
            <p:cNvPr id="4587" name="Google Shape;4587;p21"/>
            <p:cNvSpPr/>
            <p:nvPr/>
          </p:nvSpPr>
          <p:spPr>
            <a:xfrm>
              <a:off x="1753930" y="1254328"/>
              <a:ext cx="9674623" cy="2010621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Hành trình cóc lên Thiên Đình kiện Trời làm mưa cứu muôn lại được cho như sau:</a:t>
              </a:r>
              <a:endParaRPr/>
            </a:p>
            <a:p>
              <a:pPr marL="0" marR="0" lvl="0" indent="0" algn="just" rtl="0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Cóc đi 28 km thì gặp cua. Cóc và cua đi thêm 36 km nữa thì gặp hổ và gấu. </a:t>
              </a:r>
              <a:endParaRPr/>
            </a:p>
            <a:p>
              <a:pPr marL="0" marR="0" lvl="0" indent="0" algn="just" rtl="0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Cóc, cua, hổ và gấu đi thêm 46 km nữa thì gặp ong mật và cáo. Hỏi:</a:t>
              </a:r>
              <a:endParaRPr/>
            </a:p>
            <a:p>
              <a:pPr marL="0" marR="0" lvl="0" indent="0" algn="just" rtl="0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a) Cóc đi bao nhiêu ki-lô-mét thì gặp hổ và gấu?</a:t>
              </a: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just" rtl="0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b) Tính từ chỗ gặp cua, cóc đi bao nhiêu ki-lô-mét thì gặp ong mật và cáo?</a:t>
              </a: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8" name="Google Shape;4588;p21"/>
            <p:cNvSpPr/>
            <p:nvPr/>
          </p:nvSpPr>
          <p:spPr>
            <a:xfrm>
              <a:off x="1183343" y="1400495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/>
            </a:p>
          </p:txBody>
        </p:sp>
      </p:grpSp>
      <p:pic>
        <p:nvPicPr>
          <p:cNvPr id="4589" name="Google Shape;4589;p21"/>
          <p:cNvPicPr preferRelativeResize="0"/>
          <p:nvPr/>
        </p:nvPicPr>
        <p:blipFill rotWithShape="1">
          <a:blip r:embed="rId3">
            <a:alphaModFix/>
          </a:blip>
          <a:srcRect b="20816"/>
          <a:stretch/>
        </p:blipFill>
        <p:spPr>
          <a:xfrm>
            <a:off x="395570" y="3366370"/>
            <a:ext cx="5312469" cy="3093365"/>
          </a:xfrm>
          <a:prstGeom prst="rect">
            <a:avLst/>
          </a:prstGeom>
          <a:noFill/>
          <a:ln>
            <a:noFill/>
          </a:ln>
        </p:spPr>
      </p:pic>
      <p:sp>
        <p:nvSpPr>
          <p:cNvPr id="4590" name="Google Shape;4590;p21"/>
          <p:cNvSpPr txBox="1"/>
          <p:nvPr/>
        </p:nvSpPr>
        <p:spPr>
          <a:xfrm>
            <a:off x="4922729" y="2105290"/>
            <a:ext cx="6485394" cy="4273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Bài giải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a) Cóc cần đi số ki- lô- mét để gặp hổ và gấu là: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28 + 36 = 64 (km)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b) Tính từ chỗ gặp cua, cóc đi số ki-lô-mét thì gặp ong mật và cáo là: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36 + 46 = 82 (km)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Đáp số: a) </a:t>
            </a:r>
            <a:r>
              <a:rPr lang="en-US" sz="23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64 km.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			   </a:t>
            </a:r>
            <a:r>
              <a:rPr lang="en-US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b) </a:t>
            </a:r>
            <a:r>
              <a:rPr lang="en-US" sz="23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82 km.</a:t>
            </a:r>
            <a:endParaRPr sz="23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5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5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5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4" name="Google Shape;4454;p10" descr="C:\Users\TUAN\Downloads\Luyện tập 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0152" y="328812"/>
            <a:ext cx="2237784" cy="863493"/>
          </a:xfrm>
          <a:prstGeom prst="rect">
            <a:avLst/>
          </a:prstGeom>
          <a:noFill/>
          <a:ln>
            <a:noFill/>
          </a:ln>
        </p:spPr>
      </p:pic>
      <p:sp>
        <p:nvSpPr>
          <p:cNvPr id="4455" name="Google Shape;4455;p10"/>
          <p:cNvSpPr/>
          <p:nvPr/>
        </p:nvSpPr>
        <p:spPr>
          <a:xfrm>
            <a:off x="3585891" y="643936"/>
            <a:ext cx="1034386" cy="523220"/>
          </a:xfrm>
          <a:prstGeom prst="roundRect">
            <a:avLst>
              <a:gd name="adj" fmla="val 16667"/>
            </a:avLst>
          </a:prstGeom>
          <a:solidFill>
            <a:srgbClr val="FFC000">
              <a:alpha val="7882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56" name="Google Shape;4456;p10"/>
          <p:cNvGrpSpPr/>
          <p:nvPr/>
        </p:nvGrpSpPr>
        <p:grpSpPr>
          <a:xfrm>
            <a:off x="2967936" y="589072"/>
            <a:ext cx="1905202" cy="570588"/>
            <a:chOff x="1183343" y="1464304"/>
            <a:chExt cx="1905202" cy="570588"/>
          </a:xfrm>
        </p:grpSpPr>
        <p:sp>
          <p:nvSpPr>
            <p:cNvPr id="4457" name="Google Shape;4457;p10"/>
            <p:cNvSpPr txBox="1"/>
            <p:nvPr/>
          </p:nvSpPr>
          <p:spPr>
            <a:xfrm>
              <a:off x="1819587" y="1511671"/>
              <a:ext cx="1268958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Số ?</a:t>
              </a:r>
              <a:endParaRPr/>
            </a:p>
          </p:txBody>
        </p:sp>
        <p:sp>
          <p:nvSpPr>
            <p:cNvPr id="4458" name="Google Shape;4458;p10"/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</p:grpSp>
      <p:sp>
        <p:nvSpPr>
          <p:cNvPr id="4459" name="Google Shape;4459;p10"/>
          <p:cNvSpPr txBox="1"/>
          <p:nvPr/>
        </p:nvSpPr>
        <p:spPr>
          <a:xfrm>
            <a:off x="1234227" y="1673787"/>
            <a:ext cx="9474068" cy="1131848"/>
          </a:xfrm>
          <a:prstGeom prst="rect">
            <a:avLst/>
          </a:prstGeom>
          <a:solidFill>
            <a:srgbClr val="FFFAC2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Mẫu: 		2 dm + 3 dm = 5 dm			4 m + 6 m = 10 m 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	5 dm – 3 dm = 2 dm			10 m – 6 m = 4 m    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60" name="Google Shape;4460;p10"/>
          <p:cNvGrpSpPr/>
          <p:nvPr/>
        </p:nvGrpSpPr>
        <p:grpSpPr>
          <a:xfrm>
            <a:off x="1326162" y="3184970"/>
            <a:ext cx="10693773" cy="1508984"/>
            <a:chOff x="2353055" y="2078841"/>
            <a:chExt cx="10693773" cy="1508984"/>
          </a:xfrm>
        </p:grpSpPr>
        <p:sp>
          <p:nvSpPr>
            <p:cNvPr id="4461" name="Google Shape;4461;p10"/>
            <p:cNvSpPr txBox="1"/>
            <p:nvPr/>
          </p:nvSpPr>
          <p:spPr>
            <a:xfrm>
              <a:off x="2353055" y="2078841"/>
              <a:ext cx="10693773" cy="14550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 dm + 8 dm =                dm		26 dm + 45 dm =              dm</a:t>
              </a:r>
              <a:endParaRPr/>
            </a:p>
            <a:p>
              <a:pPr marL="0" marR="0" lvl="0" indent="0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65 m – 30 m =                m			51 m – 16 m =              m</a:t>
              </a:r>
              <a:endParaRPr/>
            </a:p>
          </p:txBody>
        </p:sp>
        <p:sp>
          <p:nvSpPr>
            <p:cNvPr id="4462" name="Google Shape;4462;p10"/>
            <p:cNvSpPr/>
            <p:nvPr/>
          </p:nvSpPr>
          <p:spPr>
            <a:xfrm>
              <a:off x="4608858" y="2246029"/>
              <a:ext cx="949960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  <p:sp>
          <p:nvSpPr>
            <p:cNvPr id="4463" name="Google Shape;4463;p10"/>
            <p:cNvSpPr/>
            <p:nvPr/>
          </p:nvSpPr>
          <p:spPr>
            <a:xfrm>
              <a:off x="4608858" y="3000940"/>
              <a:ext cx="949960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  <p:sp>
          <p:nvSpPr>
            <p:cNvPr id="4464" name="Google Shape;4464;p10"/>
            <p:cNvSpPr/>
            <p:nvPr/>
          </p:nvSpPr>
          <p:spPr>
            <a:xfrm>
              <a:off x="10352196" y="2231281"/>
              <a:ext cx="949960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  <p:sp>
          <p:nvSpPr>
            <p:cNvPr id="4465" name="Google Shape;4465;p10"/>
            <p:cNvSpPr/>
            <p:nvPr/>
          </p:nvSpPr>
          <p:spPr>
            <a:xfrm>
              <a:off x="10012992" y="3000940"/>
              <a:ext cx="949960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</p:grpSp>
      <p:sp>
        <p:nvSpPr>
          <p:cNvPr id="4466" name="Google Shape;4466;p10"/>
          <p:cNvSpPr txBox="1"/>
          <p:nvPr/>
        </p:nvSpPr>
        <p:spPr>
          <a:xfrm>
            <a:off x="3778984" y="3379434"/>
            <a:ext cx="585417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/>
          </a:p>
        </p:txBody>
      </p:sp>
      <p:sp>
        <p:nvSpPr>
          <p:cNvPr id="4467" name="Google Shape;4467;p10"/>
          <p:cNvSpPr txBox="1"/>
          <p:nvPr/>
        </p:nvSpPr>
        <p:spPr>
          <a:xfrm>
            <a:off x="3763114" y="4131512"/>
            <a:ext cx="585417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endParaRPr/>
          </a:p>
        </p:txBody>
      </p:sp>
      <p:sp>
        <p:nvSpPr>
          <p:cNvPr id="4468" name="Google Shape;4468;p10"/>
          <p:cNvSpPr txBox="1"/>
          <p:nvPr/>
        </p:nvSpPr>
        <p:spPr>
          <a:xfrm>
            <a:off x="9535771" y="3366906"/>
            <a:ext cx="585417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71</a:t>
            </a:r>
            <a:endParaRPr/>
          </a:p>
        </p:txBody>
      </p:sp>
      <p:sp>
        <p:nvSpPr>
          <p:cNvPr id="4469" name="Google Shape;4469;p10"/>
          <p:cNvSpPr txBox="1"/>
          <p:nvPr/>
        </p:nvSpPr>
        <p:spPr>
          <a:xfrm>
            <a:off x="9168370" y="4133857"/>
            <a:ext cx="585417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4" name="Google Shape;4474;p11" descr="C:\Users\TUAN\Downloads\Luyện tập 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0152" y="328812"/>
            <a:ext cx="2237784" cy="8634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75" name="Google Shape;4475;p11"/>
          <p:cNvGrpSpPr/>
          <p:nvPr/>
        </p:nvGrpSpPr>
        <p:grpSpPr>
          <a:xfrm>
            <a:off x="2967936" y="700290"/>
            <a:ext cx="7193702" cy="481630"/>
            <a:chOff x="2967936" y="700290"/>
            <a:chExt cx="7193702" cy="481630"/>
          </a:xfrm>
        </p:grpSpPr>
        <p:sp>
          <p:nvSpPr>
            <p:cNvPr id="4476" name="Google Shape;4476;p11"/>
            <p:cNvSpPr/>
            <p:nvPr/>
          </p:nvSpPr>
          <p:spPr>
            <a:xfrm>
              <a:off x="2967936" y="700290"/>
              <a:ext cx="437322" cy="447159"/>
            </a:xfrm>
            <a:prstGeom prst="ellipse">
              <a:avLst/>
            </a:prstGeom>
            <a:solidFill>
              <a:srgbClr val="7030A0"/>
            </a:solidFill>
            <a:ln w="1270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7" name="Google Shape;4477;p11"/>
            <p:cNvSpPr txBox="1"/>
            <p:nvPr/>
          </p:nvSpPr>
          <p:spPr>
            <a:xfrm>
              <a:off x="3405257" y="720255"/>
              <a:ext cx="675638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Quan sát tranh và trả lời câu hỏi:</a:t>
              </a:r>
              <a:endParaRPr/>
            </a:p>
          </p:txBody>
        </p:sp>
      </p:grpSp>
      <p:pic>
        <p:nvPicPr>
          <p:cNvPr id="4478" name="Google Shape;4478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60680" y="1212270"/>
            <a:ext cx="8969195" cy="2967468"/>
          </a:xfrm>
          <a:prstGeom prst="roundRect">
            <a:avLst>
              <a:gd name="adj" fmla="val 23762"/>
            </a:avLst>
          </a:prstGeom>
          <a:noFill/>
          <a:ln>
            <a:noFill/>
          </a:ln>
        </p:spPr>
      </p:pic>
      <p:sp>
        <p:nvSpPr>
          <p:cNvPr id="4479" name="Google Shape;4479;p11"/>
          <p:cNvSpPr txBox="1"/>
          <p:nvPr/>
        </p:nvSpPr>
        <p:spPr>
          <a:xfrm>
            <a:off x="988142" y="4380271"/>
            <a:ext cx="945964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Để đi đến cầu trượt rồi ra bập bênh. Rô – bốt cần đi bao nhiêu mét?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0" name="Google Shape;4480;p11"/>
          <p:cNvSpPr txBox="1"/>
          <p:nvPr/>
        </p:nvSpPr>
        <p:spPr>
          <a:xfrm>
            <a:off x="4724400" y="5115620"/>
            <a:ext cx="441960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(30 m + 15 m =  45m )</a:t>
            </a:r>
            <a:endParaRPr dirty="0"/>
          </a:p>
        </p:txBody>
      </p:sp>
      <p:sp>
        <p:nvSpPr>
          <p:cNvPr id="4481" name="Google Shape;4481;p11"/>
          <p:cNvSpPr txBox="1"/>
          <p:nvPr/>
        </p:nvSpPr>
        <p:spPr>
          <a:xfrm>
            <a:off x="923690" y="5109703"/>
            <a:ext cx="397416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Rô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bốt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phải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đi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>
                <a:solidFill>
                  <a:srgbClr val="FF0000"/>
                </a:solidFill>
              </a:rPr>
              <a:t>45 </a:t>
            </a:r>
            <a:r>
              <a:rPr lang="en-US" sz="2800" dirty="0" err="1">
                <a:solidFill>
                  <a:srgbClr val="FF0000"/>
                </a:solidFill>
              </a:rPr>
              <a:t>mét</a:t>
            </a:r>
            <a:r>
              <a:rPr lang="en-US" sz="2800" dirty="0">
                <a:solidFill>
                  <a:srgbClr val="FF0000"/>
                </a:solidFill>
              </a:rPr>
              <a:t>.</a:t>
            </a:r>
            <a:endParaRPr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86" name="Google Shape;4486;p12"/>
          <p:cNvGrpSpPr/>
          <p:nvPr/>
        </p:nvGrpSpPr>
        <p:grpSpPr>
          <a:xfrm>
            <a:off x="805176" y="165881"/>
            <a:ext cx="10187765" cy="1015800"/>
            <a:chOff x="2967936" y="602271"/>
            <a:chExt cx="10187765" cy="1015800"/>
          </a:xfrm>
        </p:grpSpPr>
        <p:sp>
          <p:nvSpPr>
            <p:cNvPr id="4487" name="Google Shape;4487;p12"/>
            <p:cNvSpPr/>
            <p:nvPr/>
          </p:nvSpPr>
          <p:spPr>
            <a:xfrm>
              <a:off x="2967936" y="700290"/>
              <a:ext cx="437322" cy="447159"/>
            </a:xfrm>
            <a:prstGeom prst="ellipse">
              <a:avLst/>
            </a:prstGeom>
            <a:solidFill>
              <a:srgbClr val="7030A0"/>
            </a:solidFill>
            <a:ln w="1270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8" name="Google Shape;4488;p12"/>
            <p:cNvSpPr txBox="1"/>
            <p:nvPr/>
          </p:nvSpPr>
          <p:spPr>
            <a:xfrm>
              <a:off x="3449501" y="602271"/>
              <a:ext cx="9706200" cy="101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Nam, Việt và Rô – bốt cùng chơi đá cầu. Nam đá quả cầu bay xa 4 m. Việt đá quả cầu bay ra xa 5 m. Rô – bốt đá quả c</a:t>
              </a:r>
              <a:r>
                <a:rPr lang="en-US" sz="2400">
                  <a:solidFill>
                    <a:schemeClr val="dk1"/>
                  </a:solidFill>
                </a:rPr>
                <a:t>ầ</a:t>
              </a: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 bay xa 7 m. </a:t>
              </a:r>
              <a:endParaRPr/>
            </a:p>
          </p:txBody>
        </p:sp>
      </p:grpSp>
      <p:pic>
        <p:nvPicPr>
          <p:cNvPr id="4489" name="Google Shape;448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5044" y="1542250"/>
            <a:ext cx="6365912" cy="233703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90" name="Google Shape;4490;p12"/>
          <p:cNvCxnSpPr/>
          <p:nvPr/>
        </p:nvCxnSpPr>
        <p:spPr>
          <a:xfrm>
            <a:off x="6848505" y="681563"/>
            <a:ext cx="884903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491" name="Google Shape;4491;p12"/>
          <p:cNvCxnSpPr/>
          <p:nvPr/>
        </p:nvCxnSpPr>
        <p:spPr>
          <a:xfrm>
            <a:off x="10107897" y="711059"/>
            <a:ext cx="884903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492" name="Google Shape;4492;p12"/>
          <p:cNvCxnSpPr/>
          <p:nvPr/>
        </p:nvCxnSpPr>
        <p:spPr>
          <a:xfrm>
            <a:off x="1352529" y="1297729"/>
            <a:ext cx="664841" cy="0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493" name="Google Shape;4493;p12"/>
          <p:cNvCxnSpPr/>
          <p:nvPr/>
        </p:nvCxnSpPr>
        <p:spPr>
          <a:xfrm>
            <a:off x="4905588" y="1276789"/>
            <a:ext cx="549455" cy="0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494" name="Google Shape;4494;p12"/>
          <p:cNvCxnSpPr/>
          <p:nvPr/>
        </p:nvCxnSpPr>
        <p:spPr>
          <a:xfrm>
            <a:off x="5587971" y="1297729"/>
            <a:ext cx="1177806" cy="0"/>
          </a:xfrm>
          <a:prstGeom prst="straightConnector1">
            <a:avLst/>
          </a:prstGeom>
          <a:noFill/>
          <a:ln w="38100" cap="flat" cmpd="sng">
            <a:solidFill>
              <a:srgbClr val="F7941E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495" name="Google Shape;4495;p12"/>
          <p:cNvCxnSpPr/>
          <p:nvPr/>
        </p:nvCxnSpPr>
        <p:spPr>
          <a:xfrm>
            <a:off x="9339820" y="1276789"/>
            <a:ext cx="664841" cy="0"/>
          </a:xfrm>
          <a:prstGeom prst="straightConnector1">
            <a:avLst/>
          </a:prstGeom>
          <a:noFill/>
          <a:ln w="38100" cap="flat" cmpd="sng">
            <a:solidFill>
              <a:srgbClr val="F7941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496" name="Google Shape;4496;p12"/>
          <p:cNvSpPr txBox="1"/>
          <p:nvPr/>
        </p:nvSpPr>
        <p:spPr>
          <a:xfrm>
            <a:off x="7366996" y="1662574"/>
            <a:ext cx="394564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a) Bạn nào đá quả cầu bay xa nhất?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7" name="Google Shape;4497;p12"/>
          <p:cNvSpPr txBox="1"/>
          <p:nvPr/>
        </p:nvSpPr>
        <p:spPr>
          <a:xfrm>
            <a:off x="6934200" y="2493571"/>
            <a:ext cx="558700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</a:pPr>
            <a:r>
              <a:rPr lang="en-US" sz="2400" dirty="0" err="1">
                <a:solidFill>
                  <a:srgbClr val="FF0000"/>
                </a:solidFill>
                <a:sym typeface="Arial"/>
              </a:rPr>
              <a:t>Rô-bốt</a:t>
            </a:r>
            <a:r>
              <a:rPr lang="en-US" sz="2400" dirty="0">
                <a:solidFill>
                  <a:srgbClr val="FF0000"/>
                </a:solidFill>
                <a:sym typeface="Arial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Arial"/>
              </a:rPr>
              <a:t>đá</a:t>
            </a:r>
            <a:r>
              <a:rPr lang="en-US" sz="2400" dirty="0">
                <a:solidFill>
                  <a:srgbClr val="FF0000"/>
                </a:solidFill>
                <a:sym typeface="Arial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Arial"/>
              </a:rPr>
              <a:t>quả</a:t>
            </a:r>
            <a:r>
              <a:rPr lang="en-US" sz="2400" dirty="0">
                <a:solidFill>
                  <a:srgbClr val="FF0000"/>
                </a:solidFill>
                <a:sym typeface="Arial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Arial"/>
              </a:rPr>
              <a:t>cầu</a:t>
            </a:r>
            <a:r>
              <a:rPr lang="en-US" sz="2400" dirty="0">
                <a:solidFill>
                  <a:srgbClr val="FF0000"/>
                </a:solidFill>
                <a:sym typeface="Arial"/>
              </a:rPr>
              <a:t> bay  </a:t>
            </a:r>
            <a:r>
              <a:rPr lang="en-US" sz="2400" dirty="0" err="1">
                <a:solidFill>
                  <a:srgbClr val="FF0000"/>
                </a:solidFill>
                <a:sym typeface="Arial"/>
              </a:rPr>
              <a:t>xa</a:t>
            </a:r>
            <a:r>
              <a:rPr lang="en-US" sz="2400" dirty="0">
                <a:solidFill>
                  <a:srgbClr val="FF0000"/>
                </a:solidFill>
                <a:sym typeface="Arial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Arial"/>
              </a:rPr>
              <a:t>nhất</a:t>
            </a:r>
            <a:r>
              <a:rPr lang="en-US" sz="2400" dirty="0">
                <a:solidFill>
                  <a:srgbClr val="FF0000"/>
                </a:solidFill>
                <a:sym typeface="Arial"/>
              </a:rPr>
              <a:t>.</a:t>
            </a:r>
            <a:endParaRPr sz="2400" dirty="0"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FF0000"/>
                </a:solidFill>
                <a:sym typeface="Arial"/>
              </a:rPr>
              <a:t>( 7 m &gt; 5m </a:t>
            </a:r>
            <a:r>
              <a:rPr lang="en-US" sz="2400">
                <a:solidFill>
                  <a:srgbClr val="FF0000"/>
                </a:solidFill>
                <a:sym typeface="Arial"/>
              </a:rPr>
              <a:t>&gt; 4m</a:t>
            </a:r>
            <a:r>
              <a:rPr lang="en-US" sz="2400" dirty="0">
                <a:solidFill>
                  <a:srgbClr val="FF0000"/>
                </a:solidFill>
                <a:sym typeface="Arial"/>
              </a:rPr>
              <a:t>)</a:t>
            </a:r>
            <a:endParaRPr sz="2400" dirty="0"/>
          </a:p>
        </p:txBody>
      </p:sp>
      <p:sp>
        <p:nvSpPr>
          <p:cNvPr id="4498" name="Google Shape;4498;p12"/>
          <p:cNvSpPr txBox="1"/>
          <p:nvPr/>
        </p:nvSpPr>
        <p:spPr>
          <a:xfrm>
            <a:off x="1023837" y="3810000"/>
            <a:ext cx="724512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b)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Việt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đá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quả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cầu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bay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xa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hơn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Nam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bao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nhiêu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mét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  <p:sp>
        <p:nvSpPr>
          <p:cNvPr id="4499" name="Google Shape;4499;p12"/>
          <p:cNvSpPr txBox="1"/>
          <p:nvPr/>
        </p:nvSpPr>
        <p:spPr>
          <a:xfrm>
            <a:off x="1023837" y="4343400"/>
            <a:ext cx="9235226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  <a:sym typeface="Arial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  <a:sym typeface="Arial"/>
              </a:rPr>
              <a:t>giải</a:t>
            </a:r>
            <a:endParaRPr sz="3200" b="1" dirty="0">
              <a:latin typeface="HP001 4 hàng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  <a:sym typeface="Arial"/>
              </a:rPr>
              <a:t>Việt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  <a:sym typeface="Arial"/>
              </a:rPr>
              <a:t>đá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  <a:sym typeface="Arial"/>
              </a:rPr>
              <a:t>quả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  <a:sym typeface="Arial"/>
              </a:rPr>
              <a:t>cầu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  <a:sym typeface="Arial"/>
              </a:rPr>
              <a:t>xa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  <a:sym typeface="Arial"/>
              </a:rPr>
              <a:t>hơn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  <a:sym typeface="Arial"/>
              </a:rPr>
              <a:t> Nam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  <a:sym typeface="Arial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  <a:sym typeface="Arial"/>
              </a:rPr>
              <a:t>mét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  <a:sym typeface="Arial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  <a:sym typeface="Arial"/>
              </a:rPr>
              <a:t>:</a:t>
            </a:r>
            <a:endParaRPr sz="3200" b="1" dirty="0">
              <a:latin typeface="HP001 4 hàng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  <a:sym typeface="Arial"/>
              </a:rPr>
              <a:t>5 – 4 = 1 (m)</a:t>
            </a:r>
            <a:endParaRPr sz="3200" b="1" dirty="0">
              <a:latin typeface="HP001 4 hàng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  <a:sym typeface="Arial"/>
              </a:rPr>
              <a:t>              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  <a:sym typeface="Arial"/>
              </a:rPr>
              <a:t>Đáp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  <a:sym typeface="Arial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  <a:sym typeface="Arial"/>
              </a:rPr>
              <a:t>: 1 m.</a:t>
            </a:r>
            <a:endParaRPr sz="3200" b="1" dirty="0">
              <a:solidFill>
                <a:srgbClr val="FF0000"/>
              </a:solidFill>
              <a:latin typeface="HP001 4 hàng" pitchFamily="34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4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4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8" name="Google Shape;4508;p14" descr="Không có mô tả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0947" y="370400"/>
            <a:ext cx="2330549" cy="887829"/>
          </a:xfrm>
          <a:prstGeom prst="rect">
            <a:avLst/>
          </a:prstGeom>
          <a:noFill/>
          <a:ln>
            <a:noFill/>
          </a:ln>
        </p:spPr>
      </p:pic>
      <p:sp>
        <p:nvSpPr>
          <p:cNvPr id="4509" name="Google Shape;4509;p14"/>
          <p:cNvSpPr txBox="1"/>
          <p:nvPr/>
        </p:nvSpPr>
        <p:spPr>
          <a:xfrm flipH="1">
            <a:off x="3021429" y="740676"/>
            <a:ext cx="4844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A1E72"/>
                </a:solidFill>
                <a:latin typeface="Cookie"/>
                <a:ea typeface="Cookie"/>
                <a:cs typeface="Cookie"/>
                <a:sym typeface="Cookie"/>
              </a:rPr>
              <a:t>CẦU THANG - CẦU TRƯỢT</a:t>
            </a:r>
            <a:endParaRPr/>
          </a:p>
        </p:txBody>
      </p:sp>
      <p:pic>
        <p:nvPicPr>
          <p:cNvPr id="4510" name="Google Shape;4510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07415" y="290996"/>
            <a:ext cx="1693179" cy="1426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1" name="Google Shape;4511;p14" descr="Business Rules Clip Art - Royalty Free - GoGraph"/>
          <p:cNvPicPr preferRelativeResize="0"/>
          <p:nvPr/>
        </p:nvPicPr>
        <p:blipFill rotWithShape="1">
          <a:blip r:embed="rId5">
            <a:alphaModFix/>
          </a:blip>
          <a:srcRect b="22676"/>
          <a:stretch/>
        </p:blipFill>
        <p:spPr>
          <a:xfrm>
            <a:off x="5026496" y="1416937"/>
            <a:ext cx="2238375" cy="1428802"/>
          </a:xfrm>
          <a:prstGeom prst="rect">
            <a:avLst/>
          </a:prstGeom>
          <a:noFill/>
          <a:ln>
            <a:noFill/>
          </a:ln>
        </p:spPr>
      </p:pic>
      <p:sp>
        <p:nvSpPr>
          <p:cNvPr id="4512" name="Google Shape;4512;p14"/>
          <p:cNvSpPr txBox="1"/>
          <p:nvPr/>
        </p:nvSpPr>
        <p:spPr>
          <a:xfrm>
            <a:off x="996694" y="2308217"/>
            <a:ext cx="9937608" cy="3901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Chơi theo nhóm.</a:t>
            </a:r>
            <a:endParaRPr/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Người chơi bắt đầu từ ô </a:t>
            </a:r>
            <a:r>
              <a:rPr lang="en-US"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xuất phát</a:t>
            </a:r>
            <a:r>
              <a:rPr lang="en-US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. Khi đến lượt, người chơi gieo xúc xắc. Đếm số chấm ở mặt trên xúc xắc rồi di chuyển số ô bằng số chấm đó. Nếu số thích hợp với      ở ô đi đến, nếu nêu sai số thì phải quay về ô xuất phát trước đó. Khi đến chân cầu thang, em leo lên. Khi đến đỉnh cầu trượt, em trượt xuống.</a:t>
            </a:r>
            <a:endParaRPr/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Trò chơi kết thúc khi có người đến được </a:t>
            </a:r>
            <a:r>
              <a:rPr lang="en-US"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kho báu</a:t>
            </a:r>
            <a:r>
              <a:rPr lang="en-US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4513" name="Google Shape;4513;p14"/>
          <p:cNvSpPr/>
          <p:nvPr/>
        </p:nvSpPr>
        <p:spPr>
          <a:xfrm>
            <a:off x="859722" y="1628506"/>
            <a:ext cx="10183416" cy="4694992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C0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4" name="Google Shape;4514;p14"/>
          <p:cNvSpPr/>
          <p:nvPr/>
        </p:nvSpPr>
        <p:spPr>
          <a:xfrm>
            <a:off x="5660175" y="4071254"/>
            <a:ext cx="443163" cy="48502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7941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2000" fill="hold"/>
                                        <p:tgtEl>
                                          <p:spTgt spid="45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4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/>
                                        <p:tgtEl>
                                          <p:spTgt spid="4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9" name="Google Shape;4519;p15" descr="Không có mô tả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0947" y="370400"/>
            <a:ext cx="2330549" cy="887829"/>
          </a:xfrm>
          <a:prstGeom prst="rect">
            <a:avLst/>
          </a:prstGeom>
          <a:noFill/>
          <a:ln>
            <a:noFill/>
          </a:ln>
        </p:spPr>
      </p:pic>
      <p:sp>
        <p:nvSpPr>
          <p:cNvPr id="4520" name="Google Shape;4520;p15"/>
          <p:cNvSpPr txBox="1"/>
          <p:nvPr/>
        </p:nvSpPr>
        <p:spPr>
          <a:xfrm flipH="1">
            <a:off x="408924" y="1557104"/>
            <a:ext cx="484433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A1E72"/>
                </a:solidFill>
                <a:latin typeface="Cookie"/>
                <a:ea typeface="Cookie"/>
                <a:cs typeface="Cookie"/>
                <a:sym typeface="Cookie"/>
              </a:rPr>
              <a:t>CẦU THANG – CẦU TRƯỢT</a:t>
            </a:r>
            <a:endParaRPr/>
          </a:p>
        </p:txBody>
      </p:sp>
      <p:pic>
        <p:nvPicPr>
          <p:cNvPr id="4521" name="Google Shape;4521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8317" y="2715630"/>
            <a:ext cx="3068056" cy="2585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22" name="Google Shape;4522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63453" y="223239"/>
            <a:ext cx="6122852" cy="62345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2000" fill="hold"/>
                                        <p:tgtEl>
                                          <p:spTgt spid="45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1" name="Google Shape;4531;p17"/>
          <p:cNvSpPr txBox="1"/>
          <p:nvPr/>
        </p:nvSpPr>
        <p:spPr>
          <a:xfrm>
            <a:off x="5184532" y="364806"/>
            <a:ext cx="182293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Ki- lô- mét</a:t>
            </a:r>
            <a:endParaRPr/>
          </a:p>
        </p:txBody>
      </p:sp>
      <p:pic>
        <p:nvPicPr>
          <p:cNvPr id="4532" name="Google Shape;4532;p17"/>
          <p:cNvPicPr preferRelativeResize="0"/>
          <p:nvPr/>
        </p:nvPicPr>
        <p:blipFill rotWithShape="1">
          <a:blip r:embed="rId3">
            <a:alphaModFix/>
          </a:blip>
          <a:srcRect t="2038"/>
          <a:stretch/>
        </p:blipFill>
        <p:spPr>
          <a:xfrm>
            <a:off x="1057983" y="900049"/>
            <a:ext cx="10076033" cy="3273745"/>
          </a:xfrm>
          <a:prstGeom prst="rect">
            <a:avLst/>
          </a:prstGeom>
          <a:noFill/>
          <a:ln>
            <a:noFill/>
          </a:ln>
        </p:spPr>
      </p:pic>
      <p:sp>
        <p:nvSpPr>
          <p:cNvPr id="4533" name="Google Shape;4533;p17"/>
          <p:cNvSpPr/>
          <p:nvPr/>
        </p:nvSpPr>
        <p:spPr>
          <a:xfrm>
            <a:off x="1296411" y="4173794"/>
            <a:ext cx="9599177" cy="222021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1CFE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175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Ki- lô- mét là một đơn vị đo độ dài.</a:t>
            </a:r>
            <a:endParaRPr/>
          </a:p>
          <a:p>
            <a:pPr marL="3175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Ki- lô- mét viết là km.</a:t>
            </a:r>
            <a:endParaRPr/>
          </a:p>
          <a:p>
            <a:pPr marL="3175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km = 1000 m; 1000 m = 1 km </a:t>
            </a:r>
            <a:endParaRPr/>
          </a:p>
          <a:p>
            <a:pPr marL="3175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Từ một cột cây số đến cây cột cây số tiếp theo là dài 1 km.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796</Words>
  <Application>Microsoft Office PowerPoint</Application>
  <PresentationFormat>Widescreen</PresentationFormat>
  <Paragraphs>91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Noto Sans Symbols</vt:lpstr>
      <vt:lpstr>HP001 4 hàng</vt:lpstr>
      <vt:lpstr>Arial</vt:lpstr>
      <vt:lpstr>Cookie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Mạnh Lê</cp:lastModifiedBy>
  <cp:revision>11</cp:revision>
  <dcterms:created xsi:type="dcterms:W3CDTF">2021-06-02T01:34:28Z</dcterms:created>
  <dcterms:modified xsi:type="dcterms:W3CDTF">2024-03-31T09:07:29Z</dcterms:modified>
</cp:coreProperties>
</file>