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8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9" r:id="rId14"/>
    <p:sldId id="274" r:id="rId15"/>
    <p:sldId id="271" r:id="rId16"/>
    <p:sldId id="282" r:id="rId17"/>
    <p:sldId id="270" r:id="rId18"/>
    <p:sldId id="280" r:id="rId19"/>
    <p:sldId id="278" r:id="rId20"/>
    <p:sldId id="281" r:id="rId21"/>
    <p:sldId id="279" r:id="rId22"/>
    <p:sldId id="276" r:id="rId23"/>
    <p:sldId id="277" r:id="rId24"/>
    <p:sldId id="275" r:id="rId25"/>
    <p:sldId id="272" r:id="rId26"/>
    <p:sldId id="292" r:id="rId27"/>
    <p:sldId id="286" r:id="rId28"/>
    <p:sldId id="290" r:id="rId29"/>
    <p:sldId id="287" r:id="rId30"/>
    <p:sldId id="288" r:id="rId31"/>
    <p:sldId id="28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687" autoAdjust="0"/>
  </p:normalViewPr>
  <p:slideViewPr>
    <p:cSldViewPr snapToGrid="0">
      <p:cViewPr varScale="1">
        <p:scale>
          <a:sx n="76" d="100"/>
          <a:sy n="76" d="100"/>
        </p:scale>
        <p:origin x="94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0509A-0896-4ADC-8340-77D8273E1F1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F259A-A7A4-443C-A9A7-0638DE27E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187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4125A3-77AE-496B-B04C-07CB24D2E36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299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F3E1F-43A5-4F29-9EC7-547C3838D9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481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F3E1F-43A5-4F29-9EC7-547C3838D98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5843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ra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cái</a:t>
            </a:r>
            <a:r>
              <a:rPr lang="en-US" dirty="0"/>
              <a:t> </a:t>
            </a:r>
            <a:r>
              <a:rPr lang="en-US" dirty="0" err="1"/>
              <a:t>giỏ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Sau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hạt</a:t>
            </a:r>
            <a:r>
              <a:rPr lang="en-US" dirty="0"/>
              <a:t> </a:t>
            </a:r>
            <a:r>
              <a:rPr lang="en-US" dirty="0" err="1"/>
              <a:t>dẻ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rơi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giỏ</a:t>
            </a:r>
            <a:endParaRPr lang="en-US" dirty="0"/>
          </a:p>
          <a:p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hết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F3E1F-43A5-4F29-9EC7-547C3838D9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9283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E7B7F8-81FA-46DC-8926-8D6B124E54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299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0162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42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E69C0-AB8C-407B-AF95-72DCC694FC3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BEC3-5FD1-4CF7-8521-CB848CE43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01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E69C0-AB8C-407B-AF95-72DCC694FC3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BEC3-5FD1-4CF7-8521-CB848CE43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19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E69C0-AB8C-407B-AF95-72DCC694FC3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BEC3-5FD1-4CF7-8521-CB848CE43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379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42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758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645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76BFD464-95B5-6C5A-FD0A-D2248B96E0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333" r="3333"/>
          <a:stretch>
            <a:fillRect/>
          </a:stretch>
        </p:blipFill>
        <p:spPr>
          <a:xfrm>
            <a:off x="2" y="2"/>
            <a:ext cx="12191999" cy="5800007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1026409B-7C24-01A1-6F9F-DEB9151D5C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" y="3682449"/>
            <a:ext cx="12192001" cy="3175552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4BC15920-0BBB-FBD5-B88C-2881BC6347E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32297" y="390311"/>
            <a:ext cx="2268004" cy="957744"/>
          </a:xfrm>
          <a:prstGeom prst="rect">
            <a:avLst/>
          </a:prstGeom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80BE8214-6122-AEB2-37ED-DF623ACEA3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7957270" y="230160"/>
            <a:ext cx="3162240" cy="133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669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物体&#10;&#10;描述已自动生成">
            <a:extLst>
              <a:ext uri="{FF2B5EF4-FFF2-40B4-BE49-F238E27FC236}">
                <a16:creationId xmlns:a16="http://schemas.microsoft.com/office/drawing/2014/main" id="{1541F3F7-993D-40F6-A156-AF637ECEBB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pic>
        <p:nvPicPr>
          <p:cNvPr id="13" name="图片 12" descr="图片包含 恐龙, 爬行动物, 树叶&#10;&#10;描述已自动生成">
            <a:extLst>
              <a:ext uri="{FF2B5EF4-FFF2-40B4-BE49-F238E27FC236}">
                <a16:creationId xmlns:a16="http://schemas.microsoft.com/office/drawing/2014/main" id="{8E768263-D056-4D1B-A5C0-F70DADA39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4" t="55271"/>
          <a:stretch/>
        </p:blipFill>
        <p:spPr>
          <a:xfrm>
            <a:off x="8589363" y="4661942"/>
            <a:ext cx="3602637" cy="21889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 descr="图片包含 恐龙, 爬行动物, 树叶&#10;&#10;描述已自动生成">
            <a:extLst>
              <a:ext uri="{FF2B5EF4-FFF2-40B4-BE49-F238E27FC236}">
                <a16:creationId xmlns:a16="http://schemas.microsoft.com/office/drawing/2014/main" id="{23A73595-38C8-45D1-A455-948DE0C741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" r="82628" b="76009"/>
          <a:stretch/>
        </p:blipFill>
        <p:spPr>
          <a:xfrm>
            <a:off x="0" y="-1"/>
            <a:ext cx="1756690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 descr="图片包含 恐龙, 爬行动物, 树叶&#10;&#10;描述已自动生成">
            <a:extLst>
              <a:ext uri="{FF2B5EF4-FFF2-40B4-BE49-F238E27FC236}">
                <a16:creationId xmlns:a16="http://schemas.microsoft.com/office/drawing/2014/main" id="{35A099F4-6095-409B-8FAA-9925DB3B7C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7" t="7" b="76009"/>
          <a:stretch/>
        </p:blipFill>
        <p:spPr>
          <a:xfrm>
            <a:off x="9578714" y="-2"/>
            <a:ext cx="2613286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A57070B-961D-45F7-9FDE-309DD1D110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1" t="34998" r="6425"/>
          <a:stretch/>
        </p:blipFill>
        <p:spPr>
          <a:xfrm>
            <a:off x="9121344" y="2400301"/>
            <a:ext cx="3211813" cy="4457376"/>
          </a:xfrm>
          <a:prstGeom prst="rect">
            <a:avLst/>
          </a:prstGeom>
        </p:spPr>
      </p:pic>
      <p:pic>
        <p:nvPicPr>
          <p:cNvPr id="21" name="图片 20" descr="图片包含 恐龙, 爬行动物, 树叶&#10;&#10;描述已自动生成">
            <a:extLst>
              <a:ext uri="{FF2B5EF4-FFF2-40B4-BE49-F238E27FC236}">
                <a16:creationId xmlns:a16="http://schemas.microsoft.com/office/drawing/2014/main" id="{7140B841-BA4B-4715-825C-1D6FACBE6E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96" r="72090"/>
          <a:stretch/>
        </p:blipFill>
        <p:spPr>
          <a:xfrm>
            <a:off x="0" y="5012531"/>
            <a:ext cx="2428407" cy="1845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78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E69C0-AB8C-407B-AF95-72DCC694FC3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BEC3-5FD1-4CF7-8521-CB848CE43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133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E69C0-AB8C-407B-AF95-72DCC694FC3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BEC3-5FD1-4CF7-8521-CB848CE43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37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E69C0-AB8C-407B-AF95-72DCC694FC3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BEC3-5FD1-4CF7-8521-CB848CE43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07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E69C0-AB8C-407B-AF95-72DCC694FC3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BEC3-5FD1-4CF7-8521-CB848CE43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73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E69C0-AB8C-407B-AF95-72DCC694FC3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BEC3-5FD1-4CF7-8521-CB848CE43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07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E69C0-AB8C-407B-AF95-72DCC694FC3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BEC3-5FD1-4CF7-8521-CB848CE43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967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E69C0-AB8C-407B-AF95-72DCC694FC3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BEC3-5FD1-4CF7-8521-CB848CE43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300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E69C0-AB8C-407B-AF95-72DCC694FC3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BEC3-5FD1-4CF7-8521-CB848CE43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50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E69C0-AB8C-407B-AF95-72DCC694FC3F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0BEC3-5FD1-4CF7-8521-CB848CE43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67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nguyenthichinh30111997@gmail.com" TargetMode="External"/><Relationship Id="rId3" Type="http://schemas.openxmlformats.org/officeDocument/2006/relationships/video" Target="../media/media1.mp4"/><Relationship Id="rId7" Type="http://schemas.openxmlformats.org/officeDocument/2006/relationships/image" Target="../media/image10.png"/><Relationship Id="rId2" Type="http://schemas.microsoft.com/office/2007/relationships/media" Target="../media/media1.mp4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11" Type="http://schemas.openxmlformats.org/officeDocument/2006/relationships/image" Target="../media/image13.jpe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7" Type="http://schemas.openxmlformats.org/officeDocument/2006/relationships/image" Target="../media/image13.jpe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jpg"/><Relationship Id="rId12" Type="http://schemas.openxmlformats.org/officeDocument/2006/relationships/image" Target="../media/image13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11" Type="http://schemas.microsoft.com/office/2007/relationships/hdphoto" Target="../media/hdphoto14.wdp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13" Type="http://schemas.openxmlformats.org/officeDocument/2006/relationships/image" Target="../media/image67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61.png"/><Relationship Id="rId12" Type="http://schemas.openxmlformats.org/officeDocument/2006/relationships/image" Target="../media/image66.emf"/><Relationship Id="rId17" Type="http://schemas.openxmlformats.org/officeDocument/2006/relationships/image" Target="../media/image13.jpeg"/><Relationship Id="rId2" Type="http://schemas.openxmlformats.org/officeDocument/2006/relationships/audio" Target="../media/media2.mp3"/><Relationship Id="rId16" Type="http://schemas.openxmlformats.org/officeDocument/2006/relationships/image" Target="../media/image70.emf"/><Relationship Id="rId1" Type="http://schemas.microsoft.com/office/2007/relationships/media" Target="../media/media2.mp3"/><Relationship Id="rId6" Type="http://schemas.openxmlformats.org/officeDocument/2006/relationships/image" Target="../media/image60.emf"/><Relationship Id="rId11" Type="http://schemas.openxmlformats.org/officeDocument/2006/relationships/image" Target="../media/image65.emf"/><Relationship Id="rId5" Type="http://schemas.openxmlformats.org/officeDocument/2006/relationships/image" Target="../media/image59.emf"/><Relationship Id="rId15" Type="http://schemas.openxmlformats.org/officeDocument/2006/relationships/image" Target="../media/image69.png"/><Relationship Id="rId10" Type="http://schemas.openxmlformats.org/officeDocument/2006/relationships/image" Target="../media/image64.emf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63.emf"/><Relationship Id="rId14" Type="http://schemas.openxmlformats.org/officeDocument/2006/relationships/image" Target="../media/image6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3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13.jpeg"/><Relationship Id="rId7" Type="http://schemas.openxmlformats.org/officeDocument/2006/relationships/image" Target="../media/image79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38.png"/><Relationship Id="rId9" Type="http://schemas.openxmlformats.org/officeDocument/2006/relationships/image" Target="../media/image8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0.jp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7" Type="http://schemas.openxmlformats.org/officeDocument/2006/relationships/image" Target="../media/image6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10.svg"/><Relationship Id="rId4" Type="http://schemas.openxmlformats.org/officeDocument/2006/relationships/image" Target="../media/image9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microsoft.com/office/2007/relationships/hdphoto" Target="../media/hdphoto2.wdp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microsoft.com/office/2007/relationships/hdphoto" Target="../media/hdphoto3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microsoft.com/office/2007/relationships/hdphoto" Target="../media/hdphoto2.wdp"/><Relationship Id="rId10" Type="http://schemas.openxmlformats.org/officeDocument/2006/relationships/image" Target="../media/image13.jpeg"/><Relationship Id="rId4" Type="http://schemas.openxmlformats.org/officeDocument/2006/relationships/image" Target="../media/image21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microsoft.com/office/2007/relationships/hdphoto" Target="../media/hdphoto4.wdp"/><Relationship Id="rId18" Type="http://schemas.openxmlformats.org/officeDocument/2006/relationships/image" Target="../media/image29.png"/><Relationship Id="rId26" Type="http://schemas.openxmlformats.org/officeDocument/2006/relationships/image" Target="../media/image13.jpeg"/><Relationship Id="rId3" Type="http://schemas.openxmlformats.org/officeDocument/2006/relationships/image" Target="../media/image24.png"/><Relationship Id="rId21" Type="http://schemas.microsoft.com/office/2007/relationships/hdphoto" Target="../media/hdphoto9.wdp"/><Relationship Id="rId7" Type="http://schemas.openxmlformats.org/officeDocument/2006/relationships/slide" Target="slide7.xml"/><Relationship Id="rId12" Type="http://schemas.openxmlformats.org/officeDocument/2006/relationships/image" Target="../media/image26.png"/><Relationship Id="rId17" Type="http://schemas.microsoft.com/office/2007/relationships/hdphoto" Target="../media/hdphoto7.wdp"/><Relationship Id="rId25" Type="http://schemas.openxmlformats.org/officeDocument/2006/relationships/slide" Target="slide10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8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microsoft.com/office/2007/relationships/hdphoto" Target="../media/hdphoto5.wdp"/><Relationship Id="rId24" Type="http://schemas.openxmlformats.org/officeDocument/2006/relationships/image" Target="../media/image32.GIF"/><Relationship Id="rId5" Type="http://schemas.microsoft.com/office/2007/relationships/hdphoto" Target="../media/hdphoto2.wdp"/><Relationship Id="rId15" Type="http://schemas.microsoft.com/office/2007/relationships/hdphoto" Target="../media/hdphoto6.wdp"/><Relationship Id="rId23" Type="http://schemas.microsoft.com/office/2007/relationships/hdphoto" Target="../media/hdphoto10.wdp"/><Relationship Id="rId10" Type="http://schemas.openxmlformats.org/officeDocument/2006/relationships/image" Target="../media/image25.png"/><Relationship Id="rId19" Type="http://schemas.microsoft.com/office/2007/relationships/hdphoto" Target="../media/hdphoto8.wdp"/><Relationship Id="rId4" Type="http://schemas.openxmlformats.org/officeDocument/2006/relationships/image" Target="../media/image21.png"/><Relationship Id="rId9" Type="http://schemas.openxmlformats.org/officeDocument/2006/relationships/slide" Target="slide9.xml"/><Relationship Id="rId14" Type="http://schemas.openxmlformats.org/officeDocument/2006/relationships/image" Target="../media/image27.png"/><Relationship Id="rId22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13.jpeg"/><Relationship Id="rId3" Type="http://schemas.openxmlformats.org/officeDocument/2006/relationships/image" Target="../media/image24.png"/><Relationship Id="rId7" Type="http://schemas.openxmlformats.org/officeDocument/2006/relationships/image" Target="../media/image33.png"/><Relationship Id="rId12" Type="http://schemas.microsoft.com/office/2007/relationships/hdphoto" Target="../media/hdphoto1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35.png"/><Relationship Id="rId5" Type="http://schemas.microsoft.com/office/2007/relationships/hdphoto" Target="../media/hdphoto2.wdp"/><Relationship Id="rId10" Type="http://schemas.microsoft.com/office/2007/relationships/hdphoto" Target="../media/hdphoto12.wdp"/><Relationship Id="rId4" Type="http://schemas.openxmlformats.org/officeDocument/2006/relationships/image" Target="../media/image21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13.jpeg"/><Relationship Id="rId3" Type="http://schemas.openxmlformats.org/officeDocument/2006/relationships/image" Target="../media/image24.png"/><Relationship Id="rId7" Type="http://schemas.openxmlformats.org/officeDocument/2006/relationships/image" Target="../media/image33.png"/><Relationship Id="rId12" Type="http://schemas.microsoft.com/office/2007/relationships/hdphoto" Target="../media/hdphoto1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35.png"/><Relationship Id="rId5" Type="http://schemas.microsoft.com/office/2007/relationships/hdphoto" Target="../media/hdphoto2.wdp"/><Relationship Id="rId10" Type="http://schemas.microsoft.com/office/2007/relationships/hdphoto" Target="../media/hdphoto12.wdp"/><Relationship Id="rId4" Type="http://schemas.openxmlformats.org/officeDocument/2006/relationships/image" Target="../media/image21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13.jpeg"/><Relationship Id="rId3" Type="http://schemas.openxmlformats.org/officeDocument/2006/relationships/image" Target="../media/image24.png"/><Relationship Id="rId7" Type="http://schemas.openxmlformats.org/officeDocument/2006/relationships/image" Target="../media/image33.png"/><Relationship Id="rId12" Type="http://schemas.microsoft.com/office/2007/relationships/hdphoto" Target="../media/hdphoto1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35.png"/><Relationship Id="rId5" Type="http://schemas.microsoft.com/office/2007/relationships/hdphoto" Target="../media/hdphoto2.wdp"/><Relationship Id="rId10" Type="http://schemas.microsoft.com/office/2007/relationships/hdphoto" Target="../media/hdphoto12.wdp"/><Relationship Id="rId4" Type="http://schemas.openxmlformats.org/officeDocument/2006/relationships/image" Target="../media/image21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13.jpeg"/><Relationship Id="rId3" Type="http://schemas.openxmlformats.org/officeDocument/2006/relationships/image" Target="../media/image24.png"/><Relationship Id="rId7" Type="http://schemas.openxmlformats.org/officeDocument/2006/relationships/image" Target="../media/image33.png"/><Relationship Id="rId12" Type="http://schemas.microsoft.com/office/2007/relationships/hdphoto" Target="../media/hdphoto1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35.png"/><Relationship Id="rId5" Type="http://schemas.microsoft.com/office/2007/relationships/hdphoto" Target="../media/hdphoto2.wdp"/><Relationship Id="rId10" Type="http://schemas.microsoft.com/office/2007/relationships/hdphoto" Target="../media/hdphoto12.wdp"/><Relationship Id="rId4" Type="http://schemas.openxmlformats.org/officeDocument/2006/relationships/image" Target="../media/image21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6E80F1D-33BD-DF39-3296-A6E7AA533B39}"/>
              </a:ext>
            </a:extLst>
          </p:cNvPr>
          <p:cNvSpPr/>
          <p:nvPr/>
        </p:nvSpPr>
        <p:spPr>
          <a:xfrm>
            <a:off x="638476" y="329376"/>
            <a:ext cx="10915048" cy="6199249"/>
          </a:xfrm>
          <a:prstGeom prst="roundRect">
            <a:avLst>
              <a:gd name="adj" fmla="val 3314"/>
            </a:avLst>
          </a:prstGeom>
          <a:solidFill>
            <a:schemeClr val="bg1">
              <a:alpha val="84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ád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19"/>
          <a:stretch/>
        </p:blipFill>
        <p:spPr>
          <a:xfrm>
            <a:off x="0" y="5189104"/>
            <a:ext cx="12192000" cy="1668900"/>
          </a:xfrm>
          <a:prstGeom prst="rect">
            <a:avLst/>
          </a:prstGeom>
        </p:spPr>
      </p:pic>
      <p:pic>
        <p:nvPicPr>
          <p:cNvPr id="4" name="sd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5" t="24519" r="85077" b="57540"/>
          <a:stretch/>
        </p:blipFill>
        <p:spPr>
          <a:xfrm>
            <a:off x="226243" y="433634"/>
            <a:ext cx="1272619" cy="1093510"/>
          </a:xfrm>
          <a:prstGeom prst="rect">
            <a:avLst/>
          </a:prstGeom>
        </p:spPr>
      </p:pic>
      <p:pic>
        <p:nvPicPr>
          <p:cNvPr id="6" name="a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2" t="77259" r="79433"/>
          <a:stretch/>
        </p:blipFill>
        <p:spPr>
          <a:xfrm>
            <a:off x="1107650" y="5260157"/>
            <a:ext cx="1423448" cy="13860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F1E2875-4F00-7BF5-511E-A4CC40BFC41E}"/>
              </a:ext>
            </a:extLst>
          </p:cNvPr>
          <p:cNvSpPr txBox="1"/>
          <p:nvPr/>
        </p:nvSpPr>
        <p:spPr>
          <a:xfrm>
            <a:off x="2916607" y="393084"/>
            <a:ext cx="63587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300" dirty="0">
                <a:solidFill>
                  <a:srgbClr val="002060"/>
                </a:solidFill>
                <a:latin typeface="SVN-Hole Hearted" panose="020B0A06020104020203" pitchFamily="34" charset="0"/>
                <a:cs typeface="Times New Roman" panose="02020603050405020304" pitchFamily="18" charset="0"/>
              </a:rPr>
              <a:t>SỞ GIÁO DỤC VÀ ĐÀO TẠO HÀ NỘI</a:t>
            </a:r>
          </a:p>
          <a:p>
            <a:pPr algn="ctr"/>
            <a:r>
              <a:rPr lang="en-US" sz="2300" dirty="0">
                <a:solidFill>
                  <a:srgbClr val="002060"/>
                </a:solidFill>
                <a:latin typeface="SVN-Hole Hearted" panose="020B0A06020104020203" pitchFamily="34" charset="0"/>
                <a:cs typeface="Times New Roman" panose="02020603050405020304" pitchFamily="18" charset="0"/>
              </a:rPr>
              <a:t>NGÀY HỘI CNTT VÀ STEM NĂM 2024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8CE79C-21CE-83F0-69B1-6CF6FA553FB7}"/>
              </a:ext>
            </a:extLst>
          </p:cNvPr>
          <p:cNvSpPr txBox="1"/>
          <p:nvPr/>
        </p:nvSpPr>
        <p:spPr>
          <a:xfrm>
            <a:off x="1693316" y="2354589"/>
            <a:ext cx="82461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ln w="2540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Hole Hearted" panose="020B0A06020104020203" pitchFamily="34" charset="0"/>
              </a:rPr>
              <a:t>TRẢI</a:t>
            </a:r>
            <a:r>
              <a:rPr lang="en-US" sz="4800" dirty="0" smtClean="0">
                <a:ln w="2540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Hole Hearted" panose="020B0A06020104020203" pitchFamily="34" charset="0"/>
              </a:rPr>
              <a:t> </a:t>
            </a:r>
            <a:r>
              <a:rPr lang="en-US" sz="4800" dirty="0" err="1" smtClean="0">
                <a:ln w="2540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Hole Hearted" panose="020B0A06020104020203" pitchFamily="34" charset="0"/>
              </a:rPr>
              <a:t>NGHIỆM</a:t>
            </a:r>
            <a:r>
              <a:rPr lang="en-US" sz="4800" dirty="0" smtClean="0">
                <a:ln w="2540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Hole Hearted" panose="020B0A06020104020203" pitchFamily="34" charset="0"/>
              </a:rPr>
              <a:t> </a:t>
            </a:r>
            <a:r>
              <a:rPr lang="en-US" sz="4800" dirty="0" err="1" smtClean="0">
                <a:ln w="2540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Hole Hearted" panose="020B0A06020104020203" pitchFamily="34" charset="0"/>
              </a:rPr>
              <a:t>CÙNG</a:t>
            </a:r>
            <a:r>
              <a:rPr lang="en-US" sz="4800" dirty="0" smtClean="0">
                <a:ln w="2540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Hole Hearted" panose="020B0A06020104020203" pitchFamily="34" charset="0"/>
              </a:rPr>
              <a:t> </a:t>
            </a:r>
            <a:r>
              <a:rPr lang="en-US" sz="4800" dirty="0" err="1" smtClean="0">
                <a:ln w="2540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Hole Hearted" panose="020B0A06020104020203" pitchFamily="34" charset="0"/>
              </a:rPr>
              <a:t>CÁC</a:t>
            </a:r>
            <a:r>
              <a:rPr lang="en-US" sz="4800" dirty="0" smtClean="0">
                <a:ln w="2540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Hole Hearted" panose="020B0A06020104020203" pitchFamily="34" charset="0"/>
              </a:rPr>
              <a:t> </a:t>
            </a:r>
            <a:r>
              <a:rPr lang="en-US" sz="4800" dirty="0" err="1" smtClean="0">
                <a:ln w="2540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Hole Hearted" panose="020B0A06020104020203" pitchFamily="34" charset="0"/>
              </a:rPr>
              <a:t>HÌNH</a:t>
            </a:r>
            <a:endParaRPr lang="en-US" sz="9600" dirty="0">
              <a:ln w="2540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VN-Hole Hearted" panose="020B0A0602010402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EEF732-45CE-6692-E284-B5D5C2A36EEB}"/>
              </a:ext>
            </a:extLst>
          </p:cNvPr>
          <p:cNvSpPr/>
          <p:nvPr/>
        </p:nvSpPr>
        <p:spPr>
          <a:xfrm>
            <a:off x="2965187" y="1553460"/>
            <a:ext cx="626165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Kitten" pitchFamily="50" charset="0"/>
              </a:rPr>
              <a:t>Bài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Kitten" pitchFamily="50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Kitten" pitchFamily="50" charset="0"/>
              </a:rPr>
              <a:t>giảng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Kitten" pitchFamily="50" charset="0"/>
              </a:rPr>
              <a:t> 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Kitten" pitchFamily="50" charset="0"/>
              </a:rPr>
              <a:t>STEM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Kitten" pitchFamily="50" charset="0"/>
              </a:rPr>
              <a:t>toán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Kitten" pitchFamily="50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Kitten" pitchFamily="50" charset="0"/>
              </a:rPr>
              <a:t>học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Kitten" pitchFamily="50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Kitten" pitchFamily="50" charset="0"/>
              </a:rPr>
              <a:t>lớp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VN-Kitten" pitchFamily="50" charset="0"/>
              </a:rPr>
              <a:t> 3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VN-Kitten" pitchFamily="50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AAE4DD-28D5-FDF2-9FC9-AB9B3B831355}"/>
              </a:ext>
            </a:extLst>
          </p:cNvPr>
          <p:cNvSpPr txBox="1"/>
          <p:nvPr/>
        </p:nvSpPr>
        <p:spPr>
          <a:xfrm>
            <a:off x="4034786" y="4198879"/>
            <a:ext cx="412242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UTM Duepuntozero" panose="02040603050506020204" pitchFamily="18" charset="0"/>
              </a:rPr>
              <a:t>Giáo</a:t>
            </a:r>
            <a:r>
              <a:rPr lang="en-US" dirty="0">
                <a:latin typeface="UTM Duepuntozero" panose="02040603050506020204" pitchFamily="18" charset="0"/>
              </a:rPr>
              <a:t> </a:t>
            </a:r>
            <a:r>
              <a:rPr lang="en-US" dirty="0" err="1">
                <a:latin typeface="UTM Duepuntozero" panose="02040603050506020204" pitchFamily="18" charset="0"/>
              </a:rPr>
              <a:t>viên</a:t>
            </a:r>
            <a:r>
              <a:rPr lang="en-US" dirty="0">
                <a:latin typeface="UTM Duepuntozero" panose="02040603050506020204" pitchFamily="18" charset="0"/>
              </a:rPr>
              <a:t>: </a:t>
            </a:r>
            <a:r>
              <a:rPr lang="en-US" b="1" dirty="0" err="1">
                <a:latin typeface="UTM Duepuntozero" panose="02040603050506020204" pitchFamily="18" charset="0"/>
              </a:rPr>
              <a:t>Nguyễn</a:t>
            </a:r>
            <a:r>
              <a:rPr lang="en-US" b="1" dirty="0">
                <a:latin typeface="UTM Duepuntozero" panose="02040603050506020204" pitchFamily="18" charset="0"/>
              </a:rPr>
              <a:t> </a:t>
            </a:r>
            <a:r>
              <a:rPr lang="en-US" b="1" dirty="0" err="1">
                <a:latin typeface="UTM Duepuntozero" panose="02040603050506020204" pitchFamily="18" charset="0"/>
              </a:rPr>
              <a:t>Thị</a:t>
            </a:r>
            <a:r>
              <a:rPr lang="en-US" b="1" dirty="0">
                <a:latin typeface="UTM Duepuntozero" panose="02040603050506020204" pitchFamily="18" charset="0"/>
              </a:rPr>
              <a:t> Chinh</a:t>
            </a:r>
          </a:p>
          <a:p>
            <a:r>
              <a:rPr lang="en-US" dirty="0">
                <a:latin typeface="UTM Duepuntozero" panose="02040603050506020204" pitchFamily="18" charset="0"/>
              </a:rPr>
              <a:t>E-mail: </a:t>
            </a:r>
            <a:r>
              <a:rPr lang="en-US" dirty="0">
                <a:latin typeface="UTM Duepuntozero" panose="02040603050506020204" pitchFamily="18" charset="0"/>
                <a:hlinkClick r:id="rId8"/>
              </a:rPr>
              <a:t>nguyenthichinh30111997@gmail.com</a:t>
            </a:r>
            <a:endParaRPr lang="en-US" dirty="0">
              <a:latin typeface="UTM Duepuntozero" panose="02040603050506020204" pitchFamily="18" charset="0"/>
            </a:endParaRPr>
          </a:p>
          <a:p>
            <a:r>
              <a:rPr lang="en-US" dirty="0" err="1">
                <a:latin typeface="UTM Duepuntozero" panose="02040603050506020204" pitchFamily="18" charset="0"/>
              </a:rPr>
              <a:t>Đơn</a:t>
            </a:r>
            <a:r>
              <a:rPr lang="en-US" dirty="0">
                <a:latin typeface="UTM Duepuntozero" panose="02040603050506020204" pitchFamily="18" charset="0"/>
              </a:rPr>
              <a:t> </a:t>
            </a:r>
            <a:r>
              <a:rPr lang="en-US" dirty="0" err="1">
                <a:latin typeface="UTM Duepuntozero" panose="02040603050506020204" pitchFamily="18" charset="0"/>
              </a:rPr>
              <a:t>vị</a:t>
            </a:r>
            <a:r>
              <a:rPr lang="en-US" dirty="0">
                <a:latin typeface="UTM Duepuntozero" panose="02040603050506020204" pitchFamily="18" charset="0"/>
              </a:rPr>
              <a:t> </a:t>
            </a:r>
            <a:r>
              <a:rPr lang="en-US" dirty="0" err="1">
                <a:latin typeface="UTM Duepuntozero" panose="02040603050506020204" pitchFamily="18" charset="0"/>
              </a:rPr>
              <a:t>công</a:t>
            </a:r>
            <a:r>
              <a:rPr lang="en-US" dirty="0">
                <a:latin typeface="UTM Duepuntozero" panose="02040603050506020204" pitchFamily="18" charset="0"/>
              </a:rPr>
              <a:t> </a:t>
            </a:r>
            <a:r>
              <a:rPr lang="en-US" dirty="0" err="1">
                <a:latin typeface="UTM Duepuntozero" panose="02040603050506020204" pitchFamily="18" charset="0"/>
              </a:rPr>
              <a:t>tác</a:t>
            </a:r>
            <a:r>
              <a:rPr lang="en-US" dirty="0">
                <a:latin typeface="UTM Duepuntozero" panose="02040603050506020204" pitchFamily="18" charset="0"/>
              </a:rPr>
              <a:t>: </a:t>
            </a:r>
            <a:r>
              <a:rPr lang="vi-VN" dirty="0">
                <a:latin typeface="UTM Duepuntozero" panose="02040603050506020204" pitchFamily="18" charset="0"/>
              </a:rPr>
              <a:t>Trường Tiểu học </a:t>
            </a:r>
            <a:r>
              <a:rPr lang="vi-VN" dirty="0" err="1">
                <a:latin typeface="UTM Duepuntozero" panose="02040603050506020204" pitchFamily="18" charset="0"/>
              </a:rPr>
              <a:t>Hoà</a:t>
            </a:r>
            <a:r>
              <a:rPr lang="vi-VN" dirty="0">
                <a:latin typeface="UTM Duepuntozero" panose="02040603050506020204" pitchFamily="18" charset="0"/>
              </a:rPr>
              <a:t> Thạch B</a:t>
            </a:r>
            <a:endParaRPr lang="en-US" dirty="0">
              <a:latin typeface="UTM Duepuntozero" panose="02040603050506020204" pitchFamily="18" charset="0"/>
            </a:endParaRPr>
          </a:p>
          <a:p>
            <a:r>
              <a:rPr lang="en-US" dirty="0" err="1">
                <a:latin typeface="UTM Duepuntozero" panose="02040603050506020204" pitchFamily="18" charset="0"/>
              </a:rPr>
              <a:t>Địa</a:t>
            </a:r>
            <a:r>
              <a:rPr lang="en-US" dirty="0">
                <a:latin typeface="UTM Duepuntozero" panose="02040603050506020204" pitchFamily="18" charset="0"/>
              </a:rPr>
              <a:t> </a:t>
            </a:r>
            <a:r>
              <a:rPr lang="en-US" dirty="0" err="1">
                <a:latin typeface="UTM Duepuntozero" panose="02040603050506020204" pitchFamily="18" charset="0"/>
              </a:rPr>
              <a:t>chỉ</a:t>
            </a:r>
            <a:r>
              <a:rPr lang="en-US" dirty="0">
                <a:latin typeface="UTM Duepuntozero" panose="02040603050506020204" pitchFamily="18" charset="0"/>
              </a:rPr>
              <a:t>: </a:t>
            </a:r>
            <a:r>
              <a:rPr lang="en-US" dirty="0" err="1">
                <a:latin typeface="UTM Duepuntozero" panose="02040603050506020204" pitchFamily="18" charset="0"/>
              </a:rPr>
              <a:t>Hoà</a:t>
            </a:r>
            <a:r>
              <a:rPr lang="en-US" dirty="0">
                <a:latin typeface="UTM Duepuntozero" panose="02040603050506020204" pitchFamily="18" charset="0"/>
              </a:rPr>
              <a:t> </a:t>
            </a:r>
            <a:r>
              <a:rPr lang="en-US" dirty="0" err="1">
                <a:latin typeface="UTM Duepuntozero" panose="02040603050506020204" pitchFamily="18" charset="0"/>
              </a:rPr>
              <a:t>Thạch</a:t>
            </a:r>
            <a:r>
              <a:rPr lang="en-US" dirty="0">
                <a:latin typeface="UTM Duepuntozero" panose="02040603050506020204" pitchFamily="18" charset="0"/>
              </a:rPr>
              <a:t>- </a:t>
            </a:r>
            <a:r>
              <a:rPr lang="en-US" dirty="0" err="1">
                <a:latin typeface="UTM Duepuntozero" panose="02040603050506020204" pitchFamily="18" charset="0"/>
              </a:rPr>
              <a:t>Quốc</a:t>
            </a:r>
            <a:r>
              <a:rPr lang="en-US" dirty="0">
                <a:latin typeface="UTM Duepuntozero" panose="02040603050506020204" pitchFamily="18" charset="0"/>
              </a:rPr>
              <a:t> </a:t>
            </a:r>
            <a:r>
              <a:rPr lang="en-US" dirty="0" err="1">
                <a:latin typeface="UTM Duepuntozero" panose="02040603050506020204" pitchFamily="18" charset="0"/>
              </a:rPr>
              <a:t>Oai</a:t>
            </a:r>
            <a:r>
              <a:rPr lang="en-US" dirty="0">
                <a:latin typeface="UTM Duepuntozero" panose="02040603050506020204" pitchFamily="18" charset="0"/>
              </a:rPr>
              <a:t>- Hà </a:t>
            </a:r>
            <a:r>
              <a:rPr lang="en-US" dirty="0" err="1">
                <a:latin typeface="UTM Duepuntozero" panose="02040603050506020204" pitchFamily="18" charset="0"/>
              </a:rPr>
              <a:t>Nội</a:t>
            </a:r>
            <a:endParaRPr lang="en-US" dirty="0">
              <a:latin typeface="UTM Duepuntozero" panose="02040603050506020204" pitchFamily="18" charset="0"/>
            </a:endParaRPr>
          </a:p>
          <a:p>
            <a:r>
              <a:rPr lang="en-US" dirty="0" err="1">
                <a:latin typeface="UTM Duepuntozero" panose="02040603050506020204" pitchFamily="18" charset="0"/>
              </a:rPr>
              <a:t>Điện</a:t>
            </a:r>
            <a:r>
              <a:rPr lang="en-US" dirty="0">
                <a:latin typeface="UTM Duepuntozero" panose="02040603050506020204" pitchFamily="18" charset="0"/>
              </a:rPr>
              <a:t> </a:t>
            </a:r>
            <a:r>
              <a:rPr lang="en-US" dirty="0" err="1">
                <a:latin typeface="UTM Duepuntozero" panose="02040603050506020204" pitchFamily="18" charset="0"/>
              </a:rPr>
              <a:t>thoại</a:t>
            </a:r>
            <a:r>
              <a:rPr lang="en-US" dirty="0">
                <a:latin typeface="UTM Duepuntozero" panose="02040603050506020204" pitchFamily="18" charset="0"/>
              </a:rPr>
              <a:t>: 0981245350</a:t>
            </a:r>
          </a:p>
          <a:p>
            <a:r>
              <a:rPr lang="en-US" dirty="0" err="1">
                <a:latin typeface="UTM Duepuntozero" panose="02040603050506020204" pitchFamily="18" charset="0"/>
              </a:rPr>
              <a:t>Giấy</a:t>
            </a:r>
            <a:r>
              <a:rPr lang="en-US" dirty="0">
                <a:latin typeface="UTM Duepuntozero" panose="02040603050506020204" pitchFamily="18" charset="0"/>
              </a:rPr>
              <a:t> </a:t>
            </a:r>
            <a:r>
              <a:rPr lang="en-US" dirty="0" err="1">
                <a:latin typeface="UTM Duepuntozero" panose="02040603050506020204" pitchFamily="18" charset="0"/>
              </a:rPr>
              <a:t>phép</a:t>
            </a:r>
            <a:r>
              <a:rPr lang="en-US" dirty="0">
                <a:latin typeface="UTM Duepuntozero" panose="02040603050506020204" pitchFamily="18" charset="0"/>
              </a:rPr>
              <a:t> </a:t>
            </a:r>
            <a:r>
              <a:rPr lang="en-US" dirty="0" err="1">
                <a:latin typeface="UTM Duepuntozero" panose="02040603050506020204" pitchFamily="18" charset="0"/>
              </a:rPr>
              <a:t>dự</a:t>
            </a:r>
            <a:r>
              <a:rPr lang="en-US" dirty="0">
                <a:latin typeface="UTM Duepuntozero" panose="02040603050506020204" pitchFamily="18" charset="0"/>
              </a:rPr>
              <a:t> thi: CC-BY-SA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C395ED-088D-BA19-43F9-15A837E7ECEA}"/>
              </a:ext>
            </a:extLst>
          </p:cNvPr>
          <p:cNvSpPr txBox="1"/>
          <p:nvPr/>
        </p:nvSpPr>
        <p:spPr>
          <a:xfrm>
            <a:off x="2743200" y="3359499"/>
            <a:ext cx="59290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SVN-Kitten" pitchFamily="50" charset="0"/>
                <a:cs typeface="Times New Roman" panose="02020603050405020304" pitchFamily="18" charset="0"/>
              </a:rPr>
              <a:t>Bộ</a:t>
            </a:r>
            <a:r>
              <a:rPr lang="en-US" sz="3600" dirty="0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SVN-Kitten" pitchFamily="50" charset="0"/>
                <a:cs typeface="Times New Roman" panose="02020603050405020304" pitchFamily="18" charset="0"/>
              </a:rPr>
              <a:t>sách</a:t>
            </a:r>
            <a:r>
              <a:rPr lang="en-US" sz="3600" dirty="0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SVN-Kitten" pitchFamily="50" charset="0"/>
                <a:cs typeface="Times New Roman" panose="02020603050405020304" pitchFamily="18" charset="0"/>
              </a:rPr>
              <a:t>KNTT</a:t>
            </a:r>
            <a:r>
              <a:rPr lang="en-US" sz="3600" dirty="0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SVN-Kitten" pitchFamily="50" charset="0"/>
                <a:cs typeface="Times New Roman" panose="02020603050405020304" pitchFamily="18" charset="0"/>
              </a:rPr>
              <a:t>với</a:t>
            </a:r>
            <a:r>
              <a:rPr lang="en-US" sz="3600" dirty="0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SVN-Kitten" pitchFamily="50" charset="0"/>
                <a:cs typeface="Times New Roman" panose="02020603050405020304" pitchFamily="18" charset="0"/>
              </a:rPr>
              <a:t>cuộc</a:t>
            </a:r>
            <a:r>
              <a:rPr lang="en-US" sz="3600" dirty="0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SVN-Kitten" pitchFamily="50" charset="0"/>
                <a:cs typeface="Times New Roman" panose="02020603050405020304" pitchFamily="18" charset="0"/>
              </a:rPr>
              <a:t>sống</a:t>
            </a:r>
            <a:endParaRPr lang="en-US" sz="3600" dirty="0">
              <a:ln>
                <a:solidFill>
                  <a:schemeClr val="bg1"/>
                </a:solidFill>
              </a:ln>
              <a:solidFill>
                <a:srgbClr val="00B050"/>
              </a:solidFill>
              <a:latin typeface="SVN-Kitten" pitchFamily="50" charset="0"/>
              <a:cs typeface="Times New Roman" panose="02020603050405020304" pitchFamily="18" charset="0"/>
            </a:endParaRPr>
          </a:p>
        </p:txBody>
      </p:sp>
      <p:pic>
        <p:nvPicPr>
          <p:cNvPr id="5" name="a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8" t="74784" r="644"/>
          <a:stretch/>
        </p:blipFill>
        <p:spPr>
          <a:xfrm>
            <a:off x="7776519" y="5478338"/>
            <a:ext cx="4415488" cy="1243336"/>
          </a:xfrm>
          <a:prstGeom prst="rect">
            <a:avLst/>
          </a:prstGeom>
        </p:spPr>
      </p:pic>
      <p:pic>
        <p:nvPicPr>
          <p:cNvPr id="18" name="video1">
            <a:hlinkClick r:id="" action="ppaction://media"/>
            <a:extLst>
              <a:ext uri="{FF2B5EF4-FFF2-40B4-BE49-F238E27FC236}">
                <a16:creationId xmlns:a16="http://schemas.microsoft.com/office/drawing/2014/main" id="{8FADCDDA-0ADB-043E-1FCA-2CAD3350F7C6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43850" y="4201729"/>
            <a:ext cx="2155458" cy="1212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Picture 19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921" y="617858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361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6174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" objId="30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AA45A24C-95CA-446F-8C65-FFC8CAF3116B}"/>
              </a:ext>
            </a:extLst>
          </p:cNvPr>
          <p:cNvGrpSpPr/>
          <p:nvPr/>
        </p:nvGrpSpPr>
        <p:grpSpPr>
          <a:xfrm>
            <a:off x="201855" y="149516"/>
            <a:ext cx="11767880" cy="6825343"/>
            <a:chOff x="217756" y="65357"/>
            <a:chExt cx="11838777" cy="6473286"/>
          </a:xfrm>
          <a:noFill/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19569B8F-F1DB-4BC8-8361-300CE4625C30}"/>
                </a:ext>
              </a:extLst>
            </p:cNvPr>
            <p:cNvSpPr/>
            <p:nvPr/>
          </p:nvSpPr>
          <p:spPr>
            <a:xfrm>
              <a:off x="267677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xmlns="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8BD76B3F-4534-41E6-83B4-A7CF95F00DED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chemeClr val="accent6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xmlns="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1312A10-B138-482B-9AB1-4974BFE28CE1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8DEF2D1-C0A4-4FD4-8061-1DE8A1A157DF}"/>
                </a:ext>
              </a:extLst>
            </p:cNvPr>
            <p:cNvSpPr/>
            <p:nvPr/>
          </p:nvSpPr>
          <p:spPr>
            <a:xfrm>
              <a:off x="11609756" y="1276460"/>
              <a:ext cx="309553" cy="309553"/>
            </a:xfrm>
            <a:prstGeom prst="ellipse">
              <a:avLst/>
            </a:prstGeom>
            <a:solidFill>
              <a:srgbClr val="00C4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865864C-1DFC-4226-A6F4-13AFB9752A05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00C4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6F92EBA-A985-4E24-8B18-61E52A7838AC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6403A23-5B87-4834-BCAD-1651333DB459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31EC2C0-848E-44FC-B042-1E24E79CF6CF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00DA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6C1E1ED-E5B3-4F70-ACC2-D5C08FDD130E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00DA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09B5820-0554-41CA-88FB-A36C2870F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958" y="1364564"/>
            <a:ext cx="8342736" cy="38969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9B773A-CB18-45A7-9DD0-E5216E6EC9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234" y="464831"/>
            <a:ext cx="598311" cy="5870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6B6BFC-1532-4459-8F9C-5204581AD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640825">
            <a:off x="3742162" y="5347873"/>
            <a:ext cx="1111380" cy="10904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607648-B39F-4961-8027-CF185F3F0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06844">
            <a:off x="9722004" y="506648"/>
            <a:ext cx="1111380" cy="10904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39C789-A368-4FAD-8785-74789413A6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9158">
            <a:off x="11585794" y="-599192"/>
            <a:ext cx="518668" cy="5088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748A86E-7002-4758-A772-D9EA2F269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9158">
            <a:off x="-143017" y="4662310"/>
            <a:ext cx="518668" cy="5088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22CFCC-5788-4F2C-8CD2-923BF91F7D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9697" y="3349472"/>
            <a:ext cx="3481599" cy="348159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0B40B2E-F9B8-4B04-A1AC-CAFA77EBDA3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411" t="28946" r="70326" b="61026"/>
          <a:stretch/>
        </p:blipFill>
        <p:spPr>
          <a:xfrm>
            <a:off x="1384677" y="-923217"/>
            <a:ext cx="2226705" cy="68775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16858" y="2103706"/>
            <a:ext cx="74917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SVN-Kitten" pitchFamily="50" charset="0"/>
              </a:rPr>
              <a:t>TRẢI</a:t>
            </a:r>
            <a:r>
              <a:rPr lang="en-US" sz="54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SVN-Kitten" pitchFamily="50" charset="0"/>
              </a:rPr>
              <a:t>NGHIỆM</a:t>
            </a:r>
            <a:r>
              <a:rPr lang="en-US" sz="54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</a:p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SVN-Kitten" pitchFamily="50" charset="0"/>
              </a:rPr>
              <a:t>CÙNG</a:t>
            </a:r>
            <a:r>
              <a:rPr lang="en-US" sz="54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SVN-Kitten" pitchFamily="50" charset="0"/>
              </a:rPr>
              <a:t>CÁC</a:t>
            </a:r>
            <a:r>
              <a:rPr lang="en-US" sz="54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SVN-Kitten" pitchFamily="50" charset="0"/>
              </a:rPr>
              <a:t>HÌNH</a:t>
            </a:r>
            <a:r>
              <a:rPr lang="en-US" sz="54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endParaRPr lang="en-US" sz="5400" dirty="0">
              <a:solidFill>
                <a:srgbClr val="FF0000"/>
              </a:solidFill>
              <a:latin typeface="SVN-Kitten" pitchFamily="50" charset="0"/>
            </a:endParaRPr>
          </a:p>
        </p:txBody>
      </p:sp>
      <p:pic>
        <p:nvPicPr>
          <p:cNvPr id="30" name="Picture 29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4053" y="63540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7135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7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8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46301B-6A6F-404B-BAC7-56A37A2B2B1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84161" y="-254620"/>
            <a:ext cx="12272966" cy="71126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2F16B0-FE4B-455B-BCA6-CF41978EFA9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381628" y="34225"/>
            <a:ext cx="2362200" cy="68864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6B9B7C-03B6-4321-AD1E-826515EE3F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48" y="5505764"/>
            <a:ext cx="10940504" cy="1428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6508BB2-9904-46A0-85B1-170517590CED}"/>
              </a:ext>
            </a:extLst>
          </p:cNvPr>
          <p:cNvSpPr txBox="1"/>
          <p:nvPr/>
        </p:nvSpPr>
        <p:spPr>
          <a:xfrm>
            <a:off x="3505200" y="-838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D57382E-6F09-4C11-9085-B220F8AB1B9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0261419" y="23868"/>
            <a:ext cx="2362200" cy="6886419"/>
          </a:xfrm>
          <a:prstGeom prst="rect">
            <a:avLst/>
          </a:prstGeom>
        </p:spPr>
      </p:pic>
      <p:grpSp>
        <p:nvGrpSpPr>
          <p:cNvPr id="205" name="Graphic 19">
            <a:extLst>
              <a:ext uri="{FF2B5EF4-FFF2-40B4-BE49-F238E27FC236}">
                <a16:creationId xmlns:a16="http://schemas.microsoft.com/office/drawing/2014/main" id="{5A628973-5795-49D8-A53F-848CE672CF72}"/>
              </a:ext>
            </a:extLst>
          </p:cNvPr>
          <p:cNvGrpSpPr/>
          <p:nvPr/>
        </p:nvGrpSpPr>
        <p:grpSpPr>
          <a:xfrm>
            <a:off x="-80966" y="-102236"/>
            <a:ext cx="12511900" cy="980694"/>
            <a:chOff x="1555923" y="-760947"/>
            <a:chExt cx="12511900" cy="980694"/>
          </a:xfrm>
        </p:grpSpPr>
        <p:grpSp>
          <p:nvGrpSpPr>
            <p:cNvPr id="206" name="Graphic 19">
              <a:extLst>
                <a:ext uri="{FF2B5EF4-FFF2-40B4-BE49-F238E27FC236}">
                  <a16:creationId xmlns:a16="http://schemas.microsoft.com/office/drawing/2014/main" id="{79919FC0-04A4-40B0-9F48-B1A5144B8FEA}"/>
                </a:ext>
              </a:extLst>
            </p:cNvPr>
            <p:cNvGrpSpPr/>
            <p:nvPr/>
          </p:nvGrpSpPr>
          <p:grpSpPr>
            <a:xfrm>
              <a:off x="1709977" y="-634999"/>
              <a:ext cx="12082221" cy="854746"/>
              <a:chOff x="1709977" y="-634999"/>
              <a:chExt cx="12082221" cy="854746"/>
            </a:xfrm>
          </p:grpSpPr>
          <p:grpSp>
            <p:nvGrpSpPr>
              <p:cNvPr id="207" name="Graphic 19">
                <a:extLst>
                  <a:ext uri="{FF2B5EF4-FFF2-40B4-BE49-F238E27FC236}">
                    <a16:creationId xmlns:a16="http://schemas.microsoft.com/office/drawing/2014/main" id="{319797CB-EFF2-4E21-B988-F6827B92C5CC}"/>
                  </a:ext>
                </a:extLst>
              </p:cNvPr>
              <p:cNvGrpSpPr/>
              <p:nvPr/>
            </p:nvGrpSpPr>
            <p:grpSpPr>
              <a:xfrm>
                <a:off x="1709977" y="-634999"/>
                <a:ext cx="6051938" cy="854746"/>
                <a:chOff x="1709977" y="-634999"/>
                <a:chExt cx="6051938" cy="854746"/>
              </a:xfrm>
            </p:grpSpPr>
            <p:grpSp>
              <p:nvGrpSpPr>
                <p:cNvPr id="208" name="Graphic 19">
                  <a:extLst>
                    <a:ext uri="{FF2B5EF4-FFF2-40B4-BE49-F238E27FC236}">
                      <a16:creationId xmlns:a16="http://schemas.microsoft.com/office/drawing/2014/main" id="{C19960EA-3D39-44D2-BB0B-738FDD34037D}"/>
                    </a:ext>
                  </a:extLst>
                </p:cNvPr>
                <p:cNvGrpSpPr/>
                <p:nvPr/>
              </p:nvGrpSpPr>
              <p:grpSpPr>
                <a:xfrm>
                  <a:off x="1709977" y="-634999"/>
                  <a:ext cx="6051938" cy="854746"/>
                  <a:chOff x="1709977" y="-634999"/>
                  <a:chExt cx="6051938" cy="854746"/>
                </a:xfrm>
              </p:grpSpPr>
              <p:grpSp>
                <p:nvGrpSpPr>
                  <p:cNvPr id="209" name="Graphic 19">
                    <a:extLst>
                      <a:ext uri="{FF2B5EF4-FFF2-40B4-BE49-F238E27FC236}">
                        <a16:creationId xmlns:a16="http://schemas.microsoft.com/office/drawing/2014/main" id="{557347E5-9EBB-438F-9604-72AAD5D56EA7}"/>
                      </a:ext>
                    </a:extLst>
                  </p:cNvPr>
                  <p:cNvGrpSpPr/>
                  <p:nvPr/>
                </p:nvGrpSpPr>
                <p:grpSpPr>
                  <a:xfrm>
                    <a:off x="1709977" y="-634999"/>
                    <a:ext cx="1570078" cy="854746"/>
                    <a:chOff x="1709977" y="-634999"/>
                    <a:chExt cx="1570078" cy="854746"/>
                  </a:xfrm>
                </p:grpSpPr>
                <p:sp>
                  <p:nvSpPr>
                    <p:cNvPr id="210" name="Freeform: Shape 209">
                      <a:extLst>
                        <a:ext uri="{FF2B5EF4-FFF2-40B4-BE49-F238E27FC236}">
                          <a16:creationId xmlns:a16="http://schemas.microsoft.com/office/drawing/2014/main" id="{43B3F1FB-76EE-4F1B-BEB1-03A3163350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09977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7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chemeClr val="accent6">
                        <a:lumMod val="40000"/>
                        <a:lumOff val="60000"/>
                      </a:schemeClr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11" name="Graphic 19">
                      <a:extLst>
                        <a:ext uri="{FF2B5EF4-FFF2-40B4-BE49-F238E27FC236}">
                          <a16:creationId xmlns:a16="http://schemas.microsoft.com/office/drawing/2014/main" id="{738B6284-6F83-4A34-B4D9-2479D158131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800042" y="-634999"/>
                      <a:ext cx="1389943" cy="694908"/>
                      <a:chOff x="1800042" y="-634999"/>
                      <a:chExt cx="1389943" cy="694908"/>
                    </a:xfrm>
                  </p:grpSpPr>
                  <p:sp>
                    <p:nvSpPr>
                      <p:cNvPr id="212" name="Freeform: Shape 211">
                        <a:extLst>
                          <a:ext uri="{FF2B5EF4-FFF2-40B4-BE49-F238E27FC236}">
                            <a16:creationId xmlns:a16="http://schemas.microsoft.com/office/drawing/2014/main" id="{14CAF064-1EF7-46F1-A3FF-2072382675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00042" y="-634999"/>
                        <a:ext cx="1389450" cy="694908"/>
                      </a:xfrm>
                      <a:custGeom>
                        <a:avLst/>
                        <a:gdLst>
                          <a:gd name="connsiteX0" fmla="*/ 5419 w 1389450"/>
                          <a:gd name="connsiteY0" fmla="*/ 0 h 694908"/>
                          <a:gd name="connsiteX1" fmla="*/ 5 w 1389450"/>
                          <a:gd name="connsiteY1" fmla="*/ 70757 h 694908"/>
                          <a:gd name="connsiteX2" fmla="*/ 692513 w 1389450"/>
                          <a:gd name="connsiteY2" fmla="*/ 694835 h 694908"/>
                          <a:gd name="connsiteX3" fmla="*/ 1389451 w 1389450"/>
                          <a:gd name="connsiteY3" fmla="*/ 89154 h 694908"/>
                          <a:gd name="connsiteX4" fmla="*/ 1382560 w 1389450"/>
                          <a:gd name="connsiteY4" fmla="*/ 0 h 694908"/>
                          <a:gd name="connsiteX5" fmla="*/ 5419 w 1389450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0" h="694908">
                            <a:moveTo>
                              <a:pt x="5419" y="0"/>
                            </a:moveTo>
                            <a:cubicBezTo>
                              <a:pt x="1974" y="23114"/>
                              <a:pt x="497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3" y="694835"/>
                            </a:cubicBezTo>
                            <a:cubicBezTo>
                              <a:pt x="1076420" y="700024"/>
                              <a:pt x="1388466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54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13" name="Freeform: Shape 212">
                        <a:extLst>
                          <a:ext uri="{FF2B5EF4-FFF2-40B4-BE49-F238E27FC236}">
                            <a16:creationId xmlns:a16="http://schemas.microsoft.com/office/drawing/2014/main" id="{EC29A077-366A-4B73-BDFB-C675876AE06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00048" y="-634999"/>
                        <a:ext cx="1389937" cy="650965"/>
                      </a:xfrm>
                      <a:custGeom>
                        <a:avLst/>
                        <a:gdLst>
                          <a:gd name="connsiteX0" fmla="*/ 3445 w 1389937"/>
                          <a:gd name="connsiteY0" fmla="*/ 0 h 650965"/>
                          <a:gd name="connsiteX1" fmla="*/ 0 w 1389937"/>
                          <a:gd name="connsiteY1" fmla="*/ 58021 h 650965"/>
                          <a:gd name="connsiteX2" fmla="*/ 694969 w 1389937"/>
                          <a:gd name="connsiteY2" fmla="*/ 650966 h 650965"/>
                          <a:gd name="connsiteX3" fmla="*/ 1389938 w 1389937"/>
                          <a:gd name="connsiteY3" fmla="*/ 58021 h 650965"/>
                          <a:gd name="connsiteX4" fmla="*/ 1386493 w 1389937"/>
                          <a:gd name="connsiteY4" fmla="*/ 0 h 650965"/>
                          <a:gd name="connsiteX5" fmla="*/ 3445 w 1389937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937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969" y="650966"/>
                            </a:cubicBezTo>
                            <a:cubicBezTo>
                              <a:pt x="1078875" y="650966"/>
                              <a:pt x="1389938" y="385391"/>
                              <a:pt x="1389938" y="58021"/>
                            </a:cubicBezTo>
                            <a:cubicBezTo>
                              <a:pt x="1389938" y="38681"/>
                              <a:pt x="1388953" y="19340"/>
                              <a:pt x="1386493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14" name="Graphic 19">
                      <a:extLst>
                        <a:ext uri="{FF2B5EF4-FFF2-40B4-BE49-F238E27FC236}">
                          <a16:creationId xmlns:a16="http://schemas.microsoft.com/office/drawing/2014/main" id="{C8FD5F39-FCA6-4D3E-AB04-66724461CF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905376" y="-634999"/>
                      <a:ext cx="1178789" cy="509038"/>
                      <a:chOff x="1905376" y="-634999"/>
                      <a:chExt cx="1178789" cy="509038"/>
                    </a:xfrm>
                  </p:grpSpPr>
                  <p:sp>
                    <p:nvSpPr>
                      <p:cNvPr id="215" name="Freeform: Shape 214">
                        <a:extLst>
                          <a:ext uri="{FF2B5EF4-FFF2-40B4-BE49-F238E27FC236}">
                            <a16:creationId xmlns:a16="http://schemas.microsoft.com/office/drawing/2014/main" id="{1D847BAF-19A7-4813-8C0C-7AD124DCE9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905376" y="-634999"/>
                        <a:ext cx="1178789" cy="509038"/>
                      </a:xfrm>
                      <a:custGeom>
                        <a:avLst/>
                        <a:gdLst>
                          <a:gd name="connsiteX0" fmla="*/ 0 w 1178789"/>
                          <a:gd name="connsiteY0" fmla="*/ 0 h 509038"/>
                          <a:gd name="connsiteX1" fmla="*/ 587180 w 1178789"/>
                          <a:gd name="connsiteY1" fmla="*/ 508980 h 509038"/>
                          <a:gd name="connsiteX2" fmla="*/ 1178789 w 1178789"/>
                          <a:gd name="connsiteY2" fmla="*/ 0 h 509038"/>
                          <a:gd name="connsiteX3" fmla="*/ 0 w 1178789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8789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180" y="508980"/>
                            </a:cubicBezTo>
                            <a:cubicBezTo>
                              <a:pt x="911039" y="513225"/>
                              <a:pt x="1174852" y="285859"/>
                              <a:pt x="1178789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16" name="Freeform: Shape 215">
                        <a:extLst>
                          <a:ext uri="{FF2B5EF4-FFF2-40B4-BE49-F238E27FC236}">
                            <a16:creationId xmlns:a16="http://schemas.microsoft.com/office/drawing/2014/main" id="{F33C29FF-A853-4CD6-8EAE-E50A4D3A8BD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906360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17" name="Graphic 19">
                      <a:extLst>
                        <a:ext uri="{FF2B5EF4-FFF2-40B4-BE49-F238E27FC236}">
                          <a16:creationId xmlns:a16="http://schemas.microsoft.com/office/drawing/2014/main" id="{4EF7488F-4018-4466-AFE2-6C19375034F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032852" y="-634999"/>
                      <a:ext cx="927281" cy="314677"/>
                      <a:chOff x="2032852" y="-634999"/>
                      <a:chExt cx="927281" cy="314677"/>
                    </a:xfrm>
                  </p:grpSpPr>
                  <p:sp>
                    <p:nvSpPr>
                      <p:cNvPr id="218" name="Freeform: Shape 217">
                        <a:extLst>
                          <a:ext uri="{FF2B5EF4-FFF2-40B4-BE49-F238E27FC236}">
                            <a16:creationId xmlns:a16="http://schemas.microsoft.com/office/drawing/2014/main" id="{3322CD37-CD0A-46A5-8421-43A39392A8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032852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2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2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2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19" name="Freeform: Shape 218">
                        <a:extLst>
                          <a:ext uri="{FF2B5EF4-FFF2-40B4-BE49-F238E27FC236}">
                            <a16:creationId xmlns:a16="http://schemas.microsoft.com/office/drawing/2014/main" id="{158BB481-E88A-40CF-9850-E20D9BF2AC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037774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20" name="Graphic 19">
                    <a:extLst>
                      <a:ext uri="{FF2B5EF4-FFF2-40B4-BE49-F238E27FC236}">
                        <a16:creationId xmlns:a16="http://schemas.microsoft.com/office/drawing/2014/main" id="{C33BB363-54F9-41FE-8B5C-10577FAD27F4}"/>
                      </a:ext>
                    </a:extLst>
                  </p:cNvPr>
                  <p:cNvGrpSpPr/>
                  <p:nvPr/>
                </p:nvGrpSpPr>
                <p:grpSpPr>
                  <a:xfrm>
                    <a:off x="3203767" y="-634999"/>
                    <a:ext cx="1570078" cy="854746"/>
                    <a:chOff x="3203767" y="-634999"/>
                    <a:chExt cx="1570078" cy="854746"/>
                  </a:xfrm>
                </p:grpSpPr>
                <p:sp>
                  <p:nvSpPr>
                    <p:cNvPr id="221" name="Freeform: Shape 220">
                      <a:extLst>
                        <a:ext uri="{FF2B5EF4-FFF2-40B4-BE49-F238E27FC236}">
                          <a16:creationId xmlns:a16="http://schemas.microsoft.com/office/drawing/2014/main" id="{A703BB2C-AFAF-422B-A358-FBBB4F8ADB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3767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7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C5E0B4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22" name="Graphic 19">
                      <a:extLst>
                        <a:ext uri="{FF2B5EF4-FFF2-40B4-BE49-F238E27FC236}">
                          <a16:creationId xmlns:a16="http://schemas.microsoft.com/office/drawing/2014/main" id="{F5A5D263-3DBA-411B-9B2B-83B112CDA0D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293837" y="-634999"/>
                      <a:ext cx="1389937" cy="694908"/>
                      <a:chOff x="3293837" y="-634999"/>
                      <a:chExt cx="1389937" cy="694908"/>
                    </a:xfrm>
                  </p:grpSpPr>
                  <p:sp>
                    <p:nvSpPr>
                      <p:cNvPr id="223" name="Freeform: Shape 222">
                        <a:extLst>
                          <a:ext uri="{FF2B5EF4-FFF2-40B4-BE49-F238E27FC236}">
                            <a16:creationId xmlns:a16="http://schemas.microsoft.com/office/drawing/2014/main" id="{04644060-AA79-4C72-B6EB-6F5CB6E93A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294324" y="-634999"/>
                        <a:ext cx="1389450" cy="694908"/>
                      </a:xfrm>
                      <a:custGeom>
                        <a:avLst/>
                        <a:gdLst>
                          <a:gd name="connsiteX0" fmla="*/ 4927 w 1389450"/>
                          <a:gd name="connsiteY0" fmla="*/ 0 h 694908"/>
                          <a:gd name="connsiteX1" fmla="*/ 5 w 1389450"/>
                          <a:gd name="connsiteY1" fmla="*/ 70757 h 694908"/>
                          <a:gd name="connsiteX2" fmla="*/ 692513 w 1389450"/>
                          <a:gd name="connsiteY2" fmla="*/ 694835 h 694908"/>
                          <a:gd name="connsiteX3" fmla="*/ 1389451 w 1389450"/>
                          <a:gd name="connsiteY3" fmla="*/ 89154 h 694908"/>
                          <a:gd name="connsiteX4" fmla="*/ 1382560 w 1389450"/>
                          <a:gd name="connsiteY4" fmla="*/ 0 h 694908"/>
                          <a:gd name="connsiteX5" fmla="*/ 4927 w 1389450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0" h="694908">
                            <a:moveTo>
                              <a:pt x="4927" y="0"/>
                            </a:moveTo>
                            <a:cubicBezTo>
                              <a:pt x="1974" y="23114"/>
                              <a:pt x="5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3" y="694835"/>
                            </a:cubicBezTo>
                            <a:cubicBezTo>
                              <a:pt x="1075927" y="700024"/>
                              <a:pt x="1388466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492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24" name="Freeform: Shape 223">
                        <a:extLst>
                          <a:ext uri="{FF2B5EF4-FFF2-40B4-BE49-F238E27FC236}">
                            <a16:creationId xmlns:a16="http://schemas.microsoft.com/office/drawing/2014/main" id="{FED8604F-AD9A-44A1-B699-B6A79AB4AB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293837" y="-634999"/>
                        <a:ext cx="1389937" cy="650965"/>
                      </a:xfrm>
                      <a:custGeom>
                        <a:avLst/>
                        <a:gdLst>
                          <a:gd name="connsiteX0" fmla="*/ 3445 w 1389937"/>
                          <a:gd name="connsiteY0" fmla="*/ 0 h 650965"/>
                          <a:gd name="connsiteX1" fmla="*/ 0 w 1389937"/>
                          <a:gd name="connsiteY1" fmla="*/ 58021 h 650965"/>
                          <a:gd name="connsiteX2" fmla="*/ 694969 w 1389937"/>
                          <a:gd name="connsiteY2" fmla="*/ 650966 h 650965"/>
                          <a:gd name="connsiteX3" fmla="*/ 1389938 w 1389937"/>
                          <a:gd name="connsiteY3" fmla="*/ 58021 h 650965"/>
                          <a:gd name="connsiteX4" fmla="*/ 1386492 w 1389937"/>
                          <a:gd name="connsiteY4" fmla="*/ 0 h 650965"/>
                          <a:gd name="connsiteX5" fmla="*/ 3445 w 1389937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937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969" y="650966"/>
                            </a:cubicBezTo>
                            <a:cubicBezTo>
                              <a:pt x="1078875" y="650966"/>
                              <a:pt x="1389938" y="385391"/>
                              <a:pt x="1389938" y="58021"/>
                            </a:cubicBezTo>
                            <a:cubicBezTo>
                              <a:pt x="1389938" y="38681"/>
                              <a:pt x="1388953" y="19340"/>
                              <a:pt x="1386492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25" name="Graphic 19">
                      <a:extLst>
                        <a:ext uri="{FF2B5EF4-FFF2-40B4-BE49-F238E27FC236}">
                          <a16:creationId xmlns:a16="http://schemas.microsoft.com/office/drawing/2014/main" id="{B04039B0-E5D6-461F-9601-999BDC6ECDC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99657" y="-634999"/>
                      <a:ext cx="1179281" cy="509038"/>
                      <a:chOff x="3399657" y="-634999"/>
                      <a:chExt cx="1179281" cy="509038"/>
                    </a:xfrm>
                  </p:grpSpPr>
                  <p:sp>
                    <p:nvSpPr>
                      <p:cNvPr id="226" name="Freeform: Shape 225">
                        <a:extLst>
                          <a:ext uri="{FF2B5EF4-FFF2-40B4-BE49-F238E27FC236}">
                            <a16:creationId xmlns:a16="http://schemas.microsoft.com/office/drawing/2014/main" id="{1A10F7C4-1220-42A8-A79C-D5C0902E62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399657" y="-634999"/>
                        <a:ext cx="1179281" cy="509038"/>
                      </a:xfrm>
                      <a:custGeom>
                        <a:avLst/>
                        <a:gdLst>
                          <a:gd name="connsiteX0" fmla="*/ 0 w 1179281"/>
                          <a:gd name="connsiteY0" fmla="*/ 0 h 509038"/>
                          <a:gd name="connsiteX1" fmla="*/ 587672 w 1179281"/>
                          <a:gd name="connsiteY1" fmla="*/ 508980 h 509038"/>
                          <a:gd name="connsiteX2" fmla="*/ 1179282 w 1179281"/>
                          <a:gd name="connsiteY2" fmla="*/ 0 h 509038"/>
                          <a:gd name="connsiteX3" fmla="*/ 0 w 1179281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9281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672" y="508980"/>
                            </a:cubicBezTo>
                            <a:cubicBezTo>
                              <a:pt x="911531" y="513225"/>
                              <a:pt x="1174852" y="285859"/>
                              <a:pt x="1179282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27" name="Freeform: Shape 226">
                        <a:extLst>
                          <a:ext uri="{FF2B5EF4-FFF2-40B4-BE49-F238E27FC236}">
                            <a16:creationId xmlns:a16="http://schemas.microsoft.com/office/drawing/2014/main" id="{C4CFC63B-CA36-4A27-ABA1-A6A449D684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400149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80" y="472186"/>
                              <a:pt x="1158117" y="263217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28" name="Graphic 19">
                      <a:extLst>
                        <a:ext uri="{FF2B5EF4-FFF2-40B4-BE49-F238E27FC236}">
                          <a16:creationId xmlns:a16="http://schemas.microsoft.com/office/drawing/2014/main" id="{03B1A8DC-AE17-4D81-9159-9D1DEF5E70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26642" y="-634999"/>
                      <a:ext cx="927281" cy="314677"/>
                      <a:chOff x="3526642" y="-634999"/>
                      <a:chExt cx="927281" cy="314677"/>
                    </a:xfrm>
                  </p:grpSpPr>
                  <p:sp>
                    <p:nvSpPr>
                      <p:cNvPr id="229" name="Freeform: Shape 228">
                        <a:extLst>
                          <a:ext uri="{FF2B5EF4-FFF2-40B4-BE49-F238E27FC236}">
                            <a16:creationId xmlns:a16="http://schemas.microsoft.com/office/drawing/2014/main" id="{4BA4A0B6-E2B9-46C7-A3BB-45F22EB76DB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26642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1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30" name="Freeform: Shape 229">
                        <a:extLst>
                          <a:ext uri="{FF2B5EF4-FFF2-40B4-BE49-F238E27FC236}">
                            <a16:creationId xmlns:a16="http://schemas.microsoft.com/office/drawing/2014/main" id="{79371432-5E05-4369-A722-1E047DC47EE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31563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31" name="Graphic 19">
                    <a:extLst>
                      <a:ext uri="{FF2B5EF4-FFF2-40B4-BE49-F238E27FC236}">
                        <a16:creationId xmlns:a16="http://schemas.microsoft.com/office/drawing/2014/main" id="{4E6DA986-A7B2-42FB-A43C-33083D1FC632}"/>
                      </a:ext>
                    </a:extLst>
                  </p:cNvPr>
                  <p:cNvGrpSpPr/>
                  <p:nvPr/>
                </p:nvGrpSpPr>
                <p:grpSpPr>
                  <a:xfrm>
                    <a:off x="4697556" y="-634999"/>
                    <a:ext cx="1570078" cy="854746"/>
                    <a:chOff x="4697556" y="-634999"/>
                    <a:chExt cx="1570078" cy="854746"/>
                  </a:xfrm>
                </p:grpSpPr>
                <p:sp>
                  <p:nvSpPr>
                    <p:cNvPr id="232" name="Freeform: Shape 231">
                      <a:extLst>
                        <a:ext uri="{FF2B5EF4-FFF2-40B4-BE49-F238E27FC236}">
                          <a16:creationId xmlns:a16="http://schemas.microsoft.com/office/drawing/2014/main" id="{7D2DFE08-4690-44CD-B506-346F5EE31F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97556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9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6" y="854746"/>
                            <a:pt x="1570079" y="543887"/>
                            <a:pt x="1570079" y="159911"/>
                          </a:cubicBezTo>
                          <a:cubicBezTo>
                            <a:pt x="1570079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C5E0B4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33" name="Graphic 19">
                      <a:extLst>
                        <a:ext uri="{FF2B5EF4-FFF2-40B4-BE49-F238E27FC236}">
                          <a16:creationId xmlns:a16="http://schemas.microsoft.com/office/drawing/2014/main" id="{68AAAE35-73EA-4673-AEC9-B700CF7D6EE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788116" y="-634999"/>
                      <a:ext cx="1389448" cy="694908"/>
                      <a:chOff x="4788116" y="-634999"/>
                      <a:chExt cx="1389448" cy="694908"/>
                    </a:xfrm>
                  </p:grpSpPr>
                  <p:sp>
                    <p:nvSpPr>
                      <p:cNvPr id="234" name="Freeform: Shape 233">
                        <a:extLst>
                          <a:ext uri="{FF2B5EF4-FFF2-40B4-BE49-F238E27FC236}">
                            <a16:creationId xmlns:a16="http://schemas.microsoft.com/office/drawing/2014/main" id="{6BAF31F0-1740-4C02-96FB-8A00FD63F0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88116" y="-634999"/>
                        <a:ext cx="1389448" cy="694908"/>
                      </a:xfrm>
                      <a:custGeom>
                        <a:avLst/>
                        <a:gdLst>
                          <a:gd name="connsiteX0" fmla="*/ 4924 w 1389448"/>
                          <a:gd name="connsiteY0" fmla="*/ 0 h 694908"/>
                          <a:gd name="connsiteX1" fmla="*/ 2 w 1389448"/>
                          <a:gd name="connsiteY1" fmla="*/ 70757 h 694908"/>
                          <a:gd name="connsiteX2" fmla="*/ 692510 w 1389448"/>
                          <a:gd name="connsiteY2" fmla="*/ 694835 h 694908"/>
                          <a:gd name="connsiteX3" fmla="*/ 1389448 w 1389448"/>
                          <a:gd name="connsiteY3" fmla="*/ 89154 h 694908"/>
                          <a:gd name="connsiteX4" fmla="*/ 1382558 w 1389448"/>
                          <a:gd name="connsiteY4" fmla="*/ 0 h 694908"/>
                          <a:gd name="connsiteX5" fmla="*/ 4924 w 1389448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8" h="694908">
                            <a:moveTo>
                              <a:pt x="4924" y="0"/>
                            </a:moveTo>
                            <a:cubicBezTo>
                              <a:pt x="1971" y="23114"/>
                              <a:pt x="2" y="46700"/>
                              <a:pt x="2" y="70757"/>
                            </a:cubicBezTo>
                            <a:cubicBezTo>
                              <a:pt x="-982" y="410391"/>
                              <a:pt x="308604" y="689646"/>
                              <a:pt x="692510" y="694835"/>
                            </a:cubicBezTo>
                            <a:cubicBezTo>
                              <a:pt x="1076417" y="700024"/>
                              <a:pt x="1388464" y="428788"/>
                              <a:pt x="1389448" y="89154"/>
                            </a:cubicBezTo>
                            <a:cubicBezTo>
                              <a:pt x="1389448" y="58964"/>
                              <a:pt x="1386987" y="29246"/>
                              <a:pt x="1382558" y="0"/>
                            </a:cubicBezTo>
                            <a:lnTo>
                              <a:pt x="4924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35" name="Freeform: Shape 234">
                        <a:extLst>
                          <a:ext uri="{FF2B5EF4-FFF2-40B4-BE49-F238E27FC236}">
                            <a16:creationId xmlns:a16="http://schemas.microsoft.com/office/drawing/2014/main" id="{3EB5F28F-EC47-4301-96DD-F01767C7D8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88118" y="-634999"/>
                        <a:ext cx="1389445" cy="650965"/>
                      </a:xfrm>
                      <a:custGeom>
                        <a:avLst/>
                        <a:gdLst>
                          <a:gd name="connsiteX0" fmla="*/ 3445 w 1389445"/>
                          <a:gd name="connsiteY0" fmla="*/ 0 h 650965"/>
                          <a:gd name="connsiteX1" fmla="*/ 0 w 1389445"/>
                          <a:gd name="connsiteY1" fmla="*/ 58021 h 650965"/>
                          <a:gd name="connsiteX2" fmla="*/ 694969 w 1389445"/>
                          <a:gd name="connsiteY2" fmla="*/ 650966 h 650965"/>
                          <a:gd name="connsiteX3" fmla="*/ 1389446 w 1389445"/>
                          <a:gd name="connsiteY3" fmla="*/ 58021 h 650965"/>
                          <a:gd name="connsiteX4" fmla="*/ 1386001 w 1389445"/>
                          <a:gd name="connsiteY4" fmla="*/ 0 h 650965"/>
                          <a:gd name="connsiteX5" fmla="*/ 3445 w 1389445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5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969" y="650966"/>
                            </a:cubicBezTo>
                            <a:cubicBezTo>
                              <a:pt x="1078875" y="650966"/>
                              <a:pt x="1389446" y="385391"/>
                              <a:pt x="1389446" y="58021"/>
                            </a:cubicBezTo>
                            <a:cubicBezTo>
                              <a:pt x="1389446" y="38681"/>
                              <a:pt x="1388461" y="19340"/>
                              <a:pt x="1386001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36" name="Graphic 19">
                      <a:extLst>
                        <a:ext uri="{FF2B5EF4-FFF2-40B4-BE49-F238E27FC236}">
                          <a16:creationId xmlns:a16="http://schemas.microsoft.com/office/drawing/2014/main" id="{5ECC5B1E-9686-4AFE-995C-B05C755D90C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893446" y="-634999"/>
                      <a:ext cx="1179281" cy="509038"/>
                      <a:chOff x="4893446" y="-634999"/>
                      <a:chExt cx="1179281" cy="509038"/>
                    </a:xfrm>
                  </p:grpSpPr>
                  <p:sp>
                    <p:nvSpPr>
                      <p:cNvPr id="237" name="Freeform: Shape 236">
                        <a:extLst>
                          <a:ext uri="{FF2B5EF4-FFF2-40B4-BE49-F238E27FC236}">
                            <a16:creationId xmlns:a16="http://schemas.microsoft.com/office/drawing/2014/main" id="{B98AB378-E76F-4F2D-8A6F-3E07F44A6F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893446" y="-634999"/>
                        <a:ext cx="1179281" cy="509038"/>
                      </a:xfrm>
                      <a:custGeom>
                        <a:avLst/>
                        <a:gdLst>
                          <a:gd name="connsiteX0" fmla="*/ 0 w 1179281"/>
                          <a:gd name="connsiteY0" fmla="*/ 0 h 509038"/>
                          <a:gd name="connsiteX1" fmla="*/ 587672 w 1179281"/>
                          <a:gd name="connsiteY1" fmla="*/ 508980 h 509038"/>
                          <a:gd name="connsiteX2" fmla="*/ 1179282 w 1179281"/>
                          <a:gd name="connsiteY2" fmla="*/ 0 h 509038"/>
                          <a:gd name="connsiteX3" fmla="*/ 0 w 1179281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9281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672" y="508980"/>
                            </a:cubicBezTo>
                            <a:cubicBezTo>
                              <a:pt x="911532" y="513225"/>
                              <a:pt x="1175344" y="285859"/>
                              <a:pt x="1179282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38" name="Freeform: Shape 237">
                        <a:extLst>
                          <a:ext uri="{FF2B5EF4-FFF2-40B4-BE49-F238E27FC236}">
                            <a16:creationId xmlns:a16="http://schemas.microsoft.com/office/drawing/2014/main" id="{80C21B9A-9C8E-4733-99B7-7FB5EF67DA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894431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39" name="Graphic 19">
                      <a:extLst>
                        <a:ext uri="{FF2B5EF4-FFF2-40B4-BE49-F238E27FC236}">
                          <a16:creationId xmlns:a16="http://schemas.microsoft.com/office/drawing/2014/main" id="{124A4EC4-6586-4024-AD43-FA156B8FE9C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20923" y="-634999"/>
                      <a:ext cx="927281" cy="314677"/>
                      <a:chOff x="5020923" y="-634999"/>
                      <a:chExt cx="927281" cy="314677"/>
                    </a:xfrm>
                  </p:grpSpPr>
                  <p:sp>
                    <p:nvSpPr>
                      <p:cNvPr id="240" name="Freeform: Shape 239">
                        <a:extLst>
                          <a:ext uri="{FF2B5EF4-FFF2-40B4-BE49-F238E27FC236}">
                            <a16:creationId xmlns:a16="http://schemas.microsoft.com/office/drawing/2014/main" id="{7ABCC779-FD11-4B9B-BA5D-11F63E89930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20923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2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41" name="Freeform: Shape 240">
                        <a:extLst>
                          <a:ext uri="{FF2B5EF4-FFF2-40B4-BE49-F238E27FC236}">
                            <a16:creationId xmlns:a16="http://schemas.microsoft.com/office/drawing/2014/main" id="{A87FE900-1BD1-4193-B14C-D1BD54C34A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25845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42" name="Graphic 19">
                    <a:extLst>
                      <a:ext uri="{FF2B5EF4-FFF2-40B4-BE49-F238E27FC236}">
                        <a16:creationId xmlns:a16="http://schemas.microsoft.com/office/drawing/2014/main" id="{0FEF38E9-DFBF-4CDB-8B55-CE41F7A21026}"/>
                      </a:ext>
                    </a:extLst>
                  </p:cNvPr>
                  <p:cNvGrpSpPr/>
                  <p:nvPr/>
                </p:nvGrpSpPr>
                <p:grpSpPr>
                  <a:xfrm>
                    <a:off x="6191838" y="-634999"/>
                    <a:ext cx="1570078" cy="854746"/>
                    <a:chOff x="6191838" y="-634999"/>
                    <a:chExt cx="1570078" cy="854746"/>
                  </a:xfrm>
                </p:grpSpPr>
                <p:sp>
                  <p:nvSpPr>
                    <p:cNvPr id="243" name="Freeform: Shape 242">
                      <a:extLst>
                        <a:ext uri="{FF2B5EF4-FFF2-40B4-BE49-F238E27FC236}">
                          <a16:creationId xmlns:a16="http://schemas.microsoft.com/office/drawing/2014/main" id="{6D08FDD7-E082-4D84-B698-3977D05000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91838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6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C5E0B4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44" name="Graphic 19">
                      <a:extLst>
                        <a:ext uri="{FF2B5EF4-FFF2-40B4-BE49-F238E27FC236}">
                          <a16:creationId xmlns:a16="http://schemas.microsoft.com/office/drawing/2014/main" id="{9F4AD49A-EDD2-41DB-A733-3DA93F67F86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81902" y="-634999"/>
                      <a:ext cx="1389451" cy="694908"/>
                      <a:chOff x="6281902" y="-634999"/>
                      <a:chExt cx="1389451" cy="694908"/>
                    </a:xfrm>
                  </p:grpSpPr>
                  <p:sp>
                    <p:nvSpPr>
                      <p:cNvPr id="245" name="Freeform: Shape 244">
                        <a:extLst>
                          <a:ext uri="{FF2B5EF4-FFF2-40B4-BE49-F238E27FC236}">
                            <a16:creationId xmlns:a16="http://schemas.microsoft.com/office/drawing/2014/main" id="{EAD66268-13B9-4BF4-9D16-85CABF81495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81902" y="-634999"/>
                        <a:ext cx="1389451" cy="694908"/>
                      </a:xfrm>
                      <a:custGeom>
                        <a:avLst/>
                        <a:gdLst>
                          <a:gd name="connsiteX0" fmla="*/ 4927 w 1389451"/>
                          <a:gd name="connsiteY0" fmla="*/ 0 h 694908"/>
                          <a:gd name="connsiteX1" fmla="*/ 5 w 1389451"/>
                          <a:gd name="connsiteY1" fmla="*/ 70757 h 694908"/>
                          <a:gd name="connsiteX2" fmla="*/ 692513 w 1389451"/>
                          <a:gd name="connsiteY2" fmla="*/ 694835 h 694908"/>
                          <a:gd name="connsiteX3" fmla="*/ 1389451 w 1389451"/>
                          <a:gd name="connsiteY3" fmla="*/ 89154 h 694908"/>
                          <a:gd name="connsiteX4" fmla="*/ 1382560 w 1389451"/>
                          <a:gd name="connsiteY4" fmla="*/ 0 h 694908"/>
                          <a:gd name="connsiteX5" fmla="*/ 4927 w 1389451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1" h="694908">
                            <a:moveTo>
                              <a:pt x="4927" y="0"/>
                            </a:moveTo>
                            <a:cubicBezTo>
                              <a:pt x="1974" y="23114"/>
                              <a:pt x="5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3" y="694835"/>
                            </a:cubicBezTo>
                            <a:cubicBezTo>
                              <a:pt x="1076420" y="700024"/>
                              <a:pt x="1388467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492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46" name="Freeform: Shape 245">
                        <a:extLst>
                          <a:ext uri="{FF2B5EF4-FFF2-40B4-BE49-F238E27FC236}">
                            <a16:creationId xmlns:a16="http://schemas.microsoft.com/office/drawing/2014/main" id="{349B2C5C-685C-46B6-84D1-C54CB1CBFF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81908" y="-634999"/>
                        <a:ext cx="1389445" cy="650965"/>
                      </a:xfrm>
                      <a:custGeom>
                        <a:avLst/>
                        <a:gdLst>
                          <a:gd name="connsiteX0" fmla="*/ 3445 w 1389445"/>
                          <a:gd name="connsiteY0" fmla="*/ 0 h 650965"/>
                          <a:gd name="connsiteX1" fmla="*/ 0 w 1389445"/>
                          <a:gd name="connsiteY1" fmla="*/ 58021 h 650965"/>
                          <a:gd name="connsiteX2" fmla="*/ 694477 w 1389445"/>
                          <a:gd name="connsiteY2" fmla="*/ 650966 h 650965"/>
                          <a:gd name="connsiteX3" fmla="*/ 1389446 w 1389445"/>
                          <a:gd name="connsiteY3" fmla="*/ 58021 h 650965"/>
                          <a:gd name="connsiteX4" fmla="*/ 1386001 w 1389445"/>
                          <a:gd name="connsiteY4" fmla="*/ 0 h 650965"/>
                          <a:gd name="connsiteX5" fmla="*/ 3445 w 1389445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5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477" y="650966"/>
                            </a:cubicBezTo>
                            <a:cubicBezTo>
                              <a:pt x="1078383" y="650966"/>
                              <a:pt x="1389446" y="385391"/>
                              <a:pt x="1389446" y="58021"/>
                            </a:cubicBezTo>
                            <a:cubicBezTo>
                              <a:pt x="1389446" y="38681"/>
                              <a:pt x="1388462" y="19340"/>
                              <a:pt x="1386001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47" name="Graphic 19">
                      <a:extLst>
                        <a:ext uri="{FF2B5EF4-FFF2-40B4-BE49-F238E27FC236}">
                          <a16:creationId xmlns:a16="http://schemas.microsoft.com/office/drawing/2014/main" id="{526E9098-CCFB-4139-BF37-3C72678963D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87236" y="-634999"/>
                      <a:ext cx="1179281" cy="509038"/>
                      <a:chOff x="6387236" y="-634999"/>
                      <a:chExt cx="1179281" cy="509038"/>
                    </a:xfrm>
                  </p:grpSpPr>
                  <p:sp>
                    <p:nvSpPr>
                      <p:cNvPr id="248" name="Freeform: Shape 247">
                        <a:extLst>
                          <a:ext uri="{FF2B5EF4-FFF2-40B4-BE49-F238E27FC236}">
                            <a16:creationId xmlns:a16="http://schemas.microsoft.com/office/drawing/2014/main" id="{E7705D4C-2623-4704-BFF8-39B4CEB045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87236" y="-634999"/>
                        <a:ext cx="1179281" cy="509038"/>
                      </a:xfrm>
                      <a:custGeom>
                        <a:avLst/>
                        <a:gdLst>
                          <a:gd name="connsiteX0" fmla="*/ 0 w 1179281"/>
                          <a:gd name="connsiteY0" fmla="*/ 0 h 509038"/>
                          <a:gd name="connsiteX1" fmla="*/ 587672 w 1179281"/>
                          <a:gd name="connsiteY1" fmla="*/ 508980 h 509038"/>
                          <a:gd name="connsiteX2" fmla="*/ 1179282 w 1179281"/>
                          <a:gd name="connsiteY2" fmla="*/ 0 h 509038"/>
                          <a:gd name="connsiteX3" fmla="*/ 0 w 1179281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9281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672" y="508980"/>
                            </a:cubicBezTo>
                            <a:cubicBezTo>
                              <a:pt x="911531" y="513225"/>
                              <a:pt x="1175344" y="285859"/>
                              <a:pt x="1179282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49" name="Freeform: Shape 248">
                        <a:extLst>
                          <a:ext uri="{FF2B5EF4-FFF2-40B4-BE49-F238E27FC236}">
                            <a16:creationId xmlns:a16="http://schemas.microsoft.com/office/drawing/2014/main" id="{49698CD9-9E95-4E1A-AAAE-60A4B7E064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88220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50" name="Graphic 19">
                      <a:extLst>
                        <a:ext uri="{FF2B5EF4-FFF2-40B4-BE49-F238E27FC236}">
                          <a16:creationId xmlns:a16="http://schemas.microsoft.com/office/drawing/2014/main" id="{4011513B-1219-45EC-8704-7F57D7B736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14713" y="-634999"/>
                      <a:ext cx="927773" cy="314677"/>
                      <a:chOff x="6514713" y="-634999"/>
                      <a:chExt cx="927773" cy="314677"/>
                    </a:xfrm>
                  </p:grpSpPr>
                  <p:sp>
                    <p:nvSpPr>
                      <p:cNvPr id="251" name="Freeform: Shape 250">
                        <a:extLst>
                          <a:ext uri="{FF2B5EF4-FFF2-40B4-BE49-F238E27FC236}">
                            <a16:creationId xmlns:a16="http://schemas.microsoft.com/office/drawing/2014/main" id="{63349C52-F17F-430F-BA53-A6155B3032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14713" y="-634999"/>
                        <a:ext cx="927773" cy="314677"/>
                      </a:xfrm>
                      <a:custGeom>
                        <a:avLst/>
                        <a:gdLst>
                          <a:gd name="connsiteX0" fmla="*/ 0 w 927773"/>
                          <a:gd name="connsiteY0" fmla="*/ 0 h 314677"/>
                          <a:gd name="connsiteX1" fmla="*/ 460688 w 927773"/>
                          <a:gd name="connsiteY1" fmla="*/ 314633 h 314677"/>
                          <a:gd name="connsiteX2" fmla="*/ 927774 w 927773"/>
                          <a:gd name="connsiteY2" fmla="*/ 0 h 314677"/>
                          <a:gd name="connsiteX3" fmla="*/ 0 w 927773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773" h="314677">
                            <a:moveTo>
                              <a:pt x="0" y="0"/>
                            </a:moveTo>
                            <a:cubicBezTo>
                              <a:pt x="56602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617" y="183497"/>
                              <a:pt x="927774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52" name="Freeform: Shape 251">
                        <a:extLst>
                          <a:ext uri="{FF2B5EF4-FFF2-40B4-BE49-F238E27FC236}">
                            <a16:creationId xmlns:a16="http://schemas.microsoft.com/office/drawing/2014/main" id="{62E7229B-2D8C-47C3-8193-06E3B34534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19634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sp>
              <p:nvSpPr>
                <p:cNvPr id="253" name="Freeform: Shape 252">
                  <a:extLst>
                    <a:ext uri="{FF2B5EF4-FFF2-40B4-BE49-F238E27FC236}">
                      <a16:creationId xmlns:a16="http://schemas.microsoft.com/office/drawing/2014/main" id="{C7150CBD-D353-4EE6-B194-312F5783F251}"/>
                    </a:ext>
                  </a:extLst>
                </p:cNvPr>
                <p:cNvSpPr/>
                <p:nvPr/>
              </p:nvSpPr>
              <p:spPr>
                <a:xfrm>
                  <a:off x="1755428" y="-475088"/>
                  <a:ext cx="869526" cy="646449"/>
                </a:xfrm>
                <a:custGeom>
                  <a:avLst/>
                  <a:gdLst>
                    <a:gd name="connsiteX0" fmla="*/ 44620 w 869526"/>
                    <a:gd name="connsiteY0" fmla="*/ 272651 h 646449"/>
                    <a:gd name="connsiteX1" fmla="*/ 869526 w 869526"/>
                    <a:gd name="connsiteY1" fmla="*/ 638229 h 646449"/>
                    <a:gd name="connsiteX2" fmla="*/ 22964 w 869526"/>
                    <a:gd name="connsiteY2" fmla="*/ 0 h 646449"/>
                    <a:gd name="connsiteX3" fmla="*/ 44620 w 869526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526" h="646449">
                      <a:moveTo>
                        <a:pt x="44620" y="272651"/>
                      </a:moveTo>
                      <a:cubicBezTo>
                        <a:pt x="44620" y="272651"/>
                        <a:pt x="244940" y="711345"/>
                        <a:pt x="869526" y="638229"/>
                      </a:cubicBezTo>
                      <a:cubicBezTo>
                        <a:pt x="869526" y="638229"/>
                        <a:pt x="119432" y="636814"/>
                        <a:pt x="22964" y="0"/>
                      </a:cubicBezTo>
                      <a:cubicBezTo>
                        <a:pt x="22964" y="0"/>
                        <a:pt x="-41021" y="107079"/>
                        <a:pt x="44620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4" name="Freeform: Shape 253">
                  <a:extLst>
                    <a:ext uri="{FF2B5EF4-FFF2-40B4-BE49-F238E27FC236}">
                      <a16:creationId xmlns:a16="http://schemas.microsoft.com/office/drawing/2014/main" id="{B926A572-D746-4165-9814-953C615A6586}"/>
                    </a:ext>
                  </a:extLst>
                </p:cNvPr>
                <p:cNvSpPr/>
                <p:nvPr/>
              </p:nvSpPr>
              <p:spPr>
                <a:xfrm>
                  <a:off x="3245772" y="-475088"/>
                  <a:ext cx="869526" cy="646449"/>
                </a:xfrm>
                <a:custGeom>
                  <a:avLst/>
                  <a:gdLst>
                    <a:gd name="connsiteX0" fmla="*/ 44620 w 869526"/>
                    <a:gd name="connsiteY0" fmla="*/ 272651 h 646449"/>
                    <a:gd name="connsiteX1" fmla="*/ 869526 w 869526"/>
                    <a:gd name="connsiteY1" fmla="*/ 638229 h 646449"/>
                    <a:gd name="connsiteX2" fmla="*/ 22964 w 869526"/>
                    <a:gd name="connsiteY2" fmla="*/ 0 h 646449"/>
                    <a:gd name="connsiteX3" fmla="*/ 44620 w 869526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526" h="646449">
                      <a:moveTo>
                        <a:pt x="44620" y="272651"/>
                      </a:moveTo>
                      <a:cubicBezTo>
                        <a:pt x="44620" y="272651"/>
                        <a:pt x="244940" y="711345"/>
                        <a:pt x="869526" y="638229"/>
                      </a:cubicBezTo>
                      <a:cubicBezTo>
                        <a:pt x="869526" y="638229"/>
                        <a:pt x="119432" y="636814"/>
                        <a:pt x="22964" y="0"/>
                      </a:cubicBezTo>
                      <a:cubicBezTo>
                        <a:pt x="22964" y="0"/>
                        <a:pt x="-41021" y="107079"/>
                        <a:pt x="44620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5" name="Freeform: Shape 254">
                  <a:extLst>
                    <a:ext uri="{FF2B5EF4-FFF2-40B4-BE49-F238E27FC236}">
                      <a16:creationId xmlns:a16="http://schemas.microsoft.com/office/drawing/2014/main" id="{0BFAF2B8-32C9-4C31-B197-2EF0DEB738FA}"/>
                    </a:ext>
                  </a:extLst>
                </p:cNvPr>
                <p:cNvSpPr/>
                <p:nvPr/>
              </p:nvSpPr>
              <p:spPr>
                <a:xfrm>
                  <a:off x="4755311" y="-475088"/>
                  <a:ext cx="869526" cy="646449"/>
                </a:xfrm>
                <a:custGeom>
                  <a:avLst/>
                  <a:gdLst>
                    <a:gd name="connsiteX0" fmla="*/ 44620 w 869526"/>
                    <a:gd name="connsiteY0" fmla="*/ 272651 h 646449"/>
                    <a:gd name="connsiteX1" fmla="*/ 869526 w 869526"/>
                    <a:gd name="connsiteY1" fmla="*/ 638229 h 646449"/>
                    <a:gd name="connsiteX2" fmla="*/ 22964 w 869526"/>
                    <a:gd name="connsiteY2" fmla="*/ 0 h 646449"/>
                    <a:gd name="connsiteX3" fmla="*/ 44620 w 869526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526" h="646449">
                      <a:moveTo>
                        <a:pt x="44620" y="272651"/>
                      </a:moveTo>
                      <a:cubicBezTo>
                        <a:pt x="44620" y="272651"/>
                        <a:pt x="244940" y="711345"/>
                        <a:pt x="869526" y="638229"/>
                      </a:cubicBezTo>
                      <a:cubicBezTo>
                        <a:pt x="869526" y="638229"/>
                        <a:pt x="119432" y="636814"/>
                        <a:pt x="22964" y="0"/>
                      </a:cubicBezTo>
                      <a:cubicBezTo>
                        <a:pt x="22964" y="0"/>
                        <a:pt x="-41021" y="107079"/>
                        <a:pt x="44620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6" name="Freeform: Shape 255">
                  <a:extLst>
                    <a:ext uri="{FF2B5EF4-FFF2-40B4-BE49-F238E27FC236}">
                      <a16:creationId xmlns:a16="http://schemas.microsoft.com/office/drawing/2014/main" id="{FEDAAF2A-4329-4249-AA55-2F97F2E38ECC}"/>
                    </a:ext>
                  </a:extLst>
                </p:cNvPr>
                <p:cNvSpPr/>
                <p:nvPr/>
              </p:nvSpPr>
              <p:spPr>
                <a:xfrm>
                  <a:off x="6245513" y="-475088"/>
                  <a:ext cx="869668" cy="646449"/>
                </a:xfrm>
                <a:custGeom>
                  <a:avLst/>
                  <a:gdLst>
                    <a:gd name="connsiteX0" fmla="*/ 44763 w 869668"/>
                    <a:gd name="connsiteY0" fmla="*/ 272651 h 646449"/>
                    <a:gd name="connsiteX1" fmla="*/ 869669 w 869668"/>
                    <a:gd name="connsiteY1" fmla="*/ 638229 h 646449"/>
                    <a:gd name="connsiteX2" fmla="*/ 23106 w 869668"/>
                    <a:gd name="connsiteY2" fmla="*/ 0 h 646449"/>
                    <a:gd name="connsiteX3" fmla="*/ 44763 w 869668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668" h="646449">
                      <a:moveTo>
                        <a:pt x="44763" y="272651"/>
                      </a:moveTo>
                      <a:cubicBezTo>
                        <a:pt x="44763" y="272651"/>
                        <a:pt x="245083" y="711345"/>
                        <a:pt x="869669" y="638229"/>
                      </a:cubicBezTo>
                      <a:cubicBezTo>
                        <a:pt x="869669" y="638229"/>
                        <a:pt x="119575" y="636814"/>
                        <a:pt x="23106" y="0"/>
                      </a:cubicBezTo>
                      <a:cubicBezTo>
                        <a:pt x="22614" y="0"/>
                        <a:pt x="-40878" y="107079"/>
                        <a:pt x="44763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7" name="Graphic 19">
                <a:extLst>
                  <a:ext uri="{FF2B5EF4-FFF2-40B4-BE49-F238E27FC236}">
                    <a16:creationId xmlns:a16="http://schemas.microsoft.com/office/drawing/2014/main" id="{50E6F57C-6F60-4B54-9CFD-A606B1E4B46B}"/>
                  </a:ext>
                </a:extLst>
              </p:cNvPr>
              <p:cNvGrpSpPr/>
              <p:nvPr/>
            </p:nvGrpSpPr>
            <p:grpSpPr>
              <a:xfrm>
                <a:off x="7740260" y="-634999"/>
                <a:ext cx="6051938" cy="854746"/>
                <a:chOff x="7740260" y="-634999"/>
                <a:chExt cx="6051938" cy="854746"/>
              </a:xfrm>
            </p:grpSpPr>
            <p:grpSp>
              <p:nvGrpSpPr>
                <p:cNvPr id="258" name="Graphic 19">
                  <a:extLst>
                    <a:ext uri="{FF2B5EF4-FFF2-40B4-BE49-F238E27FC236}">
                      <a16:creationId xmlns:a16="http://schemas.microsoft.com/office/drawing/2014/main" id="{151995BD-F3AC-4665-9B66-345D922AB70D}"/>
                    </a:ext>
                  </a:extLst>
                </p:cNvPr>
                <p:cNvGrpSpPr/>
                <p:nvPr/>
              </p:nvGrpSpPr>
              <p:grpSpPr>
                <a:xfrm>
                  <a:off x="7740260" y="-634999"/>
                  <a:ext cx="6051938" cy="854746"/>
                  <a:chOff x="7740260" y="-634999"/>
                  <a:chExt cx="6051938" cy="854746"/>
                </a:xfrm>
              </p:grpSpPr>
              <p:grpSp>
                <p:nvGrpSpPr>
                  <p:cNvPr id="259" name="Graphic 19">
                    <a:extLst>
                      <a:ext uri="{FF2B5EF4-FFF2-40B4-BE49-F238E27FC236}">
                        <a16:creationId xmlns:a16="http://schemas.microsoft.com/office/drawing/2014/main" id="{4D7D39D9-AC84-40A8-A772-68B54EF18374}"/>
                      </a:ext>
                    </a:extLst>
                  </p:cNvPr>
                  <p:cNvGrpSpPr/>
                  <p:nvPr/>
                </p:nvGrpSpPr>
                <p:grpSpPr>
                  <a:xfrm>
                    <a:off x="7740260" y="-634999"/>
                    <a:ext cx="1570078" cy="854746"/>
                    <a:chOff x="7740260" y="-634999"/>
                    <a:chExt cx="1570078" cy="854746"/>
                  </a:xfrm>
                </p:grpSpPr>
                <p:sp>
                  <p:nvSpPr>
                    <p:cNvPr id="260" name="Freeform: Shape 259">
                      <a:extLst>
                        <a:ext uri="{FF2B5EF4-FFF2-40B4-BE49-F238E27FC236}">
                          <a16:creationId xmlns:a16="http://schemas.microsoft.com/office/drawing/2014/main" id="{C64E2B82-CA4B-42E2-98B8-0218973918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40260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9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7" y="854746"/>
                            <a:pt x="1570079" y="543887"/>
                            <a:pt x="1570079" y="159911"/>
                          </a:cubicBezTo>
                          <a:cubicBezTo>
                            <a:pt x="1570079" y="104721"/>
                            <a:pt x="1562695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C5E0B4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61" name="Graphic 19">
                      <a:extLst>
                        <a:ext uri="{FF2B5EF4-FFF2-40B4-BE49-F238E27FC236}">
                          <a16:creationId xmlns:a16="http://schemas.microsoft.com/office/drawing/2014/main" id="{B4BCFD8D-30D5-4C51-A9E4-28E37AD2049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830330" y="-634999"/>
                      <a:ext cx="1389937" cy="694908"/>
                      <a:chOff x="7830330" y="-634999"/>
                      <a:chExt cx="1389937" cy="694908"/>
                    </a:xfrm>
                  </p:grpSpPr>
                  <p:sp>
                    <p:nvSpPr>
                      <p:cNvPr id="262" name="Freeform: Shape 261">
                        <a:extLst>
                          <a:ext uri="{FF2B5EF4-FFF2-40B4-BE49-F238E27FC236}">
                            <a16:creationId xmlns:a16="http://schemas.microsoft.com/office/drawing/2014/main" id="{3DA19428-4518-4F19-ADAC-302CADD7FD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30817" y="-634999"/>
                        <a:ext cx="1389451" cy="694908"/>
                      </a:xfrm>
                      <a:custGeom>
                        <a:avLst/>
                        <a:gdLst>
                          <a:gd name="connsiteX0" fmla="*/ 4927 w 1389451"/>
                          <a:gd name="connsiteY0" fmla="*/ 0 h 694908"/>
                          <a:gd name="connsiteX1" fmla="*/ 5 w 1389451"/>
                          <a:gd name="connsiteY1" fmla="*/ 70757 h 694908"/>
                          <a:gd name="connsiteX2" fmla="*/ 692513 w 1389451"/>
                          <a:gd name="connsiteY2" fmla="*/ 694835 h 694908"/>
                          <a:gd name="connsiteX3" fmla="*/ 1389451 w 1389451"/>
                          <a:gd name="connsiteY3" fmla="*/ 89154 h 694908"/>
                          <a:gd name="connsiteX4" fmla="*/ 1382560 w 1389451"/>
                          <a:gd name="connsiteY4" fmla="*/ 0 h 694908"/>
                          <a:gd name="connsiteX5" fmla="*/ 4927 w 1389451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1" h="694908">
                            <a:moveTo>
                              <a:pt x="4927" y="0"/>
                            </a:moveTo>
                            <a:cubicBezTo>
                              <a:pt x="1974" y="23114"/>
                              <a:pt x="5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3" y="694835"/>
                            </a:cubicBezTo>
                            <a:cubicBezTo>
                              <a:pt x="1076420" y="700024"/>
                              <a:pt x="1388466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492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63" name="Freeform: Shape 262">
                        <a:extLst>
                          <a:ext uri="{FF2B5EF4-FFF2-40B4-BE49-F238E27FC236}">
                            <a16:creationId xmlns:a16="http://schemas.microsoft.com/office/drawing/2014/main" id="{79E5B416-07EF-46B3-8B7C-BE8FB6E4CC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30330" y="-634999"/>
                        <a:ext cx="1389445" cy="650965"/>
                      </a:xfrm>
                      <a:custGeom>
                        <a:avLst/>
                        <a:gdLst>
                          <a:gd name="connsiteX0" fmla="*/ 3445 w 1389445"/>
                          <a:gd name="connsiteY0" fmla="*/ 0 h 650965"/>
                          <a:gd name="connsiteX1" fmla="*/ 0 w 1389445"/>
                          <a:gd name="connsiteY1" fmla="*/ 58021 h 650965"/>
                          <a:gd name="connsiteX2" fmla="*/ 694476 w 1389445"/>
                          <a:gd name="connsiteY2" fmla="*/ 650966 h 650965"/>
                          <a:gd name="connsiteX3" fmla="*/ 1389446 w 1389445"/>
                          <a:gd name="connsiteY3" fmla="*/ 58021 h 650965"/>
                          <a:gd name="connsiteX4" fmla="*/ 1386000 w 1389445"/>
                          <a:gd name="connsiteY4" fmla="*/ 0 h 650965"/>
                          <a:gd name="connsiteX5" fmla="*/ 3445 w 1389445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5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476" y="650966"/>
                            </a:cubicBezTo>
                            <a:cubicBezTo>
                              <a:pt x="1078383" y="650966"/>
                              <a:pt x="1389446" y="385391"/>
                              <a:pt x="1389446" y="58021"/>
                            </a:cubicBezTo>
                            <a:cubicBezTo>
                              <a:pt x="1389446" y="38681"/>
                              <a:pt x="1388461" y="19340"/>
                              <a:pt x="1386000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64" name="Graphic 19">
                      <a:extLst>
                        <a:ext uri="{FF2B5EF4-FFF2-40B4-BE49-F238E27FC236}">
                          <a16:creationId xmlns:a16="http://schemas.microsoft.com/office/drawing/2014/main" id="{ECD7A1AC-97DF-4B6B-B915-4607B707EE2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936151" y="-634999"/>
                      <a:ext cx="1178789" cy="509038"/>
                      <a:chOff x="7936151" y="-634999"/>
                      <a:chExt cx="1178789" cy="509038"/>
                    </a:xfrm>
                  </p:grpSpPr>
                  <p:sp>
                    <p:nvSpPr>
                      <p:cNvPr id="265" name="Freeform: Shape 264">
                        <a:extLst>
                          <a:ext uri="{FF2B5EF4-FFF2-40B4-BE49-F238E27FC236}">
                            <a16:creationId xmlns:a16="http://schemas.microsoft.com/office/drawing/2014/main" id="{9AA7600F-F4E7-4970-A728-0056F92F28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36151" y="-634999"/>
                        <a:ext cx="1178789" cy="509038"/>
                      </a:xfrm>
                      <a:custGeom>
                        <a:avLst/>
                        <a:gdLst>
                          <a:gd name="connsiteX0" fmla="*/ 0 w 1178789"/>
                          <a:gd name="connsiteY0" fmla="*/ 0 h 509038"/>
                          <a:gd name="connsiteX1" fmla="*/ 587179 w 1178789"/>
                          <a:gd name="connsiteY1" fmla="*/ 508980 h 509038"/>
                          <a:gd name="connsiteX2" fmla="*/ 1178789 w 1178789"/>
                          <a:gd name="connsiteY2" fmla="*/ 0 h 509038"/>
                          <a:gd name="connsiteX3" fmla="*/ 0 w 1178789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8789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179" y="508980"/>
                            </a:cubicBezTo>
                            <a:cubicBezTo>
                              <a:pt x="911039" y="513225"/>
                              <a:pt x="1174852" y="285859"/>
                              <a:pt x="1178789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66" name="Freeform: Shape 265">
                        <a:extLst>
                          <a:ext uri="{FF2B5EF4-FFF2-40B4-BE49-F238E27FC236}">
                            <a16:creationId xmlns:a16="http://schemas.microsoft.com/office/drawing/2014/main" id="{F5104E0F-F633-4CCD-A64E-D02037F833B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36642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7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7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67" name="Graphic 19">
                      <a:extLst>
                        <a:ext uri="{FF2B5EF4-FFF2-40B4-BE49-F238E27FC236}">
                          <a16:creationId xmlns:a16="http://schemas.microsoft.com/office/drawing/2014/main" id="{86E8D80C-7E84-44A7-88ED-39F7C06F388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063135" y="-634999"/>
                      <a:ext cx="927281" cy="314677"/>
                      <a:chOff x="8063135" y="-634999"/>
                      <a:chExt cx="927281" cy="314677"/>
                    </a:xfrm>
                  </p:grpSpPr>
                  <p:sp>
                    <p:nvSpPr>
                      <p:cNvPr id="268" name="Freeform: Shape 267">
                        <a:extLst>
                          <a:ext uri="{FF2B5EF4-FFF2-40B4-BE49-F238E27FC236}">
                            <a16:creationId xmlns:a16="http://schemas.microsoft.com/office/drawing/2014/main" id="{BA84485B-0965-4CAD-8740-DB9275E30B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63135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1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69" name="Freeform: Shape 268">
                        <a:extLst>
                          <a:ext uri="{FF2B5EF4-FFF2-40B4-BE49-F238E27FC236}">
                            <a16:creationId xmlns:a16="http://schemas.microsoft.com/office/drawing/2014/main" id="{B051F502-AF77-4279-98AD-041223FBD9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68056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3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3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70" name="Graphic 19">
                    <a:extLst>
                      <a:ext uri="{FF2B5EF4-FFF2-40B4-BE49-F238E27FC236}">
                        <a16:creationId xmlns:a16="http://schemas.microsoft.com/office/drawing/2014/main" id="{F39C692C-C0AF-4B94-A8E6-25BBCDDDDD81}"/>
                      </a:ext>
                    </a:extLst>
                  </p:cNvPr>
                  <p:cNvGrpSpPr/>
                  <p:nvPr/>
                </p:nvGrpSpPr>
                <p:grpSpPr>
                  <a:xfrm>
                    <a:off x="9234049" y="-634999"/>
                    <a:ext cx="1570078" cy="854746"/>
                    <a:chOff x="9234049" y="-634999"/>
                    <a:chExt cx="1570078" cy="854746"/>
                  </a:xfrm>
                </p:grpSpPr>
                <p:sp>
                  <p:nvSpPr>
                    <p:cNvPr id="271" name="Freeform: Shape 270">
                      <a:extLst>
                        <a:ext uri="{FF2B5EF4-FFF2-40B4-BE49-F238E27FC236}">
                          <a16:creationId xmlns:a16="http://schemas.microsoft.com/office/drawing/2014/main" id="{EFFEE046-5D58-4F78-844E-A378A2A52B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34049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6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C5E0B4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72" name="Graphic 19">
                      <a:extLst>
                        <a:ext uri="{FF2B5EF4-FFF2-40B4-BE49-F238E27FC236}">
                          <a16:creationId xmlns:a16="http://schemas.microsoft.com/office/drawing/2014/main" id="{434A8CE0-F08C-440C-81E1-69B57ABE6A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324606" y="-634999"/>
                      <a:ext cx="1389943" cy="694908"/>
                      <a:chOff x="9324606" y="-634999"/>
                      <a:chExt cx="1389943" cy="694908"/>
                    </a:xfrm>
                  </p:grpSpPr>
                  <p:sp>
                    <p:nvSpPr>
                      <p:cNvPr id="273" name="Freeform: Shape 272">
                        <a:extLst>
                          <a:ext uri="{FF2B5EF4-FFF2-40B4-BE49-F238E27FC236}">
                            <a16:creationId xmlns:a16="http://schemas.microsoft.com/office/drawing/2014/main" id="{20514691-B221-4532-95B3-0FAECA30BD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24606" y="-634999"/>
                        <a:ext cx="1389451" cy="694908"/>
                      </a:xfrm>
                      <a:custGeom>
                        <a:avLst/>
                        <a:gdLst>
                          <a:gd name="connsiteX0" fmla="*/ 4927 w 1389451"/>
                          <a:gd name="connsiteY0" fmla="*/ 0 h 694908"/>
                          <a:gd name="connsiteX1" fmla="*/ 5 w 1389451"/>
                          <a:gd name="connsiteY1" fmla="*/ 70757 h 694908"/>
                          <a:gd name="connsiteX2" fmla="*/ 692514 w 1389451"/>
                          <a:gd name="connsiteY2" fmla="*/ 694835 h 694908"/>
                          <a:gd name="connsiteX3" fmla="*/ 1389451 w 1389451"/>
                          <a:gd name="connsiteY3" fmla="*/ 89154 h 694908"/>
                          <a:gd name="connsiteX4" fmla="*/ 1382560 w 1389451"/>
                          <a:gd name="connsiteY4" fmla="*/ 0 h 694908"/>
                          <a:gd name="connsiteX5" fmla="*/ 4927 w 1389451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1" h="694908">
                            <a:moveTo>
                              <a:pt x="4927" y="0"/>
                            </a:moveTo>
                            <a:cubicBezTo>
                              <a:pt x="1974" y="23114"/>
                              <a:pt x="5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4" y="694835"/>
                            </a:cubicBezTo>
                            <a:cubicBezTo>
                              <a:pt x="1076420" y="700024"/>
                              <a:pt x="1388467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492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74" name="Freeform: Shape 273">
                        <a:extLst>
                          <a:ext uri="{FF2B5EF4-FFF2-40B4-BE49-F238E27FC236}">
                            <a16:creationId xmlns:a16="http://schemas.microsoft.com/office/drawing/2014/main" id="{2B082BE4-73A3-4479-ADC0-0E4CF956A0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24611" y="-634999"/>
                        <a:ext cx="1389938" cy="650965"/>
                      </a:xfrm>
                      <a:custGeom>
                        <a:avLst/>
                        <a:gdLst>
                          <a:gd name="connsiteX0" fmla="*/ 3446 w 1389938"/>
                          <a:gd name="connsiteY0" fmla="*/ 0 h 650965"/>
                          <a:gd name="connsiteX1" fmla="*/ 0 w 1389938"/>
                          <a:gd name="connsiteY1" fmla="*/ 58021 h 650965"/>
                          <a:gd name="connsiteX2" fmla="*/ 694969 w 1389938"/>
                          <a:gd name="connsiteY2" fmla="*/ 650966 h 650965"/>
                          <a:gd name="connsiteX3" fmla="*/ 1389938 w 1389938"/>
                          <a:gd name="connsiteY3" fmla="*/ 58021 h 650965"/>
                          <a:gd name="connsiteX4" fmla="*/ 1386492 w 1389938"/>
                          <a:gd name="connsiteY4" fmla="*/ 0 h 650965"/>
                          <a:gd name="connsiteX5" fmla="*/ 3446 w 1389938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938" h="650965">
                            <a:moveTo>
                              <a:pt x="3446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969" y="650966"/>
                            </a:cubicBezTo>
                            <a:cubicBezTo>
                              <a:pt x="1078383" y="650966"/>
                              <a:pt x="1389938" y="385391"/>
                              <a:pt x="1389938" y="58021"/>
                            </a:cubicBezTo>
                            <a:cubicBezTo>
                              <a:pt x="1389938" y="38681"/>
                              <a:pt x="1388954" y="19340"/>
                              <a:pt x="1386492" y="0"/>
                            </a:cubicBezTo>
                            <a:lnTo>
                              <a:pt x="3446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75" name="Graphic 19">
                      <a:extLst>
                        <a:ext uri="{FF2B5EF4-FFF2-40B4-BE49-F238E27FC236}">
                          <a16:creationId xmlns:a16="http://schemas.microsoft.com/office/drawing/2014/main" id="{82A832CD-CA04-499B-965A-18669616B9D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29939" y="-634999"/>
                      <a:ext cx="1178789" cy="509038"/>
                      <a:chOff x="9429939" y="-634999"/>
                      <a:chExt cx="1178789" cy="509038"/>
                    </a:xfrm>
                  </p:grpSpPr>
                  <p:sp>
                    <p:nvSpPr>
                      <p:cNvPr id="276" name="Freeform: Shape 275">
                        <a:extLst>
                          <a:ext uri="{FF2B5EF4-FFF2-40B4-BE49-F238E27FC236}">
                            <a16:creationId xmlns:a16="http://schemas.microsoft.com/office/drawing/2014/main" id="{717B84FA-B102-4ED5-9D07-7B8F255ADB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29939" y="-634999"/>
                        <a:ext cx="1178789" cy="509038"/>
                      </a:xfrm>
                      <a:custGeom>
                        <a:avLst/>
                        <a:gdLst>
                          <a:gd name="connsiteX0" fmla="*/ 0 w 1178789"/>
                          <a:gd name="connsiteY0" fmla="*/ 0 h 509038"/>
                          <a:gd name="connsiteX1" fmla="*/ 587180 w 1178789"/>
                          <a:gd name="connsiteY1" fmla="*/ 508980 h 509038"/>
                          <a:gd name="connsiteX2" fmla="*/ 1178789 w 1178789"/>
                          <a:gd name="connsiteY2" fmla="*/ 0 h 509038"/>
                          <a:gd name="connsiteX3" fmla="*/ 0 w 1178789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8789" h="509038">
                            <a:moveTo>
                              <a:pt x="0" y="0"/>
                            </a:moveTo>
                            <a:cubicBezTo>
                              <a:pt x="11321" y="278783"/>
                              <a:pt x="269719" y="504734"/>
                              <a:pt x="587180" y="508980"/>
                            </a:cubicBezTo>
                            <a:cubicBezTo>
                              <a:pt x="911040" y="513225"/>
                              <a:pt x="1174852" y="285859"/>
                              <a:pt x="1178789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77" name="Freeform: Shape 276">
                        <a:extLst>
                          <a:ext uri="{FF2B5EF4-FFF2-40B4-BE49-F238E27FC236}">
                            <a16:creationId xmlns:a16="http://schemas.microsoft.com/office/drawing/2014/main" id="{DA600DBF-F8C6-4B7A-8CEE-856548288F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30432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78" name="Graphic 19">
                      <a:extLst>
                        <a:ext uri="{FF2B5EF4-FFF2-40B4-BE49-F238E27FC236}">
                          <a16:creationId xmlns:a16="http://schemas.microsoft.com/office/drawing/2014/main" id="{7473BA95-C199-4AB5-81DA-2D9D1EDC9C5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556924" y="-634999"/>
                      <a:ext cx="927281" cy="314677"/>
                      <a:chOff x="9556924" y="-634999"/>
                      <a:chExt cx="927281" cy="314677"/>
                    </a:xfrm>
                  </p:grpSpPr>
                  <p:sp>
                    <p:nvSpPr>
                      <p:cNvPr id="279" name="Freeform: Shape 278">
                        <a:extLst>
                          <a:ext uri="{FF2B5EF4-FFF2-40B4-BE49-F238E27FC236}">
                            <a16:creationId xmlns:a16="http://schemas.microsoft.com/office/drawing/2014/main" id="{0CCFE68E-14AC-4BE0-87C2-B42FC8B710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556924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2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618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80" name="Freeform: Shape 279">
                        <a:extLst>
                          <a:ext uri="{FF2B5EF4-FFF2-40B4-BE49-F238E27FC236}">
                            <a16:creationId xmlns:a16="http://schemas.microsoft.com/office/drawing/2014/main" id="{F5C22AFB-B07E-441B-BC00-C282D018AD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561846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5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81" name="Graphic 19">
                    <a:extLst>
                      <a:ext uri="{FF2B5EF4-FFF2-40B4-BE49-F238E27FC236}">
                        <a16:creationId xmlns:a16="http://schemas.microsoft.com/office/drawing/2014/main" id="{1020B8F3-65A5-4770-9A37-70945FC85233}"/>
                      </a:ext>
                    </a:extLst>
                  </p:cNvPr>
                  <p:cNvGrpSpPr/>
                  <p:nvPr/>
                </p:nvGrpSpPr>
                <p:grpSpPr>
                  <a:xfrm>
                    <a:off x="10727839" y="-634999"/>
                    <a:ext cx="1570078" cy="854746"/>
                    <a:chOff x="10727839" y="-634999"/>
                    <a:chExt cx="1570078" cy="854746"/>
                  </a:xfrm>
                </p:grpSpPr>
                <p:sp>
                  <p:nvSpPr>
                    <p:cNvPr id="282" name="Freeform: Shape 281">
                      <a:extLst>
                        <a:ext uri="{FF2B5EF4-FFF2-40B4-BE49-F238E27FC236}">
                          <a16:creationId xmlns:a16="http://schemas.microsoft.com/office/drawing/2014/main" id="{EC77B135-99F3-477C-A1AA-A9724D49BC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727839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6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C5E0B4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83" name="Graphic 19">
                      <a:extLst>
                        <a:ext uri="{FF2B5EF4-FFF2-40B4-BE49-F238E27FC236}">
                          <a16:creationId xmlns:a16="http://schemas.microsoft.com/office/drawing/2014/main" id="{B120726D-8EF1-4DA3-B0C6-CA7B8A1F08A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818399" y="-634999"/>
                      <a:ext cx="1389447" cy="694908"/>
                      <a:chOff x="10818399" y="-634999"/>
                      <a:chExt cx="1389447" cy="694908"/>
                    </a:xfrm>
                  </p:grpSpPr>
                  <p:sp>
                    <p:nvSpPr>
                      <p:cNvPr id="284" name="Freeform: Shape 283">
                        <a:extLst>
                          <a:ext uri="{FF2B5EF4-FFF2-40B4-BE49-F238E27FC236}">
                            <a16:creationId xmlns:a16="http://schemas.microsoft.com/office/drawing/2014/main" id="{E9BE0059-5A84-46B3-8094-68AB293CEC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818399" y="-634999"/>
                        <a:ext cx="1389447" cy="694908"/>
                      </a:xfrm>
                      <a:custGeom>
                        <a:avLst/>
                        <a:gdLst>
                          <a:gd name="connsiteX0" fmla="*/ 4924 w 1389447"/>
                          <a:gd name="connsiteY0" fmla="*/ 0 h 694908"/>
                          <a:gd name="connsiteX1" fmla="*/ 2 w 1389447"/>
                          <a:gd name="connsiteY1" fmla="*/ 70757 h 694908"/>
                          <a:gd name="connsiteX2" fmla="*/ 692510 w 1389447"/>
                          <a:gd name="connsiteY2" fmla="*/ 694835 h 694908"/>
                          <a:gd name="connsiteX3" fmla="*/ 1389448 w 1389447"/>
                          <a:gd name="connsiteY3" fmla="*/ 89154 h 694908"/>
                          <a:gd name="connsiteX4" fmla="*/ 1382557 w 1389447"/>
                          <a:gd name="connsiteY4" fmla="*/ 0 h 694908"/>
                          <a:gd name="connsiteX5" fmla="*/ 4924 w 1389447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7" h="694908">
                            <a:moveTo>
                              <a:pt x="4924" y="0"/>
                            </a:moveTo>
                            <a:cubicBezTo>
                              <a:pt x="1971" y="23114"/>
                              <a:pt x="2" y="46700"/>
                              <a:pt x="2" y="70757"/>
                            </a:cubicBezTo>
                            <a:cubicBezTo>
                              <a:pt x="-982" y="410391"/>
                              <a:pt x="308604" y="689646"/>
                              <a:pt x="692510" y="694835"/>
                            </a:cubicBezTo>
                            <a:cubicBezTo>
                              <a:pt x="1076416" y="700024"/>
                              <a:pt x="1388463" y="428788"/>
                              <a:pt x="1389448" y="89154"/>
                            </a:cubicBezTo>
                            <a:cubicBezTo>
                              <a:pt x="1389448" y="58964"/>
                              <a:pt x="1386987" y="29246"/>
                              <a:pt x="1382557" y="0"/>
                            </a:cubicBezTo>
                            <a:lnTo>
                              <a:pt x="4924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85" name="Freeform: Shape 284">
                        <a:extLst>
                          <a:ext uri="{FF2B5EF4-FFF2-40B4-BE49-F238E27FC236}">
                            <a16:creationId xmlns:a16="http://schemas.microsoft.com/office/drawing/2014/main" id="{C3D01C5F-1AA9-46B3-84E7-25D0F13FD2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818401" y="-634999"/>
                        <a:ext cx="1389445" cy="650965"/>
                      </a:xfrm>
                      <a:custGeom>
                        <a:avLst/>
                        <a:gdLst>
                          <a:gd name="connsiteX0" fmla="*/ 3445 w 1389445"/>
                          <a:gd name="connsiteY0" fmla="*/ 0 h 650965"/>
                          <a:gd name="connsiteX1" fmla="*/ 0 w 1389445"/>
                          <a:gd name="connsiteY1" fmla="*/ 58021 h 650965"/>
                          <a:gd name="connsiteX2" fmla="*/ 694969 w 1389445"/>
                          <a:gd name="connsiteY2" fmla="*/ 650966 h 650965"/>
                          <a:gd name="connsiteX3" fmla="*/ 1389445 w 1389445"/>
                          <a:gd name="connsiteY3" fmla="*/ 58021 h 650965"/>
                          <a:gd name="connsiteX4" fmla="*/ 1386001 w 1389445"/>
                          <a:gd name="connsiteY4" fmla="*/ 0 h 650965"/>
                          <a:gd name="connsiteX5" fmla="*/ 3445 w 1389445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5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2" y="650966"/>
                              <a:pt x="694969" y="650966"/>
                            </a:cubicBezTo>
                            <a:cubicBezTo>
                              <a:pt x="1078875" y="650966"/>
                              <a:pt x="1389445" y="385391"/>
                              <a:pt x="1389445" y="58021"/>
                            </a:cubicBezTo>
                            <a:cubicBezTo>
                              <a:pt x="1389445" y="38681"/>
                              <a:pt x="1388461" y="19340"/>
                              <a:pt x="1386001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86" name="Graphic 19">
                      <a:extLst>
                        <a:ext uri="{FF2B5EF4-FFF2-40B4-BE49-F238E27FC236}">
                          <a16:creationId xmlns:a16="http://schemas.microsoft.com/office/drawing/2014/main" id="{DE0B1105-6F46-48A9-A95A-81FE11AF5FF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23729" y="-634999"/>
                      <a:ext cx="1179281" cy="509038"/>
                      <a:chOff x="10923729" y="-634999"/>
                      <a:chExt cx="1179281" cy="509038"/>
                    </a:xfrm>
                  </p:grpSpPr>
                  <p:sp>
                    <p:nvSpPr>
                      <p:cNvPr id="287" name="Freeform: Shape 286">
                        <a:extLst>
                          <a:ext uri="{FF2B5EF4-FFF2-40B4-BE49-F238E27FC236}">
                            <a16:creationId xmlns:a16="http://schemas.microsoft.com/office/drawing/2014/main" id="{D00D9236-F4C7-4B41-986A-C057D27DE7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23729" y="-634999"/>
                        <a:ext cx="1179281" cy="509038"/>
                      </a:xfrm>
                      <a:custGeom>
                        <a:avLst/>
                        <a:gdLst>
                          <a:gd name="connsiteX0" fmla="*/ 0 w 1179281"/>
                          <a:gd name="connsiteY0" fmla="*/ 0 h 509038"/>
                          <a:gd name="connsiteX1" fmla="*/ 587672 w 1179281"/>
                          <a:gd name="connsiteY1" fmla="*/ 508980 h 509038"/>
                          <a:gd name="connsiteX2" fmla="*/ 1179281 w 1179281"/>
                          <a:gd name="connsiteY2" fmla="*/ 0 h 509038"/>
                          <a:gd name="connsiteX3" fmla="*/ 0 w 1179281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9281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672" y="508980"/>
                            </a:cubicBezTo>
                            <a:cubicBezTo>
                              <a:pt x="911532" y="513225"/>
                              <a:pt x="1175344" y="285859"/>
                              <a:pt x="1179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88" name="Freeform: Shape 287">
                        <a:extLst>
                          <a:ext uri="{FF2B5EF4-FFF2-40B4-BE49-F238E27FC236}">
                            <a16:creationId xmlns:a16="http://schemas.microsoft.com/office/drawing/2014/main" id="{02C96090-1CCB-4B17-BAA0-6F86A22D3A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24714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79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89" name="Graphic 19">
                      <a:extLst>
                        <a:ext uri="{FF2B5EF4-FFF2-40B4-BE49-F238E27FC236}">
                          <a16:creationId xmlns:a16="http://schemas.microsoft.com/office/drawing/2014/main" id="{D3E34A20-E8A8-4EBB-AB52-537CF667079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051206" y="-634999"/>
                      <a:ext cx="927281" cy="314677"/>
                      <a:chOff x="11051206" y="-634999"/>
                      <a:chExt cx="927281" cy="314677"/>
                    </a:xfrm>
                  </p:grpSpPr>
                  <p:sp>
                    <p:nvSpPr>
                      <p:cNvPr id="290" name="Freeform: Shape 289">
                        <a:extLst>
                          <a:ext uri="{FF2B5EF4-FFF2-40B4-BE49-F238E27FC236}">
                            <a16:creationId xmlns:a16="http://schemas.microsoft.com/office/drawing/2014/main" id="{1E4FEF63-5DA3-4BBD-930C-6B472D6FEA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051206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2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91" name="Freeform: Shape 290">
                        <a:extLst>
                          <a:ext uri="{FF2B5EF4-FFF2-40B4-BE49-F238E27FC236}">
                            <a16:creationId xmlns:a16="http://schemas.microsoft.com/office/drawing/2014/main" id="{C3ABAF1B-F307-4779-8F87-EA9A079933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056128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5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92" name="Graphic 19">
                    <a:extLst>
                      <a:ext uri="{FF2B5EF4-FFF2-40B4-BE49-F238E27FC236}">
                        <a16:creationId xmlns:a16="http://schemas.microsoft.com/office/drawing/2014/main" id="{1C7B12EC-3ACD-4BBC-93C9-82AB5B4B8141}"/>
                      </a:ext>
                    </a:extLst>
                  </p:cNvPr>
                  <p:cNvGrpSpPr/>
                  <p:nvPr/>
                </p:nvGrpSpPr>
                <p:grpSpPr>
                  <a:xfrm>
                    <a:off x="12222120" y="-634999"/>
                    <a:ext cx="1570078" cy="854746"/>
                    <a:chOff x="12222120" y="-634999"/>
                    <a:chExt cx="1570078" cy="854746"/>
                  </a:xfrm>
                </p:grpSpPr>
                <p:sp>
                  <p:nvSpPr>
                    <p:cNvPr id="293" name="Freeform: Shape 292">
                      <a:extLst>
                        <a:ext uri="{FF2B5EF4-FFF2-40B4-BE49-F238E27FC236}">
                          <a16:creationId xmlns:a16="http://schemas.microsoft.com/office/drawing/2014/main" id="{F2AA986F-031B-45FA-9D55-2ACFDE17EB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222120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6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C5E0B4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94" name="Graphic 19">
                      <a:extLst>
                        <a:ext uri="{FF2B5EF4-FFF2-40B4-BE49-F238E27FC236}">
                          <a16:creationId xmlns:a16="http://schemas.microsoft.com/office/drawing/2014/main" id="{86362988-9518-437A-A46A-A5FBE90E832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12190" y="-634999"/>
                      <a:ext cx="1389938" cy="694908"/>
                      <a:chOff x="12312190" y="-634999"/>
                      <a:chExt cx="1389938" cy="694908"/>
                    </a:xfrm>
                  </p:grpSpPr>
                  <p:sp>
                    <p:nvSpPr>
                      <p:cNvPr id="295" name="Freeform: Shape 294">
                        <a:extLst>
                          <a:ext uri="{FF2B5EF4-FFF2-40B4-BE49-F238E27FC236}">
                            <a16:creationId xmlns:a16="http://schemas.microsoft.com/office/drawing/2014/main" id="{55779369-EB0D-4C62-9860-B1245DACEFB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12677" y="-634999"/>
                        <a:ext cx="1389450" cy="694908"/>
                      </a:xfrm>
                      <a:custGeom>
                        <a:avLst/>
                        <a:gdLst>
                          <a:gd name="connsiteX0" fmla="*/ 4927 w 1389450"/>
                          <a:gd name="connsiteY0" fmla="*/ 0 h 694908"/>
                          <a:gd name="connsiteX1" fmla="*/ 5 w 1389450"/>
                          <a:gd name="connsiteY1" fmla="*/ 70757 h 694908"/>
                          <a:gd name="connsiteX2" fmla="*/ 692513 w 1389450"/>
                          <a:gd name="connsiteY2" fmla="*/ 694835 h 694908"/>
                          <a:gd name="connsiteX3" fmla="*/ 1389451 w 1389450"/>
                          <a:gd name="connsiteY3" fmla="*/ 89154 h 694908"/>
                          <a:gd name="connsiteX4" fmla="*/ 1382560 w 1389450"/>
                          <a:gd name="connsiteY4" fmla="*/ 0 h 694908"/>
                          <a:gd name="connsiteX5" fmla="*/ 4927 w 1389450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0" h="694908">
                            <a:moveTo>
                              <a:pt x="4927" y="0"/>
                            </a:moveTo>
                            <a:cubicBezTo>
                              <a:pt x="1974" y="23114"/>
                              <a:pt x="5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3" y="694835"/>
                            </a:cubicBezTo>
                            <a:cubicBezTo>
                              <a:pt x="1076419" y="700024"/>
                              <a:pt x="1388466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492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96" name="Freeform: Shape 295">
                        <a:extLst>
                          <a:ext uri="{FF2B5EF4-FFF2-40B4-BE49-F238E27FC236}">
                            <a16:creationId xmlns:a16="http://schemas.microsoft.com/office/drawing/2014/main" id="{DA813A86-C0A4-42FF-A58E-AD6749C276A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12190" y="-634999"/>
                        <a:ext cx="1389446" cy="650965"/>
                      </a:xfrm>
                      <a:custGeom>
                        <a:avLst/>
                        <a:gdLst>
                          <a:gd name="connsiteX0" fmla="*/ 3446 w 1389446"/>
                          <a:gd name="connsiteY0" fmla="*/ 0 h 650965"/>
                          <a:gd name="connsiteX1" fmla="*/ 0 w 1389446"/>
                          <a:gd name="connsiteY1" fmla="*/ 58021 h 650965"/>
                          <a:gd name="connsiteX2" fmla="*/ 694477 w 1389446"/>
                          <a:gd name="connsiteY2" fmla="*/ 650966 h 650965"/>
                          <a:gd name="connsiteX3" fmla="*/ 1389446 w 1389446"/>
                          <a:gd name="connsiteY3" fmla="*/ 58021 h 650965"/>
                          <a:gd name="connsiteX4" fmla="*/ 1386001 w 1389446"/>
                          <a:gd name="connsiteY4" fmla="*/ 0 h 650965"/>
                          <a:gd name="connsiteX5" fmla="*/ 3446 w 1389446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6" h="650965">
                            <a:moveTo>
                              <a:pt x="3446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477" y="650966"/>
                            </a:cubicBezTo>
                            <a:cubicBezTo>
                              <a:pt x="1078383" y="650966"/>
                              <a:pt x="1389446" y="385391"/>
                              <a:pt x="1389446" y="58021"/>
                            </a:cubicBezTo>
                            <a:cubicBezTo>
                              <a:pt x="1389446" y="38681"/>
                              <a:pt x="1388462" y="19340"/>
                              <a:pt x="1386001" y="0"/>
                            </a:cubicBezTo>
                            <a:lnTo>
                              <a:pt x="3446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97" name="Graphic 19">
                      <a:extLst>
                        <a:ext uri="{FF2B5EF4-FFF2-40B4-BE49-F238E27FC236}">
                          <a16:creationId xmlns:a16="http://schemas.microsoft.com/office/drawing/2014/main" id="{55E29C97-3F20-4BA2-8CB2-5CD0D51C358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418011" y="-634999"/>
                      <a:ext cx="1179281" cy="509038"/>
                      <a:chOff x="12418011" y="-634999"/>
                      <a:chExt cx="1179281" cy="509038"/>
                    </a:xfrm>
                  </p:grpSpPr>
                  <p:sp>
                    <p:nvSpPr>
                      <p:cNvPr id="298" name="Freeform: Shape 297">
                        <a:extLst>
                          <a:ext uri="{FF2B5EF4-FFF2-40B4-BE49-F238E27FC236}">
                            <a16:creationId xmlns:a16="http://schemas.microsoft.com/office/drawing/2014/main" id="{5FF89B91-0E8D-4FC7-9114-B946D90101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418011" y="-634999"/>
                        <a:ext cx="1179281" cy="509038"/>
                      </a:xfrm>
                      <a:custGeom>
                        <a:avLst/>
                        <a:gdLst>
                          <a:gd name="connsiteX0" fmla="*/ 0 w 1179281"/>
                          <a:gd name="connsiteY0" fmla="*/ 0 h 509038"/>
                          <a:gd name="connsiteX1" fmla="*/ 587672 w 1179281"/>
                          <a:gd name="connsiteY1" fmla="*/ 508980 h 509038"/>
                          <a:gd name="connsiteX2" fmla="*/ 1179281 w 1179281"/>
                          <a:gd name="connsiteY2" fmla="*/ 0 h 509038"/>
                          <a:gd name="connsiteX3" fmla="*/ 0 w 1179281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9281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672" y="508980"/>
                            </a:cubicBezTo>
                            <a:cubicBezTo>
                              <a:pt x="911532" y="513225"/>
                              <a:pt x="1175344" y="285859"/>
                              <a:pt x="1179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99" name="Freeform: Shape 298">
                        <a:extLst>
                          <a:ext uri="{FF2B5EF4-FFF2-40B4-BE49-F238E27FC236}">
                            <a16:creationId xmlns:a16="http://schemas.microsoft.com/office/drawing/2014/main" id="{76623D8F-2E46-4284-AE3B-8E7616068C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418503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7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7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300" name="Graphic 19">
                      <a:extLst>
                        <a:ext uri="{FF2B5EF4-FFF2-40B4-BE49-F238E27FC236}">
                          <a16:creationId xmlns:a16="http://schemas.microsoft.com/office/drawing/2014/main" id="{6DE3C476-9BF4-4F43-8C4D-4E65C7CB799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544995" y="-634999"/>
                      <a:ext cx="927281" cy="314677"/>
                      <a:chOff x="12544995" y="-634999"/>
                      <a:chExt cx="927281" cy="314677"/>
                    </a:xfrm>
                  </p:grpSpPr>
                  <p:sp>
                    <p:nvSpPr>
                      <p:cNvPr id="301" name="Freeform: Shape 300">
                        <a:extLst>
                          <a:ext uri="{FF2B5EF4-FFF2-40B4-BE49-F238E27FC236}">
                            <a16:creationId xmlns:a16="http://schemas.microsoft.com/office/drawing/2014/main" id="{A298ADE5-7673-4BDD-8A16-16DDBE94AB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544995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1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302" name="Freeform: Shape 301">
                        <a:extLst>
                          <a:ext uri="{FF2B5EF4-FFF2-40B4-BE49-F238E27FC236}">
                            <a16:creationId xmlns:a16="http://schemas.microsoft.com/office/drawing/2014/main" id="{2DB10760-2212-475A-B05F-AAE5739DE5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549917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3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3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sp>
              <p:nvSpPr>
                <p:cNvPr id="303" name="Freeform: Shape 302">
                  <a:extLst>
                    <a:ext uri="{FF2B5EF4-FFF2-40B4-BE49-F238E27FC236}">
                      <a16:creationId xmlns:a16="http://schemas.microsoft.com/office/drawing/2014/main" id="{CF4EABAB-447D-4FBD-A9D9-8ADBB7DE22DF}"/>
                    </a:ext>
                  </a:extLst>
                </p:cNvPr>
                <p:cNvSpPr/>
                <p:nvPr/>
              </p:nvSpPr>
              <p:spPr>
                <a:xfrm>
                  <a:off x="7786060" y="-475088"/>
                  <a:ext cx="869668" cy="646449"/>
                </a:xfrm>
                <a:custGeom>
                  <a:avLst/>
                  <a:gdLst>
                    <a:gd name="connsiteX0" fmla="*/ 44762 w 869668"/>
                    <a:gd name="connsiteY0" fmla="*/ 272651 h 646449"/>
                    <a:gd name="connsiteX1" fmla="*/ 869669 w 869668"/>
                    <a:gd name="connsiteY1" fmla="*/ 638229 h 646449"/>
                    <a:gd name="connsiteX2" fmla="*/ 23106 w 869668"/>
                    <a:gd name="connsiteY2" fmla="*/ 0 h 646449"/>
                    <a:gd name="connsiteX3" fmla="*/ 44762 w 869668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668" h="646449">
                      <a:moveTo>
                        <a:pt x="44762" y="272651"/>
                      </a:moveTo>
                      <a:cubicBezTo>
                        <a:pt x="44762" y="272651"/>
                        <a:pt x="245083" y="711345"/>
                        <a:pt x="869669" y="638229"/>
                      </a:cubicBezTo>
                      <a:cubicBezTo>
                        <a:pt x="869669" y="638229"/>
                        <a:pt x="119575" y="636814"/>
                        <a:pt x="23106" y="0"/>
                      </a:cubicBezTo>
                      <a:cubicBezTo>
                        <a:pt x="22614" y="0"/>
                        <a:pt x="-40878" y="107079"/>
                        <a:pt x="44762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4" name="Freeform: Shape 303">
                  <a:extLst>
                    <a:ext uri="{FF2B5EF4-FFF2-40B4-BE49-F238E27FC236}">
                      <a16:creationId xmlns:a16="http://schemas.microsoft.com/office/drawing/2014/main" id="{0DFA2AE9-87B8-42B2-889C-7C7530D707C9}"/>
                    </a:ext>
                  </a:extLst>
                </p:cNvPr>
                <p:cNvSpPr/>
                <p:nvPr/>
              </p:nvSpPr>
              <p:spPr>
                <a:xfrm>
                  <a:off x="9276404" y="-475088"/>
                  <a:ext cx="869668" cy="646449"/>
                </a:xfrm>
                <a:custGeom>
                  <a:avLst/>
                  <a:gdLst>
                    <a:gd name="connsiteX0" fmla="*/ 44762 w 869668"/>
                    <a:gd name="connsiteY0" fmla="*/ 272651 h 646449"/>
                    <a:gd name="connsiteX1" fmla="*/ 869669 w 869668"/>
                    <a:gd name="connsiteY1" fmla="*/ 638229 h 646449"/>
                    <a:gd name="connsiteX2" fmla="*/ 23106 w 869668"/>
                    <a:gd name="connsiteY2" fmla="*/ 0 h 646449"/>
                    <a:gd name="connsiteX3" fmla="*/ 44762 w 869668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668" h="646449">
                      <a:moveTo>
                        <a:pt x="44762" y="272651"/>
                      </a:moveTo>
                      <a:cubicBezTo>
                        <a:pt x="44762" y="272651"/>
                        <a:pt x="245082" y="711345"/>
                        <a:pt x="869669" y="638229"/>
                      </a:cubicBezTo>
                      <a:cubicBezTo>
                        <a:pt x="869669" y="638229"/>
                        <a:pt x="119574" y="636814"/>
                        <a:pt x="23106" y="0"/>
                      </a:cubicBezTo>
                      <a:cubicBezTo>
                        <a:pt x="22614" y="0"/>
                        <a:pt x="-40878" y="107079"/>
                        <a:pt x="44762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5" name="Freeform: Shape 304">
                  <a:extLst>
                    <a:ext uri="{FF2B5EF4-FFF2-40B4-BE49-F238E27FC236}">
                      <a16:creationId xmlns:a16="http://schemas.microsoft.com/office/drawing/2014/main" id="{3C3F3E5E-1C84-4502-AB87-49FBC276AB34}"/>
                    </a:ext>
                  </a:extLst>
                </p:cNvPr>
                <p:cNvSpPr/>
                <p:nvPr/>
              </p:nvSpPr>
              <p:spPr>
                <a:xfrm>
                  <a:off x="10785594" y="-475088"/>
                  <a:ext cx="869526" cy="646449"/>
                </a:xfrm>
                <a:custGeom>
                  <a:avLst/>
                  <a:gdLst>
                    <a:gd name="connsiteX0" fmla="*/ 44619 w 869526"/>
                    <a:gd name="connsiteY0" fmla="*/ 272651 h 646449"/>
                    <a:gd name="connsiteX1" fmla="*/ 869526 w 869526"/>
                    <a:gd name="connsiteY1" fmla="*/ 638229 h 646449"/>
                    <a:gd name="connsiteX2" fmla="*/ 22964 w 869526"/>
                    <a:gd name="connsiteY2" fmla="*/ 0 h 646449"/>
                    <a:gd name="connsiteX3" fmla="*/ 44619 w 869526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526" h="646449">
                      <a:moveTo>
                        <a:pt x="44619" y="272651"/>
                      </a:moveTo>
                      <a:cubicBezTo>
                        <a:pt x="44619" y="272651"/>
                        <a:pt x="244940" y="711345"/>
                        <a:pt x="869526" y="638229"/>
                      </a:cubicBezTo>
                      <a:cubicBezTo>
                        <a:pt x="869526" y="638229"/>
                        <a:pt x="119432" y="636814"/>
                        <a:pt x="22964" y="0"/>
                      </a:cubicBezTo>
                      <a:cubicBezTo>
                        <a:pt x="22964" y="0"/>
                        <a:pt x="-41021" y="107079"/>
                        <a:pt x="44619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6" name="Freeform: Shape 305">
                  <a:extLst>
                    <a:ext uri="{FF2B5EF4-FFF2-40B4-BE49-F238E27FC236}">
                      <a16:creationId xmlns:a16="http://schemas.microsoft.com/office/drawing/2014/main" id="{B016543C-96D2-4BEF-8072-56405D39327E}"/>
                    </a:ext>
                  </a:extLst>
                </p:cNvPr>
                <p:cNvSpPr/>
                <p:nvPr/>
              </p:nvSpPr>
              <p:spPr>
                <a:xfrm>
                  <a:off x="12275938" y="-475088"/>
                  <a:ext cx="869526" cy="646449"/>
                </a:xfrm>
                <a:custGeom>
                  <a:avLst/>
                  <a:gdLst>
                    <a:gd name="connsiteX0" fmla="*/ 44620 w 869526"/>
                    <a:gd name="connsiteY0" fmla="*/ 272651 h 646449"/>
                    <a:gd name="connsiteX1" fmla="*/ 869526 w 869526"/>
                    <a:gd name="connsiteY1" fmla="*/ 638229 h 646449"/>
                    <a:gd name="connsiteX2" fmla="*/ 22964 w 869526"/>
                    <a:gd name="connsiteY2" fmla="*/ 0 h 646449"/>
                    <a:gd name="connsiteX3" fmla="*/ 44620 w 869526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526" h="646449">
                      <a:moveTo>
                        <a:pt x="44620" y="272651"/>
                      </a:moveTo>
                      <a:cubicBezTo>
                        <a:pt x="44620" y="272651"/>
                        <a:pt x="244940" y="711345"/>
                        <a:pt x="869526" y="638229"/>
                      </a:cubicBezTo>
                      <a:cubicBezTo>
                        <a:pt x="869526" y="638229"/>
                        <a:pt x="119432" y="636814"/>
                        <a:pt x="22964" y="0"/>
                      </a:cubicBezTo>
                      <a:cubicBezTo>
                        <a:pt x="22964" y="0"/>
                        <a:pt x="-41021" y="107079"/>
                        <a:pt x="44620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307" name="Graphic 19">
              <a:extLst>
                <a:ext uri="{FF2B5EF4-FFF2-40B4-BE49-F238E27FC236}">
                  <a16:creationId xmlns:a16="http://schemas.microsoft.com/office/drawing/2014/main" id="{75FDF352-1C5A-444C-B41F-FB7CE5A85E3F}"/>
                </a:ext>
              </a:extLst>
            </p:cNvPr>
            <p:cNvGrpSpPr/>
            <p:nvPr/>
          </p:nvGrpSpPr>
          <p:grpSpPr>
            <a:xfrm>
              <a:off x="13887683" y="-760947"/>
              <a:ext cx="180140" cy="247178"/>
              <a:chOff x="13887683" y="-760947"/>
              <a:chExt cx="180140" cy="247178"/>
            </a:xfrm>
          </p:grpSpPr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4AE5E8D0-AF2F-4176-8AB9-8B247D1C09B7}"/>
                  </a:ext>
                </a:extLst>
              </p:cNvPr>
              <p:cNvSpPr/>
              <p:nvPr/>
            </p:nvSpPr>
            <p:spPr>
              <a:xfrm>
                <a:off x="13887683" y="-760947"/>
                <a:ext cx="180140" cy="247178"/>
              </a:xfrm>
              <a:custGeom>
                <a:avLst/>
                <a:gdLst>
                  <a:gd name="connsiteX0" fmla="*/ 180141 w 180140"/>
                  <a:gd name="connsiteY0" fmla="*/ 123589 h 247178"/>
                  <a:gd name="connsiteX1" fmla="*/ 90070 w 180140"/>
                  <a:gd name="connsiteY1" fmla="*/ 247178 h 247178"/>
                  <a:gd name="connsiteX2" fmla="*/ 0 w 180140"/>
                  <a:gd name="connsiteY2" fmla="*/ 123589 h 247178"/>
                  <a:gd name="connsiteX3" fmla="*/ 90070 w 180140"/>
                  <a:gd name="connsiteY3" fmla="*/ 0 h 247178"/>
                  <a:gd name="connsiteX4" fmla="*/ 180141 w 180140"/>
                  <a:gd name="connsiteY4" fmla="*/ 123589 h 247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140" h="247178">
                    <a:moveTo>
                      <a:pt x="180141" y="123589"/>
                    </a:moveTo>
                    <a:cubicBezTo>
                      <a:pt x="180141" y="191516"/>
                      <a:pt x="139781" y="247178"/>
                      <a:pt x="90070" y="247178"/>
                    </a:cubicBezTo>
                    <a:cubicBezTo>
                      <a:pt x="40359" y="247178"/>
                      <a:pt x="0" y="191988"/>
                      <a:pt x="0" y="123589"/>
                    </a:cubicBezTo>
                    <a:cubicBezTo>
                      <a:pt x="0" y="55191"/>
                      <a:pt x="40359" y="0"/>
                      <a:pt x="90070" y="0"/>
                    </a:cubicBezTo>
                    <a:cubicBezTo>
                      <a:pt x="139781" y="0"/>
                      <a:pt x="180141" y="55191"/>
                      <a:pt x="180141" y="123589"/>
                    </a:cubicBezTo>
                    <a:close/>
                  </a:path>
                </a:pathLst>
              </a:custGeom>
              <a:solidFill>
                <a:srgbClr val="000F50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CCB7ABB9-A263-4C8E-B960-040E5454188F}"/>
                  </a:ext>
                </a:extLst>
              </p:cNvPr>
              <p:cNvSpPr/>
              <p:nvPr/>
            </p:nvSpPr>
            <p:spPr>
              <a:xfrm>
                <a:off x="13887683" y="-720379"/>
                <a:ext cx="121077" cy="166043"/>
              </a:xfrm>
              <a:custGeom>
                <a:avLst/>
                <a:gdLst>
                  <a:gd name="connsiteX0" fmla="*/ 121078 w 121077"/>
                  <a:gd name="connsiteY0" fmla="*/ 83022 h 166043"/>
                  <a:gd name="connsiteX1" fmla="*/ 60539 w 121077"/>
                  <a:gd name="connsiteY1" fmla="*/ 166043 h 166043"/>
                  <a:gd name="connsiteX2" fmla="*/ 0 w 121077"/>
                  <a:gd name="connsiteY2" fmla="*/ 83022 h 166043"/>
                  <a:gd name="connsiteX3" fmla="*/ 60539 w 121077"/>
                  <a:gd name="connsiteY3" fmla="*/ 0 h 166043"/>
                  <a:gd name="connsiteX4" fmla="*/ 121078 w 121077"/>
                  <a:gd name="connsiteY4" fmla="*/ 83022 h 166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077" h="166043">
                    <a:moveTo>
                      <a:pt x="121078" y="83022"/>
                    </a:moveTo>
                    <a:cubicBezTo>
                      <a:pt x="121078" y="128778"/>
                      <a:pt x="94008" y="166043"/>
                      <a:pt x="60539" y="166043"/>
                    </a:cubicBezTo>
                    <a:cubicBezTo>
                      <a:pt x="27070" y="166043"/>
                      <a:pt x="0" y="128778"/>
                      <a:pt x="0" y="83022"/>
                    </a:cubicBezTo>
                    <a:cubicBezTo>
                      <a:pt x="0" y="37265"/>
                      <a:pt x="27070" y="0"/>
                      <a:pt x="60539" y="0"/>
                    </a:cubicBezTo>
                    <a:cubicBezTo>
                      <a:pt x="93515" y="0"/>
                      <a:pt x="121078" y="36794"/>
                      <a:pt x="121078" y="83022"/>
                    </a:cubicBezTo>
                    <a:close/>
                  </a:path>
                </a:pathLst>
              </a:custGeom>
              <a:solidFill>
                <a:srgbClr val="000408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10" name="Graphic 19">
              <a:extLst>
                <a:ext uri="{FF2B5EF4-FFF2-40B4-BE49-F238E27FC236}">
                  <a16:creationId xmlns:a16="http://schemas.microsoft.com/office/drawing/2014/main" id="{AE70A4A2-6547-4F41-9620-D173D142EA3A}"/>
                </a:ext>
              </a:extLst>
            </p:cNvPr>
            <p:cNvGrpSpPr/>
            <p:nvPr/>
          </p:nvGrpSpPr>
          <p:grpSpPr>
            <a:xfrm>
              <a:off x="1555923" y="-760947"/>
              <a:ext cx="180145" cy="247178"/>
              <a:chOff x="1555923" y="-760947"/>
              <a:chExt cx="180145" cy="247178"/>
            </a:xfrm>
          </p:grpSpPr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E609A44A-1DC4-454F-9A9D-C7B7282C92AD}"/>
                  </a:ext>
                </a:extLst>
              </p:cNvPr>
              <p:cNvSpPr/>
              <p:nvPr/>
            </p:nvSpPr>
            <p:spPr>
              <a:xfrm>
                <a:off x="1555923" y="-760947"/>
                <a:ext cx="180145" cy="247178"/>
              </a:xfrm>
              <a:custGeom>
                <a:avLst/>
                <a:gdLst>
                  <a:gd name="connsiteX0" fmla="*/ 0 w 180145"/>
                  <a:gd name="connsiteY0" fmla="*/ 123589 h 247178"/>
                  <a:gd name="connsiteX1" fmla="*/ 90070 w 180145"/>
                  <a:gd name="connsiteY1" fmla="*/ 247178 h 247178"/>
                  <a:gd name="connsiteX2" fmla="*/ 180141 w 180145"/>
                  <a:gd name="connsiteY2" fmla="*/ 123589 h 247178"/>
                  <a:gd name="connsiteX3" fmla="*/ 90070 w 180145"/>
                  <a:gd name="connsiteY3" fmla="*/ 0 h 247178"/>
                  <a:gd name="connsiteX4" fmla="*/ 0 w 180145"/>
                  <a:gd name="connsiteY4" fmla="*/ 123589 h 247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145" h="247178">
                    <a:moveTo>
                      <a:pt x="0" y="123589"/>
                    </a:moveTo>
                    <a:cubicBezTo>
                      <a:pt x="0" y="191516"/>
                      <a:pt x="40359" y="247178"/>
                      <a:pt x="90070" y="247178"/>
                    </a:cubicBezTo>
                    <a:cubicBezTo>
                      <a:pt x="139781" y="247178"/>
                      <a:pt x="180141" y="191988"/>
                      <a:pt x="180141" y="123589"/>
                    </a:cubicBezTo>
                    <a:cubicBezTo>
                      <a:pt x="180633" y="55191"/>
                      <a:pt x="140273" y="0"/>
                      <a:pt x="90070" y="0"/>
                    </a:cubicBezTo>
                    <a:cubicBezTo>
                      <a:pt x="40359" y="0"/>
                      <a:pt x="0" y="55191"/>
                      <a:pt x="0" y="123589"/>
                    </a:cubicBezTo>
                    <a:close/>
                  </a:path>
                </a:pathLst>
              </a:custGeom>
              <a:solidFill>
                <a:srgbClr val="000F50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3F01FDFE-23D1-4B93-A867-105D6EDBC643}"/>
                  </a:ext>
                </a:extLst>
              </p:cNvPr>
              <p:cNvSpPr/>
              <p:nvPr/>
            </p:nvSpPr>
            <p:spPr>
              <a:xfrm>
                <a:off x="1614985" y="-720379"/>
                <a:ext cx="121078" cy="166043"/>
              </a:xfrm>
              <a:custGeom>
                <a:avLst/>
                <a:gdLst>
                  <a:gd name="connsiteX0" fmla="*/ 0 w 121078"/>
                  <a:gd name="connsiteY0" fmla="*/ 83022 h 166043"/>
                  <a:gd name="connsiteX1" fmla="*/ 60539 w 121078"/>
                  <a:gd name="connsiteY1" fmla="*/ 166043 h 166043"/>
                  <a:gd name="connsiteX2" fmla="*/ 121078 w 121078"/>
                  <a:gd name="connsiteY2" fmla="*/ 83022 h 166043"/>
                  <a:gd name="connsiteX3" fmla="*/ 60539 w 121078"/>
                  <a:gd name="connsiteY3" fmla="*/ 0 h 166043"/>
                  <a:gd name="connsiteX4" fmla="*/ 0 w 121078"/>
                  <a:gd name="connsiteY4" fmla="*/ 83022 h 166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078" h="166043">
                    <a:moveTo>
                      <a:pt x="0" y="83022"/>
                    </a:moveTo>
                    <a:cubicBezTo>
                      <a:pt x="0" y="128778"/>
                      <a:pt x="27070" y="166043"/>
                      <a:pt x="60539" y="166043"/>
                    </a:cubicBezTo>
                    <a:cubicBezTo>
                      <a:pt x="94008" y="166043"/>
                      <a:pt x="121078" y="128778"/>
                      <a:pt x="121078" y="83022"/>
                    </a:cubicBezTo>
                    <a:cubicBezTo>
                      <a:pt x="121078" y="37265"/>
                      <a:pt x="94008" y="0"/>
                      <a:pt x="60539" y="0"/>
                    </a:cubicBezTo>
                    <a:cubicBezTo>
                      <a:pt x="27070" y="0"/>
                      <a:pt x="0" y="36794"/>
                      <a:pt x="0" y="83022"/>
                    </a:cubicBezTo>
                    <a:close/>
                  </a:path>
                </a:pathLst>
              </a:custGeom>
              <a:solidFill>
                <a:srgbClr val="000408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13" name="Graphic 19">
              <a:extLst>
                <a:ext uri="{FF2B5EF4-FFF2-40B4-BE49-F238E27FC236}">
                  <a16:creationId xmlns:a16="http://schemas.microsoft.com/office/drawing/2014/main" id="{83939990-22FA-4F3F-AD59-E3758C804494}"/>
                </a:ext>
              </a:extLst>
            </p:cNvPr>
            <p:cNvGrpSpPr/>
            <p:nvPr/>
          </p:nvGrpSpPr>
          <p:grpSpPr>
            <a:xfrm>
              <a:off x="1623844" y="-685472"/>
              <a:ext cx="12353908" cy="90569"/>
              <a:chOff x="1623844" y="-685472"/>
              <a:chExt cx="12353908" cy="90569"/>
            </a:xfrm>
          </p:grpSpPr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861A924A-1C1A-4904-AC41-083D4EC19844}"/>
                  </a:ext>
                </a:extLst>
              </p:cNvPr>
              <p:cNvSpPr/>
              <p:nvPr/>
            </p:nvSpPr>
            <p:spPr>
              <a:xfrm>
                <a:off x="1623844" y="-685472"/>
                <a:ext cx="12353908" cy="90569"/>
              </a:xfrm>
              <a:custGeom>
                <a:avLst/>
                <a:gdLst>
                  <a:gd name="connsiteX0" fmla="*/ 12302721 w 12353908"/>
                  <a:gd name="connsiteY0" fmla="*/ 90569 h 90569"/>
                  <a:gd name="connsiteX1" fmla="*/ 50695 w 12353908"/>
                  <a:gd name="connsiteY1" fmla="*/ 90569 h 90569"/>
                  <a:gd name="connsiteX2" fmla="*/ 0 w 12353908"/>
                  <a:gd name="connsiteY2" fmla="*/ 45285 h 90569"/>
                  <a:gd name="connsiteX3" fmla="*/ 50695 w 12353908"/>
                  <a:gd name="connsiteY3" fmla="*/ 0 h 90569"/>
                  <a:gd name="connsiteX4" fmla="*/ 12303214 w 12353908"/>
                  <a:gd name="connsiteY4" fmla="*/ 0 h 90569"/>
                  <a:gd name="connsiteX5" fmla="*/ 12353909 w 12353908"/>
                  <a:gd name="connsiteY5" fmla="*/ 45285 h 90569"/>
                  <a:gd name="connsiteX6" fmla="*/ 12302721 w 12353908"/>
                  <a:gd name="connsiteY6" fmla="*/ 90569 h 90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908" h="90569">
                    <a:moveTo>
                      <a:pt x="12302721" y="90569"/>
                    </a:moveTo>
                    <a:lnTo>
                      <a:pt x="50695" y="90569"/>
                    </a:lnTo>
                    <a:cubicBezTo>
                      <a:pt x="22641" y="90569"/>
                      <a:pt x="0" y="70285"/>
                      <a:pt x="0" y="45285"/>
                    </a:cubicBezTo>
                    <a:cubicBezTo>
                      <a:pt x="0" y="20284"/>
                      <a:pt x="22641" y="0"/>
                      <a:pt x="50695" y="0"/>
                    </a:cubicBezTo>
                    <a:lnTo>
                      <a:pt x="12303214" y="0"/>
                    </a:lnTo>
                    <a:cubicBezTo>
                      <a:pt x="12331268" y="0"/>
                      <a:pt x="12353909" y="20284"/>
                      <a:pt x="12353909" y="45285"/>
                    </a:cubicBezTo>
                    <a:cubicBezTo>
                      <a:pt x="12353909" y="70285"/>
                      <a:pt x="12330776" y="90569"/>
                      <a:pt x="12302721" y="90569"/>
                    </a:cubicBezTo>
                    <a:close/>
                  </a:path>
                </a:pathLst>
              </a:custGeom>
              <a:solidFill>
                <a:srgbClr val="231F20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id="{88050885-F795-484E-A3E8-B99EC6C5E541}"/>
                  </a:ext>
                </a:extLst>
              </p:cNvPr>
              <p:cNvSpPr/>
              <p:nvPr/>
            </p:nvSpPr>
            <p:spPr>
              <a:xfrm>
                <a:off x="1651899" y="-675566"/>
                <a:ext cx="12275159" cy="40567"/>
              </a:xfrm>
              <a:custGeom>
                <a:avLst/>
                <a:gdLst>
                  <a:gd name="connsiteX0" fmla="*/ 12224464 w 12275159"/>
                  <a:gd name="connsiteY0" fmla="*/ 40567 h 40567"/>
                  <a:gd name="connsiteX1" fmla="*/ 50203 w 12275159"/>
                  <a:gd name="connsiteY1" fmla="*/ 40567 h 40567"/>
                  <a:gd name="connsiteX2" fmla="*/ 0 w 12275159"/>
                  <a:gd name="connsiteY2" fmla="*/ 20284 h 40567"/>
                  <a:gd name="connsiteX3" fmla="*/ 50203 w 12275159"/>
                  <a:gd name="connsiteY3" fmla="*/ 0 h 40567"/>
                  <a:gd name="connsiteX4" fmla="*/ 12224464 w 12275159"/>
                  <a:gd name="connsiteY4" fmla="*/ 0 h 40567"/>
                  <a:gd name="connsiteX5" fmla="*/ 12275159 w 12275159"/>
                  <a:gd name="connsiteY5" fmla="*/ 20284 h 40567"/>
                  <a:gd name="connsiteX6" fmla="*/ 12224464 w 12275159"/>
                  <a:gd name="connsiteY6" fmla="*/ 40567 h 40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275159" h="40567">
                    <a:moveTo>
                      <a:pt x="12224464" y="40567"/>
                    </a:moveTo>
                    <a:lnTo>
                      <a:pt x="50203" y="40567"/>
                    </a:lnTo>
                    <a:cubicBezTo>
                      <a:pt x="22148" y="40567"/>
                      <a:pt x="0" y="31605"/>
                      <a:pt x="0" y="20284"/>
                    </a:cubicBezTo>
                    <a:cubicBezTo>
                      <a:pt x="0" y="9434"/>
                      <a:pt x="22641" y="0"/>
                      <a:pt x="50203" y="0"/>
                    </a:cubicBezTo>
                    <a:lnTo>
                      <a:pt x="12224464" y="0"/>
                    </a:lnTo>
                    <a:cubicBezTo>
                      <a:pt x="12252518" y="0"/>
                      <a:pt x="12275159" y="8963"/>
                      <a:pt x="12275159" y="20284"/>
                    </a:cubicBezTo>
                    <a:cubicBezTo>
                      <a:pt x="12274666" y="31605"/>
                      <a:pt x="12252518" y="40567"/>
                      <a:pt x="12224464" y="40567"/>
                    </a:cubicBezTo>
                    <a:close/>
                  </a:path>
                </a:pathLst>
              </a:custGeom>
              <a:solidFill>
                <a:srgbClr val="48484A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24" name="Picture 123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915218A0-2A4D-4353-8AE1-6CEEE1008C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238" y="2760773"/>
            <a:ext cx="3772311" cy="3459209"/>
          </a:xfrm>
          <a:prstGeom prst="rect">
            <a:avLst/>
          </a:prstGeom>
        </p:spPr>
      </p:pic>
      <p:pic>
        <p:nvPicPr>
          <p:cNvPr id="125" name="Picture 12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2687031-7279-447A-B745-0E5443EA3E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269" y="2541330"/>
            <a:ext cx="2258112" cy="35077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40572" y="1600200"/>
            <a:ext cx="6783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FF00"/>
                </a:solidFill>
                <a:latin typeface="SVN-Hole Hearted" panose="020B0A06020104020203" pitchFamily="34" charset="0"/>
              </a:rPr>
              <a:t>THỰC</a:t>
            </a:r>
            <a:r>
              <a:rPr lang="en-US" sz="4000" dirty="0" smtClean="0">
                <a:solidFill>
                  <a:srgbClr val="FFFF00"/>
                </a:solidFill>
                <a:latin typeface="SVN-Hole Hearted" panose="020B0A06020104020203" pitchFamily="34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SVN-Hole Hearted" panose="020B0A06020104020203" pitchFamily="34" charset="0"/>
              </a:rPr>
              <a:t>HÀNH</a:t>
            </a:r>
            <a:r>
              <a:rPr lang="en-US" sz="4000" dirty="0" smtClean="0">
                <a:solidFill>
                  <a:srgbClr val="FFFF00"/>
                </a:solidFill>
                <a:latin typeface="SVN-Hole Hearted" panose="020B0A06020104020203" pitchFamily="34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SVN-Hole Hearted" panose="020B0A06020104020203" pitchFamily="34" charset="0"/>
              </a:rPr>
              <a:t>LÀM</a:t>
            </a:r>
            <a:r>
              <a:rPr lang="en-US" sz="4000" dirty="0" smtClean="0">
                <a:solidFill>
                  <a:srgbClr val="FFFF00"/>
                </a:solidFill>
                <a:latin typeface="SVN-Hole Hearted" panose="020B0A06020104020203" pitchFamily="34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SVN-Hole Hearted" panose="020B0A06020104020203" pitchFamily="34" charset="0"/>
              </a:rPr>
              <a:t>SẢN</a:t>
            </a:r>
            <a:r>
              <a:rPr lang="en-US" sz="4000" dirty="0" smtClean="0">
                <a:solidFill>
                  <a:srgbClr val="FFFF00"/>
                </a:solidFill>
                <a:latin typeface="SVN-Hole Hearted" panose="020B0A06020104020203" pitchFamily="34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SVN-Hole Hearted" panose="020B0A06020104020203" pitchFamily="34" charset="0"/>
              </a:rPr>
              <a:t>PHẨM</a:t>
            </a:r>
            <a:endParaRPr lang="en-US" sz="4000" dirty="0">
              <a:solidFill>
                <a:srgbClr val="FFFF00"/>
              </a:solidFill>
              <a:latin typeface="SVN-Hole Hearted" panose="020B0A06020104020203" pitchFamily="34" charset="0"/>
            </a:endParaRPr>
          </a:p>
        </p:txBody>
      </p:sp>
      <p:pic>
        <p:nvPicPr>
          <p:cNvPr id="121" name="Picture 120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632" y="94599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4475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C8B0BC-55FD-49D9-8660-97995D2D686A}"/>
              </a:ext>
            </a:extLst>
          </p:cNvPr>
          <p:cNvGrpSpPr/>
          <p:nvPr/>
        </p:nvGrpSpPr>
        <p:grpSpPr>
          <a:xfrm>
            <a:off x="0" y="32657"/>
            <a:ext cx="11921491" cy="6825343"/>
            <a:chOff x="217756" y="65357"/>
            <a:chExt cx="11993313" cy="6473286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F6DCA07-41D0-4231-89E3-1726FA310230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xmlns="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4F1EEDC-7A39-4A58-94DB-A5A61B1E6854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xmlns="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98669E6-7613-4243-8FBD-8D723CF0AACF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2306AD-A8C3-43A7-A97C-A1785266890A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1C6D8D8-1B7C-4A6E-BB50-574889F03E18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74D0ED0-5BCC-481D-91BF-3895CA7BE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A1DFCD-4484-4B7C-BA80-7C6CA59AC564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401DE57-9B6C-4570-AB04-3769C3D9C9D5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05C4593-5962-447D-A494-F97E03A6F476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61549" y="538979"/>
            <a:ext cx="10419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TIÊU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CHÍ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ĐÁNH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GIÁ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SẢN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PHẨM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endParaRPr lang="en-US" sz="4800" dirty="0">
              <a:solidFill>
                <a:srgbClr val="FF0000"/>
              </a:solidFill>
              <a:latin typeface="SVN-Kitten" pitchFamily="50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18409" y="1893457"/>
            <a:ext cx="7965864" cy="4234781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89810" y="2218419"/>
            <a:ext cx="765648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…..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thẩm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8347" y="1757609"/>
            <a:ext cx="2870095" cy="20002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7694" y="4155098"/>
            <a:ext cx="2804745" cy="1973140"/>
          </a:xfrm>
          <a:prstGeom prst="rect">
            <a:avLst/>
          </a:prstGeom>
        </p:spPr>
      </p:pic>
      <p:sp>
        <p:nvSpPr>
          <p:cNvPr id="19" name="Sun 18">
            <a:extLst>
              <a:ext uri="{FF2B5EF4-FFF2-40B4-BE49-F238E27FC236}">
                <a16:creationId xmlns:a16="http://schemas.microsoft.com/office/drawing/2014/main" id="{4D71EBFB-9377-4DD8-869D-3AB49CB33C5A}"/>
              </a:ext>
            </a:extLst>
          </p:cNvPr>
          <p:cNvSpPr/>
          <p:nvPr/>
        </p:nvSpPr>
        <p:spPr>
          <a:xfrm>
            <a:off x="622274" y="2319144"/>
            <a:ext cx="593156" cy="581115"/>
          </a:xfrm>
          <a:prstGeom prst="sun">
            <a:avLst/>
          </a:prstGeom>
          <a:solidFill>
            <a:srgbClr val="FF0000"/>
          </a:solidFill>
          <a:ln w="19050" cap="rnd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20" name="Sun 19">
            <a:extLst>
              <a:ext uri="{FF2B5EF4-FFF2-40B4-BE49-F238E27FC236}">
                <a16:creationId xmlns:a16="http://schemas.microsoft.com/office/drawing/2014/main" id="{0D0BD9B0-932E-4428-B787-645B1D4F390F}"/>
              </a:ext>
            </a:extLst>
          </p:cNvPr>
          <p:cNvSpPr/>
          <p:nvPr/>
        </p:nvSpPr>
        <p:spPr>
          <a:xfrm>
            <a:off x="592466" y="4140553"/>
            <a:ext cx="593156" cy="581115"/>
          </a:xfrm>
          <a:prstGeom prst="sun">
            <a:avLst/>
          </a:prstGeom>
          <a:solidFill>
            <a:srgbClr val="FF0000"/>
          </a:solidFill>
          <a:ln w="19050" cap="rnd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</a:p>
        </p:txBody>
      </p:sp>
      <p:pic>
        <p:nvPicPr>
          <p:cNvPr id="21" name="Picture 20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9554" y="71225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9241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C8B0BC-55FD-49D9-8660-97995D2D686A}"/>
              </a:ext>
            </a:extLst>
          </p:cNvPr>
          <p:cNvGrpSpPr/>
          <p:nvPr/>
        </p:nvGrpSpPr>
        <p:grpSpPr>
          <a:xfrm>
            <a:off x="114299" y="0"/>
            <a:ext cx="11921491" cy="6825343"/>
            <a:chOff x="217756" y="65357"/>
            <a:chExt cx="11993313" cy="6473286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F6DCA07-41D0-4231-89E3-1726FA310230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xmlns="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4F1EEDC-7A39-4A58-94DB-A5A61B1E6854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xmlns="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98669E6-7613-4243-8FBD-8D723CF0AACF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2306AD-A8C3-43A7-A97C-A1785266890A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1C6D8D8-1B7C-4A6E-BB50-574889F03E18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74D0ED0-5BCC-481D-91BF-3895CA7BE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A1DFCD-4484-4B7C-BA80-7C6CA59AC564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401DE57-9B6C-4570-AB04-3769C3D9C9D5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05C4593-5962-447D-A494-F97E03A6F476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51176" y="522240"/>
            <a:ext cx="10419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LỰA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CHỌN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Ý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TƯỞNG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VÀ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ĐỀ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XUẤT</a:t>
            </a:r>
            <a:endParaRPr lang="en-US" sz="4800" dirty="0">
              <a:solidFill>
                <a:srgbClr val="FF0000"/>
              </a:solidFill>
              <a:latin typeface="SVN-Kitten" pitchFamily="50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02" y="1633151"/>
            <a:ext cx="2870095" cy="20002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555" y="4525815"/>
            <a:ext cx="2804745" cy="19731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7533" y="1191886"/>
            <a:ext cx="2835762" cy="232503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8267" y="3339518"/>
            <a:ext cx="3840696" cy="2996243"/>
          </a:xfrm>
          <a:prstGeom prst="rect">
            <a:avLst/>
          </a:prstGeom>
        </p:spPr>
      </p:pic>
      <p:pic>
        <p:nvPicPr>
          <p:cNvPr id="18" name="Picture 17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912" y="64525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2211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C8B0BC-55FD-49D9-8660-97995D2D686A}"/>
              </a:ext>
            </a:extLst>
          </p:cNvPr>
          <p:cNvGrpSpPr/>
          <p:nvPr/>
        </p:nvGrpSpPr>
        <p:grpSpPr>
          <a:xfrm>
            <a:off x="0" y="32657"/>
            <a:ext cx="11921491" cy="6825343"/>
            <a:chOff x="217756" y="65357"/>
            <a:chExt cx="11993313" cy="6473286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F6DCA07-41D0-4231-89E3-1726FA310230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xmlns="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4F1EEDC-7A39-4A58-94DB-A5A61B1E6854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xmlns="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98669E6-7613-4243-8FBD-8D723CF0AACF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2306AD-A8C3-43A7-A97C-A1785266890A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1C6D8D8-1B7C-4A6E-BB50-574889F03E18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74D0ED0-5BCC-481D-91BF-3895CA7BE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A1DFCD-4484-4B7C-BA80-7C6CA59AC564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401DE57-9B6C-4570-AB04-3769C3D9C9D5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05C4593-5962-447D-A494-F97E03A6F476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51176" y="522240"/>
            <a:ext cx="1041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PHIẾU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HỌC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TẬP</a:t>
            </a:r>
            <a:endParaRPr lang="en-US" sz="3600" dirty="0">
              <a:solidFill>
                <a:srgbClr val="FF0000"/>
              </a:solidFill>
              <a:latin typeface="SVN-Kitten" pitchFamily="50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06705" y="1168571"/>
            <a:ext cx="4080216" cy="523142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4585927" y="1141840"/>
            <a:ext cx="6951060" cy="53897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853354" y="1331766"/>
            <a:ext cx="64162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dùng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liệu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gì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sản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phẩm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……………………………………………………………………………......................................................................</a:t>
            </a:r>
          </a:p>
          <a:p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2.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sử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dụng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nào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…………………………………………………………………………………………………………………………………………………..</a:t>
            </a:r>
          </a:p>
          <a:p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3.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Nêu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ngắn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gọn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bước</a:t>
            </a:r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SVN-Kitten" pitchFamily="50" charset="0"/>
                <a:cs typeface="Times New Roman" panose="02020603050405020304" pitchFamily="18" charset="0"/>
              </a:rPr>
              <a:t>làm</a:t>
            </a:r>
            <a:endParaRPr lang="en-US" sz="2400" dirty="0" smtClean="0">
              <a:latin typeface="SVN-Kitten" pitchFamily="50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SVN-Kitten" pitchFamily="50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 </a:t>
            </a:r>
            <a:endParaRPr lang="en-US" sz="2400" dirty="0">
              <a:latin typeface="SVN-Kitten" pitchFamily="50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1176" y="1327099"/>
            <a:ext cx="3559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B050"/>
                </a:solidFill>
                <a:latin typeface="SVN-Kitten" pitchFamily="50" charset="0"/>
              </a:rPr>
              <a:t>Cùng</a:t>
            </a:r>
            <a:r>
              <a:rPr lang="en-US" sz="2400" dirty="0" smtClean="0">
                <a:solidFill>
                  <a:srgbClr val="00B050"/>
                </a:solidFill>
                <a:latin typeface="SVN-Kitten" pitchFamily="50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SVN-Kitten" pitchFamily="50" charset="0"/>
              </a:rPr>
              <a:t>vẽ</a:t>
            </a:r>
            <a:r>
              <a:rPr lang="en-US" sz="2400" dirty="0" smtClean="0">
                <a:solidFill>
                  <a:srgbClr val="00B050"/>
                </a:solidFill>
                <a:latin typeface="SVN-Kitten" pitchFamily="50" charset="0"/>
              </a:rPr>
              <a:t> ý </a:t>
            </a:r>
            <a:r>
              <a:rPr lang="en-US" sz="2400" dirty="0" err="1" smtClean="0">
                <a:solidFill>
                  <a:srgbClr val="00B050"/>
                </a:solidFill>
                <a:latin typeface="SVN-Kitten" pitchFamily="50" charset="0"/>
              </a:rPr>
              <a:t>tưởng</a:t>
            </a:r>
            <a:r>
              <a:rPr lang="en-US" sz="2400" dirty="0" smtClean="0">
                <a:solidFill>
                  <a:srgbClr val="00B050"/>
                </a:solidFill>
                <a:latin typeface="SVN-Kitten" pitchFamily="50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SVN-Kitten" pitchFamily="50" charset="0"/>
              </a:rPr>
              <a:t>của</a:t>
            </a:r>
            <a:r>
              <a:rPr lang="en-US" sz="2400" dirty="0" smtClean="0">
                <a:solidFill>
                  <a:srgbClr val="00B050"/>
                </a:solidFill>
                <a:latin typeface="SVN-Kitten" pitchFamily="50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SVN-Kitten" pitchFamily="50" charset="0"/>
              </a:rPr>
              <a:t>nhóm</a:t>
            </a:r>
            <a:endParaRPr lang="en-US" sz="2400" dirty="0">
              <a:solidFill>
                <a:srgbClr val="00B050"/>
              </a:solidFill>
              <a:latin typeface="SVN-Kitten" pitchFamily="50" charset="0"/>
            </a:endParaRPr>
          </a:p>
        </p:txBody>
      </p:sp>
      <p:pic>
        <p:nvPicPr>
          <p:cNvPr id="17" name="Picture 16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555" y="37723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345" y="1856414"/>
            <a:ext cx="3729663" cy="421718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93128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 animBg="1"/>
      <p:bldP spid="21" grpId="0" animBg="1"/>
      <p:bldP spid="15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C8B0BC-55FD-49D9-8660-97995D2D686A}"/>
              </a:ext>
            </a:extLst>
          </p:cNvPr>
          <p:cNvGrpSpPr/>
          <p:nvPr/>
        </p:nvGrpSpPr>
        <p:grpSpPr>
          <a:xfrm>
            <a:off x="96715" y="53542"/>
            <a:ext cx="11921491" cy="6825343"/>
            <a:chOff x="217756" y="65357"/>
            <a:chExt cx="11993313" cy="6473286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F6DCA07-41D0-4231-89E3-1726FA310230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xmlns="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4F1EEDC-7A39-4A58-94DB-A5A61B1E6854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xmlns="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98669E6-7613-4243-8FBD-8D723CF0AACF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2306AD-A8C3-43A7-A97C-A1785266890A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1C6D8D8-1B7C-4A6E-BB50-574889F03E18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74D0ED0-5BCC-481D-91BF-3895CA7BE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A1DFCD-4484-4B7C-BA80-7C6CA59AC564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401DE57-9B6C-4570-AB04-3769C3D9C9D5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05C4593-5962-447D-A494-F97E03A6F476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52081" y="514821"/>
            <a:ext cx="10419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LỰA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CHỌN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Ý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TƯỞNG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VÀ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ĐỀ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XUẤT</a:t>
            </a:r>
            <a:endParaRPr lang="en-US" sz="4800" dirty="0">
              <a:solidFill>
                <a:srgbClr val="FF0000"/>
              </a:solidFill>
              <a:latin typeface="SVN-Kitten" pitchFamily="50" charset="0"/>
            </a:endParaRPr>
          </a:p>
        </p:txBody>
      </p:sp>
      <p:pic>
        <p:nvPicPr>
          <p:cNvPr id="1026" name="Picture 2" descr="Lịch sử giá Compa học sinh deli 8621 cập nhật 10/2023 - BeeCos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770" y="4354034"/>
            <a:ext cx="1213339" cy="162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0996" y="4007694"/>
            <a:ext cx="2133754" cy="206529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F0B38A0-9C2A-CC9E-621D-1963F69D0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8700" y="2760067"/>
            <a:ext cx="1054699" cy="646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13FA7AD-DE74-FA1D-AB8E-2F9C196B8D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7686872" y="3856934"/>
            <a:ext cx="1827964" cy="301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1E8F2F-82B1-8289-A128-7A4A6AA36D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927" y="2406536"/>
            <a:ext cx="1534400" cy="15344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A2210E2-AFE1-878C-C378-54692377689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8" r="13090"/>
          <a:stretch/>
        </p:blipFill>
        <p:spPr>
          <a:xfrm>
            <a:off x="9896273" y="2760067"/>
            <a:ext cx="1091108" cy="14122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31323" y="2512770"/>
            <a:ext cx="1643786" cy="13948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AAC4A3A-4601-67D9-6062-241328F083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10116" y="4582167"/>
            <a:ext cx="1386157" cy="14284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08F395DF-3ED8-489B-B8F5-C67F5FCA0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5402" y="2025219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528373" y="1474022"/>
            <a:ext cx="6866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00B050"/>
                </a:solidFill>
                <a:latin typeface="SVN-Kitten" pitchFamily="50" charset="0"/>
              </a:rPr>
              <a:t>Nguyên</a:t>
            </a:r>
            <a:r>
              <a:rPr lang="en-US" sz="4000" dirty="0" smtClean="0">
                <a:solidFill>
                  <a:srgbClr val="00B050"/>
                </a:solidFill>
                <a:latin typeface="SVN-Kitten" pitchFamily="50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SVN-Kitten" pitchFamily="50" charset="0"/>
              </a:rPr>
              <a:t>liệu</a:t>
            </a:r>
            <a:endParaRPr lang="en-US" sz="4000" dirty="0">
              <a:solidFill>
                <a:srgbClr val="00B050"/>
              </a:solidFill>
              <a:latin typeface="SVN-Kitten" pitchFamily="50" charset="0"/>
            </a:endParaRPr>
          </a:p>
        </p:txBody>
      </p:sp>
      <p:pic>
        <p:nvPicPr>
          <p:cNvPr id="26" name="Picture 25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272" y="28178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6606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/>
          <a:srcRect l="1069" t="2602" r="448" b="513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5406" y="469084"/>
            <a:ext cx="3525249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7244" y="5437905"/>
            <a:ext cx="623568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832153" y="4228215"/>
            <a:ext cx="13279964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81574" y="5124418"/>
            <a:ext cx="13107348" cy="18527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50307" y="3674657"/>
            <a:ext cx="3901133" cy="315312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272124"/>
            <a:ext cx="3075000" cy="3030000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4398219" y="736402"/>
            <a:ext cx="6586223" cy="3365012"/>
            <a:chOff x="-6300496" y="5642681"/>
            <a:chExt cx="23412450" cy="11961811"/>
          </a:xfrm>
        </p:grpSpPr>
        <p:grpSp>
          <p:nvGrpSpPr>
            <p:cNvPr id="10" name="组合 9"/>
            <p:cNvGrpSpPr/>
            <p:nvPr/>
          </p:nvGrpSpPr>
          <p:grpSpPr>
            <a:xfrm>
              <a:off x="-6300496" y="5642681"/>
              <a:ext cx="23412450" cy="11961811"/>
              <a:chOff x="2619060" y="-3486152"/>
              <a:chExt cx="23412450" cy="11961811"/>
            </a:xfrm>
          </p:grpSpPr>
          <p:sp>
            <p:nvSpPr>
              <p:cNvPr id="12" name="Freeform 17"/>
              <p:cNvSpPr>
                <a:spLocks/>
              </p:cNvSpPr>
              <p:nvPr/>
            </p:nvSpPr>
            <p:spPr bwMode="auto">
              <a:xfrm>
                <a:off x="2619060" y="-3486152"/>
                <a:ext cx="23412450" cy="11961811"/>
              </a:xfrm>
              <a:custGeom>
                <a:avLst/>
                <a:gdLst>
                  <a:gd name="T0" fmla="*/ 6162 w 6240"/>
                  <a:gd name="T1" fmla="*/ 1623 h 3187"/>
                  <a:gd name="T2" fmla="*/ 5815 w 6240"/>
                  <a:gd name="T3" fmla="*/ 1475 h 3187"/>
                  <a:gd name="T4" fmla="*/ 5648 w 6240"/>
                  <a:gd name="T5" fmla="*/ 1078 h 3187"/>
                  <a:gd name="T6" fmla="*/ 5183 w 6240"/>
                  <a:gd name="T7" fmla="*/ 1111 h 3187"/>
                  <a:gd name="T8" fmla="*/ 4394 w 6240"/>
                  <a:gd name="T9" fmla="*/ 438 h 3187"/>
                  <a:gd name="T10" fmla="*/ 3898 w 6240"/>
                  <a:gd name="T11" fmla="*/ 588 h 3187"/>
                  <a:gd name="T12" fmla="*/ 3775 w 6240"/>
                  <a:gd name="T13" fmla="*/ 512 h 3187"/>
                  <a:gd name="T14" fmla="*/ 3092 w 6240"/>
                  <a:gd name="T15" fmla="*/ 666 h 3187"/>
                  <a:gd name="T16" fmla="*/ 1957 w 6240"/>
                  <a:gd name="T17" fmla="*/ 101 h 3187"/>
                  <a:gd name="T18" fmla="*/ 1174 w 6240"/>
                  <a:gd name="T19" fmla="*/ 1067 h 3187"/>
                  <a:gd name="T20" fmla="*/ 622 w 6240"/>
                  <a:gd name="T21" fmla="*/ 1134 h 3187"/>
                  <a:gd name="T22" fmla="*/ 510 w 6240"/>
                  <a:gd name="T23" fmla="*/ 1637 h 3187"/>
                  <a:gd name="T24" fmla="*/ 62 w 6240"/>
                  <a:gd name="T25" fmla="*/ 1901 h 3187"/>
                  <a:gd name="T26" fmla="*/ 295 w 6240"/>
                  <a:gd name="T27" fmla="*/ 2321 h 3187"/>
                  <a:gd name="T28" fmla="*/ 445 w 6240"/>
                  <a:gd name="T29" fmla="*/ 2325 h 3187"/>
                  <a:gd name="T30" fmla="*/ 500 w 6240"/>
                  <a:gd name="T31" fmla="*/ 2309 h 3187"/>
                  <a:gd name="T32" fmla="*/ 518 w 6240"/>
                  <a:gd name="T33" fmla="*/ 2377 h 3187"/>
                  <a:gd name="T34" fmla="*/ 548 w 6240"/>
                  <a:gd name="T35" fmla="*/ 2483 h 3187"/>
                  <a:gd name="T36" fmla="*/ 545 w 6240"/>
                  <a:gd name="T37" fmla="*/ 2597 h 3187"/>
                  <a:gd name="T38" fmla="*/ 1395 w 6240"/>
                  <a:gd name="T39" fmla="*/ 3145 h 3187"/>
                  <a:gd name="T40" fmla="*/ 1977 w 6240"/>
                  <a:gd name="T41" fmla="*/ 2871 h 3187"/>
                  <a:gd name="T42" fmla="*/ 2543 w 6240"/>
                  <a:gd name="T43" fmla="*/ 2741 h 3187"/>
                  <a:gd name="T44" fmla="*/ 2913 w 6240"/>
                  <a:gd name="T45" fmla="*/ 2879 h 3187"/>
                  <a:gd name="T46" fmla="*/ 2971 w 6240"/>
                  <a:gd name="T47" fmla="*/ 2869 h 3187"/>
                  <a:gd name="T48" fmla="*/ 3525 w 6240"/>
                  <a:gd name="T49" fmla="*/ 3033 h 3187"/>
                  <a:gd name="T50" fmla="*/ 4107 w 6240"/>
                  <a:gd name="T51" fmla="*/ 2652 h 3187"/>
                  <a:gd name="T52" fmla="*/ 4129 w 6240"/>
                  <a:gd name="T53" fmla="*/ 2625 h 3187"/>
                  <a:gd name="T54" fmla="*/ 4187 w 6240"/>
                  <a:gd name="T55" fmla="*/ 2624 h 3187"/>
                  <a:gd name="T56" fmla="*/ 4784 w 6240"/>
                  <a:gd name="T57" fmla="*/ 2729 h 3187"/>
                  <a:gd name="T58" fmla="*/ 5306 w 6240"/>
                  <a:gd name="T59" fmla="*/ 2863 h 3187"/>
                  <a:gd name="T60" fmla="*/ 5927 w 6240"/>
                  <a:gd name="T61" fmla="*/ 2274 h 3187"/>
                  <a:gd name="T62" fmla="*/ 5908 w 6240"/>
                  <a:gd name="T63" fmla="*/ 2181 h 3187"/>
                  <a:gd name="T64" fmla="*/ 5917 w 6240"/>
                  <a:gd name="T65" fmla="*/ 2088 h 3187"/>
                  <a:gd name="T66" fmla="*/ 5922 w 6240"/>
                  <a:gd name="T67" fmla="*/ 2029 h 3187"/>
                  <a:gd name="T68" fmla="*/ 5970 w 6240"/>
                  <a:gd name="T69" fmla="*/ 2033 h 3187"/>
                  <a:gd name="T70" fmla="*/ 6031 w 6240"/>
                  <a:gd name="T71" fmla="*/ 2006 h 3187"/>
                  <a:gd name="T72" fmla="*/ 6162 w 6240"/>
                  <a:gd name="T73" fmla="*/ 1623 h 3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40" h="3187">
                    <a:moveTo>
                      <a:pt x="6162" y="1623"/>
                    </a:moveTo>
                    <a:cubicBezTo>
                      <a:pt x="6086" y="1483"/>
                      <a:pt x="5970" y="1431"/>
                      <a:pt x="5815" y="1475"/>
                    </a:cubicBezTo>
                    <a:cubicBezTo>
                      <a:pt x="5855" y="1326"/>
                      <a:pt x="5791" y="1161"/>
                      <a:pt x="5648" y="1078"/>
                    </a:cubicBezTo>
                    <a:cubicBezTo>
                      <a:pt x="5503" y="993"/>
                      <a:pt x="5313" y="1014"/>
                      <a:pt x="5183" y="1111"/>
                    </a:cubicBezTo>
                    <a:cubicBezTo>
                      <a:pt x="5144" y="747"/>
                      <a:pt x="4789" y="445"/>
                      <a:pt x="4394" y="438"/>
                    </a:cubicBezTo>
                    <a:cubicBezTo>
                      <a:pt x="4213" y="435"/>
                      <a:pt x="4041" y="492"/>
                      <a:pt x="3898" y="588"/>
                    </a:cubicBezTo>
                    <a:cubicBezTo>
                      <a:pt x="3861" y="558"/>
                      <a:pt x="3820" y="532"/>
                      <a:pt x="3775" y="512"/>
                    </a:cubicBezTo>
                    <a:cubicBezTo>
                      <a:pt x="3546" y="415"/>
                      <a:pt x="3261" y="488"/>
                      <a:pt x="3092" y="666"/>
                    </a:cubicBezTo>
                    <a:cubicBezTo>
                      <a:pt x="2916" y="265"/>
                      <a:pt x="2431" y="0"/>
                      <a:pt x="1957" y="101"/>
                    </a:cubicBezTo>
                    <a:cubicBezTo>
                      <a:pt x="1495" y="198"/>
                      <a:pt x="1144" y="632"/>
                      <a:pt x="1174" y="1067"/>
                    </a:cubicBezTo>
                    <a:cubicBezTo>
                      <a:pt x="1000" y="983"/>
                      <a:pt x="774" y="1001"/>
                      <a:pt x="622" y="1134"/>
                    </a:cubicBezTo>
                    <a:cubicBezTo>
                      <a:pt x="472" y="1264"/>
                      <a:pt x="431" y="1471"/>
                      <a:pt x="510" y="1637"/>
                    </a:cubicBezTo>
                    <a:cubicBezTo>
                      <a:pt x="319" y="1619"/>
                      <a:pt x="122" y="1720"/>
                      <a:pt x="62" y="1901"/>
                    </a:cubicBezTo>
                    <a:cubicBezTo>
                      <a:pt x="0" y="2083"/>
                      <a:pt x="96" y="2276"/>
                      <a:pt x="295" y="2321"/>
                    </a:cubicBezTo>
                    <a:cubicBezTo>
                      <a:pt x="344" y="2332"/>
                      <a:pt x="395" y="2334"/>
                      <a:pt x="445" y="2325"/>
                    </a:cubicBezTo>
                    <a:cubicBezTo>
                      <a:pt x="451" y="2323"/>
                      <a:pt x="496" y="2307"/>
                      <a:pt x="500" y="2309"/>
                    </a:cubicBezTo>
                    <a:cubicBezTo>
                      <a:pt x="516" y="2315"/>
                      <a:pt x="515" y="2362"/>
                      <a:pt x="518" y="2377"/>
                    </a:cubicBezTo>
                    <a:cubicBezTo>
                      <a:pt x="526" y="2413"/>
                      <a:pt x="536" y="2449"/>
                      <a:pt x="548" y="2483"/>
                    </a:cubicBezTo>
                    <a:cubicBezTo>
                      <a:pt x="543" y="2520"/>
                      <a:pt x="542" y="2558"/>
                      <a:pt x="545" y="2597"/>
                    </a:cubicBezTo>
                    <a:cubicBezTo>
                      <a:pt x="576" y="2942"/>
                      <a:pt x="956" y="3187"/>
                      <a:pt x="1395" y="3145"/>
                    </a:cubicBezTo>
                    <a:cubicBezTo>
                      <a:pt x="1635" y="3122"/>
                      <a:pt x="1843" y="3018"/>
                      <a:pt x="1977" y="2871"/>
                    </a:cubicBezTo>
                    <a:cubicBezTo>
                      <a:pt x="2169" y="2920"/>
                      <a:pt x="2387" y="2875"/>
                      <a:pt x="2543" y="2741"/>
                    </a:cubicBezTo>
                    <a:cubicBezTo>
                      <a:pt x="2629" y="2842"/>
                      <a:pt x="2773" y="2893"/>
                      <a:pt x="2913" y="2879"/>
                    </a:cubicBezTo>
                    <a:cubicBezTo>
                      <a:pt x="2933" y="2877"/>
                      <a:pt x="2952" y="2874"/>
                      <a:pt x="2971" y="2869"/>
                    </a:cubicBezTo>
                    <a:cubicBezTo>
                      <a:pt x="3103" y="2988"/>
                      <a:pt x="3305" y="3054"/>
                      <a:pt x="3525" y="3033"/>
                    </a:cubicBezTo>
                    <a:cubicBezTo>
                      <a:pt x="3800" y="3007"/>
                      <a:pt x="4024" y="2851"/>
                      <a:pt x="4107" y="2652"/>
                    </a:cubicBezTo>
                    <a:cubicBezTo>
                      <a:pt x="4115" y="2643"/>
                      <a:pt x="4122" y="2634"/>
                      <a:pt x="4129" y="2625"/>
                    </a:cubicBezTo>
                    <a:cubicBezTo>
                      <a:pt x="4148" y="2626"/>
                      <a:pt x="4168" y="2625"/>
                      <a:pt x="4187" y="2624"/>
                    </a:cubicBezTo>
                    <a:cubicBezTo>
                      <a:pt x="4343" y="2791"/>
                      <a:pt x="4592" y="2819"/>
                      <a:pt x="4784" y="2729"/>
                    </a:cubicBezTo>
                    <a:cubicBezTo>
                      <a:pt x="4917" y="2829"/>
                      <a:pt x="5104" y="2882"/>
                      <a:pt x="5306" y="2863"/>
                    </a:cubicBezTo>
                    <a:cubicBezTo>
                      <a:pt x="5674" y="2827"/>
                      <a:pt x="5952" y="2564"/>
                      <a:pt x="5927" y="2274"/>
                    </a:cubicBezTo>
                    <a:cubicBezTo>
                      <a:pt x="5924" y="2242"/>
                      <a:pt x="5918" y="2211"/>
                      <a:pt x="5908" y="2181"/>
                    </a:cubicBezTo>
                    <a:cubicBezTo>
                      <a:pt x="5913" y="2150"/>
                      <a:pt x="5916" y="2119"/>
                      <a:pt x="5917" y="2088"/>
                    </a:cubicBezTo>
                    <a:cubicBezTo>
                      <a:pt x="5917" y="2075"/>
                      <a:pt x="5910" y="2037"/>
                      <a:pt x="5922" y="2029"/>
                    </a:cubicBezTo>
                    <a:cubicBezTo>
                      <a:pt x="5924" y="2027"/>
                      <a:pt x="5964" y="2033"/>
                      <a:pt x="5970" y="2033"/>
                    </a:cubicBezTo>
                    <a:cubicBezTo>
                      <a:pt x="6012" y="2033"/>
                      <a:pt x="5993" y="2023"/>
                      <a:pt x="6031" y="2006"/>
                    </a:cubicBezTo>
                    <a:cubicBezTo>
                      <a:pt x="6189" y="1938"/>
                      <a:pt x="6240" y="1763"/>
                      <a:pt x="6162" y="1623"/>
                    </a:cubicBezTo>
                  </a:path>
                </a:pathLst>
              </a:custGeom>
              <a:solidFill>
                <a:srgbClr val="1D9B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1D9BB8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13" name="Freeform 21"/>
              <p:cNvSpPr>
                <a:spLocks/>
              </p:cNvSpPr>
              <p:nvPr/>
            </p:nvSpPr>
            <p:spPr bwMode="auto">
              <a:xfrm>
                <a:off x="2815908" y="-3221038"/>
                <a:ext cx="23007638" cy="11434764"/>
              </a:xfrm>
              <a:custGeom>
                <a:avLst/>
                <a:gdLst>
                  <a:gd name="T0" fmla="*/ 6056 w 6132"/>
                  <a:gd name="T1" fmla="*/ 1551 h 3046"/>
                  <a:gd name="T2" fmla="*/ 5716 w 6132"/>
                  <a:gd name="T3" fmla="*/ 1410 h 3046"/>
                  <a:gd name="T4" fmla="*/ 5551 w 6132"/>
                  <a:gd name="T5" fmla="*/ 1030 h 3046"/>
                  <a:gd name="T6" fmla="*/ 5094 w 6132"/>
                  <a:gd name="T7" fmla="*/ 1061 h 3046"/>
                  <a:gd name="T8" fmla="*/ 4319 w 6132"/>
                  <a:gd name="T9" fmla="*/ 418 h 3046"/>
                  <a:gd name="T10" fmla="*/ 3831 w 6132"/>
                  <a:gd name="T11" fmla="*/ 561 h 3046"/>
                  <a:gd name="T12" fmla="*/ 3710 w 6132"/>
                  <a:gd name="T13" fmla="*/ 490 h 3046"/>
                  <a:gd name="T14" fmla="*/ 3039 w 6132"/>
                  <a:gd name="T15" fmla="*/ 636 h 3046"/>
                  <a:gd name="T16" fmla="*/ 1923 w 6132"/>
                  <a:gd name="T17" fmla="*/ 96 h 3046"/>
                  <a:gd name="T18" fmla="*/ 1153 w 6132"/>
                  <a:gd name="T19" fmla="*/ 1019 h 3046"/>
                  <a:gd name="T20" fmla="*/ 611 w 6132"/>
                  <a:gd name="T21" fmla="*/ 1084 h 3046"/>
                  <a:gd name="T22" fmla="*/ 500 w 6132"/>
                  <a:gd name="T23" fmla="*/ 1564 h 3046"/>
                  <a:gd name="T24" fmla="*/ 60 w 6132"/>
                  <a:gd name="T25" fmla="*/ 1817 h 3046"/>
                  <a:gd name="T26" fmla="*/ 289 w 6132"/>
                  <a:gd name="T27" fmla="*/ 2218 h 3046"/>
                  <a:gd name="T28" fmla="*/ 437 w 6132"/>
                  <a:gd name="T29" fmla="*/ 2222 h 3046"/>
                  <a:gd name="T30" fmla="*/ 491 w 6132"/>
                  <a:gd name="T31" fmla="*/ 2206 h 3046"/>
                  <a:gd name="T32" fmla="*/ 509 w 6132"/>
                  <a:gd name="T33" fmla="*/ 2272 h 3046"/>
                  <a:gd name="T34" fmla="*/ 538 w 6132"/>
                  <a:gd name="T35" fmla="*/ 2373 h 3046"/>
                  <a:gd name="T36" fmla="*/ 535 w 6132"/>
                  <a:gd name="T37" fmla="*/ 2482 h 3046"/>
                  <a:gd name="T38" fmla="*/ 1371 w 6132"/>
                  <a:gd name="T39" fmla="*/ 3006 h 3046"/>
                  <a:gd name="T40" fmla="*/ 1943 w 6132"/>
                  <a:gd name="T41" fmla="*/ 2744 h 3046"/>
                  <a:gd name="T42" fmla="*/ 2500 w 6132"/>
                  <a:gd name="T43" fmla="*/ 2620 h 3046"/>
                  <a:gd name="T44" fmla="*/ 2862 w 6132"/>
                  <a:gd name="T45" fmla="*/ 2751 h 3046"/>
                  <a:gd name="T46" fmla="*/ 2920 w 6132"/>
                  <a:gd name="T47" fmla="*/ 2742 h 3046"/>
                  <a:gd name="T48" fmla="*/ 3464 w 6132"/>
                  <a:gd name="T49" fmla="*/ 2899 h 3046"/>
                  <a:gd name="T50" fmla="*/ 4037 w 6132"/>
                  <a:gd name="T51" fmla="*/ 2534 h 3046"/>
                  <a:gd name="T52" fmla="*/ 4058 w 6132"/>
                  <a:gd name="T53" fmla="*/ 2509 h 3046"/>
                  <a:gd name="T54" fmla="*/ 4115 w 6132"/>
                  <a:gd name="T55" fmla="*/ 2508 h 3046"/>
                  <a:gd name="T56" fmla="*/ 4702 w 6132"/>
                  <a:gd name="T57" fmla="*/ 2608 h 3046"/>
                  <a:gd name="T58" fmla="*/ 5215 w 6132"/>
                  <a:gd name="T59" fmla="*/ 2736 h 3046"/>
                  <a:gd name="T60" fmla="*/ 5825 w 6132"/>
                  <a:gd name="T61" fmla="*/ 2173 h 3046"/>
                  <a:gd name="T62" fmla="*/ 5807 w 6132"/>
                  <a:gd name="T63" fmla="*/ 2084 h 3046"/>
                  <a:gd name="T64" fmla="*/ 5816 w 6132"/>
                  <a:gd name="T65" fmla="*/ 1996 h 3046"/>
                  <a:gd name="T66" fmla="*/ 5820 w 6132"/>
                  <a:gd name="T67" fmla="*/ 1939 h 3046"/>
                  <a:gd name="T68" fmla="*/ 5867 w 6132"/>
                  <a:gd name="T69" fmla="*/ 1943 h 3046"/>
                  <a:gd name="T70" fmla="*/ 5944 w 6132"/>
                  <a:gd name="T71" fmla="*/ 1917 h 3046"/>
                  <a:gd name="T72" fmla="*/ 6056 w 6132"/>
                  <a:gd name="T73" fmla="*/ 1551 h 30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132" h="3046">
                    <a:moveTo>
                      <a:pt x="6056" y="1551"/>
                    </a:moveTo>
                    <a:cubicBezTo>
                      <a:pt x="5980" y="1417"/>
                      <a:pt x="5867" y="1367"/>
                      <a:pt x="5716" y="1410"/>
                    </a:cubicBezTo>
                    <a:cubicBezTo>
                      <a:pt x="5755" y="1268"/>
                      <a:pt x="5692" y="1110"/>
                      <a:pt x="5551" y="1030"/>
                    </a:cubicBezTo>
                    <a:cubicBezTo>
                      <a:pt x="5409" y="949"/>
                      <a:pt x="5222" y="969"/>
                      <a:pt x="5094" y="1061"/>
                    </a:cubicBezTo>
                    <a:cubicBezTo>
                      <a:pt x="5056" y="714"/>
                      <a:pt x="4707" y="425"/>
                      <a:pt x="4319" y="418"/>
                    </a:cubicBezTo>
                    <a:cubicBezTo>
                      <a:pt x="4141" y="415"/>
                      <a:pt x="3971" y="470"/>
                      <a:pt x="3831" y="561"/>
                    </a:cubicBezTo>
                    <a:cubicBezTo>
                      <a:pt x="3795" y="533"/>
                      <a:pt x="3755" y="508"/>
                      <a:pt x="3710" y="490"/>
                    </a:cubicBezTo>
                    <a:cubicBezTo>
                      <a:pt x="3485" y="397"/>
                      <a:pt x="3205" y="466"/>
                      <a:pt x="3039" y="636"/>
                    </a:cubicBezTo>
                    <a:cubicBezTo>
                      <a:pt x="2866" y="253"/>
                      <a:pt x="2389" y="0"/>
                      <a:pt x="1923" y="96"/>
                    </a:cubicBezTo>
                    <a:cubicBezTo>
                      <a:pt x="1469" y="189"/>
                      <a:pt x="1124" y="604"/>
                      <a:pt x="1153" y="1019"/>
                    </a:cubicBezTo>
                    <a:cubicBezTo>
                      <a:pt x="983" y="939"/>
                      <a:pt x="761" y="957"/>
                      <a:pt x="611" y="1084"/>
                    </a:cubicBezTo>
                    <a:cubicBezTo>
                      <a:pt x="464" y="1208"/>
                      <a:pt x="424" y="1406"/>
                      <a:pt x="500" y="1564"/>
                    </a:cubicBezTo>
                    <a:cubicBezTo>
                      <a:pt x="313" y="1548"/>
                      <a:pt x="120" y="1644"/>
                      <a:pt x="60" y="1817"/>
                    </a:cubicBezTo>
                    <a:cubicBezTo>
                      <a:pt x="0" y="1991"/>
                      <a:pt x="94" y="2175"/>
                      <a:pt x="289" y="2218"/>
                    </a:cubicBezTo>
                    <a:cubicBezTo>
                      <a:pt x="337" y="2229"/>
                      <a:pt x="388" y="2231"/>
                      <a:pt x="437" y="2222"/>
                    </a:cubicBezTo>
                    <a:cubicBezTo>
                      <a:pt x="443" y="2220"/>
                      <a:pt x="488" y="2205"/>
                      <a:pt x="491" y="2206"/>
                    </a:cubicBezTo>
                    <a:cubicBezTo>
                      <a:pt x="506" y="2212"/>
                      <a:pt x="506" y="2257"/>
                      <a:pt x="509" y="2272"/>
                    </a:cubicBezTo>
                    <a:cubicBezTo>
                      <a:pt x="516" y="2306"/>
                      <a:pt x="526" y="2340"/>
                      <a:pt x="538" y="2373"/>
                    </a:cubicBezTo>
                    <a:cubicBezTo>
                      <a:pt x="533" y="2409"/>
                      <a:pt x="532" y="2445"/>
                      <a:pt x="535" y="2482"/>
                    </a:cubicBezTo>
                    <a:cubicBezTo>
                      <a:pt x="565" y="2811"/>
                      <a:pt x="939" y="3046"/>
                      <a:pt x="1371" y="3006"/>
                    </a:cubicBezTo>
                    <a:cubicBezTo>
                      <a:pt x="1607" y="2984"/>
                      <a:pt x="1812" y="2884"/>
                      <a:pt x="1943" y="2744"/>
                    </a:cubicBezTo>
                    <a:cubicBezTo>
                      <a:pt x="2132" y="2790"/>
                      <a:pt x="2346" y="2747"/>
                      <a:pt x="2500" y="2620"/>
                    </a:cubicBezTo>
                    <a:cubicBezTo>
                      <a:pt x="2583" y="2716"/>
                      <a:pt x="2725" y="2765"/>
                      <a:pt x="2862" y="2751"/>
                    </a:cubicBezTo>
                    <a:cubicBezTo>
                      <a:pt x="2882" y="2749"/>
                      <a:pt x="2901" y="2746"/>
                      <a:pt x="2920" y="2742"/>
                    </a:cubicBezTo>
                    <a:cubicBezTo>
                      <a:pt x="3050" y="2856"/>
                      <a:pt x="3248" y="2919"/>
                      <a:pt x="3464" y="2899"/>
                    </a:cubicBezTo>
                    <a:cubicBezTo>
                      <a:pt x="3735" y="2874"/>
                      <a:pt x="3955" y="2725"/>
                      <a:pt x="4037" y="2534"/>
                    </a:cubicBezTo>
                    <a:cubicBezTo>
                      <a:pt x="4044" y="2526"/>
                      <a:pt x="4051" y="2517"/>
                      <a:pt x="4058" y="2509"/>
                    </a:cubicBezTo>
                    <a:cubicBezTo>
                      <a:pt x="4077" y="2509"/>
                      <a:pt x="4096" y="2509"/>
                      <a:pt x="4115" y="2508"/>
                    </a:cubicBezTo>
                    <a:cubicBezTo>
                      <a:pt x="4269" y="2667"/>
                      <a:pt x="4513" y="2694"/>
                      <a:pt x="4702" y="2608"/>
                    </a:cubicBezTo>
                    <a:cubicBezTo>
                      <a:pt x="4832" y="2703"/>
                      <a:pt x="5016" y="2754"/>
                      <a:pt x="5215" y="2736"/>
                    </a:cubicBezTo>
                    <a:cubicBezTo>
                      <a:pt x="5577" y="2702"/>
                      <a:pt x="5851" y="2450"/>
                      <a:pt x="5825" y="2173"/>
                    </a:cubicBezTo>
                    <a:cubicBezTo>
                      <a:pt x="5823" y="2142"/>
                      <a:pt x="5816" y="2113"/>
                      <a:pt x="5807" y="2084"/>
                    </a:cubicBezTo>
                    <a:cubicBezTo>
                      <a:pt x="5812" y="2055"/>
                      <a:pt x="5815" y="2025"/>
                      <a:pt x="5816" y="1996"/>
                    </a:cubicBezTo>
                    <a:cubicBezTo>
                      <a:pt x="5816" y="1983"/>
                      <a:pt x="5809" y="1946"/>
                      <a:pt x="5820" y="1939"/>
                    </a:cubicBezTo>
                    <a:cubicBezTo>
                      <a:pt x="5823" y="1937"/>
                      <a:pt x="5862" y="1943"/>
                      <a:pt x="5867" y="1943"/>
                    </a:cubicBezTo>
                    <a:cubicBezTo>
                      <a:pt x="5909" y="1943"/>
                      <a:pt x="5905" y="1933"/>
                      <a:pt x="5944" y="1917"/>
                    </a:cubicBezTo>
                    <a:cubicBezTo>
                      <a:pt x="6098" y="1852"/>
                      <a:pt x="6132" y="1685"/>
                      <a:pt x="6056" y="155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67" b="0" i="0" u="none" strike="noStrike" kern="1200" cap="none" spc="0" normalizeH="0" baseline="0" noProof="0">
                  <a:ln>
                    <a:noFill/>
                  </a:ln>
                  <a:solidFill>
                    <a:srgbClr val="1D9BB8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-5737225" y="6362278"/>
              <a:ext cx="22275002" cy="10586251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244" y="-368534"/>
            <a:ext cx="1283567" cy="120615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03666" y="1377670"/>
            <a:ext cx="1796529" cy="86149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8" t="37309" r="28936" b="20270"/>
          <a:stretch/>
        </p:blipFill>
        <p:spPr>
          <a:xfrm>
            <a:off x="8404346" y="3130377"/>
            <a:ext cx="1434748" cy="1235127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16"/>
          <a:srcRect b="57274"/>
          <a:stretch/>
        </p:blipFill>
        <p:spPr>
          <a:xfrm>
            <a:off x="-118672" y="6061472"/>
            <a:ext cx="12566483" cy="79652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322912" y="2204719"/>
            <a:ext cx="4744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MỘT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SỐ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SVN-Kitten" pitchFamily="50" charset="0"/>
              </a:rPr>
              <a:t>GỢI</a:t>
            </a:r>
            <a:r>
              <a:rPr lang="en-US" sz="4800" dirty="0" smtClean="0">
                <a:solidFill>
                  <a:srgbClr val="FF0000"/>
                </a:solidFill>
                <a:latin typeface="SVN-Kitten" pitchFamily="50" charset="0"/>
              </a:rPr>
              <a:t> Ý</a:t>
            </a:r>
            <a:endParaRPr lang="en-US" sz="4800" dirty="0">
              <a:solidFill>
                <a:srgbClr val="FF0000"/>
              </a:solidFill>
              <a:latin typeface="SVN-Kitten" pitchFamily="50" charset="0"/>
            </a:endParaRPr>
          </a:p>
        </p:txBody>
      </p:sp>
      <p:pic>
        <p:nvPicPr>
          <p:cNvPr id="22" name="Picture 21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792" y="45381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6224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8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id="{6F6DCA07-41D0-4231-89E3-1726FA310230}"/>
              </a:ext>
            </a:extLst>
          </p:cNvPr>
          <p:cNvSpPr/>
          <p:nvPr/>
        </p:nvSpPr>
        <p:spPr>
          <a:xfrm>
            <a:off x="130478" y="222364"/>
            <a:ext cx="11668636" cy="6498956"/>
          </a:xfrm>
          <a:custGeom>
            <a:avLst/>
            <a:gdLst>
              <a:gd name="connsiteX0" fmla="*/ 0 w 11738935"/>
              <a:gd name="connsiteY0" fmla="*/ 1027310 h 6163734"/>
              <a:gd name="connsiteX1" fmla="*/ 1027310 w 11738935"/>
              <a:gd name="connsiteY1" fmla="*/ 0 h 6163734"/>
              <a:gd name="connsiteX2" fmla="*/ 10711625 w 11738935"/>
              <a:gd name="connsiteY2" fmla="*/ 0 h 6163734"/>
              <a:gd name="connsiteX3" fmla="*/ 11738935 w 11738935"/>
              <a:gd name="connsiteY3" fmla="*/ 1027310 h 6163734"/>
              <a:gd name="connsiteX4" fmla="*/ 11738935 w 11738935"/>
              <a:gd name="connsiteY4" fmla="*/ 5136424 h 6163734"/>
              <a:gd name="connsiteX5" fmla="*/ 10711625 w 11738935"/>
              <a:gd name="connsiteY5" fmla="*/ 6163734 h 6163734"/>
              <a:gd name="connsiteX6" fmla="*/ 1027310 w 11738935"/>
              <a:gd name="connsiteY6" fmla="*/ 6163734 h 6163734"/>
              <a:gd name="connsiteX7" fmla="*/ 0 w 11738935"/>
              <a:gd name="connsiteY7" fmla="*/ 5136424 h 6163734"/>
              <a:gd name="connsiteX8" fmla="*/ 0 w 11738935"/>
              <a:gd name="connsiteY8" fmla="*/ 1027310 h 6163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8935" h="6163734" fill="none" extrusionOk="0">
                <a:moveTo>
                  <a:pt x="0" y="1027310"/>
                </a:moveTo>
                <a:cubicBezTo>
                  <a:pt x="74804" y="461661"/>
                  <a:pt x="395065" y="66048"/>
                  <a:pt x="1027310" y="0"/>
                </a:cubicBezTo>
                <a:cubicBezTo>
                  <a:pt x="4837526" y="-149292"/>
                  <a:pt x="6070245" y="-15801"/>
                  <a:pt x="10711625" y="0"/>
                </a:cubicBezTo>
                <a:cubicBezTo>
                  <a:pt x="11268774" y="43553"/>
                  <a:pt x="11820856" y="457479"/>
                  <a:pt x="11738935" y="1027310"/>
                </a:cubicBezTo>
                <a:cubicBezTo>
                  <a:pt x="11666246" y="1764727"/>
                  <a:pt x="11830899" y="3092001"/>
                  <a:pt x="11738935" y="5136424"/>
                </a:cubicBezTo>
                <a:cubicBezTo>
                  <a:pt x="11703695" y="5706754"/>
                  <a:pt x="11268353" y="6170046"/>
                  <a:pt x="10711625" y="6163734"/>
                </a:cubicBezTo>
                <a:cubicBezTo>
                  <a:pt x="6031130" y="6133955"/>
                  <a:pt x="4424824" y="6071973"/>
                  <a:pt x="1027310" y="6163734"/>
                </a:cubicBezTo>
                <a:cubicBezTo>
                  <a:pt x="469192" y="6148488"/>
                  <a:pt x="-45324" y="5718171"/>
                  <a:pt x="0" y="5136424"/>
                </a:cubicBezTo>
                <a:cubicBezTo>
                  <a:pt x="-30974" y="4677568"/>
                  <a:pt x="-62159" y="3054072"/>
                  <a:pt x="0" y="1027310"/>
                </a:cubicBezTo>
                <a:close/>
              </a:path>
              <a:path w="11738935" h="6163734" stroke="0" extrusionOk="0">
                <a:moveTo>
                  <a:pt x="0" y="1027310"/>
                </a:moveTo>
                <a:cubicBezTo>
                  <a:pt x="-32305" y="467790"/>
                  <a:pt x="535297" y="-74531"/>
                  <a:pt x="1027310" y="0"/>
                </a:cubicBezTo>
                <a:cubicBezTo>
                  <a:pt x="5849419" y="28352"/>
                  <a:pt x="8079587" y="106290"/>
                  <a:pt x="10711625" y="0"/>
                </a:cubicBezTo>
                <a:cubicBezTo>
                  <a:pt x="11349642" y="-66416"/>
                  <a:pt x="11718134" y="418924"/>
                  <a:pt x="11738935" y="1027310"/>
                </a:cubicBezTo>
                <a:cubicBezTo>
                  <a:pt x="11619338" y="2267528"/>
                  <a:pt x="11577927" y="4307684"/>
                  <a:pt x="11738935" y="5136424"/>
                </a:cubicBezTo>
                <a:cubicBezTo>
                  <a:pt x="11789297" y="5648271"/>
                  <a:pt x="11224653" y="6130587"/>
                  <a:pt x="10711625" y="6163734"/>
                </a:cubicBezTo>
                <a:cubicBezTo>
                  <a:pt x="9604187" y="6046505"/>
                  <a:pt x="2381048" y="6131497"/>
                  <a:pt x="1027310" y="6163734"/>
                </a:cubicBezTo>
                <a:cubicBezTo>
                  <a:pt x="475657" y="6078151"/>
                  <a:pt x="-41870" y="5752482"/>
                  <a:pt x="0" y="5136424"/>
                </a:cubicBezTo>
                <a:cubicBezTo>
                  <a:pt x="-57225" y="4632224"/>
                  <a:pt x="130478" y="2856224"/>
                  <a:pt x="0" y="102731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A3A901"/>
            </a:solidFill>
            <a:extLst>
              <a:ext uri="{C807C97D-BFC1-408E-A445-0C87EB9F89A2}">
                <ask:lineSketchStyleProps xmlns:ask="http://schemas.microsoft.com/office/drawing/2018/sketchyshapes" xmlns="" sd="4184682687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2950" y="421947"/>
            <a:ext cx="10419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SVN-Kitten" pitchFamily="50" charset="0"/>
              </a:rPr>
              <a:t>Gợi</a:t>
            </a:r>
            <a:r>
              <a:rPr lang="en-US" sz="3200" dirty="0" smtClean="0">
                <a:solidFill>
                  <a:srgbClr val="FF0000"/>
                </a:solidFill>
                <a:latin typeface="SVN-Kitten" pitchFamily="50" charset="0"/>
              </a:rPr>
              <a:t> ý 1: </a:t>
            </a:r>
            <a:r>
              <a:rPr lang="en-US" sz="3200" dirty="0" err="1" smtClean="0">
                <a:solidFill>
                  <a:srgbClr val="FF0000"/>
                </a:solidFill>
                <a:latin typeface="SVN-Kitten" pitchFamily="50" charset="0"/>
              </a:rPr>
              <a:t>Tạo</a:t>
            </a:r>
            <a:r>
              <a:rPr lang="en-US" sz="32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SVN-Kitten" pitchFamily="50" charset="0"/>
              </a:rPr>
              <a:t>hình</a:t>
            </a:r>
            <a:r>
              <a:rPr lang="en-US" sz="32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SVN-Kitten" pitchFamily="50" charset="0"/>
              </a:rPr>
              <a:t>sản</a:t>
            </a:r>
            <a:r>
              <a:rPr lang="en-US" sz="32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SVN-Kitten" pitchFamily="50" charset="0"/>
              </a:rPr>
              <a:t>phẩm</a:t>
            </a:r>
            <a:endParaRPr lang="en-US" sz="3200" dirty="0" smtClean="0">
              <a:solidFill>
                <a:srgbClr val="FF0000"/>
              </a:solidFill>
              <a:latin typeface="SVN-Kitten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950" y="1303019"/>
            <a:ext cx="4828032" cy="39020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0608" y="1310692"/>
            <a:ext cx="4668701" cy="3831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672950" y="5501343"/>
            <a:ext cx="46281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Dùng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compa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vẽ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hình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tròn</a:t>
            </a:r>
            <a:endParaRPr lang="en-US" sz="3600" dirty="0">
              <a:solidFill>
                <a:srgbClr val="FF0000"/>
              </a:solidFill>
              <a:latin typeface="SVN-Kitten" pitchFamily="50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51465" y="5446351"/>
            <a:ext cx="25907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Cắt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hình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tròn</a:t>
            </a:r>
            <a:endParaRPr lang="en-US" sz="3600" dirty="0">
              <a:solidFill>
                <a:srgbClr val="FF0000"/>
              </a:solidFill>
              <a:latin typeface="SVN-Kitten" pitchFamily="50" charset="0"/>
            </a:endParaRPr>
          </a:p>
        </p:txBody>
      </p:sp>
      <p:pic>
        <p:nvPicPr>
          <p:cNvPr id="8" name="Picture 7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0062" y="0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3692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2">
            <a:extLst>
              <a:ext uri="{FF2B5EF4-FFF2-40B4-BE49-F238E27FC236}">
                <a16:creationId xmlns:a16="http://schemas.microsoft.com/office/drawing/2014/main" id="{6F6DCA07-41D0-4231-89E3-1726FA310230}"/>
              </a:ext>
            </a:extLst>
          </p:cNvPr>
          <p:cNvSpPr/>
          <p:nvPr/>
        </p:nvSpPr>
        <p:spPr>
          <a:xfrm>
            <a:off x="248986" y="134441"/>
            <a:ext cx="11668636" cy="6498956"/>
          </a:xfrm>
          <a:custGeom>
            <a:avLst/>
            <a:gdLst>
              <a:gd name="connsiteX0" fmla="*/ 0 w 11738935"/>
              <a:gd name="connsiteY0" fmla="*/ 1027310 h 6163734"/>
              <a:gd name="connsiteX1" fmla="*/ 1027310 w 11738935"/>
              <a:gd name="connsiteY1" fmla="*/ 0 h 6163734"/>
              <a:gd name="connsiteX2" fmla="*/ 10711625 w 11738935"/>
              <a:gd name="connsiteY2" fmla="*/ 0 h 6163734"/>
              <a:gd name="connsiteX3" fmla="*/ 11738935 w 11738935"/>
              <a:gd name="connsiteY3" fmla="*/ 1027310 h 6163734"/>
              <a:gd name="connsiteX4" fmla="*/ 11738935 w 11738935"/>
              <a:gd name="connsiteY4" fmla="*/ 5136424 h 6163734"/>
              <a:gd name="connsiteX5" fmla="*/ 10711625 w 11738935"/>
              <a:gd name="connsiteY5" fmla="*/ 6163734 h 6163734"/>
              <a:gd name="connsiteX6" fmla="*/ 1027310 w 11738935"/>
              <a:gd name="connsiteY6" fmla="*/ 6163734 h 6163734"/>
              <a:gd name="connsiteX7" fmla="*/ 0 w 11738935"/>
              <a:gd name="connsiteY7" fmla="*/ 5136424 h 6163734"/>
              <a:gd name="connsiteX8" fmla="*/ 0 w 11738935"/>
              <a:gd name="connsiteY8" fmla="*/ 1027310 h 6163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8935" h="6163734" fill="none" extrusionOk="0">
                <a:moveTo>
                  <a:pt x="0" y="1027310"/>
                </a:moveTo>
                <a:cubicBezTo>
                  <a:pt x="74804" y="461661"/>
                  <a:pt x="395065" y="66048"/>
                  <a:pt x="1027310" y="0"/>
                </a:cubicBezTo>
                <a:cubicBezTo>
                  <a:pt x="4837526" y="-149292"/>
                  <a:pt x="6070245" y="-15801"/>
                  <a:pt x="10711625" y="0"/>
                </a:cubicBezTo>
                <a:cubicBezTo>
                  <a:pt x="11268774" y="43553"/>
                  <a:pt x="11820856" y="457479"/>
                  <a:pt x="11738935" y="1027310"/>
                </a:cubicBezTo>
                <a:cubicBezTo>
                  <a:pt x="11666246" y="1764727"/>
                  <a:pt x="11830899" y="3092001"/>
                  <a:pt x="11738935" y="5136424"/>
                </a:cubicBezTo>
                <a:cubicBezTo>
                  <a:pt x="11703695" y="5706754"/>
                  <a:pt x="11268353" y="6170046"/>
                  <a:pt x="10711625" y="6163734"/>
                </a:cubicBezTo>
                <a:cubicBezTo>
                  <a:pt x="6031130" y="6133955"/>
                  <a:pt x="4424824" y="6071973"/>
                  <a:pt x="1027310" y="6163734"/>
                </a:cubicBezTo>
                <a:cubicBezTo>
                  <a:pt x="469192" y="6148488"/>
                  <a:pt x="-45324" y="5718171"/>
                  <a:pt x="0" y="5136424"/>
                </a:cubicBezTo>
                <a:cubicBezTo>
                  <a:pt x="-30974" y="4677568"/>
                  <a:pt x="-62159" y="3054072"/>
                  <a:pt x="0" y="1027310"/>
                </a:cubicBezTo>
                <a:close/>
              </a:path>
              <a:path w="11738935" h="6163734" stroke="0" extrusionOk="0">
                <a:moveTo>
                  <a:pt x="0" y="1027310"/>
                </a:moveTo>
                <a:cubicBezTo>
                  <a:pt x="-32305" y="467790"/>
                  <a:pt x="535297" y="-74531"/>
                  <a:pt x="1027310" y="0"/>
                </a:cubicBezTo>
                <a:cubicBezTo>
                  <a:pt x="5849419" y="28352"/>
                  <a:pt x="8079587" y="106290"/>
                  <a:pt x="10711625" y="0"/>
                </a:cubicBezTo>
                <a:cubicBezTo>
                  <a:pt x="11349642" y="-66416"/>
                  <a:pt x="11718134" y="418924"/>
                  <a:pt x="11738935" y="1027310"/>
                </a:cubicBezTo>
                <a:cubicBezTo>
                  <a:pt x="11619338" y="2267528"/>
                  <a:pt x="11577927" y="4307684"/>
                  <a:pt x="11738935" y="5136424"/>
                </a:cubicBezTo>
                <a:cubicBezTo>
                  <a:pt x="11789297" y="5648271"/>
                  <a:pt x="11224653" y="6130587"/>
                  <a:pt x="10711625" y="6163734"/>
                </a:cubicBezTo>
                <a:cubicBezTo>
                  <a:pt x="9604187" y="6046505"/>
                  <a:pt x="2381048" y="6131497"/>
                  <a:pt x="1027310" y="6163734"/>
                </a:cubicBezTo>
                <a:cubicBezTo>
                  <a:pt x="475657" y="6078151"/>
                  <a:pt x="-41870" y="5752482"/>
                  <a:pt x="0" y="5136424"/>
                </a:cubicBezTo>
                <a:cubicBezTo>
                  <a:pt x="-57225" y="4632224"/>
                  <a:pt x="130478" y="2856224"/>
                  <a:pt x="0" y="102731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A3A901"/>
            </a:solidFill>
            <a:extLst>
              <a:ext uri="{C807C97D-BFC1-408E-A445-0C87EB9F89A2}">
                <ask:lineSketchStyleProps xmlns:ask="http://schemas.microsoft.com/office/drawing/2018/sketchyshapes" xmlns="" sd="4184682687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65" y="987553"/>
            <a:ext cx="3986783" cy="36301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1037723" y="4979227"/>
            <a:ext cx="27318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Kẻ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hình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vuông</a:t>
            </a:r>
            <a:endParaRPr lang="en-US" sz="3600" dirty="0">
              <a:solidFill>
                <a:srgbClr val="FF0000"/>
              </a:solidFill>
              <a:latin typeface="SVN-Kitten" pitchFamily="50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6328" y="962247"/>
            <a:ext cx="3627052" cy="36554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7499483" y="4979227"/>
            <a:ext cx="29081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Cắt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hình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vuông</a:t>
            </a:r>
            <a:endParaRPr lang="en-US" sz="3600" dirty="0">
              <a:solidFill>
                <a:srgbClr val="FF0000"/>
              </a:solidFill>
              <a:latin typeface="SVN-Kitten" pitchFamily="50" charset="0"/>
            </a:endParaRPr>
          </a:p>
        </p:txBody>
      </p:sp>
      <p:pic>
        <p:nvPicPr>
          <p:cNvPr id="7" name="Picture 6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583" y="63942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3269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F6DCA07-41D0-4231-89E3-1726FA310230}"/>
              </a:ext>
            </a:extLst>
          </p:cNvPr>
          <p:cNvSpPr/>
          <p:nvPr/>
        </p:nvSpPr>
        <p:spPr>
          <a:xfrm>
            <a:off x="248986" y="134441"/>
            <a:ext cx="11668636" cy="6498956"/>
          </a:xfrm>
          <a:custGeom>
            <a:avLst/>
            <a:gdLst>
              <a:gd name="connsiteX0" fmla="*/ 0 w 11738935"/>
              <a:gd name="connsiteY0" fmla="*/ 1027310 h 6163734"/>
              <a:gd name="connsiteX1" fmla="*/ 1027310 w 11738935"/>
              <a:gd name="connsiteY1" fmla="*/ 0 h 6163734"/>
              <a:gd name="connsiteX2" fmla="*/ 10711625 w 11738935"/>
              <a:gd name="connsiteY2" fmla="*/ 0 h 6163734"/>
              <a:gd name="connsiteX3" fmla="*/ 11738935 w 11738935"/>
              <a:gd name="connsiteY3" fmla="*/ 1027310 h 6163734"/>
              <a:gd name="connsiteX4" fmla="*/ 11738935 w 11738935"/>
              <a:gd name="connsiteY4" fmla="*/ 5136424 h 6163734"/>
              <a:gd name="connsiteX5" fmla="*/ 10711625 w 11738935"/>
              <a:gd name="connsiteY5" fmla="*/ 6163734 h 6163734"/>
              <a:gd name="connsiteX6" fmla="*/ 1027310 w 11738935"/>
              <a:gd name="connsiteY6" fmla="*/ 6163734 h 6163734"/>
              <a:gd name="connsiteX7" fmla="*/ 0 w 11738935"/>
              <a:gd name="connsiteY7" fmla="*/ 5136424 h 6163734"/>
              <a:gd name="connsiteX8" fmla="*/ 0 w 11738935"/>
              <a:gd name="connsiteY8" fmla="*/ 1027310 h 6163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8935" h="6163734" fill="none" extrusionOk="0">
                <a:moveTo>
                  <a:pt x="0" y="1027310"/>
                </a:moveTo>
                <a:cubicBezTo>
                  <a:pt x="74804" y="461661"/>
                  <a:pt x="395065" y="66048"/>
                  <a:pt x="1027310" y="0"/>
                </a:cubicBezTo>
                <a:cubicBezTo>
                  <a:pt x="4837526" y="-149292"/>
                  <a:pt x="6070245" y="-15801"/>
                  <a:pt x="10711625" y="0"/>
                </a:cubicBezTo>
                <a:cubicBezTo>
                  <a:pt x="11268774" y="43553"/>
                  <a:pt x="11820856" y="457479"/>
                  <a:pt x="11738935" y="1027310"/>
                </a:cubicBezTo>
                <a:cubicBezTo>
                  <a:pt x="11666246" y="1764727"/>
                  <a:pt x="11830899" y="3092001"/>
                  <a:pt x="11738935" y="5136424"/>
                </a:cubicBezTo>
                <a:cubicBezTo>
                  <a:pt x="11703695" y="5706754"/>
                  <a:pt x="11268353" y="6170046"/>
                  <a:pt x="10711625" y="6163734"/>
                </a:cubicBezTo>
                <a:cubicBezTo>
                  <a:pt x="6031130" y="6133955"/>
                  <a:pt x="4424824" y="6071973"/>
                  <a:pt x="1027310" y="6163734"/>
                </a:cubicBezTo>
                <a:cubicBezTo>
                  <a:pt x="469192" y="6148488"/>
                  <a:pt x="-45324" y="5718171"/>
                  <a:pt x="0" y="5136424"/>
                </a:cubicBezTo>
                <a:cubicBezTo>
                  <a:pt x="-30974" y="4677568"/>
                  <a:pt x="-62159" y="3054072"/>
                  <a:pt x="0" y="1027310"/>
                </a:cubicBezTo>
                <a:close/>
              </a:path>
              <a:path w="11738935" h="6163734" stroke="0" extrusionOk="0">
                <a:moveTo>
                  <a:pt x="0" y="1027310"/>
                </a:moveTo>
                <a:cubicBezTo>
                  <a:pt x="-32305" y="467790"/>
                  <a:pt x="535297" y="-74531"/>
                  <a:pt x="1027310" y="0"/>
                </a:cubicBezTo>
                <a:cubicBezTo>
                  <a:pt x="5849419" y="28352"/>
                  <a:pt x="8079587" y="106290"/>
                  <a:pt x="10711625" y="0"/>
                </a:cubicBezTo>
                <a:cubicBezTo>
                  <a:pt x="11349642" y="-66416"/>
                  <a:pt x="11718134" y="418924"/>
                  <a:pt x="11738935" y="1027310"/>
                </a:cubicBezTo>
                <a:cubicBezTo>
                  <a:pt x="11619338" y="2267528"/>
                  <a:pt x="11577927" y="4307684"/>
                  <a:pt x="11738935" y="5136424"/>
                </a:cubicBezTo>
                <a:cubicBezTo>
                  <a:pt x="11789297" y="5648271"/>
                  <a:pt x="11224653" y="6130587"/>
                  <a:pt x="10711625" y="6163734"/>
                </a:cubicBezTo>
                <a:cubicBezTo>
                  <a:pt x="9604187" y="6046505"/>
                  <a:pt x="2381048" y="6131497"/>
                  <a:pt x="1027310" y="6163734"/>
                </a:cubicBezTo>
                <a:cubicBezTo>
                  <a:pt x="475657" y="6078151"/>
                  <a:pt x="-41870" y="5752482"/>
                  <a:pt x="0" y="5136424"/>
                </a:cubicBezTo>
                <a:cubicBezTo>
                  <a:pt x="-57225" y="4632224"/>
                  <a:pt x="130478" y="2856224"/>
                  <a:pt x="0" y="102731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A3A901"/>
            </a:solidFill>
            <a:extLst>
              <a:ext uri="{C807C97D-BFC1-408E-A445-0C87EB9F89A2}">
                <ask:lineSketchStyleProps xmlns:ask="http://schemas.microsoft.com/office/drawing/2018/sketchyshapes" xmlns="" sd="4184682687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8" name="Picture 7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555" y="0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23" y="1134208"/>
            <a:ext cx="4563207" cy="3314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5936" y="1212445"/>
            <a:ext cx="5031310" cy="32364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1037723" y="4979227"/>
            <a:ext cx="31646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Kẻ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hình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chữ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nhật</a:t>
            </a:r>
            <a:endParaRPr lang="en-US" sz="3600" dirty="0">
              <a:solidFill>
                <a:srgbClr val="FF0000"/>
              </a:solidFill>
              <a:latin typeface="SVN-Kitten" pitchFamily="50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73510" y="5055170"/>
            <a:ext cx="33409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Cắt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hình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chữ</a:t>
            </a:r>
            <a:r>
              <a:rPr lang="en-US" sz="36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SVN-Kitten" pitchFamily="50" charset="0"/>
              </a:rPr>
              <a:t>nhât</a:t>
            </a:r>
            <a:endParaRPr lang="en-US" sz="3600" dirty="0">
              <a:solidFill>
                <a:srgbClr val="FF0000"/>
              </a:solidFill>
              <a:latin typeface="SVN-Kitten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91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74F7508-525A-4D48-839D-1E0B5751F0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3" y="0"/>
            <a:ext cx="12192000" cy="6774068"/>
          </a:xfrm>
          <a:prstGeom prst="rect">
            <a:avLst/>
          </a:prstGeom>
        </p:spPr>
      </p:pic>
      <p:pic>
        <p:nvPicPr>
          <p:cNvPr id="10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794" y="232289"/>
            <a:ext cx="9249022" cy="2970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8207F9D-6954-424A-A4F0-9D0363CB14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203" y="3890665"/>
            <a:ext cx="2567967" cy="2151540"/>
          </a:xfrm>
          <a:prstGeom prst="rect">
            <a:avLst/>
          </a:prstGeom>
        </p:spPr>
      </p:pic>
      <p:pic>
        <p:nvPicPr>
          <p:cNvPr id="9" name="Picture 2" descr="https://i.pinimg.com/564x/fc/e5/af/fce5af448eb4c49b9c3fac710c719fa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411" y="2926379"/>
            <a:ext cx="5362575" cy="430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AD8BD19-E627-47BC-B52D-910924B24D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7340" y="913497"/>
            <a:ext cx="7821846" cy="2414225"/>
          </a:xfrm>
          <a:prstGeom prst="rect">
            <a:avLst/>
          </a:prstGeom>
        </p:spPr>
      </p:pic>
      <p:pic>
        <p:nvPicPr>
          <p:cNvPr id="8" name="Picture 7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118" y="0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95402348"/>
      </p:ext>
    </p:extLst>
  </p:cSld>
  <p:clrMapOvr>
    <a:masterClrMapping/>
  </p:clrMapOvr>
  <p:transition spd="slow" advTm="5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7684"/>
            <a:ext cx="10419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SVN-Kitten" pitchFamily="50" charset="0"/>
              </a:rPr>
              <a:t>Gợi</a:t>
            </a:r>
            <a:r>
              <a:rPr lang="en-US" sz="3200" dirty="0" smtClean="0">
                <a:solidFill>
                  <a:schemeClr val="bg1"/>
                </a:solidFill>
                <a:latin typeface="SVN-Kitten" pitchFamily="50" charset="0"/>
              </a:rPr>
              <a:t> ý 2: </a:t>
            </a:r>
            <a:r>
              <a:rPr lang="en-US" sz="3200" dirty="0" err="1" smtClean="0">
                <a:solidFill>
                  <a:schemeClr val="bg1"/>
                </a:solidFill>
                <a:latin typeface="SVN-Kitten" pitchFamily="50" charset="0"/>
              </a:rPr>
              <a:t>Tạo</a:t>
            </a:r>
            <a:r>
              <a:rPr lang="en-US" sz="3200" dirty="0" smtClean="0">
                <a:solidFill>
                  <a:schemeClr val="bg1"/>
                </a:solidFill>
                <a:latin typeface="SVN-Kitten" pitchFamily="50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SVN-Kitten" pitchFamily="50" charset="0"/>
              </a:rPr>
              <a:t>hình</a:t>
            </a:r>
            <a:r>
              <a:rPr lang="en-US" sz="3200" dirty="0" smtClean="0">
                <a:solidFill>
                  <a:schemeClr val="bg1"/>
                </a:solidFill>
                <a:latin typeface="SVN-Kitten" pitchFamily="50" charset="0"/>
              </a:rPr>
              <a:t> , </a:t>
            </a:r>
            <a:r>
              <a:rPr lang="en-US" sz="3200" dirty="0" err="1" smtClean="0">
                <a:solidFill>
                  <a:schemeClr val="bg1"/>
                </a:solidFill>
                <a:latin typeface="SVN-Kitten" pitchFamily="50" charset="0"/>
              </a:rPr>
              <a:t>trang</a:t>
            </a:r>
            <a:r>
              <a:rPr lang="en-US" sz="3200" dirty="0" smtClean="0">
                <a:solidFill>
                  <a:schemeClr val="bg1"/>
                </a:solidFill>
                <a:latin typeface="SVN-Kitten" pitchFamily="50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SVN-Kitten" pitchFamily="50" charset="0"/>
              </a:rPr>
              <a:t>trí</a:t>
            </a:r>
            <a:r>
              <a:rPr lang="en-US" sz="3200" dirty="0" smtClean="0">
                <a:solidFill>
                  <a:schemeClr val="bg1"/>
                </a:solidFill>
                <a:latin typeface="SVN-Kitten" pitchFamily="50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SVN-Kitten" pitchFamily="50" charset="0"/>
              </a:rPr>
              <a:t>sản</a:t>
            </a:r>
            <a:r>
              <a:rPr lang="en-US" sz="3200" dirty="0" smtClean="0">
                <a:solidFill>
                  <a:schemeClr val="bg1"/>
                </a:solidFill>
                <a:latin typeface="SVN-Kitten" pitchFamily="50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SVN-Kitten" pitchFamily="50" charset="0"/>
              </a:rPr>
              <a:t>phẩm</a:t>
            </a:r>
            <a:endParaRPr lang="en-US" sz="3200" dirty="0" smtClean="0">
              <a:solidFill>
                <a:schemeClr val="bg1"/>
              </a:solidFill>
              <a:latin typeface="SVN-Kitten" pitchFamily="50" charset="0"/>
            </a:endParaRPr>
          </a:p>
        </p:txBody>
      </p:sp>
      <p:pic>
        <p:nvPicPr>
          <p:cNvPr id="3" name="Picture 2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555" y="0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880" y="1130348"/>
            <a:ext cx="3035709" cy="255453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9871" y="1093534"/>
            <a:ext cx="3406176" cy="259134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0329" y="1130348"/>
            <a:ext cx="3050000" cy="251771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7708" y="4115171"/>
            <a:ext cx="2972163" cy="249949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9153" y="4005313"/>
            <a:ext cx="3060402" cy="268288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0627" y="4005313"/>
            <a:ext cx="3165150" cy="264655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241583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AB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字魂107号-萌趣欢乐体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7" t="8760" r="9459" b="11091"/>
          <a:stretch/>
        </p:blipFill>
        <p:spPr>
          <a:xfrm rot="16200000">
            <a:off x="2307321" y="-2412662"/>
            <a:ext cx="6801855" cy="1162717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35"/>
          <a:stretch/>
        </p:blipFill>
        <p:spPr>
          <a:xfrm>
            <a:off x="9908163" y="4147655"/>
            <a:ext cx="2380088" cy="25158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61" t="10530" r="3335" b="60062"/>
          <a:stretch/>
        </p:blipFill>
        <p:spPr>
          <a:xfrm>
            <a:off x="9789588" y="-48127"/>
            <a:ext cx="2434496" cy="346402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3950" y="750627"/>
            <a:ext cx="6107373" cy="610737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t="61676" b="8620"/>
          <a:stretch/>
        </p:blipFill>
        <p:spPr>
          <a:xfrm>
            <a:off x="-24063" y="5197641"/>
            <a:ext cx="12216062" cy="163629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187" y="151074"/>
            <a:ext cx="1940673" cy="1940673"/>
          </a:xfrm>
          <a:prstGeom prst="rect">
            <a:avLst/>
          </a:prstGeom>
        </p:spPr>
      </p:pic>
      <p:sp>
        <p:nvSpPr>
          <p:cNvPr id="18" name="TextBox 36">
            <a:extLst>
              <a:ext uri="{FF2B5EF4-FFF2-40B4-BE49-F238E27FC236}">
                <a16:creationId xmlns:a16="http://schemas.microsoft.com/office/drawing/2014/main" id="{67877594-41AA-4E31-A782-23578E7FD90E}"/>
              </a:ext>
            </a:extLst>
          </p:cNvPr>
          <p:cNvSpPr txBox="1"/>
          <p:nvPr/>
        </p:nvSpPr>
        <p:spPr>
          <a:xfrm>
            <a:off x="4705765" y="2278090"/>
            <a:ext cx="5990056" cy="1731233"/>
          </a:xfrm>
          <a:prstGeom prst="rect">
            <a:avLst/>
          </a:prstGeom>
          <a:noFill/>
        </p:spPr>
        <p:txBody>
          <a:bodyPr wrap="square" lIns="68568" tIns="34285" rIns="68568" bIns="34285" rtlCol="0">
            <a:spAutoFit/>
          </a:bodyPr>
          <a:lstStyle/>
          <a:p>
            <a:pPr algn="ctr"/>
            <a:r>
              <a:rPr lang="en-US" altLang="zh-CN" sz="5400" b="1" dirty="0" err="1" smtClean="0">
                <a:solidFill>
                  <a:srgbClr val="FF0000"/>
                </a:solidFill>
                <a:latin typeface="SVN-Kitten" pitchFamily="50" charset="0"/>
                <a:ea typeface="Cambria" panose="02040503050406030204" pitchFamily="18" charset="0"/>
                <a:cs typeface="+mn-ea"/>
                <a:sym typeface="+mn-lt"/>
              </a:rPr>
              <a:t>THỰC</a:t>
            </a:r>
            <a:r>
              <a:rPr lang="en-US" altLang="zh-CN" sz="5400" b="1" dirty="0" smtClean="0">
                <a:solidFill>
                  <a:srgbClr val="FF0000"/>
                </a:solidFill>
                <a:latin typeface="SVN-Kitten" pitchFamily="50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5400" b="1" dirty="0" err="1" smtClean="0">
                <a:solidFill>
                  <a:srgbClr val="FF0000"/>
                </a:solidFill>
                <a:latin typeface="SVN-Kitten" pitchFamily="50" charset="0"/>
                <a:ea typeface="Cambria" panose="02040503050406030204" pitchFamily="18" charset="0"/>
                <a:cs typeface="+mn-ea"/>
                <a:sym typeface="+mn-lt"/>
              </a:rPr>
              <a:t>HÀNH</a:t>
            </a:r>
            <a:r>
              <a:rPr lang="en-US" altLang="zh-CN" sz="5400" b="1" dirty="0" smtClean="0">
                <a:solidFill>
                  <a:srgbClr val="FF0000"/>
                </a:solidFill>
                <a:latin typeface="SVN-Kitten" pitchFamily="50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5400" b="1" dirty="0" err="1" smtClean="0">
                <a:solidFill>
                  <a:srgbClr val="FF0000"/>
                </a:solidFill>
                <a:latin typeface="SVN-Kitten" pitchFamily="50" charset="0"/>
                <a:ea typeface="Cambria" panose="02040503050406030204" pitchFamily="18" charset="0"/>
                <a:cs typeface="+mn-ea"/>
                <a:sym typeface="+mn-lt"/>
              </a:rPr>
              <a:t>LÀM</a:t>
            </a:r>
            <a:r>
              <a:rPr lang="en-US" altLang="zh-CN" sz="5400" b="1" dirty="0" smtClean="0">
                <a:solidFill>
                  <a:srgbClr val="FF0000"/>
                </a:solidFill>
                <a:latin typeface="SVN-Kitten" pitchFamily="50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5400" b="1" dirty="0" err="1" smtClean="0">
                <a:solidFill>
                  <a:srgbClr val="FF0000"/>
                </a:solidFill>
                <a:latin typeface="SVN-Kitten" pitchFamily="50" charset="0"/>
                <a:ea typeface="Cambria" panose="02040503050406030204" pitchFamily="18" charset="0"/>
                <a:cs typeface="+mn-ea"/>
                <a:sym typeface="+mn-lt"/>
              </a:rPr>
              <a:t>SẢN</a:t>
            </a:r>
            <a:r>
              <a:rPr lang="en-US" altLang="zh-CN" sz="5400" b="1" dirty="0" smtClean="0">
                <a:solidFill>
                  <a:srgbClr val="FF0000"/>
                </a:solidFill>
                <a:latin typeface="SVN-Kitten" pitchFamily="50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5400" b="1" dirty="0" err="1" smtClean="0">
                <a:solidFill>
                  <a:srgbClr val="FF0000"/>
                </a:solidFill>
                <a:latin typeface="SVN-Kitten" pitchFamily="50" charset="0"/>
                <a:ea typeface="Cambria" panose="02040503050406030204" pitchFamily="18" charset="0"/>
                <a:cs typeface="+mn-ea"/>
                <a:sym typeface="+mn-lt"/>
              </a:rPr>
              <a:t>PHẨM</a:t>
            </a:r>
            <a:endParaRPr lang="zh-CN" altLang="en-US" sz="5400" b="1" dirty="0">
              <a:solidFill>
                <a:srgbClr val="FF0000"/>
              </a:solidFill>
              <a:latin typeface="SVN-Kitten" pitchFamily="50" charset="0"/>
              <a:ea typeface="字魂156号-萌趣苏打饼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10" name="Picture 9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740" y="0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54706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C8B0BC-55FD-49D9-8660-97995D2D686A}"/>
              </a:ext>
            </a:extLst>
          </p:cNvPr>
          <p:cNvGrpSpPr/>
          <p:nvPr/>
        </p:nvGrpSpPr>
        <p:grpSpPr>
          <a:xfrm>
            <a:off x="0" y="32657"/>
            <a:ext cx="11921491" cy="6825343"/>
            <a:chOff x="217756" y="65357"/>
            <a:chExt cx="11993313" cy="6473286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F6DCA07-41D0-4231-89E3-1726FA310230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xmlns="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4F1EEDC-7A39-4A58-94DB-A5A61B1E6854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xmlns="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98669E6-7613-4243-8FBD-8D723CF0AACF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2306AD-A8C3-43A7-A97C-A1785266890A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1C6D8D8-1B7C-4A6E-BB50-574889F03E18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74D0ED0-5BCC-481D-91BF-3895CA7BE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A1DFCD-4484-4B7C-BA80-7C6CA59AC564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401DE57-9B6C-4570-AB04-3769C3D9C9D5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05C4593-5962-447D-A494-F97E03A6F476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Rounded Rectangle 23"/>
          <p:cNvSpPr/>
          <p:nvPr/>
        </p:nvSpPr>
        <p:spPr>
          <a:xfrm>
            <a:off x="581346" y="1556238"/>
            <a:ext cx="10936578" cy="455441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471811" y="593925"/>
            <a:ext cx="80333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SVN-Kitten" pitchFamily="50" charset="0"/>
              </a:rPr>
              <a:t>KIỂM</a:t>
            </a:r>
            <a:r>
              <a:rPr lang="en-US" sz="44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SVN-Kitten" pitchFamily="50" charset="0"/>
              </a:rPr>
              <a:t>TRA</a:t>
            </a:r>
            <a:r>
              <a:rPr lang="en-US" sz="44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SVN-Kitten" pitchFamily="50" charset="0"/>
              </a:rPr>
              <a:t>VÀ</a:t>
            </a:r>
            <a:r>
              <a:rPr lang="en-US" sz="44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SVN-Kitten" pitchFamily="50" charset="0"/>
              </a:rPr>
              <a:t>ĐIỀU</a:t>
            </a:r>
            <a:r>
              <a:rPr lang="en-US" sz="44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SVN-Kitten" pitchFamily="50" charset="0"/>
              </a:rPr>
              <a:t>CHỈNH</a:t>
            </a:r>
            <a:endParaRPr lang="en-US" sz="4400" dirty="0">
              <a:solidFill>
                <a:srgbClr val="FF0000"/>
              </a:solidFill>
              <a:latin typeface="SVN-Kitten" pitchFamily="50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4431323" y="1914546"/>
            <a:ext cx="6877098" cy="419610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536830" y="2146492"/>
            <a:ext cx="70335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…..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thẩm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un 26">
            <a:extLst>
              <a:ext uri="{FF2B5EF4-FFF2-40B4-BE49-F238E27FC236}">
                <a16:creationId xmlns:a16="http://schemas.microsoft.com/office/drawing/2014/main" id="{4D71EBFB-9377-4DD8-869D-3AB49CB33C5A}"/>
              </a:ext>
            </a:extLst>
          </p:cNvPr>
          <p:cNvSpPr/>
          <p:nvPr/>
        </p:nvSpPr>
        <p:spPr>
          <a:xfrm>
            <a:off x="4693840" y="2229814"/>
            <a:ext cx="593156" cy="581115"/>
          </a:xfrm>
          <a:prstGeom prst="sun">
            <a:avLst/>
          </a:prstGeom>
          <a:solidFill>
            <a:srgbClr val="FF0000"/>
          </a:solidFill>
          <a:ln w="19050" cap="rnd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28" name="Sun 27">
            <a:extLst>
              <a:ext uri="{FF2B5EF4-FFF2-40B4-BE49-F238E27FC236}">
                <a16:creationId xmlns:a16="http://schemas.microsoft.com/office/drawing/2014/main" id="{0D0BD9B0-932E-4428-B787-645B1D4F390F}"/>
              </a:ext>
            </a:extLst>
          </p:cNvPr>
          <p:cNvSpPr/>
          <p:nvPr/>
        </p:nvSpPr>
        <p:spPr>
          <a:xfrm>
            <a:off x="4693840" y="4663231"/>
            <a:ext cx="593156" cy="581115"/>
          </a:xfrm>
          <a:prstGeom prst="sun">
            <a:avLst/>
          </a:prstGeom>
          <a:solidFill>
            <a:srgbClr val="FF0000"/>
          </a:solidFill>
          <a:ln w="19050" cap="rnd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98" y="2007511"/>
            <a:ext cx="3488644" cy="344806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9" name="Picture 18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180" y="48666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8069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C8B0BC-55FD-49D9-8660-97995D2D686A}"/>
              </a:ext>
            </a:extLst>
          </p:cNvPr>
          <p:cNvGrpSpPr/>
          <p:nvPr/>
        </p:nvGrpSpPr>
        <p:grpSpPr>
          <a:xfrm>
            <a:off x="131884" y="94203"/>
            <a:ext cx="11921491" cy="6825343"/>
            <a:chOff x="217756" y="65357"/>
            <a:chExt cx="11993313" cy="6473286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F6DCA07-41D0-4231-89E3-1726FA310230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xmlns="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4F1EEDC-7A39-4A58-94DB-A5A61B1E6854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xmlns="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98669E6-7613-4243-8FBD-8D723CF0AACF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2306AD-A8C3-43A7-A97C-A1785266890A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1C6D8D8-1B7C-4A6E-BB50-574889F03E18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74D0ED0-5BCC-481D-91BF-3895CA7BE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A1DFCD-4484-4B7C-BA80-7C6CA59AC564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401DE57-9B6C-4570-AB04-3769C3D9C9D5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05C4593-5962-447D-A494-F97E03A6F476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878270" y="486137"/>
            <a:ext cx="80333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SVN-Kitten" pitchFamily="50" charset="0"/>
              </a:rPr>
              <a:t>ĐÁNH</a:t>
            </a:r>
            <a:r>
              <a:rPr lang="en-US" sz="44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SVN-Kitten" pitchFamily="50" charset="0"/>
              </a:rPr>
              <a:t>GIÁ</a:t>
            </a:r>
            <a:r>
              <a:rPr lang="en-US" sz="44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SVN-Kitten" pitchFamily="50" charset="0"/>
              </a:rPr>
              <a:t>SẢN</a:t>
            </a:r>
            <a:r>
              <a:rPr lang="en-US" sz="4400" dirty="0" smtClean="0">
                <a:solidFill>
                  <a:srgbClr val="FF0000"/>
                </a:solidFill>
                <a:latin typeface="SVN-Kitten" pitchFamily="50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SVN-Kitten" pitchFamily="50" charset="0"/>
              </a:rPr>
              <a:t>PHẨM</a:t>
            </a:r>
            <a:endParaRPr lang="en-US" sz="4400" dirty="0">
              <a:solidFill>
                <a:srgbClr val="FF0000"/>
              </a:solidFill>
              <a:latin typeface="SVN-Kitten" pitchFamily="50" charset="0"/>
            </a:endParaRPr>
          </a:p>
        </p:txBody>
      </p:sp>
      <p:pic>
        <p:nvPicPr>
          <p:cNvPr id="16" name="Picture 15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935" y="0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382270"/>
              </p:ext>
            </p:extLst>
          </p:nvPr>
        </p:nvGraphicFramePr>
        <p:xfrm>
          <a:off x="626650" y="1116401"/>
          <a:ext cx="10668429" cy="5322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31208">
                  <a:extLst>
                    <a:ext uri="{9D8B030D-6E8A-4147-A177-3AD203B41FA5}">
                      <a16:colId xmlns:a16="http://schemas.microsoft.com/office/drawing/2014/main" val="1620208691"/>
                    </a:ext>
                  </a:extLst>
                </a:gridCol>
                <a:gridCol w="2468506">
                  <a:extLst>
                    <a:ext uri="{9D8B030D-6E8A-4147-A177-3AD203B41FA5}">
                      <a16:colId xmlns:a16="http://schemas.microsoft.com/office/drawing/2014/main" val="3332217216"/>
                    </a:ext>
                  </a:extLst>
                </a:gridCol>
                <a:gridCol w="2074984">
                  <a:extLst>
                    <a:ext uri="{9D8B030D-6E8A-4147-A177-3AD203B41FA5}">
                      <a16:colId xmlns:a16="http://schemas.microsoft.com/office/drawing/2014/main" val="705345402"/>
                    </a:ext>
                  </a:extLst>
                </a:gridCol>
                <a:gridCol w="2593731">
                  <a:extLst>
                    <a:ext uri="{9D8B030D-6E8A-4147-A177-3AD203B41FA5}">
                      <a16:colId xmlns:a16="http://schemas.microsoft.com/office/drawing/2014/main" val="846325901"/>
                    </a:ext>
                  </a:extLst>
                </a:gridCol>
              </a:tblGrid>
              <a:tr h="135201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Tiêu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chí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đánh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giá</a:t>
                      </a:r>
                      <a:endParaRPr lang="en-US" sz="3200" dirty="0">
                        <a:solidFill>
                          <a:srgbClr val="FF0000"/>
                        </a:solidFill>
                        <a:latin typeface="#9Slide05 SVNClementine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Hoàn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thành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tốt</a:t>
                      </a:r>
                      <a:endParaRPr lang="en-US" sz="3200" dirty="0">
                        <a:solidFill>
                          <a:srgbClr val="FF0000"/>
                        </a:solidFill>
                        <a:latin typeface="#9Slide05 SVNClementine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Hoàn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thành</a:t>
                      </a:r>
                      <a:endParaRPr lang="en-US" sz="3200" dirty="0">
                        <a:solidFill>
                          <a:srgbClr val="FF0000"/>
                        </a:solidFill>
                        <a:latin typeface="#9Slide05 SVNClementine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Chưa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hoàn</a:t>
                      </a:r>
                      <a:r>
                        <a:rPr lang="en-US" sz="3200" baseline="0" dirty="0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00"/>
                          </a:solidFill>
                          <a:latin typeface="#9Slide05 SVNClementine" panose="020F0502020204030203" pitchFamily="34" charset="0"/>
                        </a:rPr>
                        <a:t>thành</a:t>
                      </a:r>
                      <a:endParaRPr lang="en-US" sz="3200" dirty="0">
                        <a:solidFill>
                          <a:srgbClr val="FF0000"/>
                        </a:solidFill>
                        <a:latin typeface="#9Slide05 SVNClementine" panose="020F0502020204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726421"/>
                  </a:ext>
                </a:extLst>
              </a:tr>
              <a:tr h="24156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tròn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tam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giác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vuông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i="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nhật</a:t>
                      </a:r>
                      <a:r>
                        <a:rPr lang="en-US" sz="3200" b="1" i="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,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#9Slide05 SVNClementine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#9Slide05 SVNClementine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#9Slide05 SVNClementine" panose="020F0502020204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61272"/>
                  </a:ext>
                </a:extLst>
              </a:tr>
              <a:tr h="14843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320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320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20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320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320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320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thẩm</a:t>
                      </a:r>
                      <a:r>
                        <a:rPr lang="en-US" sz="320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320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3200" dirty="0" smtClean="0">
                          <a:solidFill>
                            <a:srgbClr val="0070C0"/>
                          </a:solidFill>
                          <a:latin typeface="SVN-Shintia Script" panose="02000804000000020003" pitchFamily="2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ctr"/>
                      <a:endParaRPr lang="en-US" sz="3200" dirty="0">
                        <a:latin typeface="#9Slide05 SVNClementine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#9Slide05 SVNClementine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#9Slide05 SVNClementine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#9Slide05 SVNClementine" panose="020F0502020204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029470"/>
                  </a:ext>
                </a:extLst>
              </a:tr>
            </a:tbl>
          </a:graphicData>
        </a:graphic>
      </p:graphicFrame>
      <p:pic>
        <p:nvPicPr>
          <p:cNvPr id="1026" name="Picture 2" descr="Vì sao lại nói : Một ngôi sao chẳng sáng đêm ? Đọc thơ Tiế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511" y="2711171"/>
            <a:ext cx="1969478" cy="159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Vì sao lại nói : Một ngôi sao chẳng sáng đêm ? Đọc thơ Tiế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511" y="4864169"/>
            <a:ext cx="1969478" cy="156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30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AA45A24C-95CA-446F-8C65-FFC8CAF3116B}"/>
              </a:ext>
            </a:extLst>
          </p:cNvPr>
          <p:cNvGrpSpPr/>
          <p:nvPr/>
        </p:nvGrpSpPr>
        <p:grpSpPr>
          <a:xfrm>
            <a:off x="304466" y="291297"/>
            <a:ext cx="11767880" cy="6825343"/>
            <a:chOff x="217756" y="65357"/>
            <a:chExt cx="11838777" cy="6473286"/>
          </a:xfrm>
          <a:noFill/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19569B8F-F1DB-4BC8-8361-300CE4625C30}"/>
                </a:ext>
              </a:extLst>
            </p:cNvPr>
            <p:cNvSpPr/>
            <p:nvPr/>
          </p:nvSpPr>
          <p:spPr>
            <a:xfrm>
              <a:off x="267677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xmlns="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8BD76B3F-4534-41E6-83B4-A7CF95F00DED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chemeClr val="accent6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xmlns="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1312A10-B138-482B-9AB1-4974BFE28CE1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8DEF2D1-C0A4-4FD4-8061-1DE8A1A157DF}"/>
                </a:ext>
              </a:extLst>
            </p:cNvPr>
            <p:cNvSpPr/>
            <p:nvPr/>
          </p:nvSpPr>
          <p:spPr>
            <a:xfrm>
              <a:off x="11609756" y="1276460"/>
              <a:ext cx="309553" cy="309553"/>
            </a:xfrm>
            <a:prstGeom prst="ellipse">
              <a:avLst/>
            </a:prstGeom>
            <a:solidFill>
              <a:srgbClr val="00C4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865864C-1DFC-4226-A6F4-13AFB9752A05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00C4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6F92EBA-A985-4E24-8B18-61E52A7838AC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6403A23-5B87-4834-BCAD-1651333DB459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31EC2C0-848E-44FC-B042-1E24E79CF6CF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00DA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6C1E1ED-E5B3-4F70-ACC2-D5C08FDD130E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00DA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39B773A-CB18-45A7-9DD0-E5216E6EC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234" y="464831"/>
            <a:ext cx="598311" cy="5870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6B6BFC-1532-4459-8F9C-5204581AD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640825">
            <a:off x="10969944" y="5325059"/>
            <a:ext cx="1111380" cy="1090410"/>
          </a:xfrm>
          <a:prstGeom prst="rect">
            <a:avLst/>
          </a:prstGeom>
        </p:spPr>
      </p:pic>
      <p:pic>
        <p:nvPicPr>
          <p:cNvPr id="30" name="Picture 29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064" y="26799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22CFCC-5788-4F2C-8CD2-923BF91F7D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7395" y="3601503"/>
            <a:ext cx="3481599" cy="34815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607648-B39F-4961-8027-CF185F3F0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06844">
            <a:off x="10000854" y="765504"/>
            <a:ext cx="1111380" cy="10904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39C789-A368-4FAD-8785-74789413A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9158">
            <a:off x="11585794" y="-599192"/>
            <a:ext cx="518668" cy="5088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748A86E-7002-4758-A772-D9EA2F269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9158">
            <a:off x="-143017" y="4662310"/>
            <a:ext cx="518668" cy="50888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43083" y="312710"/>
            <a:ext cx="74917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SVN-Hole Hearted" panose="020B0A06020104020203" pitchFamily="34" charset="0"/>
              </a:rPr>
              <a:t>VẬN</a:t>
            </a:r>
            <a:r>
              <a:rPr lang="en-US" sz="5400" dirty="0" smtClean="0">
                <a:solidFill>
                  <a:srgbClr val="FF0000"/>
                </a:solidFill>
                <a:latin typeface="SVN-Hole Hearted" panose="020B0A06020104020203" pitchFamily="34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SVN-Hole Hearted" panose="020B0A06020104020203" pitchFamily="34" charset="0"/>
              </a:rPr>
              <a:t>DỤNG</a:t>
            </a:r>
            <a:endParaRPr lang="en-US" sz="5400" dirty="0">
              <a:solidFill>
                <a:srgbClr val="FF0000"/>
              </a:solidFill>
              <a:latin typeface="SVN-Hole Hearted" panose="020B0A060201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99" y="2120497"/>
            <a:ext cx="2520483" cy="203285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2392680" y="1215306"/>
            <a:ext cx="80333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B050"/>
                </a:solidFill>
                <a:latin typeface="SVN-Kitten" pitchFamily="50" charset="0"/>
              </a:rPr>
              <a:t>Trưng</a:t>
            </a:r>
            <a:r>
              <a:rPr lang="en-US" sz="4400" dirty="0" smtClean="0">
                <a:solidFill>
                  <a:srgbClr val="00B050"/>
                </a:solidFill>
                <a:latin typeface="SVN-Kitten" pitchFamily="50" charset="0"/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  <a:latin typeface="SVN-Kitten" pitchFamily="50" charset="0"/>
              </a:rPr>
              <a:t>bày</a:t>
            </a:r>
            <a:r>
              <a:rPr lang="en-US" sz="4400" dirty="0" smtClean="0">
                <a:solidFill>
                  <a:srgbClr val="00B050"/>
                </a:solidFill>
                <a:latin typeface="SVN-Kitten" pitchFamily="50" charset="0"/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  <a:latin typeface="SVN-Kitten" pitchFamily="50" charset="0"/>
              </a:rPr>
              <a:t>và</a:t>
            </a:r>
            <a:r>
              <a:rPr lang="en-US" sz="4400" dirty="0" smtClean="0">
                <a:solidFill>
                  <a:srgbClr val="00B050"/>
                </a:solidFill>
                <a:latin typeface="SVN-Kitten" pitchFamily="50" charset="0"/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  <a:latin typeface="SVN-Kitten" pitchFamily="50" charset="0"/>
              </a:rPr>
              <a:t>giới</a:t>
            </a:r>
            <a:r>
              <a:rPr lang="en-US" sz="4400" dirty="0" smtClean="0">
                <a:solidFill>
                  <a:srgbClr val="00B050"/>
                </a:solidFill>
                <a:latin typeface="SVN-Kitten" pitchFamily="50" charset="0"/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  <a:latin typeface="SVN-Kitten" pitchFamily="50" charset="0"/>
              </a:rPr>
              <a:t>thiệu</a:t>
            </a:r>
            <a:r>
              <a:rPr lang="en-US" sz="4400" dirty="0" smtClean="0">
                <a:solidFill>
                  <a:srgbClr val="00B050"/>
                </a:solidFill>
                <a:latin typeface="SVN-Kitten" pitchFamily="50" charset="0"/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  <a:latin typeface="SVN-Kitten" pitchFamily="50" charset="0"/>
              </a:rPr>
              <a:t>sản</a:t>
            </a:r>
            <a:r>
              <a:rPr lang="en-US" sz="4400" dirty="0" smtClean="0">
                <a:solidFill>
                  <a:srgbClr val="00B050"/>
                </a:solidFill>
                <a:latin typeface="SVN-Kitten" pitchFamily="50" charset="0"/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  <a:latin typeface="SVN-Kitten" pitchFamily="50" charset="0"/>
              </a:rPr>
              <a:t>phẩm</a:t>
            </a:r>
            <a:endParaRPr lang="en-US" sz="4400" dirty="0">
              <a:solidFill>
                <a:srgbClr val="00B050"/>
              </a:solidFill>
              <a:latin typeface="SVN-Kitten" pitchFamily="50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4628" y="2093439"/>
            <a:ext cx="2587622" cy="20086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8098" y="2082790"/>
            <a:ext cx="2247851" cy="210826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0724" y="4506617"/>
            <a:ext cx="2157628" cy="217539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1369" y="4506617"/>
            <a:ext cx="2561278" cy="221807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24120" y="4345046"/>
            <a:ext cx="2387612" cy="238733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71254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7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8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5FD26D33-B1F0-41D2-ACF9-226A7D23E6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25" name="任意多边形 70">
            <a:extLst>
              <a:ext uri="{FF2B5EF4-FFF2-40B4-BE49-F238E27FC236}">
                <a16:creationId xmlns:a16="http://schemas.microsoft.com/office/drawing/2014/main" id="{F5814427-19AC-4496-860A-28C57A834931}"/>
              </a:ext>
            </a:extLst>
          </p:cNvPr>
          <p:cNvSpPr/>
          <p:nvPr/>
        </p:nvSpPr>
        <p:spPr>
          <a:xfrm rot="10800000">
            <a:off x="2396177" y="1196357"/>
            <a:ext cx="8732930" cy="4231636"/>
          </a:xfrm>
          <a:custGeom>
            <a:avLst/>
            <a:gdLst>
              <a:gd name="connsiteX0" fmla="*/ 514985 w 2610115"/>
              <a:gd name="connsiteY0" fmla="*/ 194411 h 1975845"/>
              <a:gd name="connsiteX1" fmla="*/ 847273 w 2610115"/>
              <a:gd name="connsiteY1" fmla="*/ 231372 h 1975845"/>
              <a:gd name="connsiteX2" fmla="*/ 847370 w 2610115"/>
              <a:gd name="connsiteY2" fmla="*/ 231228 h 1975845"/>
              <a:gd name="connsiteX3" fmla="*/ 891877 w 2610115"/>
              <a:gd name="connsiteY3" fmla="*/ 165153 h 1975845"/>
              <a:gd name="connsiteX4" fmla="*/ 1357208 w 2610115"/>
              <a:gd name="connsiteY4" fmla="*/ 150454 h 1975845"/>
              <a:gd name="connsiteX5" fmla="*/ 1359483 w 2610115"/>
              <a:gd name="connsiteY5" fmla="*/ 146907 h 1975845"/>
              <a:gd name="connsiteX6" fmla="*/ 1392515 w 2610115"/>
              <a:gd name="connsiteY6" fmla="*/ 95396 h 1975845"/>
              <a:gd name="connsiteX7" fmla="*/ 1555909 w 2610115"/>
              <a:gd name="connsiteY7" fmla="*/ 2697 h 1975845"/>
              <a:gd name="connsiteX8" fmla="*/ 1752718 w 2610115"/>
              <a:gd name="connsiteY8" fmla="*/ 55742 h 1975845"/>
              <a:gd name="connsiteX9" fmla="*/ 1799449 w 2610115"/>
              <a:gd name="connsiteY9" fmla="*/ 103995 h 1975845"/>
              <a:gd name="connsiteX10" fmla="*/ 1802338 w 2610115"/>
              <a:gd name="connsiteY10" fmla="*/ 106977 h 1975845"/>
              <a:gd name="connsiteX11" fmla="*/ 2004528 w 2610115"/>
              <a:gd name="connsiteY11" fmla="*/ 1214 h 1975845"/>
              <a:gd name="connsiteX12" fmla="*/ 2142054 w 2610115"/>
              <a:gd name="connsiteY12" fmla="*/ 25099 h 1975845"/>
              <a:gd name="connsiteX13" fmla="*/ 2314325 w 2610115"/>
              <a:gd name="connsiteY13" fmla="*/ 248470 h 1975845"/>
              <a:gd name="connsiteX14" fmla="*/ 2315263 w 2610115"/>
              <a:gd name="connsiteY14" fmla="*/ 248869 h 1975845"/>
              <a:gd name="connsiteX15" fmla="*/ 2388106 w 2610115"/>
              <a:gd name="connsiteY15" fmla="*/ 279811 h 1975845"/>
              <a:gd name="connsiteX16" fmla="*/ 2535411 w 2610115"/>
              <a:gd name="connsiteY16" fmla="*/ 465259 h 1975845"/>
              <a:gd name="connsiteX17" fmla="*/ 2525516 w 2610115"/>
              <a:gd name="connsiteY17" fmla="*/ 700334 h 1975845"/>
              <a:gd name="connsiteX18" fmla="*/ 2597804 w 2610115"/>
              <a:gd name="connsiteY18" fmla="*/ 1059759 h 1975845"/>
              <a:gd name="connsiteX19" fmla="*/ 2259174 w 2610115"/>
              <a:gd name="connsiteY19" fmla="*/ 1374381 h 1975845"/>
              <a:gd name="connsiteX20" fmla="*/ 2137951 w 2610115"/>
              <a:gd name="connsiteY20" fmla="*/ 1643972 h 1975845"/>
              <a:gd name="connsiteX21" fmla="*/ 1725223 w 2610115"/>
              <a:gd name="connsiteY21" fmla="*/ 1676614 h 1975845"/>
              <a:gd name="connsiteX22" fmla="*/ 1430280 w 2610115"/>
              <a:gd name="connsiteY22" fmla="*/ 1964218 h 1975845"/>
              <a:gd name="connsiteX23" fmla="*/ 996615 w 2610115"/>
              <a:gd name="connsiteY23" fmla="*/ 1788666 h 1975845"/>
              <a:gd name="connsiteX24" fmla="*/ 352423 w 2610115"/>
              <a:gd name="connsiteY24" fmla="*/ 1615216 h 1975845"/>
              <a:gd name="connsiteX25" fmla="*/ 69186 w 2610115"/>
              <a:gd name="connsiteY25" fmla="*/ 1422201 h 1975845"/>
              <a:gd name="connsiteX26" fmla="*/ 89788 w 2610115"/>
              <a:gd name="connsiteY26" fmla="*/ 1218899 h 1975845"/>
              <a:gd name="connsiteX27" fmla="*/ 128033 w 2610115"/>
              <a:gd name="connsiteY27" fmla="*/ 1164062 h 1975845"/>
              <a:gd name="connsiteX28" fmla="*/ 127542 w 2610115"/>
              <a:gd name="connsiteY28" fmla="*/ 1159860 h 1975845"/>
              <a:gd name="connsiteX29" fmla="*/ 69942 w 2610115"/>
              <a:gd name="connsiteY29" fmla="*/ 1111936 h 1975845"/>
              <a:gd name="connsiteX30" fmla="*/ 1906 w 2610115"/>
              <a:gd name="connsiteY30" fmla="*/ 894356 h 1975845"/>
              <a:gd name="connsiteX31" fmla="*/ 235303 w 2610115"/>
              <a:gd name="connsiteY31" fmla="*/ 656766 h 1975845"/>
              <a:gd name="connsiteX32" fmla="*/ 237535 w 2610115"/>
              <a:gd name="connsiteY32" fmla="*/ 650503 h 1975845"/>
              <a:gd name="connsiteX33" fmla="*/ 341501 w 2610115"/>
              <a:gd name="connsiteY33" fmla="*/ 309319 h 1975845"/>
              <a:gd name="connsiteX34" fmla="*/ 514985 w 2610115"/>
              <a:gd name="connsiteY34" fmla="*/ 194411 h 1975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610115" h="1975845">
                <a:moveTo>
                  <a:pt x="514985" y="194411"/>
                </a:moveTo>
                <a:cubicBezTo>
                  <a:pt x="622902" y="158190"/>
                  <a:pt x="743903" y="168940"/>
                  <a:pt x="847273" y="231372"/>
                </a:cubicBezTo>
                <a:lnTo>
                  <a:pt x="847370" y="231228"/>
                </a:lnTo>
                <a:lnTo>
                  <a:pt x="891877" y="165153"/>
                </a:lnTo>
                <a:cubicBezTo>
                  <a:pt x="1010526" y="28042"/>
                  <a:pt x="1222997" y="14047"/>
                  <a:pt x="1357208" y="150454"/>
                </a:cubicBezTo>
                <a:lnTo>
                  <a:pt x="1359483" y="146907"/>
                </a:lnTo>
                <a:lnTo>
                  <a:pt x="1392515" y="95396"/>
                </a:lnTo>
                <a:cubicBezTo>
                  <a:pt x="1433742" y="45531"/>
                  <a:pt x="1491601" y="12092"/>
                  <a:pt x="1555909" y="2697"/>
                </a:cubicBezTo>
                <a:cubicBezTo>
                  <a:pt x="1626688" y="-7657"/>
                  <a:pt x="1697399" y="12178"/>
                  <a:pt x="1752718" y="55742"/>
                </a:cubicBezTo>
                <a:lnTo>
                  <a:pt x="1799449" y="103995"/>
                </a:lnTo>
                <a:lnTo>
                  <a:pt x="1802338" y="106977"/>
                </a:lnTo>
                <a:cubicBezTo>
                  <a:pt x="1854457" y="43717"/>
                  <a:pt x="1927884" y="7011"/>
                  <a:pt x="2004528" y="1214"/>
                </a:cubicBezTo>
                <a:cubicBezTo>
                  <a:pt x="2050514" y="-2265"/>
                  <a:pt x="2097658" y="5383"/>
                  <a:pt x="2142054" y="25099"/>
                </a:cubicBezTo>
                <a:cubicBezTo>
                  <a:pt x="2232262" y="65146"/>
                  <a:pt x="2296947" y="148991"/>
                  <a:pt x="2314325" y="248470"/>
                </a:cubicBezTo>
                <a:lnTo>
                  <a:pt x="2315263" y="248869"/>
                </a:lnTo>
                <a:lnTo>
                  <a:pt x="2388106" y="279811"/>
                </a:lnTo>
                <a:cubicBezTo>
                  <a:pt x="2457030" y="320051"/>
                  <a:pt x="2510068" y="385712"/>
                  <a:pt x="2535411" y="465259"/>
                </a:cubicBezTo>
                <a:cubicBezTo>
                  <a:pt x="2559970" y="542246"/>
                  <a:pt x="2556471" y="625862"/>
                  <a:pt x="2525516" y="700334"/>
                </a:cubicBezTo>
                <a:cubicBezTo>
                  <a:pt x="2601605" y="802465"/>
                  <a:pt x="2628215" y="934861"/>
                  <a:pt x="2597804" y="1059759"/>
                </a:cubicBezTo>
                <a:cubicBezTo>
                  <a:pt x="2557376" y="1225802"/>
                  <a:pt x="2423541" y="1350151"/>
                  <a:pt x="2259174" y="1374381"/>
                </a:cubicBezTo>
                <a:cubicBezTo>
                  <a:pt x="2258390" y="1478021"/>
                  <a:pt x="2214160" y="1576312"/>
                  <a:pt x="2137951" y="1643972"/>
                </a:cubicBezTo>
                <a:cubicBezTo>
                  <a:pt x="2022158" y="1746789"/>
                  <a:pt x="1854895" y="1760001"/>
                  <a:pt x="1725223" y="1676614"/>
                </a:cubicBezTo>
                <a:cubicBezTo>
                  <a:pt x="1683287" y="1819845"/>
                  <a:pt x="1570994" y="1929336"/>
                  <a:pt x="1430280" y="1964218"/>
                </a:cubicBezTo>
                <a:cubicBezTo>
                  <a:pt x="1264465" y="2005317"/>
                  <a:pt x="1091410" y="1935279"/>
                  <a:pt x="996615" y="1788666"/>
                </a:cubicBezTo>
                <a:cubicBezTo>
                  <a:pt x="772874" y="1927827"/>
                  <a:pt x="482275" y="1849606"/>
                  <a:pt x="352423" y="1615216"/>
                </a:cubicBezTo>
                <a:cubicBezTo>
                  <a:pt x="224864" y="1630623"/>
                  <a:pt x="105088" y="1549019"/>
                  <a:pt x="69186" y="1422201"/>
                </a:cubicBezTo>
                <a:cubicBezTo>
                  <a:pt x="49681" y="1353386"/>
                  <a:pt x="57737" y="1280482"/>
                  <a:pt x="89788" y="1218899"/>
                </a:cubicBezTo>
                <a:lnTo>
                  <a:pt x="128033" y="1164062"/>
                </a:lnTo>
                <a:lnTo>
                  <a:pt x="127542" y="1159860"/>
                </a:lnTo>
                <a:lnTo>
                  <a:pt x="69942" y="1111936"/>
                </a:lnTo>
                <a:cubicBezTo>
                  <a:pt x="18379" y="1054273"/>
                  <a:pt x="-7507" y="975034"/>
                  <a:pt x="1906" y="894356"/>
                </a:cubicBezTo>
                <a:cubicBezTo>
                  <a:pt x="16630" y="768406"/>
                  <a:pt x="113536" y="669750"/>
                  <a:pt x="235303" y="656766"/>
                </a:cubicBezTo>
                <a:cubicBezTo>
                  <a:pt x="236026" y="654663"/>
                  <a:pt x="236811" y="652606"/>
                  <a:pt x="237535" y="650503"/>
                </a:cubicBezTo>
                <a:cubicBezTo>
                  <a:pt x="221183" y="526474"/>
                  <a:pt x="259318" y="401393"/>
                  <a:pt x="341501" y="309319"/>
                </a:cubicBezTo>
                <a:cubicBezTo>
                  <a:pt x="390196" y="254785"/>
                  <a:pt x="450235" y="216143"/>
                  <a:pt x="514985" y="194411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8FE5BB"/>
            </a:solidFill>
          </a:ln>
          <a:effectLst>
            <a:outerShdw dist="203200" dir="3300000" algn="t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华文新魏" panose="02010800040101010101" pitchFamily="2" charset="-122"/>
              <a:cs typeface="+mn-cs"/>
            </a:endParaRPr>
          </a:p>
        </p:txBody>
      </p:sp>
      <p:pic>
        <p:nvPicPr>
          <p:cNvPr id="7" name="图片 27">
            <a:extLst>
              <a:ext uri="{FF2B5EF4-FFF2-40B4-BE49-F238E27FC236}">
                <a16:creationId xmlns:a16="http://schemas.microsoft.com/office/drawing/2014/main" id="{A457DC15-9463-4DEA-97E6-20F4942A2A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494" y="4452610"/>
            <a:ext cx="2270989" cy="19027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1AEBFF3-52A4-4552-82D5-3A9D6D1159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6488" y="2165165"/>
            <a:ext cx="6559865" cy="2798307"/>
          </a:xfrm>
          <a:prstGeom prst="rect">
            <a:avLst/>
          </a:prstGeom>
        </p:spPr>
      </p:pic>
      <p:pic>
        <p:nvPicPr>
          <p:cNvPr id="6" name="Picture 5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352" y="1240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Graphic 155">
            <a:extLst>
              <a:ext uri="{FF2B5EF4-FFF2-40B4-BE49-F238E27FC236}">
                <a16:creationId xmlns:a16="http://schemas.microsoft.com/office/drawing/2014/main" id="{7967F9D1-D364-43AC-B561-F29775D4C7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-356554" y="1033011"/>
            <a:ext cx="2444487" cy="114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73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36C92D8-4DBE-4DE1-9F01-0425B0BD9956}"/>
              </a:ext>
            </a:extLst>
          </p:cNvPr>
          <p:cNvPicPr/>
          <p:nvPr/>
        </p:nvPicPr>
        <p:blipFill>
          <a:blip r:embed="rId3">
            <a:clrChange>
              <a:clrFrom>
                <a:srgbClr val="F5F5F5">
                  <a:alpha val="100000"/>
                </a:srgbClr>
              </a:clrFrom>
              <a:clrTo>
                <a:srgbClr val="F5F5F5">
                  <a:alpha val="100000"/>
                  <a:alpha val="0"/>
                </a:srgbClr>
              </a:clrTo>
            </a:clrChange>
          </a:blip>
          <a:srcRect t="43206" r="422" b="9687"/>
          <a:stretch>
            <a:fillRect/>
          </a:stretch>
        </p:blipFill>
        <p:spPr>
          <a:xfrm>
            <a:off x="1537833" y="-95602"/>
            <a:ext cx="8068392" cy="15995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79B02FA-297D-408F-A582-C454AA791F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382" y="3358158"/>
            <a:ext cx="4705040" cy="47050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85810" y="351692"/>
            <a:ext cx="58581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  <a:latin typeface="LNTH-Hoa Nho LNTH" pitchFamily="2" charset="0"/>
              </a:rPr>
              <a:t>TÀI</a:t>
            </a:r>
            <a:r>
              <a:rPr lang="en-US" sz="6000" b="1" dirty="0" smtClean="0">
                <a:solidFill>
                  <a:schemeClr val="bg1"/>
                </a:solidFill>
                <a:latin typeface="LNTH-Hoa Nho LNTH" pitchFamily="2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LNTH-Hoa Nho LNTH" pitchFamily="2" charset="0"/>
              </a:rPr>
              <a:t>LIỆU</a:t>
            </a:r>
            <a:r>
              <a:rPr lang="en-US" sz="6000" b="1" dirty="0" smtClean="0">
                <a:solidFill>
                  <a:schemeClr val="bg1"/>
                </a:solidFill>
                <a:latin typeface="LNTH-Hoa Nho LNTH" pitchFamily="2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LNTH-Hoa Nho LNTH" pitchFamily="2" charset="0"/>
              </a:rPr>
              <a:t>THAM</a:t>
            </a:r>
            <a:r>
              <a:rPr lang="en-US" sz="6000" b="1" dirty="0" smtClean="0">
                <a:solidFill>
                  <a:schemeClr val="bg1"/>
                </a:solidFill>
                <a:latin typeface="LNTH-Hoa Nho LNTH" pitchFamily="2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LNTH-Hoa Nho LNTH" pitchFamily="2" charset="0"/>
              </a:rPr>
              <a:t>KHẢO</a:t>
            </a:r>
            <a:endParaRPr lang="en-US" sz="6000" b="1" dirty="0">
              <a:solidFill>
                <a:schemeClr val="bg1"/>
              </a:solidFill>
              <a:latin typeface="LNTH-Hoa Nho LNTH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651890"/>
            <a:ext cx="1145512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KNTT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AutoNum type="arabicPeriod"/>
            </a:pP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KNTT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AutoNum type="arabicPeriod"/>
            </a:pP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website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Microsoft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</a:t>
            </a:r>
            <a:r>
              <a:rPr lang="en-US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</a:t>
            </a:r>
          </a:p>
          <a:p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31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F382EE-DDF3-4149-96FC-31D9481F3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1" y="2627312"/>
            <a:ext cx="12191781" cy="4230688"/>
          </a:xfrm>
          <a:prstGeom prst="rect">
            <a:avLst/>
          </a:prstGeom>
        </p:spPr>
      </p:pic>
      <p:sp>
        <p:nvSpPr>
          <p:cNvPr id="5" name="Graphic 3">
            <a:extLst>
              <a:ext uri="{FF2B5EF4-FFF2-40B4-BE49-F238E27FC236}">
                <a16:creationId xmlns:a16="http://schemas.microsoft.com/office/drawing/2014/main" id="{24CEC53B-EB28-4301-A0C9-1146B589BB1E}"/>
              </a:ext>
            </a:extLst>
          </p:cNvPr>
          <p:cNvSpPr/>
          <p:nvPr/>
        </p:nvSpPr>
        <p:spPr>
          <a:xfrm>
            <a:off x="219" y="279400"/>
            <a:ext cx="12191781" cy="870705"/>
          </a:xfrm>
          <a:custGeom>
            <a:avLst/>
            <a:gdLst>
              <a:gd name="connsiteX0" fmla="*/ 12650 w 12191781"/>
              <a:gd name="connsiteY0" fmla="*/ 0 h 870705"/>
              <a:gd name="connsiteX1" fmla="*/ 0 w 12191781"/>
              <a:gd name="connsiteY1" fmla="*/ 12031 h 870705"/>
              <a:gd name="connsiteX2" fmla="*/ 0 w 12191781"/>
              <a:gd name="connsiteY2" fmla="*/ 384087 h 870705"/>
              <a:gd name="connsiteX3" fmla="*/ 558564 w 12191781"/>
              <a:gd name="connsiteY3" fmla="*/ 663315 h 870705"/>
              <a:gd name="connsiteX4" fmla="*/ 1547882 w 12191781"/>
              <a:gd name="connsiteY4" fmla="*/ 331657 h 870705"/>
              <a:gd name="connsiteX5" fmla="*/ 2617027 w 12191781"/>
              <a:gd name="connsiteY5" fmla="*/ 308784 h 870705"/>
              <a:gd name="connsiteX6" fmla="*/ 3797841 w 12191781"/>
              <a:gd name="connsiteY6" fmla="*/ 869319 h 870705"/>
              <a:gd name="connsiteX7" fmla="*/ 4851064 w 12191781"/>
              <a:gd name="connsiteY7" fmla="*/ 343094 h 870705"/>
              <a:gd name="connsiteX8" fmla="*/ 6191530 w 12191781"/>
              <a:gd name="connsiteY8" fmla="*/ 411712 h 870705"/>
              <a:gd name="connsiteX9" fmla="*/ 8585218 w 12191781"/>
              <a:gd name="connsiteY9" fmla="*/ 388840 h 870705"/>
              <a:gd name="connsiteX10" fmla="*/ 9415103 w 12191781"/>
              <a:gd name="connsiteY10" fmla="*/ 686188 h 870705"/>
              <a:gd name="connsiteX11" fmla="*/ 10085336 w 12191781"/>
              <a:gd name="connsiteY11" fmla="*/ 377403 h 870705"/>
              <a:gd name="connsiteX12" fmla="*/ 11776948 w 12191781"/>
              <a:gd name="connsiteY12" fmla="*/ 343094 h 870705"/>
              <a:gd name="connsiteX13" fmla="*/ 12191782 w 12191781"/>
              <a:gd name="connsiteY13" fmla="*/ 484490 h 870705"/>
              <a:gd name="connsiteX14" fmla="*/ 12191782 w 12191781"/>
              <a:gd name="connsiteY14" fmla="*/ 0 h 870705"/>
              <a:gd name="connsiteX15" fmla="*/ 12650 w 12191781"/>
              <a:gd name="connsiteY15" fmla="*/ 0 h 87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1781" h="870705">
                <a:moveTo>
                  <a:pt x="12650" y="0"/>
                </a:moveTo>
                <a:cubicBezTo>
                  <a:pt x="8288" y="4010"/>
                  <a:pt x="4144" y="8020"/>
                  <a:pt x="0" y="12031"/>
                </a:cubicBezTo>
                <a:lnTo>
                  <a:pt x="0" y="384087"/>
                </a:lnTo>
                <a:cubicBezTo>
                  <a:pt x="113196" y="529196"/>
                  <a:pt x="317777" y="628857"/>
                  <a:pt x="558564" y="663315"/>
                </a:cubicBezTo>
                <a:cubicBezTo>
                  <a:pt x="973397" y="720497"/>
                  <a:pt x="1292701" y="526077"/>
                  <a:pt x="1547882" y="331657"/>
                </a:cubicBezTo>
                <a:cubicBezTo>
                  <a:pt x="1851047" y="697624"/>
                  <a:pt x="2329784" y="697624"/>
                  <a:pt x="2617027" y="308784"/>
                </a:cubicBezTo>
                <a:cubicBezTo>
                  <a:pt x="2824444" y="629005"/>
                  <a:pt x="3303181" y="892192"/>
                  <a:pt x="3797841" y="869319"/>
                </a:cubicBezTo>
                <a:cubicBezTo>
                  <a:pt x="4324344" y="846446"/>
                  <a:pt x="4531978" y="606281"/>
                  <a:pt x="4851064" y="343094"/>
                </a:cubicBezTo>
                <a:cubicBezTo>
                  <a:pt x="5329802" y="674751"/>
                  <a:pt x="5712792" y="789264"/>
                  <a:pt x="6191530" y="411712"/>
                </a:cubicBezTo>
                <a:cubicBezTo>
                  <a:pt x="6845841" y="937938"/>
                  <a:pt x="8042576" y="1075176"/>
                  <a:pt x="8585218" y="388840"/>
                </a:cubicBezTo>
                <a:cubicBezTo>
                  <a:pt x="8856539" y="514641"/>
                  <a:pt x="9032113" y="697624"/>
                  <a:pt x="9415103" y="686188"/>
                </a:cubicBezTo>
                <a:cubicBezTo>
                  <a:pt x="9734189" y="674751"/>
                  <a:pt x="9893841" y="537514"/>
                  <a:pt x="10085336" y="377403"/>
                </a:cubicBezTo>
                <a:cubicBezTo>
                  <a:pt x="10436483" y="766243"/>
                  <a:pt x="11569532" y="1029430"/>
                  <a:pt x="11776948" y="343094"/>
                </a:cubicBezTo>
                <a:cubicBezTo>
                  <a:pt x="11933765" y="380522"/>
                  <a:pt x="12036929" y="494590"/>
                  <a:pt x="12191782" y="484490"/>
                </a:cubicBezTo>
                <a:lnTo>
                  <a:pt x="12191782" y="0"/>
                </a:lnTo>
                <a:lnTo>
                  <a:pt x="12650" y="0"/>
                </a:lnTo>
                <a:close/>
              </a:path>
            </a:pathLst>
          </a:custGeom>
          <a:solidFill>
            <a:srgbClr val="84D2C7"/>
          </a:solidFill>
          <a:ln w="218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76717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7" name="Graphic 3">
            <a:extLst>
              <a:ext uri="{FF2B5EF4-FFF2-40B4-BE49-F238E27FC236}">
                <a16:creationId xmlns:a16="http://schemas.microsoft.com/office/drawing/2014/main" id="{5E07D301-D1F5-4B35-9B03-8366637CE28B}"/>
              </a:ext>
            </a:extLst>
          </p:cNvPr>
          <p:cNvSpPr/>
          <p:nvPr/>
        </p:nvSpPr>
        <p:spPr>
          <a:xfrm>
            <a:off x="0" y="0"/>
            <a:ext cx="12191781" cy="870705"/>
          </a:xfrm>
          <a:custGeom>
            <a:avLst/>
            <a:gdLst>
              <a:gd name="connsiteX0" fmla="*/ 12650 w 12191781"/>
              <a:gd name="connsiteY0" fmla="*/ 0 h 870705"/>
              <a:gd name="connsiteX1" fmla="*/ 0 w 12191781"/>
              <a:gd name="connsiteY1" fmla="*/ 12031 h 870705"/>
              <a:gd name="connsiteX2" fmla="*/ 0 w 12191781"/>
              <a:gd name="connsiteY2" fmla="*/ 384087 h 870705"/>
              <a:gd name="connsiteX3" fmla="*/ 558564 w 12191781"/>
              <a:gd name="connsiteY3" fmla="*/ 663315 h 870705"/>
              <a:gd name="connsiteX4" fmla="*/ 1547882 w 12191781"/>
              <a:gd name="connsiteY4" fmla="*/ 331657 h 870705"/>
              <a:gd name="connsiteX5" fmla="*/ 2617027 w 12191781"/>
              <a:gd name="connsiteY5" fmla="*/ 308784 h 870705"/>
              <a:gd name="connsiteX6" fmla="*/ 3797841 w 12191781"/>
              <a:gd name="connsiteY6" fmla="*/ 869319 h 870705"/>
              <a:gd name="connsiteX7" fmla="*/ 4851064 w 12191781"/>
              <a:gd name="connsiteY7" fmla="*/ 343094 h 870705"/>
              <a:gd name="connsiteX8" fmla="*/ 6191530 w 12191781"/>
              <a:gd name="connsiteY8" fmla="*/ 411712 h 870705"/>
              <a:gd name="connsiteX9" fmla="*/ 8585218 w 12191781"/>
              <a:gd name="connsiteY9" fmla="*/ 388840 h 870705"/>
              <a:gd name="connsiteX10" fmla="*/ 9415103 w 12191781"/>
              <a:gd name="connsiteY10" fmla="*/ 686188 h 870705"/>
              <a:gd name="connsiteX11" fmla="*/ 10085336 w 12191781"/>
              <a:gd name="connsiteY11" fmla="*/ 377403 h 870705"/>
              <a:gd name="connsiteX12" fmla="*/ 11776948 w 12191781"/>
              <a:gd name="connsiteY12" fmla="*/ 343094 h 870705"/>
              <a:gd name="connsiteX13" fmla="*/ 12191782 w 12191781"/>
              <a:gd name="connsiteY13" fmla="*/ 484490 h 870705"/>
              <a:gd name="connsiteX14" fmla="*/ 12191782 w 12191781"/>
              <a:gd name="connsiteY14" fmla="*/ 0 h 870705"/>
              <a:gd name="connsiteX15" fmla="*/ 12650 w 12191781"/>
              <a:gd name="connsiteY15" fmla="*/ 0 h 87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1781" h="870705">
                <a:moveTo>
                  <a:pt x="12650" y="0"/>
                </a:moveTo>
                <a:cubicBezTo>
                  <a:pt x="8288" y="4010"/>
                  <a:pt x="4144" y="8020"/>
                  <a:pt x="0" y="12031"/>
                </a:cubicBezTo>
                <a:lnTo>
                  <a:pt x="0" y="384087"/>
                </a:lnTo>
                <a:cubicBezTo>
                  <a:pt x="113196" y="529196"/>
                  <a:pt x="317777" y="628857"/>
                  <a:pt x="558564" y="663315"/>
                </a:cubicBezTo>
                <a:cubicBezTo>
                  <a:pt x="973397" y="720497"/>
                  <a:pt x="1292701" y="526077"/>
                  <a:pt x="1547882" y="331657"/>
                </a:cubicBezTo>
                <a:cubicBezTo>
                  <a:pt x="1851047" y="697624"/>
                  <a:pt x="2329784" y="697624"/>
                  <a:pt x="2617027" y="308784"/>
                </a:cubicBezTo>
                <a:cubicBezTo>
                  <a:pt x="2824444" y="629005"/>
                  <a:pt x="3303181" y="892192"/>
                  <a:pt x="3797841" y="869319"/>
                </a:cubicBezTo>
                <a:cubicBezTo>
                  <a:pt x="4324344" y="846446"/>
                  <a:pt x="4531978" y="606281"/>
                  <a:pt x="4851064" y="343094"/>
                </a:cubicBezTo>
                <a:cubicBezTo>
                  <a:pt x="5329802" y="674751"/>
                  <a:pt x="5712792" y="789264"/>
                  <a:pt x="6191530" y="411712"/>
                </a:cubicBezTo>
                <a:cubicBezTo>
                  <a:pt x="6845841" y="937938"/>
                  <a:pt x="8042576" y="1075176"/>
                  <a:pt x="8585218" y="388840"/>
                </a:cubicBezTo>
                <a:cubicBezTo>
                  <a:pt x="8856539" y="514641"/>
                  <a:pt x="9032113" y="697624"/>
                  <a:pt x="9415103" y="686188"/>
                </a:cubicBezTo>
                <a:cubicBezTo>
                  <a:pt x="9734189" y="674751"/>
                  <a:pt x="9893841" y="537514"/>
                  <a:pt x="10085336" y="377403"/>
                </a:cubicBezTo>
                <a:cubicBezTo>
                  <a:pt x="10436483" y="766243"/>
                  <a:pt x="11569532" y="1029430"/>
                  <a:pt x="11776948" y="343094"/>
                </a:cubicBezTo>
                <a:cubicBezTo>
                  <a:pt x="11933765" y="380522"/>
                  <a:pt x="12036929" y="494590"/>
                  <a:pt x="12191782" y="484490"/>
                </a:cubicBezTo>
                <a:lnTo>
                  <a:pt x="12191782" y="0"/>
                </a:lnTo>
                <a:lnTo>
                  <a:pt x="12650" y="0"/>
                </a:lnTo>
                <a:close/>
              </a:path>
            </a:pathLst>
          </a:custGeom>
          <a:solidFill>
            <a:srgbClr val="74BABA"/>
          </a:solidFill>
          <a:ln w="218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76717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grpSp>
        <p:nvGrpSpPr>
          <p:cNvPr id="10" name="Graphic 143">
            <a:extLst>
              <a:ext uri="{FF2B5EF4-FFF2-40B4-BE49-F238E27FC236}">
                <a16:creationId xmlns:a16="http://schemas.microsoft.com/office/drawing/2014/main" id="{E9B75939-462F-4EDE-9F90-CDD8BB3919BD}"/>
              </a:ext>
            </a:extLst>
          </p:cNvPr>
          <p:cNvGrpSpPr/>
          <p:nvPr/>
        </p:nvGrpSpPr>
        <p:grpSpPr>
          <a:xfrm>
            <a:off x="10445531" y="3270549"/>
            <a:ext cx="1876002" cy="3664187"/>
            <a:chOff x="10445531" y="3270549"/>
            <a:chExt cx="1876002" cy="3664187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C9AA2E6-3972-4EAF-A71B-3E2223C37EAD}"/>
                </a:ext>
              </a:extLst>
            </p:cNvPr>
            <p:cNvSpPr/>
            <p:nvPr/>
          </p:nvSpPr>
          <p:spPr>
            <a:xfrm>
              <a:off x="10445531" y="3270549"/>
              <a:ext cx="1876002" cy="3650892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4F92EFD-AE72-4141-BF6B-F9560E21C1F8}"/>
                </a:ext>
              </a:extLst>
            </p:cNvPr>
            <p:cNvSpPr/>
            <p:nvPr/>
          </p:nvSpPr>
          <p:spPr>
            <a:xfrm>
              <a:off x="10625392" y="3521682"/>
              <a:ext cx="1371735" cy="3413054"/>
            </a:xfrm>
            <a:custGeom>
              <a:avLst/>
              <a:gdLst>
                <a:gd name="connsiteX0" fmla="*/ 1788 w 1371735"/>
                <a:gd name="connsiteY0" fmla="*/ 28876 h 3413054"/>
                <a:gd name="connsiteX1" fmla="*/ 431743 w 1371735"/>
                <a:gd name="connsiteY1" fmla="*/ 788961 h 3413054"/>
                <a:gd name="connsiteX2" fmla="*/ 772228 w 1371735"/>
                <a:gd name="connsiteY2" fmla="*/ 1701063 h 3413054"/>
                <a:gd name="connsiteX3" fmla="*/ 1052652 w 1371735"/>
                <a:gd name="connsiteY3" fmla="*/ 2576713 h 3413054"/>
                <a:gd name="connsiteX4" fmla="*/ 1337011 w 1371735"/>
                <a:gd name="connsiteY4" fmla="*/ 3404108 h 3413054"/>
                <a:gd name="connsiteX5" fmla="*/ 1369734 w 1371735"/>
                <a:gd name="connsiteY5" fmla="*/ 3385055 h 3413054"/>
                <a:gd name="connsiteX6" fmla="*/ 1361449 w 1371735"/>
                <a:gd name="connsiteY6" fmla="*/ 3373456 h 3413054"/>
                <a:gd name="connsiteX7" fmla="*/ 1328726 w 1371735"/>
                <a:gd name="connsiteY7" fmla="*/ 3392510 h 3413054"/>
                <a:gd name="connsiteX8" fmla="*/ 1337011 w 1371735"/>
                <a:gd name="connsiteY8" fmla="*/ 3404108 h 3413054"/>
                <a:gd name="connsiteX9" fmla="*/ 1369734 w 1371735"/>
                <a:gd name="connsiteY9" fmla="*/ 3385055 h 3413054"/>
                <a:gd name="connsiteX10" fmla="*/ 1073570 w 1371735"/>
                <a:gd name="connsiteY10" fmla="*/ 2513546 h 3413054"/>
                <a:gd name="connsiteX11" fmla="*/ 790247 w 1371735"/>
                <a:gd name="connsiteY11" fmla="*/ 1635617 h 3413054"/>
                <a:gd name="connsiteX12" fmla="*/ 464673 w 1371735"/>
                <a:gd name="connsiteY12" fmla="*/ 769907 h 3413054"/>
                <a:gd name="connsiteX13" fmla="*/ 34718 w 1371735"/>
                <a:gd name="connsiteY13" fmla="*/ 9822 h 3413054"/>
                <a:gd name="connsiteX14" fmla="*/ 1788 w 1371735"/>
                <a:gd name="connsiteY14" fmla="*/ 28876 h 3413054"/>
                <a:gd name="connsiteX15" fmla="*/ 1788 w 1371735"/>
                <a:gd name="connsiteY15" fmla="*/ 28876 h 341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735" h="3413054">
                  <a:moveTo>
                    <a:pt x="1788" y="28876"/>
                  </a:moveTo>
                  <a:cubicBezTo>
                    <a:pt x="119011" y="296666"/>
                    <a:pt x="297330" y="530284"/>
                    <a:pt x="431743" y="788961"/>
                  </a:cubicBezTo>
                  <a:cubicBezTo>
                    <a:pt x="580861" y="1075805"/>
                    <a:pt x="669296" y="1395786"/>
                    <a:pt x="772228" y="1701063"/>
                  </a:cubicBezTo>
                  <a:cubicBezTo>
                    <a:pt x="870190" y="1992049"/>
                    <a:pt x="966288" y="2281999"/>
                    <a:pt x="1052652" y="2576713"/>
                  </a:cubicBezTo>
                  <a:cubicBezTo>
                    <a:pt x="1134666" y="2856723"/>
                    <a:pt x="1219995" y="3136318"/>
                    <a:pt x="1337011" y="3404108"/>
                  </a:cubicBezTo>
                  <a:cubicBezTo>
                    <a:pt x="1347987" y="3397688"/>
                    <a:pt x="1358757" y="3391475"/>
                    <a:pt x="1369734" y="3385055"/>
                  </a:cubicBezTo>
                  <a:cubicBezTo>
                    <a:pt x="1367041" y="3381120"/>
                    <a:pt x="1364142" y="3377391"/>
                    <a:pt x="1361449" y="3373456"/>
                  </a:cubicBezTo>
                  <a:cubicBezTo>
                    <a:pt x="1347366" y="3353781"/>
                    <a:pt x="1314643" y="3372628"/>
                    <a:pt x="1328726" y="3392510"/>
                  </a:cubicBezTo>
                  <a:cubicBezTo>
                    <a:pt x="1331419" y="3396445"/>
                    <a:pt x="1334318" y="3400173"/>
                    <a:pt x="1337011" y="3404108"/>
                  </a:cubicBezTo>
                  <a:cubicBezTo>
                    <a:pt x="1351301" y="3424198"/>
                    <a:pt x="1379468" y="3407215"/>
                    <a:pt x="1369734" y="3385055"/>
                  </a:cubicBezTo>
                  <a:cubicBezTo>
                    <a:pt x="1246505" y="3103388"/>
                    <a:pt x="1159726" y="2808053"/>
                    <a:pt x="1073570" y="2513546"/>
                  </a:cubicBezTo>
                  <a:cubicBezTo>
                    <a:pt x="986999" y="2217796"/>
                    <a:pt x="888208" y="1927638"/>
                    <a:pt x="790247" y="1635617"/>
                  </a:cubicBezTo>
                  <a:cubicBezTo>
                    <a:pt x="692492" y="1344216"/>
                    <a:pt x="603435" y="1044946"/>
                    <a:pt x="464673" y="769907"/>
                  </a:cubicBezTo>
                  <a:cubicBezTo>
                    <a:pt x="333160" y="509573"/>
                    <a:pt x="152148" y="277819"/>
                    <a:pt x="34718" y="9822"/>
                  </a:cubicBezTo>
                  <a:cubicBezTo>
                    <a:pt x="24777" y="-12338"/>
                    <a:pt x="-7946" y="6923"/>
                    <a:pt x="1788" y="28876"/>
                  </a:cubicBezTo>
                  <a:lnTo>
                    <a:pt x="1788" y="2887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52DF677-BCD5-4571-A847-E97BDA26E22E}"/>
                </a:ext>
              </a:extLst>
            </p:cNvPr>
            <p:cNvSpPr/>
            <p:nvPr/>
          </p:nvSpPr>
          <p:spPr>
            <a:xfrm>
              <a:off x="10568388" y="3758960"/>
              <a:ext cx="463768" cy="390574"/>
            </a:xfrm>
            <a:custGeom>
              <a:avLst/>
              <a:gdLst>
                <a:gd name="connsiteX0" fmla="*/ 8672 w 463768"/>
                <a:gd name="connsiteY0" fmla="*/ 198150 h 390574"/>
                <a:gd name="connsiteX1" fmla="*/ 410874 w 463768"/>
                <a:gd name="connsiteY1" fmla="*/ 389725 h 390574"/>
                <a:gd name="connsiteX2" fmla="*/ 434899 w 463768"/>
                <a:gd name="connsiteY2" fmla="*/ 371499 h 390574"/>
                <a:gd name="connsiteX3" fmla="*/ 463687 w 463768"/>
                <a:gd name="connsiteY3" fmla="*/ 18174 h 390574"/>
                <a:gd name="connsiteX4" fmla="*/ 425786 w 463768"/>
                <a:gd name="connsiteY4" fmla="*/ 18174 h 390574"/>
                <a:gd name="connsiteX5" fmla="*/ 396998 w 463768"/>
                <a:gd name="connsiteY5" fmla="*/ 371499 h 390574"/>
                <a:gd name="connsiteX6" fmla="*/ 421023 w 463768"/>
                <a:gd name="connsiteY6" fmla="*/ 353274 h 390574"/>
                <a:gd name="connsiteX7" fmla="*/ 27725 w 463768"/>
                <a:gd name="connsiteY7" fmla="*/ 165634 h 390574"/>
                <a:gd name="connsiteX8" fmla="*/ 8672 w 463768"/>
                <a:gd name="connsiteY8" fmla="*/ 198150 h 390574"/>
                <a:gd name="connsiteX9" fmla="*/ 8672 w 463768"/>
                <a:gd name="connsiteY9" fmla="*/ 198150 h 3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768" h="390574">
                  <a:moveTo>
                    <a:pt x="8672" y="198150"/>
                  </a:moveTo>
                  <a:cubicBezTo>
                    <a:pt x="132936" y="280786"/>
                    <a:pt x="269834" y="342090"/>
                    <a:pt x="410874" y="389725"/>
                  </a:cubicBezTo>
                  <a:cubicBezTo>
                    <a:pt x="422680" y="393660"/>
                    <a:pt x="434692" y="383304"/>
                    <a:pt x="434899" y="371499"/>
                  </a:cubicBezTo>
                  <a:cubicBezTo>
                    <a:pt x="435106" y="253034"/>
                    <a:pt x="453746" y="136018"/>
                    <a:pt x="463687" y="18174"/>
                  </a:cubicBezTo>
                  <a:cubicBezTo>
                    <a:pt x="465758" y="-6058"/>
                    <a:pt x="427857" y="-6058"/>
                    <a:pt x="425786" y="18174"/>
                  </a:cubicBezTo>
                  <a:cubicBezTo>
                    <a:pt x="415845" y="136018"/>
                    <a:pt x="397205" y="253034"/>
                    <a:pt x="396998" y="371499"/>
                  </a:cubicBezTo>
                  <a:cubicBezTo>
                    <a:pt x="404868" y="365493"/>
                    <a:pt x="412946" y="359280"/>
                    <a:pt x="421023" y="353274"/>
                  </a:cubicBezTo>
                  <a:cubicBezTo>
                    <a:pt x="282882" y="306675"/>
                    <a:pt x="149505" y="246406"/>
                    <a:pt x="27725" y="165634"/>
                  </a:cubicBezTo>
                  <a:cubicBezTo>
                    <a:pt x="7429" y="151965"/>
                    <a:pt x="-11625" y="184688"/>
                    <a:pt x="8672" y="198150"/>
                  </a:cubicBezTo>
                  <a:lnTo>
                    <a:pt x="8672" y="198150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9818E3A-B7E0-4111-B976-92E9D31FC5E9}"/>
                </a:ext>
              </a:extLst>
            </p:cNvPr>
            <p:cNvSpPr/>
            <p:nvPr/>
          </p:nvSpPr>
          <p:spPr>
            <a:xfrm>
              <a:off x="10574138" y="4118909"/>
              <a:ext cx="713804" cy="433172"/>
            </a:xfrm>
            <a:custGeom>
              <a:avLst/>
              <a:gdLst>
                <a:gd name="connsiteX0" fmla="*/ 8928 w 713804"/>
                <a:gd name="connsiteY0" fmla="*/ 166467 h 433172"/>
                <a:gd name="connsiteX1" fmla="*/ 608919 w 713804"/>
                <a:gd name="connsiteY1" fmla="*/ 431150 h 433172"/>
                <a:gd name="connsiteX2" fmla="*/ 636672 w 713804"/>
                <a:gd name="connsiteY2" fmla="*/ 419966 h 433172"/>
                <a:gd name="connsiteX3" fmla="*/ 713508 w 713804"/>
                <a:gd name="connsiteY3" fmla="*/ 23769 h 433172"/>
                <a:gd name="connsiteX4" fmla="*/ 677058 w 713804"/>
                <a:gd name="connsiteY4" fmla="*/ 13828 h 433172"/>
                <a:gd name="connsiteX5" fmla="*/ 600221 w 713804"/>
                <a:gd name="connsiteY5" fmla="*/ 410025 h 433172"/>
                <a:gd name="connsiteX6" fmla="*/ 627973 w 713804"/>
                <a:gd name="connsiteY6" fmla="*/ 398634 h 433172"/>
                <a:gd name="connsiteX7" fmla="*/ 28189 w 713804"/>
                <a:gd name="connsiteY7" fmla="*/ 133951 h 433172"/>
                <a:gd name="connsiteX8" fmla="*/ 8928 w 713804"/>
                <a:gd name="connsiteY8" fmla="*/ 166467 h 433172"/>
                <a:gd name="connsiteX9" fmla="*/ 8928 w 713804"/>
                <a:gd name="connsiteY9" fmla="*/ 166467 h 4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04" h="433172">
                  <a:moveTo>
                    <a:pt x="8928" y="166467"/>
                  </a:moveTo>
                  <a:cubicBezTo>
                    <a:pt x="195947" y="282033"/>
                    <a:pt x="408232" y="344579"/>
                    <a:pt x="608919" y="431150"/>
                  </a:cubicBezTo>
                  <a:cubicBezTo>
                    <a:pt x="619689" y="435706"/>
                    <a:pt x="633565" y="432807"/>
                    <a:pt x="636672" y="419966"/>
                  </a:cubicBezTo>
                  <a:cubicBezTo>
                    <a:pt x="668359" y="289074"/>
                    <a:pt x="691141" y="156525"/>
                    <a:pt x="713508" y="23769"/>
                  </a:cubicBezTo>
                  <a:cubicBezTo>
                    <a:pt x="717443" y="-48"/>
                    <a:pt x="680993" y="-10403"/>
                    <a:pt x="677058" y="13828"/>
                  </a:cubicBezTo>
                  <a:cubicBezTo>
                    <a:pt x="654690" y="146584"/>
                    <a:pt x="631908" y="279133"/>
                    <a:pt x="600221" y="410025"/>
                  </a:cubicBezTo>
                  <a:cubicBezTo>
                    <a:pt x="609540" y="406297"/>
                    <a:pt x="618860" y="402569"/>
                    <a:pt x="627973" y="398634"/>
                  </a:cubicBezTo>
                  <a:cubicBezTo>
                    <a:pt x="427493" y="312063"/>
                    <a:pt x="215000" y="249310"/>
                    <a:pt x="28189" y="133951"/>
                  </a:cubicBezTo>
                  <a:cubicBezTo>
                    <a:pt x="7272" y="120903"/>
                    <a:pt x="-11782" y="153626"/>
                    <a:pt x="8928" y="166467"/>
                  </a:cubicBezTo>
                  <a:lnTo>
                    <a:pt x="8928" y="16646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8539B0D-C992-4ABF-8F8D-ABD462EFB5E8}"/>
                </a:ext>
              </a:extLst>
            </p:cNvPr>
            <p:cNvSpPr/>
            <p:nvPr/>
          </p:nvSpPr>
          <p:spPr>
            <a:xfrm>
              <a:off x="10548869" y="4399170"/>
              <a:ext cx="1008997" cy="611440"/>
            </a:xfrm>
            <a:custGeom>
              <a:avLst/>
              <a:gdLst>
                <a:gd name="connsiteX0" fmla="*/ 13279 w 1008997"/>
                <a:gd name="connsiteY0" fmla="*/ 282817 h 611440"/>
                <a:gd name="connsiteX1" fmla="*/ 807123 w 1008997"/>
                <a:gd name="connsiteY1" fmla="*/ 610668 h 611440"/>
                <a:gd name="connsiteX2" fmla="*/ 830319 w 1008997"/>
                <a:gd name="connsiteY2" fmla="*/ 597413 h 611440"/>
                <a:gd name="connsiteX3" fmla="*/ 1008638 w 1008997"/>
                <a:gd name="connsiteY3" fmla="*/ 23725 h 611440"/>
                <a:gd name="connsiteX4" fmla="*/ 972187 w 1008997"/>
                <a:gd name="connsiteY4" fmla="*/ 13577 h 611440"/>
                <a:gd name="connsiteX5" fmla="*/ 793868 w 1008997"/>
                <a:gd name="connsiteY5" fmla="*/ 587265 h 611440"/>
                <a:gd name="connsiteX6" fmla="*/ 817064 w 1008997"/>
                <a:gd name="connsiteY6" fmla="*/ 574010 h 611440"/>
                <a:gd name="connsiteX7" fmla="*/ 23427 w 1008997"/>
                <a:gd name="connsiteY7" fmla="*/ 246366 h 611440"/>
                <a:gd name="connsiteX8" fmla="*/ 13279 w 1008997"/>
                <a:gd name="connsiteY8" fmla="*/ 282817 h 611440"/>
                <a:gd name="connsiteX9" fmla="*/ 13279 w 1008997"/>
                <a:gd name="connsiteY9" fmla="*/ 282817 h 6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8997" h="611440">
                  <a:moveTo>
                    <a:pt x="13279" y="282817"/>
                  </a:moveTo>
                  <a:cubicBezTo>
                    <a:pt x="289561" y="363381"/>
                    <a:pt x="530841" y="530103"/>
                    <a:pt x="807123" y="610668"/>
                  </a:cubicBezTo>
                  <a:cubicBezTo>
                    <a:pt x="817478" y="613774"/>
                    <a:pt x="827212" y="607147"/>
                    <a:pt x="830319" y="597413"/>
                  </a:cubicBezTo>
                  <a:cubicBezTo>
                    <a:pt x="894729" y="407495"/>
                    <a:pt x="973016" y="222134"/>
                    <a:pt x="1008638" y="23725"/>
                  </a:cubicBezTo>
                  <a:cubicBezTo>
                    <a:pt x="1012988" y="-92"/>
                    <a:pt x="976537" y="-10241"/>
                    <a:pt x="972187" y="13577"/>
                  </a:cubicBezTo>
                  <a:cubicBezTo>
                    <a:pt x="936565" y="211986"/>
                    <a:pt x="858278" y="397347"/>
                    <a:pt x="793868" y="587265"/>
                  </a:cubicBezTo>
                  <a:cubicBezTo>
                    <a:pt x="801531" y="582915"/>
                    <a:pt x="809401" y="578359"/>
                    <a:pt x="817064" y="574010"/>
                  </a:cubicBezTo>
                  <a:cubicBezTo>
                    <a:pt x="540989" y="493652"/>
                    <a:pt x="299709" y="327138"/>
                    <a:pt x="23427" y="246366"/>
                  </a:cubicBezTo>
                  <a:cubicBezTo>
                    <a:pt x="24" y="239531"/>
                    <a:pt x="-10124" y="275982"/>
                    <a:pt x="13279" y="282817"/>
                  </a:cubicBezTo>
                  <a:lnTo>
                    <a:pt x="13279" y="28281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6E5FDF8-9617-49CD-9751-A80FFF290B9B}"/>
                </a:ext>
              </a:extLst>
            </p:cNvPr>
            <p:cNvSpPr/>
            <p:nvPr/>
          </p:nvSpPr>
          <p:spPr>
            <a:xfrm>
              <a:off x="10645958" y="4782571"/>
              <a:ext cx="1185080" cy="627779"/>
            </a:xfrm>
            <a:custGeom>
              <a:avLst/>
              <a:gdLst>
                <a:gd name="connsiteX0" fmla="*/ 8975 w 1185080"/>
                <a:gd name="connsiteY0" fmla="*/ 292506 h 627779"/>
                <a:gd name="connsiteX1" fmla="*/ 438309 w 1185080"/>
                <a:gd name="connsiteY1" fmla="*/ 490294 h 627779"/>
                <a:gd name="connsiteX2" fmla="*/ 780243 w 1185080"/>
                <a:gd name="connsiteY2" fmla="*/ 626778 h 627779"/>
                <a:gd name="connsiteX3" fmla="*/ 968297 w 1185080"/>
                <a:gd name="connsiteY3" fmla="*/ 462334 h 627779"/>
                <a:gd name="connsiteX4" fmla="*/ 1182860 w 1185080"/>
                <a:gd name="connsiteY4" fmla="*/ 28651 h 627779"/>
                <a:gd name="connsiteX5" fmla="*/ 1150137 w 1185080"/>
                <a:gd name="connsiteY5" fmla="*/ 9597 h 627779"/>
                <a:gd name="connsiteX6" fmla="*/ 964155 w 1185080"/>
                <a:gd name="connsiteY6" fmla="*/ 372657 h 627779"/>
                <a:gd name="connsiteX7" fmla="*/ 729916 w 1185080"/>
                <a:gd name="connsiteY7" fmla="*/ 579143 h 627779"/>
                <a:gd name="connsiteX8" fmla="*/ 418633 w 1185080"/>
                <a:gd name="connsiteY8" fmla="*/ 440588 h 627779"/>
                <a:gd name="connsiteX9" fmla="*/ 28028 w 1185080"/>
                <a:gd name="connsiteY9" fmla="*/ 259783 h 627779"/>
                <a:gd name="connsiteX10" fmla="*/ 8975 w 1185080"/>
                <a:gd name="connsiteY10" fmla="*/ 292506 h 627779"/>
                <a:gd name="connsiteX11" fmla="*/ 8975 w 1185080"/>
                <a:gd name="connsiteY11" fmla="*/ 292506 h 62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5080" h="627779">
                  <a:moveTo>
                    <a:pt x="8975" y="292506"/>
                  </a:moveTo>
                  <a:cubicBezTo>
                    <a:pt x="144630" y="375349"/>
                    <a:pt x="294369" y="424641"/>
                    <a:pt x="438309" y="490294"/>
                  </a:cubicBezTo>
                  <a:cubicBezTo>
                    <a:pt x="548904" y="540621"/>
                    <a:pt x="657221" y="612280"/>
                    <a:pt x="780243" y="626778"/>
                  </a:cubicBezTo>
                  <a:cubicBezTo>
                    <a:pt x="881519" y="638790"/>
                    <a:pt x="934745" y="540414"/>
                    <a:pt x="968297" y="462334"/>
                  </a:cubicBezTo>
                  <a:cubicBezTo>
                    <a:pt x="1032500" y="313010"/>
                    <a:pt x="1109959" y="173626"/>
                    <a:pt x="1182860" y="28651"/>
                  </a:cubicBezTo>
                  <a:cubicBezTo>
                    <a:pt x="1193837" y="6905"/>
                    <a:pt x="1161114" y="-12149"/>
                    <a:pt x="1150137" y="9597"/>
                  </a:cubicBezTo>
                  <a:cubicBezTo>
                    <a:pt x="1089041" y="131169"/>
                    <a:pt x="1016346" y="246942"/>
                    <a:pt x="964155" y="372657"/>
                  </a:cubicBezTo>
                  <a:cubicBezTo>
                    <a:pt x="917348" y="485323"/>
                    <a:pt x="879862" y="617872"/>
                    <a:pt x="729916" y="579143"/>
                  </a:cubicBezTo>
                  <a:cubicBezTo>
                    <a:pt x="619735" y="550562"/>
                    <a:pt x="523637" y="482631"/>
                    <a:pt x="418633" y="440588"/>
                  </a:cubicBezTo>
                  <a:cubicBezTo>
                    <a:pt x="285670" y="387361"/>
                    <a:pt x="150636" y="334549"/>
                    <a:pt x="28028" y="259783"/>
                  </a:cubicBezTo>
                  <a:cubicBezTo>
                    <a:pt x="7111" y="246942"/>
                    <a:pt x="-11736" y="279665"/>
                    <a:pt x="8975" y="292506"/>
                  </a:cubicBezTo>
                  <a:lnTo>
                    <a:pt x="8975" y="29250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F546BA0-7172-4179-9723-141C606D245B}"/>
                </a:ext>
              </a:extLst>
            </p:cNvPr>
            <p:cNvSpPr/>
            <p:nvPr/>
          </p:nvSpPr>
          <p:spPr>
            <a:xfrm>
              <a:off x="10705272" y="5222868"/>
              <a:ext cx="1308052" cy="693850"/>
            </a:xfrm>
            <a:custGeom>
              <a:avLst/>
              <a:gdLst>
                <a:gd name="connsiteX0" fmla="*/ 6408 w 1308052"/>
                <a:gd name="connsiteY0" fmla="*/ 340154 h 693850"/>
                <a:gd name="connsiteX1" fmla="*/ 390385 w 1308052"/>
                <a:gd name="connsiteY1" fmla="*/ 497556 h 693850"/>
                <a:gd name="connsiteX2" fmla="*/ 928037 w 1308052"/>
                <a:gd name="connsiteY2" fmla="*/ 693065 h 693850"/>
                <a:gd name="connsiteX3" fmla="*/ 949369 w 1308052"/>
                <a:gd name="connsiteY3" fmla="*/ 684367 h 693850"/>
                <a:gd name="connsiteX4" fmla="*/ 1307251 w 1308052"/>
                <a:gd name="connsiteY4" fmla="*/ 23486 h 693850"/>
                <a:gd name="connsiteX5" fmla="*/ 1270800 w 1308052"/>
                <a:gd name="connsiteY5" fmla="*/ 13338 h 693850"/>
                <a:gd name="connsiteX6" fmla="*/ 1101178 w 1308052"/>
                <a:gd name="connsiteY6" fmla="*/ 380540 h 693850"/>
                <a:gd name="connsiteX7" fmla="*/ 987684 w 1308052"/>
                <a:gd name="connsiteY7" fmla="*/ 561138 h 693850"/>
                <a:gd name="connsiteX8" fmla="*/ 939427 w 1308052"/>
                <a:gd name="connsiteY8" fmla="*/ 632383 h 693850"/>
                <a:gd name="connsiteX9" fmla="*/ 834838 w 1308052"/>
                <a:gd name="connsiteY9" fmla="*/ 621406 h 693850"/>
                <a:gd name="connsiteX10" fmla="*/ 420002 w 1308052"/>
                <a:gd name="connsiteY10" fmla="*/ 466904 h 693850"/>
                <a:gd name="connsiteX11" fmla="*/ 33125 w 1308052"/>
                <a:gd name="connsiteY11" fmla="*/ 313230 h 693850"/>
                <a:gd name="connsiteX12" fmla="*/ 6408 w 1308052"/>
                <a:gd name="connsiteY12" fmla="*/ 340154 h 693850"/>
                <a:gd name="connsiteX13" fmla="*/ 6408 w 1308052"/>
                <a:gd name="connsiteY13" fmla="*/ 340154 h 69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052" h="693850">
                  <a:moveTo>
                    <a:pt x="6408" y="340154"/>
                  </a:moveTo>
                  <a:cubicBezTo>
                    <a:pt x="116175" y="430039"/>
                    <a:pt x="257422" y="458205"/>
                    <a:pt x="390385" y="497556"/>
                  </a:cubicBezTo>
                  <a:cubicBezTo>
                    <a:pt x="573468" y="551818"/>
                    <a:pt x="745782" y="636525"/>
                    <a:pt x="928037" y="693065"/>
                  </a:cubicBezTo>
                  <a:cubicBezTo>
                    <a:pt x="936528" y="695758"/>
                    <a:pt x="944605" y="691201"/>
                    <a:pt x="949369" y="684367"/>
                  </a:cubicBezTo>
                  <a:cubicBezTo>
                    <a:pt x="1090409" y="481401"/>
                    <a:pt x="1239112" y="263938"/>
                    <a:pt x="1307251" y="23486"/>
                  </a:cubicBezTo>
                  <a:cubicBezTo>
                    <a:pt x="1313878" y="-124"/>
                    <a:pt x="1277427" y="-10065"/>
                    <a:pt x="1270800" y="13338"/>
                  </a:cubicBezTo>
                  <a:cubicBezTo>
                    <a:pt x="1233935" y="143609"/>
                    <a:pt x="1169317" y="264145"/>
                    <a:pt x="1101178" y="380540"/>
                  </a:cubicBezTo>
                  <a:cubicBezTo>
                    <a:pt x="1065349" y="441844"/>
                    <a:pt x="1026827" y="501698"/>
                    <a:pt x="987684" y="561138"/>
                  </a:cubicBezTo>
                  <a:cubicBezTo>
                    <a:pt x="971943" y="585162"/>
                    <a:pt x="955789" y="608773"/>
                    <a:pt x="939427" y="632383"/>
                  </a:cubicBezTo>
                  <a:cubicBezTo>
                    <a:pt x="915817" y="666763"/>
                    <a:pt x="867768" y="633418"/>
                    <a:pt x="834838" y="621406"/>
                  </a:cubicBezTo>
                  <a:cubicBezTo>
                    <a:pt x="695869" y="570872"/>
                    <a:pt x="560628" y="512882"/>
                    <a:pt x="420002" y="466904"/>
                  </a:cubicBezTo>
                  <a:cubicBezTo>
                    <a:pt x="288488" y="423825"/>
                    <a:pt x="143099" y="403529"/>
                    <a:pt x="33125" y="313230"/>
                  </a:cubicBezTo>
                  <a:cubicBezTo>
                    <a:pt x="14485" y="298111"/>
                    <a:pt x="-12439" y="324621"/>
                    <a:pt x="6408" y="340154"/>
                  </a:cubicBezTo>
                  <a:lnTo>
                    <a:pt x="6408" y="340154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22B3B9-DC65-46E7-923F-AE1EF007AF04}"/>
                </a:ext>
              </a:extLst>
            </p:cNvPr>
            <p:cNvSpPr/>
            <p:nvPr/>
          </p:nvSpPr>
          <p:spPr>
            <a:xfrm>
              <a:off x="10850062" y="5765432"/>
              <a:ext cx="1225541" cy="680327"/>
            </a:xfrm>
            <a:custGeom>
              <a:avLst/>
              <a:gdLst>
                <a:gd name="connsiteX0" fmla="*/ 13428 w 1225541"/>
                <a:gd name="connsiteY0" fmla="*/ 348289 h 680327"/>
                <a:gd name="connsiteX1" fmla="*/ 949968 w 1225541"/>
                <a:gd name="connsiteY1" fmla="*/ 679662 h 680327"/>
                <a:gd name="connsiteX2" fmla="*/ 971300 w 1225541"/>
                <a:gd name="connsiteY2" fmla="*/ 670963 h 680327"/>
                <a:gd name="connsiteX3" fmla="*/ 1224593 w 1225541"/>
                <a:gd name="connsiteY3" fmla="*/ 23338 h 680327"/>
                <a:gd name="connsiteX4" fmla="*/ 1188142 w 1225541"/>
                <a:gd name="connsiteY4" fmla="*/ 13189 h 680327"/>
                <a:gd name="connsiteX5" fmla="*/ 1057250 w 1225541"/>
                <a:gd name="connsiteY5" fmla="*/ 391368 h 680327"/>
                <a:gd name="connsiteX6" fmla="*/ 973993 w 1225541"/>
                <a:gd name="connsiteY6" fmla="*/ 582321 h 680327"/>
                <a:gd name="connsiteX7" fmla="*/ 908133 w 1225541"/>
                <a:gd name="connsiteY7" fmla="*/ 627056 h 680327"/>
                <a:gd name="connsiteX8" fmla="*/ 804372 w 1225541"/>
                <a:gd name="connsiteY8" fmla="*/ 591434 h 680327"/>
                <a:gd name="connsiteX9" fmla="*/ 23576 w 1225541"/>
                <a:gd name="connsiteY9" fmla="*/ 311839 h 680327"/>
                <a:gd name="connsiteX10" fmla="*/ 13428 w 1225541"/>
                <a:gd name="connsiteY10" fmla="*/ 348289 h 680327"/>
                <a:gd name="connsiteX11" fmla="*/ 13428 w 1225541"/>
                <a:gd name="connsiteY11" fmla="*/ 348289 h 6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5541" h="680327">
                  <a:moveTo>
                    <a:pt x="13428" y="348289"/>
                  </a:moveTo>
                  <a:cubicBezTo>
                    <a:pt x="336516" y="426162"/>
                    <a:pt x="632887" y="582735"/>
                    <a:pt x="949968" y="679662"/>
                  </a:cubicBezTo>
                  <a:cubicBezTo>
                    <a:pt x="957838" y="681940"/>
                    <a:pt x="967572" y="678212"/>
                    <a:pt x="971300" y="670963"/>
                  </a:cubicBezTo>
                  <a:cubicBezTo>
                    <a:pt x="1078996" y="464891"/>
                    <a:pt x="1155212" y="244736"/>
                    <a:pt x="1224593" y="23338"/>
                  </a:cubicBezTo>
                  <a:cubicBezTo>
                    <a:pt x="1231842" y="-65"/>
                    <a:pt x="1195391" y="-10007"/>
                    <a:pt x="1188142" y="13189"/>
                  </a:cubicBezTo>
                  <a:cubicBezTo>
                    <a:pt x="1148170" y="140561"/>
                    <a:pt x="1105920" y="266896"/>
                    <a:pt x="1057250" y="391368"/>
                  </a:cubicBezTo>
                  <a:cubicBezTo>
                    <a:pt x="1031983" y="455985"/>
                    <a:pt x="1003816" y="519568"/>
                    <a:pt x="973993" y="582321"/>
                  </a:cubicBezTo>
                  <a:cubicBezTo>
                    <a:pt x="955560" y="620843"/>
                    <a:pt x="953489" y="641347"/>
                    <a:pt x="908133" y="627056"/>
                  </a:cubicBezTo>
                  <a:cubicBezTo>
                    <a:pt x="873339" y="615872"/>
                    <a:pt x="838752" y="603653"/>
                    <a:pt x="804372" y="591434"/>
                  </a:cubicBezTo>
                  <a:cubicBezTo>
                    <a:pt x="543830" y="498235"/>
                    <a:pt x="293644" y="376870"/>
                    <a:pt x="23576" y="311839"/>
                  </a:cubicBezTo>
                  <a:cubicBezTo>
                    <a:pt x="-34" y="306040"/>
                    <a:pt x="-10182" y="342697"/>
                    <a:pt x="13428" y="348289"/>
                  </a:cubicBezTo>
                  <a:lnTo>
                    <a:pt x="13428" y="348289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</p:grpSp>
      <p:grpSp>
        <p:nvGrpSpPr>
          <p:cNvPr id="19" name="Graphic 153">
            <a:extLst>
              <a:ext uri="{FF2B5EF4-FFF2-40B4-BE49-F238E27FC236}">
                <a16:creationId xmlns:a16="http://schemas.microsoft.com/office/drawing/2014/main" id="{9AF86EE5-700D-410A-A89B-32EBF3C114B3}"/>
              </a:ext>
            </a:extLst>
          </p:cNvPr>
          <p:cNvGrpSpPr/>
          <p:nvPr/>
        </p:nvGrpSpPr>
        <p:grpSpPr>
          <a:xfrm>
            <a:off x="11161825" y="3187825"/>
            <a:ext cx="1068908" cy="1281259"/>
            <a:chOff x="11161825" y="3187825"/>
            <a:chExt cx="1068908" cy="1281259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B356B4D-3784-43F2-A28E-F75020CB9D06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7B476EC-8FCE-440C-A1E7-2768425702BE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FF31C83-9929-4985-BEEA-C1C535C3D6CF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ECD860E-64BE-4740-B45E-DF93D446DF4F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FDC15BE-3AC2-40FC-BDCB-95D853ADCDFE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</p:grpSp>
      <p:grpSp>
        <p:nvGrpSpPr>
          <p:cNvPr id="25" name="Graphic 154">
            <a:extLst>
              <a:ext uri="{FF2B5EF4-FFF2-40B4-BE49-F238E27FC236}">
                <a16:creationId xmlns:a16="http://schemas.microsoft.com/office/drawing/2014/main" id="{B31CE3C3-DB7A-4E06-9AA2-EEAA04A23463}"/>
              </a:ext>
            </a:extLst>
          </p:cNvPr>
          <p:cNvGrpSpPr/>
          <p:nvPr/>
        </p:nvGrpSpPr>
        <p:grpSpPr>
          <a:xfrm>
            <a:off x="9167261" y="3475651"/>
            <a:ext cx="1734184" cy="1380521"/>
            <a:chOff x="9167261" y="3475651"/>
            <a:chExt cx="1734184" cy="138052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114148C-A5A8-4F19-B1BF-84CAB99B8F32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BB5F1D1-BA24-4966-B717-00F7B8CC12AA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DD92B20-8CF7-46A2-8123-D8F7C497E832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2D7D26D-28C3-4420-897F-5E2B52E2A043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79C4CC5-857F-4A62-A271-DA00E21D8B6A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63604D-D438-4F22-A870-60F25A3EB419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E5ACC8D-6C3D-43C5-AC79-12763472D0A6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5140C40-D8B2-46BA-A7E1-1A4E69276E44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3535D8B-26B9-4458-A6DF-65D0A24BADC3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2AC001D-A9D4-4D05-A53A-35B8E00BB9B8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58BBFED-785C-4EBE-8103-FEB169827FDB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1ACA511-DB4C-4713-8033-A333D30E9BE1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0C8227A-E47C-46ED-8471-CE0F10A2059F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F75D72A-33D7-4871-A4E2-407D1AC40573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F2E9B10-B592-412F-A2FA-DB088DDF1FC0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237A3CB-E172-4D05-A50B-BBD285B7DCF9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86D0CF4-AF4B-41B0-9992-1B90AA7AD166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F58084F-00A9-44A7-9890-06229A2AFF9A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CEE918C-B7C5-42A4-96D7-A62E12F025A9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</p:grpSp>
      <p:pic>
        <p:nvPicPr>
          <p:cNvPr id="71" name="Graphic 70">
            <a:extLst>
              <a:ext uri="{FF2B5EF4-FFF2-40B4-BE49-F238E27FC236}">
                <a16:creationId xmlns:a16="http://schemas.microsoft.com/office/drawing/2014/main" id="{9FEF3030-06E7-4044-AE60-FEAC52AF48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746101" y="2605828"/>
            <a:ext cx="1433328" cy="961600"/>
          </a:xfrm>
          <a:prstGeom prst="rect">
            <a:avLst/>
          </a:prstGeom>
        </p:spPr>
      </p:pic>
      <p:grpSp>
        <p:nvGrpSpPr>
          <p:cNvPr id="72" name="Graphic 243">
            <a:extLst>
              <a:ext uri="{FF2B5EF4-FFF2-40B4-BE49-F238E27FC236}">
                <a16:creationId xmlns:a16="http://schemas.microsoft.com/office/drawing/2014/main" id="{712B6FDC-51F0-4948-A2D5-2A4A6500FB1B}"/>
              </a:ext>
            </a:extLst>
          </p:cNvPr>
          <p:cNvGrpSpPr/>
          <p:nvPr/>
        </p:nvGrpSpPr>
        <p:grpSpPr>
          <a:xfrm>
            <a:off x="10022800" y="5553654"/>
            <a:ext cx="1630724" cy="1255170"/>
            <a:chOff x="7982733" y="5589867"/>
            <a:chExt cx="1630724" cy="1255170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853DEAE-92C0-48B2-B2E8-06F271769B70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FDE5B4E-289A-468C-BCA5-3F4AF664EC54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0E2C9AC-4292-4374-9548-5C30600071D5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48EA499-0577-43DE-8CAC-5E8939B47749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83D7761-F95E-4171-B931-9777D7CDA1D9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</p:grpSp>
      <p:grpSp>
        <p:nvGrpSpPr>
          <p:cNvPr id="78" name="Graphic 143">
            <a:extLst>
              <a:ext uri="{FF2B5EF4-FFF2-40B4-BE49-F238E27FC236}">
                <a16:creationId xmlns:a16="http://schemas.microsoft.com/office/drawing/2014/main" id="{8B97A4C2-3300-4A68-B6A1-27730643047E}"/>
              </a:ext>
            </a:extLst>
          </p:cNvPr>
          <p:cNvGrpSpPr/>
          <p:nvPr/>
        </p:nvGrpSpPr>
        <p:grpSpPr>
          <a:xfrm flipH="1">
            <a:off x="-166391" y="3206820"/>
            <a:ext cx="1876002" cy="3664187"/>
            <a:chOff x="10445531" y="3270549"/>
            <a:chExt cx="1876002" cy="3664187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A1968D9-6616-4DDD-99D7-AF9045A5B776}"/>
                </a:ext>
              </a:extLst>
            </p:cNvPr>
            <p:cNvSpPr/>
            <p:nvPr/>
          </p:nvSpPr>
          <p:spPr>
            <a:xfrm>
              <a:off x="10445531" y="3270549"/>
              <a:ext cx="1876002" cy="3650892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FEEFF98-DE6B-42BA-A6F6-4F95BCE8806F}"/>
                </a:ext>
              </a:extLst>
            </p:cNvPr>
            <p:cNvSpPr/>
            <p:nvPr/>
          </p:nvSpPr>
          <p:spPr>
            <a:xfrm>
              <a:off x="10625392" y="3521682"/>
              <a:ext cx="1371735" cy="3413054"/>
            </a:xfrm>
            <a:custGeom>
              <a:avLst/>
              <a:gdLst>
                <a:gd name="connsiteX0" fmla="*/ 1788 w 1371735"/>
                <a:gd name="connsiteY0" fmla="*/ 28876 h 3413054"/>
                <a:gd name="connsiteX1" fmla="*/ 431743 w 1371735"/>
                <a:gd name="connsiteY1" fmla="*/ 788961 h 3413054"/>
                <a:gd name="connsiteX2" fmla="*/ 772228 w 1371735"/>
                <a:gd name="connsiteY2" fmla="*/ 1701063 h 3413054"/>
                <a:gd name="connsiteX3" fmla="*/ 1052652 w 1371735"/>
                <a:gd name="connsiteY3" fmla="*/ 2576713 h 3413054"/>
                <a:gd name="connsiteX4" fmla="*/ 1337011 w 1371735"/>
                <a:gd name="connsiteY4" fmla="*/ 3404108 h 3413054"/>
                <a:gd name="connsiteX5" fmla="*/ 1369734 w 1371735"/>
                <a:gd name="connsiteY5" fmla="*/ 3385055 h 3413054"/>
                <a:gd name="connsiteX6" fmla="*/ 1361449 w 1371735"/>
                <a:gd name="connsiteY6" fmla="*/ 3373456 h 3413054"/>
                <a:gd name="connsiteX7" fmla="*/ 1328726 w 1371735"/>
                <a:gd name="connsiteY7" fmla="*/ 3392510 h 3413054"/>
                <a:gd name="connsiteX8" fmla="*/ 1337011 w 1371735"/>
                <a:gd name="connsiteY8" fmla="*/ 3404108 h 3413054"/>
                <a:gd name="connsiteX9" fmla="*/ 1369734 w 1371735"/>
                <a:gd name="connsiteY9" fmla="*/ 3385055 h 3413054"/>
                <a:gd name="connsiteX10" fmla="*/ 1073570 w 1371735"/>
                <a:gd name="connsiteY10" fmla="*/ 2513546 h 3413054"/>
                <a:gd name="connsiteX11" fmla="*/ 790247 w 1371735"/>
                <a:gd name="connsiteY11" fmla="*/ 1635617 h 3413054"/>
                <a:gd name="connsiteX12" fmla="*/ 464673 w 1371735"/>
                <a:gd name="connsiteY12" fmla="*/ 769907 h 3413054"/>
                <a:gd name="connsiteX13" fmla="*/ 34718 w 1371735"/>
                <a:gd name="connsiteY13" fmla="*/ 9822 h 3413054"/>
                <a:gd name="connsiteX14" fmla="*/ 1788 w 1371735"/>
                <a:gd name="connsiteY14" fmla="*/ 28876 h 3413054"/>
                <a:gd name="connsiteX15" fmla="*/ 1788 w 1371735"/>
                <a:gd name="connsiteY15" fmla="*/ 28876 h 341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735" h="3413054">
                  <a:moveTo>
                    <a:pt x="1788" y="28876"/>
                  </a:moveTo>
                  <a:cubicBezTo>
                    <a:pt x="119011" y="296666"/>
                    <a:pt x="297330" y="530284"/>
                    <a:pt x="431743" y="788961"/>
                  </a:cubicBezTo>
                  <a:cubicBezTo>
                    <a:pt x="580861" y="1075805"/>
                    <a:pt x="669296" y="1395786"/>
                    <a:pt x="772228" y="1701063"/>
                  </a:cubicBezTo>
                  <a:cubicBezTo>
                    <a:pt x="870190" y="1992049"/>
                    <a:pt x="966288" y="2281999"/>
                    <a:pt x="1052652" y="2576713"/>
                  </a:cubicBezTo>
                  <a:cubicBezTo>
                    <a:pt x="1134666" y="2856723"/>
                    <a:pt x="1219995" y="3136318"/>
                    <a:pt x="1337011" y="3404108"/>
                  </a:cubicBezTo>
                  <a:cubicBezTo>
                    <a:pt x="1347987" y="3397688"/>
                    <a:pt x="1358757" y="3391475"/>
                    <a:pt x="1369734" y="3385055"/>
                  </a:cubicBezTo>
                  <a:cubicBezTo>
                    <a:pt x="1367041" y="3381120"/>
                    <a:pt x="1364142" y="3377391"/>
                    <a:pt x="1361449" y="3373456"/>
                  </a:cubicBezTo>
                  <a:cubicBezTo>
                    <a:pt x="1347366" y="3353781"/>
                    <a:pt x="1314643" y="3372628"/>
                    <a:pt x="1328726" y="3392510"/>
                  </a:cubicBezTo>
                  <a:cubicBezTo>
                    <a:pt x="1331419" y="3396445"/>
                    <a:pt x="1334318" y="3400173"/>
                    <a:pt x="1337011" y="3404108"/>
                  </a:cubicBezTo>
                  <a:cubicBezTo>
                    <a:pt x="1351301" y="3424198"/>
                    <a:pt x="1379468" y="3407215"/>
                    <a:pt x="1369734" y="3385055"/>
                  </a:cubicBezTo>
                  <a:cubicBezTo>
                    <a:pt x="1246505" y="3103388"/>
                    <a:pt x="1159726" y="2808053"/>
                    <a:pt x="1073570" y="2513546"/>
                  </a:cubicBezTo>
                  <a:cubicBezTo>
                    <a:pt x="986999" y="2217796"/>
                    <a:pt x="888208" y="1927638"/>
                    <a:pt x="790247" y="1635617"/>
                  </a:cubicBezTo>
                  <a:cubicBezTo>
                    <a:pt x="692492" y="1344216"/>
                    <a:pt x="603435" y="1044946"/>
                    <a:pt x="464673" y="769907"/>
                  </a:cubicBezTo>
                  <a:cubicBezTo>
                    <a:pt x="333160" y="509573"/>
                    <a:pt x="152148" y="277819"/>
                    <a:pt x="34718" y="9822"/>
                  </a:cubicBezTo>
                  <a:cubicBezTo>
                    <a:pt x="24777" y="-12338"/>
                    <a:pt x="-7946" y="6923"/>
                    <a:pt x="1788" y="28876"/>
                  </a:cubicBezTo>
                  <a:lnTo>
                    <a:pt x="1788" y="2887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B195D8F4-7CAF-4241-978B-C7D5B91CFDE8}"/>
                </a:ext>
              </a:extLst>
            </p:cNvPr>
            <p:cNvSpPr/>
            <p:nvPr/>
          </p:nvSpPr>
          <p:spPr>
            <a:xfrm>
              <a:off x="10568388" y="3758960"/>
              <a:ext cx="463768" cy="390574"/>
            </a:xfrm>
            <a:custGeom>
              <a:avLst/>
              <a:gdLst>
                <a:gd name="connsiteX0" fmla="*/ 8672 w 463768"/>
                <a:gd name="connsiteY0" fmla="*/ 198150 h 390574"/>
                <a:gd name="connsiteX1" fmla="*/ 410874 w 463768"/>
                <a:gd name="connsiteY1" fmla="*/ 389725 h 390574"/>
                <a:gd name="connsiteX2" fmla="*/ 434899 w 463768"/>
                <a:gd name="connsiteY2" fmla="*/ 371499 h 390574"/>
                <a:gd name="connsiteX3" fmla="*/ 463687 w 463768"/>
                <a:gd name="connsiteY3" fmla="*/ 18174 h 390574"/>
                <a:gd name="connsiteX4" fmla="*/ 425786 w 463768"/>
                <a:gd name="connsiteY4" fmla="*/ 18174 h 390574"/>
                <a:gd name="connsiteX5" fmla="*/ 396998 w 463768"/>
                <a:gd name="connsiteY5" fmla="*/ 371499 h 390574"/>
                <a:gd name="connsiteX6" fmla="*/ 421023 w 463768"/>
                <a:gd name="connsiteY6" fmla="*/ 353274 h 390574"/>
                <a:gd name="connsiteX7" fmla="*/ 27725 w 463768"/>
                <a:gd name="connsiteY7" fmla="*/ 165634 h 390574"/>
                <a:gd name="connsiteX8" fmla="*/ 8672 w 463768"/>
                <a:gd name="connsiteY8" fmla="*/ 198150 h 390574"/>
                <a:gd name="connsiteX9" fmla="*/ 8672 w 463768"/>
                <a:gd name="connsiteY9" fmla="*/ 198150 h 3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768" h="390574">
                  <a:moveTo>
                    <a:pt x="8672" y="198150"/>
                  </a:moveTo>
                  <a:cubicBezTo>
                    <a:pt x="132936" y="280786"/>
                    <a:pt x="269834" y="342090"/>
                    <a:pt x="410874" y="389725"/>
                  </a:cubicBezTo>
                  <a:cubicBezTo>
                    <a:pt x="422680" y="393660"/>
                    <a:pt x="434692" y="383304"/>
                    <a:pt x="434899" y="371499"/>
                  </a:cubicBezTo>
                  <a:cubicBezTo>
                    <a:pt x="435106" y="253034"/>
                    <a:pt x="453746" y="136018"/>
                    <a:pt x="463687" y="18174"/>
                  </a:cubicBezTo>
                  <a:cubicBezTo>
                    <a:pt x="465758" y="-6058"/>
                    <a:pt x="427857" y="-6058"/>
                    <a:pt x="425786" y="18174"/>
                  </a:cubicBezTo>
                  <a:cubicBezTo>
                    <a:pt x="415845" y="136018"/>
                    <a:pt x="397205" y="253034"/>
                    <a:pt x="396998" y="371499"/>
                  </a:cubicBezTo>
                  <a:cubicBezTo>
                    <a:pt x="404868" y="365493"/>
                    <a:pt x="412946" y="359280"/>
                    <a:pt x="421023" y="353274"/>
                  </a:cubicBezTo>
                  <a:cubicBezTo>
                    <a:pt x="282882" y="306675"/>
                    <a:pt x="149505" y="246406"/>
                    <a:pt x="27725" y="165634"/>
                  </a:cubicBezTo>
                  <a:cubicBezTo>
                    <a:pt x="7429" y="151965"/>
                    <a:pt x="-11625" y="184688"/>
                    <a:pt x="8672" y="198150"/>
                  </a:cubicBezTo>
                  <a:lnTo>
                    <a:pt x="8672" y="198150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2C07D56-0FED-499C-B5C6-A5F5ED65B5D8}"/>
                </a:ext>
              </a:extLst>
            </p:cNvPr>
            <p:cNvSpPr/>
            <p:nvPr/>
          </p:nvSpPr>
          <p:spPr>
            <a:xfrm>
              <a:off x="10574138" y="4118909"/>
              <a:ext cx="713804" cy="433172"/>
            </a:xfrm>
            <a:custGeom>
              <a:avLst/>
              <a:gdLst>
                <a:gd name="connsiteX0" fmla="*/ 8928 w 713804"/>
                <a:gd name="connsiteY0" fmla="*/ 166467 h 433172"/>
                <a:gd name="connsiteX1" fmla="*/ 608919 w 713804"/>
                <a:gd name="connsiteY1" fmla="*/ 431150 h 433172"/>
                <a:gd name="connsiteX2" fmla="*/ 636672 w 713804"/>
                <a:gd name="connsiteY2" fmla="*/ 419966 h 433172"/>
                <a:gd name="connsiteX3" fmla="*/ 713508 w 713804"/>
                <a:gd name="connsiteY3" fmla="*/ 23769 h 433172"/>
                <a:gd name="connsiteX4" fmla="*/ 677058 w 713804"/>
                <a:gd name="connsiteY4" fmla="*/ 13828 h 433172"/>
                <a:gd name="connsiteX5" fmla="*/ 600221 w 713804"/>
                <a:gd name="connsiteY5" fmla="*/ 410025 h 433172"/>
                <a:gd name="connsiteX6" fmla="*/ 627973 w 713804"/>
                <a:gd name="connsiteY6" fmla="*/ 398634 h 433172"/>
                <a:gd name="connsiteX7" fmla="*/ 28189 w 713804"/>
                <a:gd name="connsiteY7" fmla="*/ 133951 h 433172"/>
                <a:gd name="connsiteX8" fmla="*/ 8928 w 713804"/>
                <a:gd name="connsiteY8" fmla="*/ 166467 h 433172"/>
                <a:gd name="connsiteX9" fmla="*/ 8928 w 713804"/>
                <a:gd name="connsiteY9" fmla="*/ 166467 h 4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04" h="433172">
                  <a:moveTo>
                    <a:pt x="8928" y="166467"/>
                  </a:moveTo>
                  <a:cubicBezTo>
                    <a:pt x="195947" y="282033"/>
                    <a:pt x="408232" y="344579"/>
                    <a:pt x="608919" y="431150"/>
                  </a:cubicBezTo>
                  <a:cubicBezTo>
                    <a:pt x="619689" y="435706"/>
                    <a:pt x="633565" y="432807"/>
                    <a:pt x="636672" y="419966"/>
                  </a:cubicBezTo>
                  <a:cubicBezTo>
                    <a:pt x="668359" y="289074"/>
                    <a:pt x="691141" y="156525"/>
                    <a:pt x="713508" y="23769"/>
                  </a:cubicBezTo>
                  <a:cubicBezTo>
                    <a:pt x="717443" y="-48"/>
                    <a:pt x="680993" y="-10403"/>
                    <a:pt x="677058" y="13828"/>
                  </a:cubicBezTo>
                  <a:cubicBezTo>
                    <a:pt x="654690" y="146584"/>
                    <a:pt x="631908" y="279133"/>
                    <a:pt x="600221" y="410025"/>
                  </a:cubicBezTo>
                  <a:cubicBezTo>
                    <a:pt x="609540" y="406297"/>
                    <a:pt x="618860" y="402569"/>
                    <a:pt x="627973" y="398634"/>
                  </a:cubicBezTo>
                  <a:cubicBezTo>
                    <a:pt x="427493" y="312063"/>
                    <a:pt x="215000" y="249310"/>
                    <a:pt x="28189" y="133951"/>
                  </a:cubicBezTo>
                  <a:cubicBezTo>
                    <a:pt x="7272" y="120903"/>
                    <a:pt x="-11782" y="153626"/>
                    <a:pt x="8928" y="166467"/>
                  </a:cubicBezTo>
                  <a:lnTo>
                    <a:pt x="8928" y="16646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0B87E71-58DD-4C8B-BD06-45BF40D8744F}"/>
                </a:ext>
              </a:extLst>
            </p:cNvPr>
            <p:cNvSpPr/>
            <p:nvPr/>
          </p:nvSpPr>
          <p:spPr>
            <a:xfrm>
              <a:off x="10548869" y="4399170"/>
              <a:ext cx="1008997" cy="611440"/>
            </a:xfrm>
            <a:custGeom>
              <a:avLst/>
              <a:gdLst>
                <a:gd name="connsiteX0" fmla="*/ 13279 w 1008997"/>
                <a:gd name="connsiteY0" fmla="*/ 282817 h 611440"/>
                <a:gd name="connsiteX1" fmla="*/ 807123 w 1008997"/>
                <a:gd name="connsiteY1" fmla="*/ 610668 h 611440"/>
                <a:gd name="connsiteX2" fmla="*/ 830319 w 1008997"/>
                <a:gd name="connsiteY2" fmla="*/ 597413 h 611440"/>
                <a:gd name="connsiteX3" fmla="*/ 1008638 w 1008997"/>
                <a:gd name="connsiteY3" fmla="*/ 23725 h 611440"/>
                <a:gd name="connsiteX4" fmla="*/ 972187 w 1008997"/>
                <a:gd name="connsiteY4" fmla="*/ 13577 h 611440"/>
                <a:gd name="connsiteX5" fmla="*/ 793868 w 1008997"/>
                <a:gd name="connsiteY5" fmla="*/ 587265 h 611440"/>
                <a:gd name="connsiteX6" fmla="*/ 817064 w 1008997"/>
                <a:gd name="connsiteY6" fmla="*/ 574010 h 611440"/>
                <a:gd name="connsiteX7" fmla="*/ 23427 w 1008997"/>
                <a:gd name="connsiteY7" fmla="*/ 246366 h 611440"/>
                <a:gd name="connsiteX8" fmla="*/ 13279 w 1008997"/>
                <a:gd name="connsiteY8" fmla="*/ 282817 h 611440"/>
                <a:gd name="connsiteX9" fmla="*/ 13279 w 1008997"/>
                <a:gd name="connsiteY9" fmla="*/ 282817 h 6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8997" h="611440">
                  <a:moveTo>
                    <a:pt x="13279" y="282817"/>
                  </a:moveTo>
                  <a:cubicBezTo>
                    <a:pt x="289561" y="363381"/>
                    <a:pt x="530841" y="530103"/>
                    <a:pt x="807123" y="610668"/>
                  </a:cubicBezTo>
                  <a:cubicBezTo>
                    <a:pt x="817478" y="613774"/>
                    <a:pt x="827212" y="607147"/>
                    <a:pt x="830319" y="597413"/>
                  </a:cubicBezTo>
                  <a:cubicBezTo>
                    <a:pt x="894729" y="407495"/>
                    <a:pt x="973016" y="222134"/>
                    <a:pt x="1008638" y="23725"/>
                  </a:cubicBezTo>
                  <a:cubicBezTo>
                    <a:pt x="1012988" y="-92"/>
                    <a:pt x="976537" y="-10241"/>
                    <a:pt x="972187" y="13577"/>
                  </a:cubicBezTo>
                  <a:cubicBezTo>
                    <a:pt x="936565" y="211986"/>
                    <a:pt x="858278" y="397347"/>
                    <a:pt x="793868" y="587265"/>
                  </a:cubicBezTo>
                  <a:cubicBezTo>
                    <a:pt x="801531" y="582915"/>
                    <a:pt x="809401" y="578359"/>
                    <a:pt x="817064" y="574010"/>
                  </a:cubicBezTo>
                  <a:cubicBezTo>
                    <a:pt x="540989" y="493652"/>
                    <a:pt x="299709" y="327138"/>
                    <a:pt x="23427" y="246366"/>
                  </a:cubicBezTo>
                  <a:cubicBezTo>
                    <a:pt x="24" y="239531"/>
                    <a:pt x="-10124" y="275982"/>
                    <a:pt x="13279" y="282817"/>
                  </a:cubicBezTo>
                  <a:lnTo>
                    <a:pt x="13279" y="28281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663C600-602A-4576-8CEA-0CDD0D763A15}"/>
                </a:ext>
              </a:extLst>
            </p:cNvPr>
            <p:cNvSpPr/>
            <p:nvPr/>
          </p:nvSpPr>
          <p:spPr>
            <a:xfrm>
              <a:off x="10645958" y="4782571"/>
              <a:ext cx="1185080" cy="627779"/>
            </a:xfrm>
            <a:custGeom>
              <a:avLst/>
              <a:gdLst>
                <a:gd name="connsiteX0" fmla="*/ 8975 w 1185080"/>
                <a:gd name="connsiteY0" fmla="*/ 292506 h 627779"/>
                <a:gd name="connsiteX1" fmla="*/ 438309 w 1185080"/>
                <a:gd name="connsiteY1" fmla="*/ 490294 h 627779"/>
                <a:gd name="connsiteX2" fmla="*/ 780243 w 1185080"/>
                <a:gd name="connsiteY2" fmla="*/ 626778 h 627779"/>
                <a:gd name="connsiteX3" fmla="*/ 968297 w 1185080"/>
                <a:gd name="connsiteY3" fmla="*/ 462334 h 627779"/>
                <a:gd name="connsiteX4" fmla="*/ 1182860 w 1185080"/>
                <a:gd name="connsiteY4" fmla="*/ 28651 h 627779"/>
                <a:gd name="connsiteX5" fmla="*/ 1150137 w 1185080"/>
                <a:gd name="connsiteY5" fmla="*/ 9597 h 627779"/>
                <a:gd name="connsiteX6" fmla="*/ 964155 w 1185080"/>
                <a:gd name="connsiteY6" fmla="*/ 372657 h 627779"/>
                <a:gd name="connsiteX7" fmla="*/ 729916 w 1185080"/>
                <a:gd name="connsiteY7" fmla="*/ 579143 h 627779"/>
                <a:gd name="connsiteX8" fmla="*/ 418633 w 1185080"/>
                <a:gd name="connsiteY8" fmla="*/ 440588 h 627779"/>
                <a:gd name="connsiteX9" fmla="*/ 28028 w 1185080"/>
                <a:gd name="connsiteY9" fmla="*/ 259783 h 627779"/>
                <a:gd name="connsiteX10" fmla="*/ 8975 w 1185080"/>
                <a:gd name="connsiteY10" fmla="*/ 292506 h 627779"/>
                <a:gd name="connsiteX11" fmla="*/ 8975 w 1185080"/>
                <a:gd name="connsiteY11" fmla="*/ 292506 h 62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5080" h="627779">
                  <a:moveTo>
                    <a:pt x="8975" y="292506"/>
                  </a:moveTo>
                  <a:cubicBezTo>
                    <a:pt x="144630" y="375349"/>
                    <a:pt x="294369" y="424641"/>
                    <a:pt x="438309" y="490294"/>
                  </a:cubicBezTo>
                  <a:cubicBezTo>
                    <a:pt x="548904" y="540621"/>
                    <a:pt x="657221" y="612280"/>
                    <a:pt x="780243" y="626778"/>
                  </a:cubicBezTo>
                  <a:cubicBezTo>
                    <a:pt x="881519" y="638790"/>
                    <a:pt x="934745" y="540414"/>
                    <a:pt x="968297" y="462334"/>
                  </a:cubicBezTo>
                  <a:cubicBezTo>
                    <a:pt x="1032500" y="313010"/>
                    <a:pt x="1109959" y="173626"/>
                    <a:pt x="1182860" y="28651"/>
                  </a:cubicBezTo>
                  <a:cubicBezTo>
                    <a:pt x="1193837" y="6905"/>
                    <a:pt x="1161114" y="-12149"/>
                    <a:pt x="1150137" y="9597"/>
                  </a:cubicBezTo>
                  <a:cubicBezTo>
                    <a:pt x="1089041" y="131169"/>
                    <a:pt x="1016346" y="246942"/>
                    <a:pt x="964155" y="372657"/>
                  </a:cubicBezTo>
                  <a:cubicBezTo>
                    <a:pt x="917348" y="485323"/>
                    <a:pt x="879862" y="617872"/>
                    <a:pt x="729916" y="579143"/>
                  </a:cubicBezTo>
                  <a:cubicBezTo>
                    <a:pt x="619735" y="550562"/>
                    <a:pt x="523637" y="482631"/>
                    <a:pt x="418633" y="440588"/>
                  </a:cubicBezTo>
                  <a:cubicBezTo>
                    <a:pt x="285670" y="387361"/>
                    <a:pt x="150636" y="334549"/>
                    <a:pt x="28028" y="259783"/>
                  </a:cubicBezTo>
                  <a:cubicBezTo>
                    <a:pt x="7111" y="246942"/>
                    <a:pt x="-11736" y="279665"/>
                    <a:pt x="8975" y="292506"/>
                  </a:cubicBezTo>
                  <a:lnTo>
                    <a:pt x="8975" y="29250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3BC640B-F686-4A2F-8662-1FBD082228FD}"/>
                </a:ext>
              </a:extLst>
            </p:cNvPr>
            <p:cNvSpPr/>
            <p:nvPr/>
          </p:nvSpPr>
          <p:spPr>
            <a:xfrm>
              <a:off x="10705272" y="5222868"/>
              <a:ext cx="1308052" cy="693850"/>
            </a:xfrm>
            <a:custGeom>
              <a:avLst/>
              <a:gdLst>
                <a:gd name="connsiteX0" fmla="*/ 6408 w 1308052"/>
                <a:gd name="connsiteY0" fmla="*/ 340154 h 693850"/>
                <a:gd name="connsiteX1" fmla="*/ 390385 w 1308052"/>
                <a:gd name="connsiteY1" fmla="*/ 497556 h 693850"/>
                <a:gd name="connsiteX2" fmla="*/ 928037 w 1308052"/>
                <a:gd name="connsiteY2" fmla="*/ 693065 h 693850"/>
                <a:gd name="connsiteX3" fmla="*/ 949369 w 1308052"/>
                <a:gd name="connsiteY3" fmla="*/ 684367 h 693850"/>
                <a:gd name="connsiteX4" fmla="*/ 1307251 w 1308052"/>
                <a:gd name="connsiteY4" fmla="*/ 23486 h 693850"/>
                <a:gd name="connsiteX5" fmla="*/ 1270800 w 1308052"/>
                <a:gd name="connsiteY5" fmla="*/ 13338 h 693850"/>
                <a:gd name="connsiteX6" fmla="*/ 1101178 w 1308052"/>
                <a:gd name="connsiteY6" fmla="*/ 380540 h 693850"/>
                <a:gd name="connsiteX7" fmla="*/ 987684 w 1308052"/>
                <a:gd name="connsiteY7" fmla="*/ 561138 h 693850"/>
                <a:gd name="connsiteX8" fmla="*/ 939427 w 1308052"/>
                <a:gd name="connsiteY8" fmla="*/ 632383 h 693850"/>
                <a:gd name="connsiteX9" fmla="*/ 834838 w 1308052"/>
                <a:gd name="connsiteY9" fmla="*/ 621406 h 693850"/>
                <a:gd name="connsiteX10" fmla="*/ 420002 w 1308052"/>
                <a:gd name="connsiteY10" fmla="*/ 466904 h 693850"/>
                <a:gd name="connsiteX11" fmla="*/ 33125 w 1308052"/>
                <a:gd name="connsiteY11" fmla="*/ 313230 h 693850"/>
                <a:gd name="connsiteX12" fmla="*/ 6408 w 1308052"/>
                <a:gd name="connsiteY12" fmla="*/ 340154 h 693850"/>
                <a:gd name="connsiteX13" fmla="*/ 6408 w 1308052"/>
                <a:gd name="connsiteY13" fmla="*/ 340154 h 69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052" h="693850">
                  <a:moveTo>
                    <a:pt x="6408" y="340154"/>
                  </a:moveTo>
                  <a:cubicBezTo>
                    <a:pt x="116175" y="430039"/>
                    <a:pt x="257422" y="458205"/>
                    <a:pt x="390385" y="497556"/>
                  </a:cubicBezTo>
                  <a:cubicBezTo>
                    <a:pt x="573468" y="551818"/>
                    <a:pt x="745782" y="636525"/>
                    <a:pt x="928037" y="693065"/>
                  </a:cubicBezTo>
                  <a:cubicBezTo>
                    <a:pt x="936528" y="695758"/>
                    <a:pt x="944605" y="691201"/>
                    <a:pt x="949369" y="684367"/>
                  </a:cubicBezTo>
                  <a:cubicBezTo>
                    <a:pt x="1090409" y="481401"/>
                    <a:pt x="1239112" y="263938"/>
                    <a:pt x="1307251" y="23486"/>
                  </a:cubicBezTo>
                  <a:cubicBezTo>
                    <a:pt x="1313878" y="-124"/>
                    <a:pt x="1277427" y="-10065"/>
                    <a:pt x="1270800" y="13338"/>
                  </a:cubicBezTo>
                  <a:cubicBezTo>
                    <a:pt x="1233935" y="143609"/>
                    <a:pt x="1169317" y="264145"/>
                    <a:pt x="1101178" y="380540"/>
                  </a:cubicBezTo>
                  <a:cubicBezTo>
                    <a:pt x="1065349" y="441844"/>
                    <a:pt x="1026827" y="501698"/>
                    <a:pt x="987684" y="561138"/>
                  </a:cubicBezTo>
                  <a:cubicBezTo>
                    <a:pt x="971943" y="585162"/>
                    <a:pt x="955789" y="608773"/>
                    <a:pt x="939427" y="632383"/>
                  </a:cubicBezTo>
                  <a:cubicBezTo>
                    <a:pt x="915817" y="666763"/>
                    <a:pt x="867768" y="633418"/>
                    <a:pt x="834838" y="621406"/>
                  </a:cubicBezTo>
                  <a:cubicBezTo>
                    <a:pt x="695869" y="570872"/>
                    <a:pt x="560628" y="512882"/>
                    <a:pt x="420002" y="466904"/>
                  </a:cubicBezTo>
                  <a:cubicBezTo>
                    <a:pt x="288488" y="423825"/>
                    <a:pt x="143099" y="403529"/>
                    <a:pt x="33125" y="313230"/>
                  </a:cubicBezTo>
                  <a:cubicBezTo>
                    <a:pt x="14485" y="298111"/>
                    <a:pt x="-12439" y="324621"/>
                    <a:pt x="6408" y="340154"/>
                  </a:cubicBezTo>
                  <a:lnTo>
                    <a:pt x="6408" y="340154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DE7EB07-A54A-4EF2-B6EF-67A6B0A83F99}"/>
                </a:ext>
              </a:extLst>
            </p:cNvPr>
            <p:cNvSpPr/>
            <p:nvPr/>
          </p:nvSpPr>
          <p:spPr>
            <a:xfrm>
              <a:off x="10850062" y="5765432"/>
              <a:ext cx="1225541" cy="680327"/>
            </a:xfrm>
            <a:custGeom>
              <a:avLst/>
              <a:gdLst>
                <a:gd name="connsiteX0" fmla="*/ 13428 w 1225541"/>
                <a:gd name="connsiteY0" fmla="*/ 348289 h 680327"/>
                <a:gd name="connsiteX1" fmla="*/ 949968 w 1225541"/>
                <a:gd name="connsiteY1" fmla="*/ 679662 h 680327"/>
                <a:gd name="connsiteX2" fmla="*/ 971300 w 1225541"/>
                <a:gd name="connsiteY2" fmla="*/ 670963 h 680327"/>
                <a:gd name="connsiteX3" fmla="*/ 1224593 w 1225541"/>
                <a:gd name="connsiteY3" fmla="*/ 23338 h 680327"/>
                <a:gd name="connsiteX4" fmla="*/ 1188142 w 1225541"/>
                <a:gd name="connsiteY4" fmla="*/ 13189 h 680327"/>
                <a:gd name="connsiteX5" fmla="*/ 1057250 w 1225541"/>
                <a:gd name="connsiteY5" fmla="*/ 391368 h 680327"/>
                <a:gd name="connsiteX6" fmla="*/ 973993 w 1225541"/>
                <a:gd name="connsiteY6" fmla="*/ 582321 h 680327"/>
                <a:gd name="connsiteX7" fmla="*/ 908133 w 1225541"/>
                <a:gd name="connsiteY7" fmla="*/ 627056 h 680327"/>
                <a:gd name="connsiteX8" fmla="*/ 804372 w 1225541"/>
                <a:gd name="connsiteY8" fmla="*/ 591434 h 680327"/>
                <a:gd name="connsiteX9" fmla="*/ 23576 w 1225541"/>
                <a:gd name="connsiteY9" fmla="*/ 311839 h 680327"/>
                <a:gd name="connsiteX10" fmla="*/ 13428 w 1225541"/>
                <a:gd name="connsiteY10" fmla="*/ 348289 h 680327"/>
                <a:gd name="connsiteX11" fmla="*/ 13428 w 1225541"/>
                <a:gd name="connsiteY11" fmla="*/ 348289 h 6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5541" h="680327">
                  <a:moveTo>
                    <a:pt x="13428" y="348289"/>
                  </a:moveTo>
                  <a:cubicBezTo>
                    <a:pt x="336516" y="426162"/>
                    <a:pt x="632887" y="582735"/>
                    <a:pt x="949968" y="679662"/>
                  </a:cubicBezTo>
                  <a:cubicBezTo>
                    <a:pt x="957838" y="681940"/>
                    <a:pt x="967572" y="678212"/>
                    <a:pt x="971300" y="670963"/>
                  </a:cubicBezTo>
                  <a:cubicBezTo>
                    <a:pt x="1078996" y="464891"/>
                    <a:pt x="1155212" y="244736"/>
                    <a:pt x="1224593" y="23338"/>
                  </a:cubicBezTo>
                  <a:cubicBezTo>
                    <a:pt x="1231842" y="-65"/>
                    <a:pt x="1195391" y="-10007"/>
                    <a:pt x="1188142" y="13189"/>
                  </a:cubicBezTo>
                  <a:cubicBezTo>
                    <a:pt x="1148170" y="140561"/>
                    <a:pt x="1105920" y="266896"/>
                    <a:pt x="1057250" y="391368"/>
                  </a:cubicBezTo>
                  <a:cubicBezTo>
                    <a:pt x="1031983" y="455985"/>
                    <a:pt x="1003816" y="519568"/>
                    <a:pt x="973993" y="582321"/>
                  </a:cubicBezTo>
                  <a:cubicBezTo>
                    <a:pt x="955560" y="620843"/>
                    <a:pt x="953489" y="641347"/>
                    <a:pt x="908133" y="627056"/>
                  </a:cubicBezTo>
                  <a:cubicBezTo>
                    <a:pt x="873339" y="615872"/>
                    <a:pt x="838752" y="603653"/>
                    <a:pt x="804372" y="591434"/>
                  </a:cubicBezTo>
                  <a:cubicBezTo>
                    <a:pt x="543830" y="498235"/>
                    <a:pt x="293644" y="376870"/>
                    <a:pt x="23576" y="311839"/>
                  </a:cubicBezTo>
                  <a:cubicBezTo>
                    <a:pt x="-34" y="306040"/>
                    <a:pt x="-10182" y="342697"/>
                    <a:pt x="13428" y="348289"/>
                  </a:cubicBezTo>
                  <a:lnTo>
                    <a:pt x="13428" y="348289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</p:grpSp>
      <p:grpSp>
        <p:nvGrpSpPr>
          <p:cNvPr id="87" name="Graphic 153">
            <a:extLst>
              <a:ext uri="{FF2B5EF4-FFF2-40B4-BE49-F238E27FC236}">
                <a16:creationId xmlns:a16="http://schemas.microsoft.com/office/drawing/2014/main" id="{5F17B979-F944-4C43-B265-915CA6ABACC9}"/>
              </a:ext>
            </a:extLst>
          </p:cNvPr>
          <p:cNvGrpSpPr/>
          <p:nvPr/>
        </p:nvGrpSpPr>
        <p:grpSpPr>
          <a:xfrm flipH="1">
            <a:off x="-75591" y="3124096"/>
            <a:ext cx="1068908" cy="1281260"/>
            <a:chOff x="11161825" y="3187825"/>
            <a:chExt cx="1068908" cy="1281260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36E7316A-8A89-4CE8-B339-665DA0B64835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D3C2E5A-6747-4A4B-B46B-0C5F0488471F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2CD143B-EC84-4B79-9FE6-4113761BE560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0ACB969-9B37-4021-9A02-6231D650FCF1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A37A2C6-40A3-47AA-A027-C5D2B5F0AD21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</p:grpSp>
      <p:grpSp>
        <p:nvGrpSpPr>
          <p:cNvPr id="93" name="Graphic 154">
            <a:extLst>
              <a:ext uri="{FF2B5EF4-FFF2-40B4-BE49-F238E27FC236}">
                <a16:creationId xmlns:a16="http://schemas.microsoft.com/office/drawing/2014/main" id="{0EB511D1-DA50-49F6-91B9-35F9726D9131}"/>
              </a:ext>
            </a:extLst>
          </p:cNvPr>
          <p:cNvGrpSpPr/>
          <p:nvPr/>
        </p:nvGrpSpPr>
        <p:grpSpPr>
          <a:xfrm flipH="1">
            <a:off x="1253698" y="3411922"/>
            <a:ext cx="1734183" cy="1380521"/>
            <a:chOff x="9167261" y="3475651"/>
            <a:chExt cx="1734183" cy="1380521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7150E9D-DF79-45CE-A609-BD5CE035BB35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4AD6995-D7E9-41A0-AC92-F88E29A4D19C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E941C6F-5643-4BC8-9B9E-6B51EE7FA646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68BFA23-4DB3-45CF-A730-A0F91DE4902B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CFF75EE-30F1-4BA2-A495-2FF639EAA5E1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85C4F285-99B6-4544-917E-382A558B3FA8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9EA8A71-921E-4592-ACF4-75E72E1FF52E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F5E80ED-BB26-417B-9774-D119A0D8D0B1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7F1D21ED-6E95-4570-944F-8EABF74BEEEE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82BD992-15BF-4B90-9F6A-FBBDD4266D32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FD3495E-061D-48D7-A8ED-B0B3E0C90DAA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756C804-AA5A-4E99-B89B-A4E06B22D3D9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EB7525D-81F0-4A62-9220-9EE91CE546FD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A1E8B70-F6CE-4CA6-896B-18C217FE17E8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4BA0F80-914D-4DA6-A244-D0F9DD4BCB1F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745C77CA-D2DB-49D9-86E1-95B0B5BAF4E0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1B74302-069F-438B-A4B6-183980C549AA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EF07532-9B69-4F63-B2F1-DD623EE22710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A19C230-E8F0-41DD-A58D-40DE6094D70D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</p:grpSp>
      <p:pic>
        <p:nvPicPr>
          <p:cNvPr id="139" name="Graphic 138">
            <a:extLst>
              <a:ext uri="{FF2B5EF4-FFF2-40B4-BE49-F238E27FC236}">
                <a16:creationId xmlns:a16="http://schemas.microsoft.com/office/drawing/2014/main" id="{D9426C2D-08C4-461C-B4CE-A005BBCBE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H="1">
            <a:off x="-24287" y="2542099"/>
            <a:ext cx="1433328" cy="961600"/>
          </a:xfrm>
          <a:prstGeom prst="rect">
            <a:avLst/>
          </a:prstGeom>
        </p:spPr>
      </p:pic>
      <p:grpSp>
        <p:nvGrpSpPr>
          <p:cNvPr id="140" name="Graphic 243">
            <a:extLst>
              <a:ext uri="{FF2B5EF4-FFF2-40B4-BE49-F238E27FC236}">
                <a16:creationId xmlns:a16="http://schemas.microsoft.com/office/drawing/2014/main" id="{7BDF3D80-AC3E-4B02-9E67-E51808F94685}"/>
              </a:ext>
            </a:extLst>
          </p:cNvPr>
          <p:cNvGrpSpPr/>
          <p:nvPr/>
        </p:nvGrpSpPr>
        <p:grpSpPr>
          <a:xfrm flipH="1">
            <a:off x="429537" y="5431263"/>
            <a:ext cx="1630724" cy="1255169"/>
            <a:chOff x="7982733" y="5589867"/>
            <a:chExt cx="1630724" cy="1255169"/>
          </a:xfrm>
        </p:grpSpPr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6028789C-DC36-492C-8451-03C0E1275DC9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B7E6FEF5-651A-49FF-8CC2-FFC8A6C0B3D2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320D53C-566D-47CE-AFC2-948D58E91E90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581D1EC4-8332-43D4-8FA9-FED0B8130EA4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7F7A3021-AC94-4378-9EF3-F7F7652BCC55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</a:endParaRPr>
            </a:p>
          </p:txBody>
        </p:sp>
      </p:grpSp>
      <p:pic>
        <p:nvPicPr>
          <p:cNvPr id="148" name="Graphic 147">
            <a:extLst>
              <a:ext uri="{FF2B5EF4-FFF2-40B4-BE49-F238E27FC236}">
                <a16:creationId xmlns:a16="http://schemas.microsoft.com/office/drawing/2014/main" id="{A13F9806-5E01-4D31-99CE-634A01FFFC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540289" y="844462"/>
            <a:ext cx="1460633" cy="684352"/>
          </a:xfrm>
          <a:prstGeom prst="rect">
            <a:avLst/>
          </a:prstGeom>
        </p:spPr>
      </p:pic>
      <p:pic>
        <p:nvPicPr>
          <p:cNvPr id="150" name="Graphic 149">
            <a:extLst>
              <a:ext uri="{FF2B5EF4-FFF2-40B4-BE49-F238E27FC236}">
                <a16:creationId xmlns:a16="http://schemas.microsoft.com/office/drawing/2014/main" id="{C8FEB1EA-94CD-44BB-9380-9A56DEFD2B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388472" y="5161693"/>
            <a:ext cx="2444487" cy="1145318"/>
          </a:xfrm>
          <a:prstGeom prst="rect">
            <a:avLst/>
          </a:prstGeom>
        </p:spPr>
      </p:pic>
      <p:pic>
        <p:nvPicPr>
          <p:cNvPr id="152" name="Graphic 151">
            <a:extLst>
              <a:ext uri="{FF2B5EF4-FFF2-40B4-BE49-F238E27FC236}">
                <a16:creationId xmlns:a16="http://schemas.microsoft.com/office/drawing/2014/main" id="{1FF44AEB-FC35-4ACB-B187-BDA1B909BC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11504" y="2544742"/>
            <a:ext cx="1090936" cy="511137"/>
          </a:xfrm>
          <a:prstGeom prst="rect">
            <a:avLst/>
          </a:prstGeom>
        </p:spPr>
      </p:pic>
      <p:pic>
        <p:nvPicPr>
          <p:cNvPr id="154" name="Graphic 153">
            <a:extLst>
              <a:ext uri="{FF2B5EF4-FFF2-40B4-BE49-F238E27FC236}">
                <a16:creationId xmlns:a16="http://schemas.microsoft.com/office/drawing/2014/main" id="{4E125F4B-7A9D-4C42-B965-30BF58A305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363726" y="653783"/>
            <a:ext cx="1460633" cy="684352"/>
          </a:xfrm>
          <a:prstGeom prst="rect">
            <a:avLst/>
          </a:prstGeom>
        </p:spPr>
      </p:pic>
      <p:pic>
        <p:nvPicPr>
          <p:cNvPr id="156" name="Graphic 155">
            <a:extLst>
              <a:ext uri="{FF2B5EF4-FFF2-40B4-BE49-F238E27FC236}">
                <a16:creationId xmlns:a16="http://schemas.microsoft.com/office/drawing/2014/main" id="{7967F9D1-D364-43AC-B561-F29775D4C7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-356554" y="1033011"/>
            <a:ext cx="2444487" cy="1145318"/>
          </a:xfrm>
          <a:prstGeom prst="rect">
            <a:avLst/>
          </a:prstGeom>
        </p:spPr>
      </p:pic>
      <p:pic>
        <p:nvPicPr>
          <p:cNvPr id="158" name="Graphic 157">
            <a:extLst>
              <a:ext uri="{FF2B5EF4-FFF2-40B4-BE49-F238E27FC236}">
                <a16:creationId xmlns:a16="http://schemas.microsoft.com/office/drawing/2014/main" id="{91C03452-DE87-41E8-8D3C-117CDB3F39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935202" y="4449321"/>
            <a:ext cx="1090936" cy="5111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05113" y="1615746"/>
            <a:ext cx="72893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MỘT</a:t>
            </a:r>
            <a:r>
              <a:rPr lang="en-US" sz="6000" dirty="0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 </a:t>
            </a:r>
            <a:r>
              <a:rPr lang="en-US" sz="6000" dirty="0" err="1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SỐ</a:t>
            </a:r>
            <a:r>
              <a:rPr lang="en-US" sz="6000" dirty="0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 </a:t>
            </a:r>
            <a:r>
              <a:rPr lang="en-US" sz="6000" dirty="0" err="1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HÌNH</a:t>
            </a:r>
            <a:r>
              <a:rPr lang="en-US" sz="6000" dirty="0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 </a:t>
            </a:r>
            <a:r>
              <a:rPr lang="en-US" sz="6000" dirty="0" err="1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ẢNH</a:t>
            </a:r>
            <a:r>
              <a:rPr lang="en-US" sz="6000" dirty="0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 </a:t>
            </a:r>
            <a:r>
              <a:rPr lang="en-US" sz="6000" dirty="0" err="1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TRONG</a:t>
            </a:r>
            <a:r>
              <a:rPr lang="en-US" sz="6000" dirty="0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 </a:t>
            </a:r>
            <a:r>
              <a:rPr lang="en-US" sz="6000" dirty="0" err="1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TIẾT</a:t>
            </a:r>
            <a:r>
              <a:rPr lang="en-US" sz="6000" dirty="0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 </a:t>
            </a:r>
            <a:r>
              <a:rPr lang="en-US" sz="6000" dirty="0" err="1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HỌC</a:t>
            </a:r>
            <a:endParaRPr lang="en-US" sz="6000" dirty="0" smtClean="0">
              <a:solidFill>
                <a:schemeClr val="accent2">
                  <a:lumMod val="75000"/>
                </a:schemeClr>
              </a:solidFill>
              <a:latin typeface="SVN-Hole Hearted" panose="020B0A06020104020203" pitchFamily="34" charset="0"/>
            </a:endParaRPr>
          </a:p>
          <a:p>
            <a:pPr algn="ctr"/>
            <a:r>
              <a:rPr lang="en-US" sz="6000" dirty="0" err="1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THỰC</a:t>
            </a:r>
            <a:r>
              <a:rPr lang="en-US" sz="6000" dirty="0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 </a:t>
            </a:r>
            <a:r>
              <a:rPr lang="en-US" sz="6000" dirty="0" err="1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NGHIỆM</a:t>
            </a:r>
            <a:r>
              <a:rPr lang="en-US" sz="6000" dirty="0" smtClean="0">
                <a:solidFill>
                  <a:schemeClr val="accent2">
                    <a:lumMod val="75000"/>
                  </a:schemeClr>
                </a:solidFill>
                <a:latin typeface="SVN-Hole Hearted" panose="020B0A06020104020203" pitchFamily="34" charset="0"/>
              </a:rPr>
              <a:t> </a:t>
            </a:r>
            <a:endParaRPr lang="en-US" sz="6000" dirty="0">
              <a:solidFill>
                <a:schemeClr val="accent2">
                  <a:lumMod val="75000"/>
                </a:schemeClr>
              </a:solidFill>
              <a:latin typeface="SVN-Hole Hearted" panose="020B0A06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82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950" y="321548"/>
            <a:ext cx="5426109" cy="614812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2830" y="482319"/>
            <a:ext cx="4783016" cy="546630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08898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85" y="733530"/>
            <a:ext cx="4622239" cy="539908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2009" y="733530"/>
            <a:ext cx="4565301" cy="539908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4334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94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5687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1" r="4937"/>
          <a:stretch>
            <a:fillRect/>
          </a:stretch>
        </p:blipFill>
        <p:spPr bwMode="auto">
          <a:xfrm>
            <a:off x="4401082" y="-13856"/>
            <a:ext cx="6285437" cy="708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759566"/>
            <a:ext cx="1752601" cy="2028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2328599" y="5612269"/>
            <a:ext cx="551097" cy="540344"/>
            <a:chOff x="2725503" y="6212581"/>
            <a:chExt cx="551097" cy="528220"/>
          </a:xfrm>
        </p:grpSpPr>
        <p:pic>
          <p:nvPicPr>
            <p:cNvPr id="33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>
              <a:fillRect/>
            </a:stretch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870528" y="5612269"/>
            <a:ext cx="551097" cy="540344"/>
            <a:chOff x="2725503" y="6212581"/>
            <a:chExt cx="551097" cy="528220"/>
          </a:xfrm>
        </p:grpSpPr>
        <p:pic>
          <p:nvPicPr>
            <p:cNvPr id="36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>
              <a:fillRect/>
            </a:stretch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981537" y="5603435"/>
            <a:ext cx="551097" cy="540344"/>
            <a:chOff x="2725503" y="6212581"/>
            <a:chExt cx="551097" cy="528220"/>
          </a:xfrm>
        </p:grpSpPr>
        <p:pic>
          <p:nvPicPr>
            <p:cNvPr id="39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>
              <a:fillRect/>
            </a:stretch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523466" y="5603435"/>
            <a:ext cx="551097" cy="540344"/>
            <a:chOff x="2725503" y="6212581"/>
            <a:chExt cx="551097" cy="528220"/>
          </a:xfrm>
        </p:grpSpPr>
        <p:pic>
          <p:nvPicPr>
            <p:cNvPr id="42" name="Picture 8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2103" l="5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28"/>
            <a:stretch>
              <a:fillRect/>
            </a:stretch>
          </p:blipFill>
          <p:spPr bwMode="auto">
            <a:xfrm>
              <a:off x="2725503" y="6212581"/>
              <a:ext cx="551097" cy="519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3" name="TextBox 42"/>
            <p:cNvSpPr txBox="1"/>
            <p:nvPr/>
          </p:nvSpPr>
          <p:spPr>
            <a:xfrm>
              <a:off x="2734351" y="6340691"/>
              <a:ext cx="2667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719397" y="5297405"/>
            <a:ext cx="176950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itle 1"/>
          <p:cNvSpPr txBox="1"/>
          <p:nvPr/>
        </p:nvSpPr>
        <p:spPr>
          <a:xfrm>
            <a:off x="0" y="27710"/>
            <a:ext cx="10686519" cy="1295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kumimoji="0" lang="en-US" sz="34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kumimoji="0" lang="en-US" sz="34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34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khởi động cho bài học mới nhé, hãy giúp mẹ con sóc trả lời các câu hỏi để có thể nhặt hạt dẻ cho mùa đông nhé.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70528" y="3529162"/>
            <a:ext cx="2875801" cy="332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555" y="27710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5726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39" y="422031"/>
            <a:ext cx="5144757" cy="592852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1236" y="422030"/>
            <a:ext cx="4983981" cy="592852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63296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384" y="482321"/>
            <a:ext cx="4783016" cy="575469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301" y="482321"/>
            <a:ext cx="5858189" cy="575469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38336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94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04887" y="3051199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5687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1" r="4937"/>
          <a:stretch>
            <a:fillRect/>
          </a:stretch>
        </p:blipFill>
        <p:spPr bwMode="auto">
          <a:xfrm>
            <a:off x="4697977" y="1"/>
            <a:ext cx="6285437" cy="708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719397" y="5297405"/>
            <a:ext cx="176950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1" y="4822263"/>
            <a:ext cx="1698437" cy="196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Oval Callout 21"/>
          <p:cNvSpPr/>
          <p:nvPr/>
        </p:nvSpPr>
        <p:spPr>
          <a:xfrm>
            <a:off x="1719396" y="165473"/>
            <a:ext cx="4633600" cy="2209800"/>
          </a:xfrm>
          <a:prstGeom prst="wedgeEllipseCallout">
            <a:avLst>
              <a:gd name="adj1" fmla="val 11292"/>
              <a:gd name="adj2" fmla="val 83942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bắt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trở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nhặt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ít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dẻ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trữ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mùa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3" name="Oval Callout 22"/>
          <p:cNvSpPr/>
          <p:nvPr/>
        </p:nvSpPr>
        <p:spPr>
          <a:xfrm>
            <a:off x="4905632" y="5209655"/>
            <a:ext cx="3476368" cy="1578606"/>
          </a:xfrm>
          <a:prstGeom prst="wedgeEllipseCallout">
            <a:avLst>
              <a:gd name="adj1" fmla="val 58327"/>
              <a:gd name="adj2" fmla="val -34142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Vâng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ạ!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Bây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hãy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ngay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thôi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9" name="Picture 8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694" y="57928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0452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39632" y="2857947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342" y="4099756"/>
            <a:ext cx="1862846" cy="2156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Flowchart: Connector 28">
            <a:hlinkClick r:id="rId6" action="ppaction://hlinksldjump"/>
          </p:cNvPr>
          <p:cNvSpPr/>
          <p:nvPr/>
        </p:nvSpPr>
        <p:spPr>
          <a:xfrm>
            <a:off x="2707153" y="6323840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Flowchart: Connector 29">
            <a:hlinkClick r:id="rId7" action="ppaction://hlinksldjump"/>
          </p:cNvPr>
          <p:cNvSpPr/>
          <p:nvPr/>
        </p:nvSpPr>
        <p:spPr>
          <a:xfrm>
            <a:off x="4528645" y="6203679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1" name="Flowchart: Connector 30">
            <a:hlinkClick r:id="rId8" action="ppaction://hlinksldjump"/>
          </p:cNvPr>
          <p:cNvSpPr/>
          <p:nvPr/>
        </p:nvSpPr>
        <p:spPr>
          <a:xfrm>
            <a:off x="7155841" y="6179555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2" name="Flowchart: Connector 31">
            <a:hlinkClick r:id="rId9" action="ppaction://hlinksldjump"/>
          </p:cNvPr>
          <p:cNvSpPr/>
          <p:nvPr/>
        </p:nvSpPr>
        <p:spPr>
          <a:xfrm>
            <a:off x="8443258" y="6467935"/>
            <a:ext cx="328168" cy="418653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35" name="Picture 8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3124201" y="6129089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8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4938872" y="6085796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8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7620001" y="5948350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8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8818375" y="6256064"/>
            <a:ext cx="551097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  <a14:backgroundMark x1="37801" y1="47450" x2="61684" y2="50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5714507" y="4099757"/>
            <a:ext cx="1769503" cy="149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2057400" y="6388882"/>
            <a:ext cx="250873" cy="236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8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7698878" y="5149960"/>
            <a:ext cx="196670" cy="18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8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5960641" y="5788859"/>
            <a:ext cx="167026" cy="1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8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8324068" y="5544590"/>
            <a:ext cx="283274" cy="26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8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10136137" y="6413005"/>
            <a:ext cx="308465" cy="290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8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6333254" y="6515857"/>
            <a:ext cx="283222" cy="267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618" y="238845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624" y="533401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602" y="238845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64" y="533401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113" y="990601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5-Point Star 1"/>
          <p:cNvSpPr/>
          <p:nvPr/>
        </p:nvSpPr>
        <p:spPr>
          <a:xfrm>
            <a:off x="9946167" y="5688470"/>
            <a:ext cx="688402" cy="70617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: Rounded Corners 2">
            <a:hlinkClick r:id="rId25" action="ppaction://hlinksldjump"/>
            <a:extLst>
              <a:ext uri="{FF2B5EF4-FFF2-40B4-BE49-F238E27FC236}">
                <a16:creationId xmlns:a16="http://schemas.microsoft.com/office/drawing/2014/main" id="{33D6B653-D362-4366-A8FB-66C963AF9CFA}"/>
              </a:ext>
            </a:extLst>
          </p:cNvPr>
          <p:cNvSpPr/>
          <p:nvPr/>
        </p:nvSpPr>
        <p:spPr>
          <a:xfrm>
            <a:off x="9468925" y="202309"/>
            <a:ext cx="1374551" cy="4937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  <p:pic>
        <p:nvPicPr>
          <p:cNvPr id="27" name="Picture 26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554" y="8501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9622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2.03515E-7 C -0.00208 -0.00902 -0.00156 -0.00254 0.00105 -0.01526 C 0.00382 -0.02914 0.00261 -0.03562 0.01077 -0.04394 C 0.01337 -0.04926 0.01511 -0.05527 0.01789 -0.06059 C 0.01962 -0.07007 0.0191 -0.07863 0.025 -0.08441 C 0.02796 -0.09598 0.0323 -0.11286 0.03959 -0.1198 C 0.04514 -0.13159 0.05035 -0.14362 0.05764 -0.15333 C 0.06198 -0.16559 0.06893 -0.17484 0.07327 -0.1871 C 0.07587 -0.20167 0.08612 -0.2278 0.09497 -0.23612 C 0.09584 -0.23844 0.09636 -0.24075 0.0974 -0.24283 C 0.09896 -0.2463 0.10226 -0.25301 0.10226 -0.25278 C 0.10122 -0.25694 0.09862 -0.26041 0.09862 -0.2648 C 0.09862 -0.26688 0.1 -0.26827 0.10087 -0.26989 C 0.1066 -0.28168 0.11407 -0.28631 0.12379 -0.28839 C 0.12622 -0.29001 0.13021 -0.29232 0.1323 -0.2951 C 0.13334 -0.29648 0.13351 -0.29903 0.13473 -0.30019 C 0.13698 -0.30204 0.13959 -0.30227 0.14185 -0.30342 C 0.14549 -0.30504 0.15278 -0.30851 0.15278 -0.30828 C 0.16077 -0.31614 0.16893 -0.31846 0.17796 -0.32216 C 0.19202 -0.32794 0.20417 -0.3321 0.21893 -0.33395 C 0.22744 -0.33673 0.23195 -0.33094 0.23941 -0.32701 C 0.24462 -0.32031 0.25278 -0.31267 0.2599 -0.31036 C 0.26355 -0.3092 0.26719 -0.3092 0.27084 -0.30851 C 0.27257 -0.30805 0.27396 -0.30735 0.2757 -0.30689 C 0.27778 -0.30481 0.28091 -0.30435 0.28282 -0.3018 C 0.28612 -0.29718 0.28629 -0.28122 0.28889 -0.27475 C 0.29011 -0.27128 0.29202 -0.26804 0.29358 -0.2648 C 0.29445 -0.26318 0.29619 -0.25971 0.29619 -0.25948 C 0.29896 -0.24746 0.29775 -0.25301 0.29966 -0.24283 C 0.30087 -0.21647 0.29497 -0.21762 0.3033 -0.21762 " pathEditMode="relative" rAng="0" ptsTypes="fffffffffffffffffffffffffffffA">
                                      <p:cBhvr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9" y="-168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1.84971E-6 C -0.00208 -0.00902 -0.00191 -0.00254 -0.00069 -0.01526 C 0.00052 -0.02913 -2.22222E-6 -0.03561 0.00365 -0.04393 C 0.00486 -0.04925 0.00573 -0.05526 0.00695 -0.06058 C 0.00781 -0.07006 0.00764 -0.07861 0.01025 -0.08439 C 0.01163 -0.09595 0.01354 -0.11283 0.01702 -0.11977 C 0.01945 -0.13156 0.02188 -0.14358 0.02535 -0.15329 C 0.02726 -0.16555 0.03038 -0.1748 0.03247 -0.18705 C 0.03368 -0.20162 0.03837 -0.22774 0.04236 -0.23607 C 0.04288 -0.23838 0.04306 -0.24069 0.04358 -0.24277 C 0.04427 -0.24624 0.04584 -0.25295 0.04584 -0.25271 C 0.04531 -0.25688 0.0441 -0.26034 0.0441 -0.26474 C 0.0441 -0.26682 0.04479 -0.26821 0.04514 -0.26982 C 0.04775 -0.28162 0.05122 -0.28624 0.05573 -0.28832 C 0.05677 -0.28994 0.05868 -0.29225 0.05955 -0.29503 C 0.06007 -0.29641 0.06007 -0.29896 0.06059 -0.30011 C 0.06163 -0.30196 0.06285 -0.30219 0.06389 -0.30335 C 0.06563 -0.30497 0.06893 -0.30844 0.06893 -0.30821 C 0.07257 -0.31607 0.07639 -0.31838 0.08056 -0.32208 C 0.08698 -0.32786 0.09254 -0.33202 0.09931 -0.33387 C 0.1033 -0.33665 0.10538 -0.33087 0.10868 -0.32693 C 0.11111 -0.32023 0.11493 -0.3126 0.11823 -0.31029 C 0.11979 -0.30913 0.12153 -0.30913 0.12327 -0.30844 C 0.12396 -0.30798 0.12466 -0.30728 0.12535 -0.30682 C 0.12639 -0.30474 0.12778 -0.30428 0.12865 -0.30173 C 0.13021 -0.29711 0.13021 -0.28115 0.13143 -0.27468 C 0.13212 -0.27121 0.13299 -0.26798 0.13368 -0.26474 C 0.13403 -0.26312 0.1349 -0.25965 0.1349 -0.25942 C 0.13611 -0.2474 0.13559 -0.25295 0.13646 -0.24277 C 0.13698 -0.21641 0.1342 -0.21757 0.1382 -0.21757 " pathEditMode="relative" rAng="0" ptsTypes="fffffffffffffffffffffffffffffA">
                                      <p:cBhvr>
                                        <p:cTn id="2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3.75723E-6 C 0.00087 -0.00902 0.00052 -0.00255 -0.00052 -0.01526 C -0.00174 -0.02914 -0.00122 -0.03561 -0.00434 -0.04393 C -0.00538 -0.04925 -0.00608 -0.05526 -0.00712 -0.06058 C -0.00781 -0.07006 -0.00764 -0.07862 -0.0099 -0.0844 C -0.01111 -0.09596 -0.01267 -0.11284 -0.01562 -0.11977 C -0.01771 -0.13156 -0.01979 -0.14359 -0.02274 -0.1533 C -0.02431 -0.16555 -0.02708 -0.1748 -0.02882 -0.18706 C -0.02986 -0.20162 -0.03385 -0.22775 -0.03733 -0.23607 C -0.03767 -0.23839 -0.03785 -0.2407 -0.03837 -0.24278 C -0.03889 -0.24625 -0.0401 -0.25295 -0.0401 -0.25272 C -0.03976 -0.25688 -0.03889 -0.26035 -0.03889 -0.26474 C -0.03889 -0.26682 -0.03924 -0.26821 -0.03958 -0.26983 C -0.04184 -0.28162 -0.04479 -0.28625 -0.04861 -0.28833 C -0.04948 -0.28995 -0.05122 -0.29226 -0.05191 -0.29503 C -0.05226 -0.29642 -0.05243 -0.29896 -0.05295 -0.30012 C -0.05382 -0.30197 -0.05469 -0.3022 -0.05573 -0.30336 C -0.05712 -0.30497 -0.0599 -0.30844 -0.0599 -0.30821 C -0.06319 -0.31607 -0.06632 -0.31839 -0.06979 -0.32208 C -0.07535 -0.32787 -0.08003 -0.33203 -0.08594 -0.33388 C -0.08906 -0.33665 -0.09097 -0.33087 -0.09392 -0.32694 C -0.09601 -0.32023 -0.09913 -0.3126 -0.10191 -0.31029 C -0.10347 -0.30914 -0.10469 -0.30914 -0.10625 -0.30844 C -0.10677 -0.30798 -0.10747 -0.30729 -0.10816 -0.30682 C -0.10885 -0.30474 -0.11007 -0.30428 -0.11094 -0.30174 C -0.11215 -0.29711 -0.11215 -0.28116 -0.11337 -0.27469 C -0.11389 -0.27122 -0.11441 -0.26798 -0.1151 -0.26474 C -0.11545 -0.26313 -0.11615 -0.25966 -0.11615 -0.25943 C -0.11719 -0.2474 -0.11667 -0.25295 -0.11753 -0.24278 C -0.11806 -0.21642 -0.11562 -0.21758 -0.11875 -0.21758 " pathEditMode="relative" rAng="0" ptsTypes="fffffffffffffffffffffffffffffA">
                                      <p:cBhvr>
                                        <p:cTn id="3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-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1.7341E-6 C 0.00139 -0.00902 0.00087 -0.00254 -0.00104 -0.01526 C -0.00313 -0.02913 -0.00209 -0.03561 -0.00799 -0.04393 C -0.0099 -0.04925 -0.01129 -0.05526 -0.0132 -0.06058 C -0.01459 -0.07006 -0.01424 -0.07861 -0.0184 -0.08439 C -0.02049 -0.09595 -0.02379 -0.11283 -0.02882 -0.11977 C -0.03281 -0.13156 -0.03663 -0.14358 -0.04202 -0.15329 C -0.04514 -0.16555 -0.05 -0.1748 -0.0533 -0.18705 C -0.05521 -0.20162 -0.0625 -0.22774 -0.06893 -0.23607 C -0.06962 -0.23838 -0.06997 -0.24069 -0.07066 -0.24277 C -0.07188 -0.24624 -0.07413 -0.25295 -0.07413 -0.25272 C -0.07361 -0.25688 -0.0717 -0.26035 -0.0717 -0.26474 C -0.0717 -0.26682 -0.07257 -0.26821 -0.07327 -0.26982 C -0.07743 -0.28162 -0.08281 -0.28624 -0.08976 -0.28832 C -0.0915 -0.28994 -0.09445 -0.29225 -0.09601 -0.29503 C -0.0967 -0.29641 -0.09688 -0.29896 -0.09757 -0.30011 C -0.09931 -0.30196 -0.10122 -0.30219 -0.10278 -0.30335 C -0.10556 -0.30497 -0.11077 -0.30844 -0.11077 -0.30821 C -0.1165 -0.31607 -0.12257 -0.31838 -0.129 -0.32208 C -0.13906 -0.32786 -0.14792 -0.33202 -0.15851 -0.33387 C -0.16476 -0.33665 -0.16788 -0.33087 -0.17344 -0.32693 C -0.17709 -0.32023 -0.18299 -0.3126 -0.1882 -0.31029 C -0.1908 -0.30913 -0.19358 -0.30913 -0.19618 -0.30844 C -0.1974 -0.30798 -0.19827 -0.30728 -0.19965 -0.30682 C -0.20122 -0.30474 -0.20347 -0.30428 -0.20486 -0.30173 C -0.20712 -0.29711 -0.20729 -0.28115 -0.2092 -0.27468 C -0.21025 -0.27121 -0.21146 -0.26798 -0.21268 -0.26474 C -0.2132 -0.26312 -0.21459 -0.25965 -0.21459 -0.25942 C -0.2165 -0.2474 -0.21545 -0.25295 -0.21702 -0.24277 C -0.21788 -0.21641 -0.21354 -0.21757 -0.21945 -0.21757 " pathEditMode="relative" rAng="0" ptsTypes="fffffffffffffffffffffffffffffA">
                                      <p:cBhvr>
                                        <p:cTn id="3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85" y="-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1182" y="3526272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0698316" y="5561803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814" y="3078053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1788160" y="-103099"/>
            <a:ext cx="9337040" cy="282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>
            <a:fillRect/>
          </a:stretch>
        </p:blipFill>
        <p:spPr bwMode="auto">
          <a:xfrm>
            <a:off x="3141518" y="4470501"/>
            <a:ext cx="6459682" cy="2276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41996" y="634924"/>
            <a:ext cx="8656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8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4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Hình</a:t>
            </a:r>
            <a:r>
              <a:rPr lang="en-US" sz="48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48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48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</a:t>
            </a:r>
            <a:r>
              <a:rPr lang="en-US" sz="48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48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3 </a:t>
            </a:r>
            <a:r>
              <a:rPr lang="en-US" sz="4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đỉnh</a:t>
            </a:r>
            <a:r>
              <a:rPr lang="en-US" sz="48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</a:t>
            </a:r>
            <a:r>
              <a:rPr lang="en-US" sz="48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góc</a:t>
            </a:r>
            <a:r>
              <a:rPr lang="en-US" sz="48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160356" y="5177628"/>
            <a:ext cx="44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tam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152" y="28701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4380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600" y="3402175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0714964" y="5668220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454" y="3198505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3141518" y="-103743"/>
            <a:ext cx="6629400" cy="282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>
            <a:fillRect/>
          </a:stretch>
        </p:blipFill>
        <p:spPr bwMode="auto">
          <a:xfrm>
            <a:off x="3720280" y="3505200"/>
            <a:ext cx="5694830" cy="324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10028" y="457200"/>
            <a:ext cx="58847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Hình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dài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bằng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ngắn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bằng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13799" y="4209149"/>
            <a:ext cx="5307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nhật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790" y="0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509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" y="0"/>
            <a:ext cx="12188113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4631" y="3831492"/>
            <a:ext cx="2306360" cy="2913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10779034" y="5801255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9557" y="3458675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2558260" y="-103743"/>
            <a:ext cx="7347740" cy="3443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>
            <a:fillRect/>
          </a:stretch>
        </p:blipFill>
        <p:spPr bwMode="auto">
          <a:xfrm>
            <a:off x="2057400" y="3692055"/>
            <a:ext cx="8839200" cy="3055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3257" y="587019"/>
            <a:ext cx="6909223" cy="1952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3.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ao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sen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dạng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hình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tròn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kính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dài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9m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Hỏi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đường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kính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ao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sen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bằng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bao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nhiêu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mét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76880" y="4552257"/>
            <a:ext cx="670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8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18m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019" y="72735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592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10145" y="3554499"/>
            <a:ext cx="2750336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9373424" y="5599640"/>
            <a:ext cx="1280926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3409102"/>
            <a:ext cx="21336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3141517" y="-103743"/>
            <a:ext cx="7069283" cy="3257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281" b="49375" l="14063" r="8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8800" r="16076" b="50000"/>
          <a:stretch>
            <a:fillRect/>
          </a:stretch>
        </p:blipFill>
        <p:spPr bwMode="auto">
          <a:xfrm>
            <a:off x="4033520" y="4470501"/>
            <a:ext cx="4492882" cy="2276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53211" y="546478"/>
            <a:ext cx="6645894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80071" y="4806057"/>
            <a:ext cx="317754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cần đo một cạnh dài và một cạnh ngắn.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A blue and white logo with a blue and yellow symbol&#10;&#10;Description automatically generated">
            <a:extLst>
              <a:ext uri="{FF2B5EF4-FFF2-40B4-BE49-F238E27FC236}">
                <a16:creationId xmlns:a16="http://schemas.microsoft.com/office/drawing/2014/main" id="{933984D8-9F95-5A4B-821F-C46AF5C89CF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583" y="63942"/>
            <a:ext cx="1212445" cy="1212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7549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CUSTOM_TIMING_USED" val="1"/>
  <p:tag name="GENSWF_ADVANCE_TIME" val="16.405"/>
  <p:tag name="GENSWF_SLIDE_UID" val="{36FE1A67-73BA-4F9F-8CC8-4F042AC3A4F4}:267"/>
  <p:tag name="ISPRING_SLIDE_ID_2" val="{84AA607E-2A6C-4941-A7F3-1B89B485F7A3}"/>
  <p:tag name="ISPRING_PRESENTER_ID" val="{5989D165-8ED7-44A3-9966-BFD1277BAEEC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600</Words>
  <Application>Microsoft Office PowerPoint</Application>
  <PresentationFormat>Widescreen</PresentationFormat>
  <Paragraphs>87</Paragraphs>
  <Slides>31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51" baseType="lpstr">
      <vt:lpstr>#9Slide05 SVNClementine</vt:lpstr>
      <vt:lpstr>Arial</vt:lpstr>
      <vt:lpstr>Arial-Rounded</vt:lpstr>
      <vt:lpstr>Calibri</vt:lpstr>
      <vt:lpstr>Calibri Light</vt:lpstr>
      <vt:lpstr>Cambria</vt:lpstr>
      <vt:lpstr>Cordia New</vt:lpstr>
      <vt:lpstr>等线</vt:lpstr>
      <vt:lpstr>Lato Light</vt:lpstr>
      <vt:lpstr>LNTH-Hoa Nho LNTH</vt:lpstr>
      <vt:lpstr>华文新魏</vt:lpstr>
      <vt:lpstr>SVN-Hole Hearted</vt:lpstr>
      <vt:lpstr>SVN-Kitten</vt:lpstr>
      <vt:lpstr>SVN-Shintia Script</vt:lpstr>
      <vt:lpstr>Times New Roman</vt:lpstr>
      <vt:lpstr>UTM Duepuntozero</vt:lpstr>
      <vt:lpstr>字魂107号-萌趣欢乐体</vt:lpstr>
      <vt:lpstr>字魂156号-萌趣苏打饼</vt:lpstr>
      <vt:lpstr>字魂59号-创粗黑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65</cp:revision>
  <dcterms:created xsi:type="dcterms:W3CDTF">2023-10-27T08:00:44Z</dcterms:created>
  <dcterms:modified xsi:type="dcterms:W3CDTF">2023-11-10T03:33:41Z</dcterms:modified>
</cp:coreProperties>
</file>