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5" r:id="rId3"/>
  </p:sldMasterIdLst>
  <p:notesMasterIdLst>
    <p:notesMasterId r:id="rId27"/>
  </p:notesMasterIdLst>
  <p:sldIdLst>
    <p:sldId id="607" r:id="rId4"/>
    <p:sldId id="609" r:id="rId5"/>
    <p:sldId id="638" r:id="rId6"/>
    <p:sldId id="617" r:id="rId7"/>
    <p:sldId id="641" r:id="rId8"/>
    <p:sldId id="642" r:id="rId9"/>
    <p:sldId id="645" r:id="rId10"/>
    <p:sldId id="644" r:id="rId11"/>
    <p:sldId id="613" r:id="rId12"/>
    <p:sldId id="639" r:id="rId13"/>
    <p:sldId id="643" r:id="rId14"/>
    <p:sldId id="610" r:id="rId15"/>
    <p:sldId id="646" r:id="rId16"/>
    <p:sldId id="647" r:id="rId17"/>
    <p:sldId id="650" r:id="rId18"/>
    <p:sldId id="649" r:id="rId19"/>
    <p:sldId id="632" r:id="rId20"/>
    <p:sldId id="640" r:id="rId21"/>
    <p:sldId id="648" r:id="rId22"/>
    <p:sldId id="614" r:id="rId23"/>
    <p:sldId id="618" r:id="rId24"/>
    <p:sldId id="634" r:id="rId25"/>
    <p:sldId id="62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36" autoAdjust="0"/>
    <p:restoredTop sz="91058" autoAdjust="0"/>
  </p:normalViewPr>
  <p:slideViewPr>
    <p:cSldViewPr snapToGrid="0">
      <p:cViewPr>
        <p:scale>
          <a:sx n="50" d="100"/>
          <a:sy n="50" d="100"/>
        </p:scale>
        <p:origin x="930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88CA33-A098-416C-9A1D-566923EB8419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26FED-C072-46DF-B888-5C602F303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956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GV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cho</a:t>
            </a:r>
            <a:r>
              <a:rPr lang="en-US" altLang="zh-CN" baseline="0" dirty="0" smtClean="0"/>
              <a:t> HS </a:t>
            </a:r>
            <a:r>
              <a:rPr lang="en-US" altLang="zh-CN" baseline="0" dirty="0" err="1" smtClean="0"/>
              <a:t>tô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màu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theo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yêu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cầu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của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đề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C52DB0-FB92-4539-B9EF-255C407DD8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46019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6FED-C072-46DF-B888-5C602F30349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524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6FED-C072-46DF-B888-5C602F30349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248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835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1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BF5C9-49FC-BE5C-2346-0B11609A8F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3EB31C-954A-057F-4D73-D65DFBE752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274B10-440A-BF76-96A1-316614E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0B76E-BF6D-4176-96B6-EB9ACDAD802E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67DEAF-1DF8-F49A-C5FA-7CEC88AFD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EF1D7B-0F7B-172E-3352-2266C12B1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4CAF7-C4AC-45CC-B1B2-3D2AD1AA8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281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F97A3-398B-3453-4CA2-374152983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E1DA22-2F67-7FD1-9B4B-85F0010936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86D80-57FD-E133-1732-76721D6B0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0B76E-BF6D-4176-96B6-EB9ACDAD802E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92792-EE55-501D-2C0F-DDAE055FE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C06F11-D981-0AF5-F7E0-1449BC6D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4CAF7-C4AC-45CC-B1B2-3D2AD1AA8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302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B3AD85-792B-3AF4-2D04-A55298AAC0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C01CC7-F9FE-9851-FF92-9320BB433C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783A4-C1C6-46BB-E430-A24BAD8C5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0B76E-BF6D-4176-96B6-EB9ACDAD802E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32EAD7-8B4D-9F18-FFB1-142C75BB9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539F2-0D63-753F-167A-0A24D6C31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4CAF7-C4AC-45CC-B1B2-3D2AD1AA8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26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280A8-C204-ED8B-99D2-1BD3664675C1}"/>
              </a:ext>
            </a:extLst>
          </p:cNvPr>
          <p:cNvSpPr/>
          <p:nvPr userDrawn="1"/>
        </p:nvSpPr>
        <p:spPr>
          <a:xfrm>
            <a:off x="-2670731" y="2255520"/>
            <a:ext cx="19346907" cy="4265299"/>
          </a:xfrm>
          <a:prstGeom prst="rect">
            <a:avLst/>
          </a:prstGeom>
          <a:solidFill>
            <a:schemeClr val="tx2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64000" y="4030775"/>
            <a:ext cx="10264000" cy="1158400"/>
          </a:xfrm>
          <a:prstGeom prst="rect">
            <a:avLst/>
          </a:prstGeom>
          <a:effectLst>
            <a:outerShdw dist="228600" dir="7620000" algn="bl" rotWithShape="0">
              <a:schemeClr val="accent1">
                <a:alpha val="5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731920" y="5361691"/>
            <a:ext cx="67280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pic>
        <p:nvPicPr>
          <p:cNvPr id="11" name="Google Shape;11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009415" y="4233968"/>
            <a:ext cx="4422341" cy="446165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82494" y="-907100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13" name="Google Shape;13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952239" y="3101000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2106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6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450147" y="14"/>
            <a:ext cx="10950164" cy="1069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950901">
            <a:off x="-390400" y="-1303330"/>
            <a:ext cx="2976901" cy="3003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7495394">
            <a:off x="7146445" y="-424552"/>
            <a:ext cx="10950171" cy="1069890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481201" y="2945503"/>
            <a:ext cx="469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733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2481200" y="1610467"/>
            <a:ext cx="1712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2481200" y="4280533"/>
            <a:ext cx="49944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1" name="Google Shape;21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0059" y="-1090817"/>
            <a:ext cx="4395555" cy="439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1570" y="4680614"/>
            <a:ext cx="3749101" cy="3782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56336" y="3880864"/>
            <a:ext cx="3749101" cy="3782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4170" y="-1336286"/>
            <a:ext cx="3749101" cy="3782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56336" y="3558665"/>
            <a:ext cx="1712401" cy="17276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4611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45" name="Google Shape;45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10728806" y="-1137200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46" name="Google Shape;46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-1138761" y="5417067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47" name="Google Shape;47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270401" y="5530405"/>
            <a:ext cx="1006188" cy="1010796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48" name="Google Shape;48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4871880">
            <a:off x="228311" y="427415"/>
            <a:ext cx="2262872" cy="1752572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07171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>
            <a:spLocks noGrp="1"/>
          </p:cNvSpPr>
          <p:nvPr>
            <p:ph type="title"/>
          </p:nvPr>
        </p:nvSpPr>
        <p:spPr>
          <a:xfrm>
            <a:off x="1254533" y="1773367"/>
            <a:ext cx="6514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7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subTitle" idx="1"/>
          </p:nvPr>
        </p:nvSpPr>
        <p:spPr>
          <a:xfrm>
            <a:off x="1254533" y="3144233"/>
            <a:ext cx="7103600" cy="19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9284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92254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>
            <a:spLocks noGrp="1"/>
          </p:cNvSpPr>
          <p:nvPr>
            <p:ph type="title"/>
          </p:nvPr>
        </p:nvSpPr>
        <p:spPr>
          <a:xfrm>
            <a:off x="960000" y="2782381"/>
            <a:ext cx="31152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2" hasCustomPrompt="1"/>
          </p:nvPr>
        </p:nvSpPr>
        <p:spPr>
          <a:xfrm>
            <a:off x="1909800" y="1938544"/>
            <a:ext cx="12156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2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1"/>
          </p:nvPr>
        </p:nvSpPr>
        <p:spPr>
          <a:xfrm>
            <a:off x="960000" y="3210479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idx="3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title" idx="4"/>
          </p:nvPr>
        </p:nvSpPr>
        <p:spPr>
          <a:xfrm>
            <a:off x="4538400" y="2782381"/>
            <a:ext cx="31152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title" idx="5" hasCustomPrompt="1"/>
          </p:nvPr>
        </p:nvSpPr>
        <p:spPr>
          <a:xfrm>
            <a:off x="5488200" y="1938544"/>
            <a:ext cx="12156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2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9" name="Google Shape;79;p13"/>
          <p:cNvSpPr txBox="1">
            <a:spLocks noGrp="1"/>
          </p:cNvSpPr>
          <p:nvPr>
            <p:ph type="subTitle" idx="6"/>
          </p:nvPr>
        </p:nvSpPr>
        <p:spPr>
          <a:xfrm>
            <a:off x="4538400" y="3210479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title" idx="7"/>
          </p:nvPr>
        </p:nvSpPr>
        <p:spPr>
          <a:xfrm>
            <a:off x="8116800" y="2782381"/>
            <a:ext cx="31152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 idx="8" hasCustomPrompt="1"/>
          </p:nvPr>
        </p:nvSpPr>
        <p:spPr>
          <a:xfrm>
            <a:off x="9066600" y="1938544"/>
            <a:ext cx="12156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2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9"/>
          </p:nvPr>
        </p:nvSpPr>
        <p:spPr>
          <a:xfrm>
            <a:off x="8116800" y="3210479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 idx="13"/>
          </p:nvPr>
        </p:nvSpPr>
        <p:spPr>
          <a:xfrm>
            <a:off x="960000" y="5029115"/>
            <a:ext cx="31152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title" idx="14" hasCustomPrompt="1"/>
          </p:nvPr>
        </p:nvSpPr>
        <p:spPr>
          <a:xfrm>
            <a:off x="1909800" y="4185277"/>
            <a:ext cx="12156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2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5"/>
          </p:nvPr>
        </p:nvSpPr>
        <p:spPr>
          <a:xfrm>
            <a:off x="1027233" y="5457212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 idx="16"/>
          </p:nvPr>
        </p:nvSpPr>
        <p:spPr>
          <a:xfrm>
            <a:off x="4555208" y="5029115"/>
            <a:ext cx="31152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 idx="17" hasCustomPrompt="1"/>
          </p:nvPr>
        </p:nvSpPr>
        <p:spPr>
          <a:xfrm>
            <a:off x="5488200" y="4185277"/>
            <a:ext cx="12156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2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18"/>
          </p:nvPr>
        </p:nvSpPr>
        <p:spPr>
          <a:xfrm>
            <a:off x="4555208" y="5457212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 idx="19"/>
          </p:nvPr>
        </p:nvSpPr>
        <p:spPr>
          <a:xfrm>
            <a:off x="8116800" y="5029115"/>
            <a:ext cx="31152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title" idx="20" hasCustomPrompt="1"/>
          </p:nvPr>
        </p:nvSpPr>
        <p:spPr>
          <a:xfrm>
            <a:off x="9066600" y="4185277"/>
            <a:ext cx="12156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2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91" name="Google Shape;91;p13"/>
          <p:cNvSpPr txBox="1">
            <a:spLocks noGrp="1"/>
          </p:cNvSpPr>
          <p:nvPr>
            <p:ph type="subTitle" idx="21"/>
          </p:nvPr>
        </p:nvSpPr>
        <p:spPr>
          <a:xfrm>
            <a:off x="8116800" y="5457212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2" name="Google Shape;92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10282203" y="-2094734"/>
            <a:ext cx="3749101" cy="3782401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93" name="Google Shape;93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-1438894" y="347857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94" name="Google Shape;9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77831" y="3853735"/>
            <a:ext cx="1215600" cy="121894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19556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6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1123389" flipH="1">
            <a:off x="2089314" y="-986384"/>
            <a:ext cx="11799641" cy="11528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950901" flipH="1">
            <a:off x="10170172" y="-1128497"/>
            <a:ext cx="2976901" cy="3003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3304606">
            <a:off x="-7134543" y="-37285"/>
            <a:ext cx="10950171" cy="10698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390560" y="-1435784"/>
            <a:ext cx="4395555" cy="439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613029" y="3283381"/>
            <a:ext cx="3749101" cy="3782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215104" y="-1342819"/>
            <a:ext cx="3749101" cy="3782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996840" y="5513499"/>
            <a:ext cx="1712401" cy="1727611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4"/>
          <p:cNvSpPr txBox="1">
            <a:spLocks noGrp="1"/>
          </p:cNvSpPr>
          <p:nvPr>
            <p:ph type="title"/>
          </p:nvPr>
        </p:nvSpPr>
        <p:spPr>
          <a:xfrm flipH="1">
            <a:off x="4370900" y="4234605"/>
            <a:ext cx="60852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subTitle" idx="1"/>
          </p:nvPr>
        </p:nvSpPr>
        <p:spPr>
          <a:xfrm flipH="1">
            <a:off x="3310500" y="1914195"/>
            <a:ext cx="7145600" cy="23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56017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 txBox="1">
            <a:spLocks noGrp="1"/>
          </p:cNvSpPr>
          <p:nvPr>
            <p:ph type="subTitle" idx="1"/>
          </p:nvPr>
        </p:nvSpPr>
        <p:spPr>
          <a:xfrm>
            <a:off x="2682800" y="1805400"/>
            <a:ext cx="6826400" cy="29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108" name="Google Shape;108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1156141" y="3684000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109" name="Google Shape;109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429317" y="4903900"/>
            <a:ext cx="3590100" cy="3622021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110" name="Google Shape;110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0356993" y="-589234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9863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51983-18E7-5B1B-20C0-51747B16E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279DA-75AE-5AC1-D386-29C34B29A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30290F-955F-7903-D045-FD801A8BD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0B76E-BF6D-4176-96B6-EB9ACDAD802E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734FD-713D-C5E4-CACF-AF6FC058D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049FF1-6B5C-4036-9FC7-C4DE091E1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4CAF7-C4AC-45CC-B1B2-3D2AD1AA8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5023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9141773" flipH="1">
            <a:off x="11162075" y="1319616"/>
            <a:ext cx="2262871" cy="1752571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sp>
        <p:nvSpPr>
          <p:cNvPr id="138" name="Google Shape;138;p18"/>
          <p:cNvSpPr txBox="1">
            <a:spLocks noGrp="1"/>
          </p:cNvSpPr>
          <p:nvPr>
            <p:ph type="title"/>
          </p:nvPr>
        </p:nvSpPr>
        <p:spPr>
          <a:xfrm>
            <a:off x="2680060" y="2407933"/>
            <a:ext cx="2978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9" name="Google Shape;139;p18"/>
          <p:cNvSpPr txBox="1">
            <a:spLocks noGrp="1"/>
          </p:cNvSpPr>
          <p:nvPr>
            <p:ph type="subTitle" idx="1"/>
          </p:nvPr>
        </p:nvSpPr>
        <p:spPr>
          <a:xfrm>
            <a:off x="2680060" y="2840724"/>
            <a:ext cx="2978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8"/>
          <p:cNvSpPr txBox="1">
            <a:spLocks noGrp="1"/>
          </p:cNvSpPr>
          <p:nvPr>
            <p:ph type="title" idx="2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title" idx="3"/>
          </p:nvPr>
        </p:nvSpPr>
        <p:spPr>
          <a:xfrm>
            <a:off x="2680060" y="4414533"/>
            <a:ext cx="2978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42" name="Google Shape;142;p18"/>
          <p:cNvSpPr txBox="1">
            <a:spLocks noGrp="1"/>
          </p:cNvSpPr>
          <p:nvPr>
            <p:ph type="subTitle" idx="4"/>
          </p:nvPr>
        </p:nvSpPr>
        <p:spPr>
          <a:xfrm>
            <a:off x="2680060" y="4847324"/>
            <a:ext cx="2978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8"/>
          <p:cNvSpPr txBox="1">
            <a:spLocks noGrp="1"/>
          </p:cNvSpPr>
          <p:nvPr>
            <p:ph type="title" idx="5"/>
          </p:nvPr>
        </p:nvSpPr>
        <p:spPr>
          <a:xfrm>
            <a:off x="7658460" y="2407933"/>
            <a:ext cx="2978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8"/>
          <p:cNvSpPr txBox="1">
            <a:spLocks noGrp="1"/>
          </p:cNvSpPr>
          <p:nvPr>
            <p:ph type="subTitle" idx="6"/>
          </p:nvPr>
        </p:nvSpPr>
        <p:spPr>
          <a:xfrm>
            <a:off x="7658460" y="2840724"/>
            <a:ext cx="2978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8"/>
          <p:cNvSpPr txBox="1">
            <a:spLocks noGrp="1"/>
          </p:cNvSpPr>
          <p:nvPr>
            <p:ph type="title" idx="7"/>
          </p:nvPr>
        </p:nvSpPr>
        <p:spPr>
          <a:xfrm>
            <a:off x="7658460" y="4414533"/>
            <a:ext cx="2978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18"/>
          <p:cNvSpPr txBox="1">
            <a:spLocks noGrp="1"/>
          </p:cNvSpPr>
          <p:nvPr>
            <p:ph type="subTitle" idx="8"/>
          </p:nvPr>
        </p:nvSpPr>
        <p:spPr>
          <a:xfrm>
            <a:off x="7658460" y="4847324"/>
            <a:ext cx="2978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7" name="Google Shape;14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0488939" y="-1428334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148" name="Google Shape;14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-1288328" y="4342800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149" name="Google Shape;14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6" y="5571233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150" name="Google Shape;15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195301" y="-115033"/>
            <a:ext cx="1694768" cy="1417801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54023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ctrTitle"/>
          </p:nvPr>
        </p:nvSpPr>
        <p:spPr>
          <a:xfrm>
            <a:off x="3239900" y="689900"/>
            <a:ext cx="5712000" cy="13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99" name="Google Shape;199;p24"/>
          <p:cNvSpPr txBox="1">
            <a:spLocks noGrp="1"/>
          </p:cNvSpPr>
          <p:nvPr>
            <p:ph type="subTitle" idx="1"/>
          </p:nvPr>
        </p:nvSpPr>
        <p:spPr>
          <a:xfrm>
            <a:off x="3233400" y="2327933"/>
            <a:ext cx="5725200" cy="156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pic>
        <p:nvPicPr>
          <p:cNvPr id="200" name="Google Shape;20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62015" y="4752268"/>
            <a:ext cx="4422341" cy="446165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201" name="Google Shape;20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12161" y="-388800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202" name="Google Shape;20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04839" y="3619300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204" name="Google Shape;20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48600" y="-716915"/>
            <a:ext cx="2643400" cy="2483033"/>
          </a:xfrm>
          <a:prstGeom prst="rect">
            <a:avLst/>
          </a:prstGeom>
          <a:noFill/>
          <a:ln>
            <a:noFill/>
          </a:ln>
          <a:effectLst>
            <a:outerShdw dist="3619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205" name="Google Shape;205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684567" y="1607767"/>
            <a:ext cx="784600" cy="788200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206" name="Google Shape;206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739933" y="4893167"/>
            <a:ext cx="2585033" cy="2162568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81746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009415" y="4233968"/>
            <a:ext cx="4422341" cy="446165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209" name="Google Shape;209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952239" y="3101000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210" name="Google Shape;21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699997" flipH="1">
            <a:off x="-74971" y="-825384"/>
            <a:ext cx="2262872" cy="1752573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211" name="Google Shape;211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381594" y="398533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76810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Background  1">
    <p:bg>
      <p:bgPr>
        <a:solidFill>
          <a:schemeClr val="accent6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1123389" flipH="1">
            <a:off x="2089314" y="-986384"/>
            <a:ext cx="11799641" cy="11528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950901" flipH="1">
            <a:off x="10170172" y="-1128497"/>
            <a:ext cx="2976901" cy="3003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3304606">
            <a:off x="-7134543" y="-37285"/>
            <a:ext cx="10950171" cy="10698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390560" y="-1435784"/>
            <a:ext cx="4395555" cy="439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613029" y="3283381"/>
            <a:ext cx="3749101" cy="3782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215104" y="-1342819"/>
            <a:ext cx="3749101" cy="3782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996840" y="5513499"/>
            <a:ext cx="1712401" cy="17276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50913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2">
  <p:cSld name="Background 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522893" y="-1927151"/>
            <a:ext cx="4395555" cy="439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2116640" y="3894065"/>
            <a:ext cx="4395555" cy="4395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86100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280A8-C204-ED8B-99D2-1BD3664675C1}"/>
              </a:ext>
            </a:extLst>
          </p:cNvPr>
          <p:cNvSpPr/>
          <p:nvPr userDrawn="1"/>
        </p:nvSpPr>
        <p:spPr>
          <a:xfrm>
            <a:off x="-2670731" y="2255520"/>
            <a:ext cx="19346907" cy="4265299"/>
          </a:xfrm>
          <a:prstGeom prst="rect">
            <a:avLst/>
          </a:prstGeom>
          <a:solidFill>
            <a:schemeClr val="tx2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64000" y="4030775"/>
            <a:ext cx="10264000" cy="1158400"/>
          </a:xfrm>
          <a:prstGeom prst="rect">
            <a:avLst/>
          </a:prstGeom>
          <a:effectLst>
            <a:outerShdw dist="228600" dir="7620000" algn="bl" rotWithShape="0">
              <a:schemeClr val="accent1">
                <a:alpha val="5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731920" y="5361691"/>
            <a:ext cx="67280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pic>
        <p:nvPicPr>
          <p:cNvPr id="11" name="Google Shape;11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009415" y="4233968"/>
            <a:ext cx="4422341" cy="446165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82494" y="-907100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13" name="Google Shape;13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952239" y="3101000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81399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6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450147" y="14"/>
            <a:ext cx="10950164" cy="1069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950901">
            <a:off x="-390400" y="-1303330"/>
            <a:ext cx="2976901" cy="3003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7495394">
            <a:off x="7146445" y="-424552"/>
            <a:ext cx="10950171" cy="1069890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481201" y="2945503"/>
            <a:ext cx="469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733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2481200" y="1610467"/>
            <a:ext cx="1712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2481200" y="4280533"/>
            <a:ext cx="49944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1" name="Google Shape;21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0059" y="-1090817"/>
            <a:ext cx="4395555" cy="439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1570" y="4680614"/>
            <a:ext cx="3749101" cy="3782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56336" y="3880864"/>
            <a:ext cx="3749101" cy="3782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4170" y="-1336286"/>
            <a:ext cx="3749101" cy="3782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56336" y="3558665"/>
            <a:ext cx="1712401" cy="17276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49439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45" name="Google Shape;45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10728806" y="-1137200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46" name="Google Shape;46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-1138761" y="5417067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47" name="Google Shape;47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270401" y="5530405"/>
            <a:ext cx="1006188" cy="1010796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48" name="Google Shape;48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4871880">
            <a:off x="228311" y="427415"/>
            <a:ext cx="2262872" cy="1752572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36582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2076200" y="2160200"/>
            <a:ext cx="8039600" cy="29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4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pic>
        <p:nvPicPr>
          <p:cNvPr id="3" name="Google Shape;1008;p57">
            <a:extLst>
              <a:ext uri="{FF2B5EF4-FFF2-40B4-BE49-F238E27FC236}">
                <a16:creationId xmlns:a16="http://schemas.microsoft.com/office/drawing/2014/main" id="{1BAA16A4-9552-18D3-DA6D-BB336EDD052F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6543878" flipH="1">
            <a:off x="9045120" y="4381324"/>
            <a:ext cx="3052461" cy="2553589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5">
                <a:alpha val="61000"/>
              </a:schemeClr>
            </a:outerShdw>
          </a:effectLst>
        </p:spPr>
      </p:pic>
      <p:pic>
        <p:nvPicPr>
          <p:cNvPr id="4" name="Google Shape;1009;p57">
            <a:extLst>
              <a:ext uri="{FF2B5EF4-FFF2-40B4-BE49-F238E27FC236}">
                <a16:creationId xmlns:a16="http://schemas.microsoft.com/office/drawing/2014/main" id="{2B99187A-FBF3-4A7C-7594-B408A33C87AB}"/>
              </a:ext>
            </a:extLst>
          </p:cNvPr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 rot="2089804">
            <a:off x="9883386" y="475527"/>
            <a:ext cx="3285589" cy="2322819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5">
                <a:alpha val="61000"/>
              </a:schemeClr>
            </a:outerShdw>
          </a:effectLst>
        </p:spPr>
      </p:pic>
      <p:pic>
        <p:nvPicPr>
          <p:cNvPr id="5" name="Google Shape;1010;p57">
            <a:extLst>
              <a:ext uri="{FF2B5EF4-FFF2-40B4-BE49-F238E27FC236}">
                <a16:creationId xmlns:a16="http://schemas.microsoft.com/office/drawing/2014/main" id="{4629D6B3-3863-1FF0-164B-9B48999B5F6E}"/>
              </a:ext>
            </a:extLst>
          </p:cNvPr>
          <p:cNvPicPr preferRelativeResize="0"/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 rot="5052312" flipH="1">
            <a:off x="270749" y="549578"/>
            <a:ext cx="1381057" cy="1384871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5">
                <a:alpha val="61000"/>
              </a:schemeClr>
            </a:outerShdw>
          </a:effectLst>
        </p:spPr>
      </p:pic>
      <p:pic>
        <p:nvPicPr>
          <p:cNvPr id="6" name="Google Shape;1011;p57">
            <a:extLst>
              <a:ext uri="{FF2B5EF4-FFF2-40B4-BE49-F238E27FC236}">
                <a16:creationId xmlns:a16="http://schemas.microsoft.com/office/drawing/2014/main" id="{A80E8E5D-7400-2B07-DC1C-98C498EA2AFB}"/>
              </a:ext>
            </a:extLst>
          </p:cNvPr>
          <p:cNvPicPr preferRelativeResize="0"/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463800" y="4509399"/>
            <a:ext cx="2422800" cy="24338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5">
                <a:alpha val="61000"/>
              </a:schemeClr>
            </a:outerShdw>
          </a:effectLst>
        </p:spPr>
      </p:pic>
      <p:pic>
        <p:nvPicPr>
          <p:cNvPr id="7" name="Google Shape;1012;p57">
            <a:extLst>
              <a:ext uri="{FF2B5EF4-FFF2-40B4-BE49-F238E27FC236}">
                <a16:creationId xmlns:a16="http://schemas.microsoft.com/office/drawing/2014/main" id="{9DD02CAE-EDB6-4D7F-C7EC-AADCDB1CB9FD}"/>
              </a:ext>
            </a:extLst>
          </p:cNvPr>
          <p:cNvPicPr preferRelativeResize="0"/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8983304" y="3023388"/>
            <a:ext cx="4395555" cy="439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013;p57">
            <a:extLst>
              <a:ext uri="{FF2B5EF4-FFF2-40B4-BE49-F238E27FC236}">
                <a16:creationId xmlns:a16="http://schemas.microsoft.com/office/drawing/2014/main" id="{D7ECC14D-CD90-174A-C51B-EFA5B9CCE273}"/>
              </a:ext>
            </a:extLst>
          </p:cNvPr>
          <p:cNvPicPr preferRelativeResize="0"/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-743546" y="-955768"/>
            <a:ext cx="4395555" cy="439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014;p57">
            <a:extLst>
              <a:ext uri="{FF2B5EF4-FFF2-40B4-BE49-F238E27FC236}">
                <a16:creationId xmlns:a16="http://schemas.microsoft.com/office/drawing/2014/main" id="{03EFAA73-E952-15A6-9726-5AFE4AE5D4A8}"/>
              </a:ext>
            </a:extLst>
          </p:cNvPr>
          <p:cNvPicPr preferRelativeResize="0"/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-1312180" y="3023388"/>
            <a:ext cx="4395555" cy="439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15;p57">
            <a:extLst>
              <a:ext uri="{FF2B5EF4-FFF2-40B4-BE49-F238E27FC236}">
                <a16:creationId xmlns:a16="http://schemas.microsoft.com/office/drawing/2014/main" id="{B18A7999-9EAC-095F-67A8-98A87FD2BA5B}"/>
              </a:ext>
            </a:extLst>
          </p:cNvPr>
          <p:cNvPicPr preferRelativeResize="0"/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8414669" y="-966560"/>
            <a:ext cx="4395555" cy="4395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30069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>
            <a:spLocks noGrp="1"/>
          </p:cNvSpPr>
          <p:nvPr>
            <p:ph type="title"/>
          </p:nvPr>
        </p:nvSpPr>
        <p:spPr>
          <a:xfrm>
            <a:off x="1254533" y="1773367"/>
            <a:ext cx="6514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7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subTitle" idx="1"/>
          </p:nvPr>
        </p:nvSpPr>
        <p:spPr>
          <a:xfrm>
            <a:off x="1254533" y="3144233"/>
            <a:ext cx="7103600" cy="19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5998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9551C-0E57-112A-44DB-61E275AC4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8BFE93-68A0-56AB-408F-6CD724494B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9A9025-80D5-A8E2-0879-F7973D19E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0B76E-BF6D-4176-96B6-EB9ACDAD802E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6E49F-D772-7B3B-A8F3-3DBD8DC0D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59F66-B052-68A9-AED8-4574BC2EE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4CAF7-C4AC-45CC-B1B2-3D2AD1AA8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870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39564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>
            <a:spLocks noGrp="1"/>
          </p:cNvSpPr>
          <p:nvPr>
            <p:ph type="title"/>
          </p:nvPr>
        </p:nvSpPr>
        <p:spPr>
          <a:xfrm>
            <a:off x="960000" y="2782381"/>
            <a:ext cx="31152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2" hasCustomPrompt="1"/>
          </p:nvPr>
        </p:nvSpPr>
        <p:spPr>
          <a:xfrm>
            <a:off x="1909800" y="1938544"/>
            <a:ext cx="12156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2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1"/>
          </p:nvPr>
        </p:nvSpPr>
        <p:spPr>
          <a:xfrm>
            <a:off x="960000" y="3210479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idx="3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title" idx="4"/>
          </p:nvPr>
        </p:nvSpPr>
        <p:spPr>
          <a:xfrm>
            <a:off x="4538400" y="2782381"/>
            <a:ext cx="31152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title" idx="5" hasCustomPrompt="1"/>
          </p:nvPr>
        </p:nvSpPr>
        <p:spPr>
          <a:xfrm>
            <a:off x="5488200" y="1938544"/>
            <a:ext cx="12156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2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9" name="Google Shape;79;p13"/>
          <p:cNvSpPr txBox="1">
            <a:spLocks noGrp="1"/>
          </p:cNvSpPr>
          <p:nvPr>
            <p:ph type="subTitle" idx="6"/>
          </p:nvPr>
        </p:nvSpPr>
        <p:spPr>
          <a:xfrm>
            <a:off x="4538400" y="3210479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title" idx="7"/>
          </p:nvPr>
        </p:nvSpPr>
        <p:spPr>
          <a:xfrm>
            <a:off x="8116800" y="2782381"/>
            <a:ext cx="31152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 idx="8" hasCustomPrompt="1"/>
          </p:nvPr>
        </p:nvSpPr>
        <p:spPr>
          <a:xfrm>
            <a:off x="9066600" y="1938544"/>
            <a:ext cx="12156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2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9"/>
          </p:nvPr>
        </p:nvSpPr>
        <p:spPr>
          <a:xfrm>
            <a:off x="8116800" y="3210479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 idx="13"/>
          </p:nvPr>
        </p:nvSpPr>
        <p:spPr>
          <a:xfrm>
            <a:off x="960000" y="5029115"/>
            <a:ext cx="31152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title" idx="14" hasCustomPrompt="1"/>
          </p:nvPr>
        </p:nvSpPr>
        <p:spPr>
          <a:xfrm>
            <a:off x="1909800" y="4185277"/>
            <a:ext cx="12156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2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5"/>
          </p:nvPr>
        </p:nvSpPr>
        <p:spPr>
          <a:xfrm>
            <a:off x="1027233" y="5457212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 idx="16"/>
          </p:nvPr>
        </p:nvSpPr>
        <p:spPr>
          <a:xfrm>
            <a:off x="4555208" y="5029115"/>
            <a:ext cx="31152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 idx="17" hasCustomPrompt="1"/>
          </p:nvPr>
        </p:nvSpPr>
        <p:spPr>
          <a:xfrm>
            <a:off x="5488200" y="4185277"/>
            <a:ext cx="12156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2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18"/>
          </p:nvPr>
        </p:nvSpPr>
        <p:spPr>
          <a:xfrm>
            <a:off x="4555208" y="5457212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 idx="19"/>
          </p:nvPr>
        </p:nvSpPr>
        <p:spPr>
          <a:xfrm>
            <a:off x="8116800" y="5029115"/>
            <a:ext cx="31152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title" idx="20" hasCustomPrompt="1"/>
          </p:nvPr>
        </p:nvSpPr>
        <p:spPr>
          <a:xfrm>
            <a:off x="9066600" y="4185277"/>
            <a:ext cx="12156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2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91" name="Google Shape;91;p13"/>
          <p:cNvSpPr txBox="1">
            <a:spLocks noGrp="1"/>
          </p:cNvSpPr>
          <p:nvPr>
            <p:ph type="subTitle" idx="21"/>
          </p:nvPr>
        </p:nvSpPr>
        <p:spPr>
          <a:xfrm>
            <a:off x="8116800" y="5457212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2" name="Google Shape;92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10282203" y="-2094734"/>
            <a:ext cx="3749101" cy="3782401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93" name="Google Shape;93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-1438894" y="347857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94" name="Google Shape;9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77831" y="3853735"/>
            <a:ext cx="1215600" cy="121894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12512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6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1123389" flipH="1">
            <a:off x="2089314" y="-986384"/>
            <a:ext cx="11799641" cy="11528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950901" flipH="1">
            <a:off x="10170172" y="-1128497"/>
            <a:ext cx="2976901" cy="3003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3304606">
            <a:off x="-7134543" y="-37285"/>
            <a:ext cx="10950171" cy="10698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390560" y="-1435784"/>
            <a:ext cx="4395555" cy="439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613029" y="3283381"/>
            <a:ext cx="3749101" cy="3782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215104" y="-1342819"/>
            <a:ext cx="3749101" cy="3782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996840" y="5513499"/>
            <a:ext cx="1712401" cy="1727611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4"/>
          <p:cNvSpPr txBox="1">
            <a:spLocks noGrp="1"/>
          </p:cNvSpPr>
          <p:nvPr>
            <p:ph type="title"/>
          </p:nvPr>
        </p:nvSpPr>
        <p:spPr>
          <a:xfrm flipH="1">
            <a:off x="4370900" y="4234605"/>
            <a:ext cx="60852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subTitle" idx="1"/>
          </p:nvPr>
        </p:nvSpPr>
        <p:spPr>
          <a:xfrm flipH="1">
            <a:off x="3310500" y="1914195"/>
            <a:ext cx="7145600" cy="23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92465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 txBox="1">
            <a:spLocks noGrp="1"/>
          </p:cNvSpPr>
          <p:nvPr>
            <p:ph type="subTitle" idx="1"/>
          </p:nvPr>
        </p:nvSpPr>
        <p:spPr>
          <a:xfrm>
            <a:off x="2682800" y="1805400"/>
            <a:ext cx="6826400" cy="29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108" name="Google Shape;108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1156141" y="3684000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109" name="Google Shape;109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429317" y="4903900"/>
            <a:ext cx="3590100" cy="3622021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110" name="Google Shape;110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0356993" y="-589234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23912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9141773" flipH="1">
            <a:off x="11162075" y="1319616"/>
            <a:ext cx="2262871" cy="1752571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sp>
        <p:nvSpPr>
          <p:cNvPr id="138" name="Google Shape;138;p18"/>
          <p:cNvSpPr txBox="1">
            <a:spLocks noGrp="1"/>
          </p:cNvSpPr>
          <p:nvPr>
            <p:ph type="title"/>
          </p:nvPr>
        </p:nvSpPr>
        <p:spPr>
          <a:xfrm>
            <a:off x="2680060" y="2407933"/>
            <a:ext cx="2978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9" name="Google Shape;139;p18"/>
          <p:cNvSpPr txBox="1">
            <a:spLocks noGrp="1"/>
          </p:cNvSpPr>
          <p:nvPr>
            <p:ph type="subTitle" idx="1"/>
          </p:nvPr>
        </p:nvSpPr>
        <p:spPr>
          <a:xfrm>
            <a:off x="2680060" y="2840724"/>
            <a:ext cx="2978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8"/>
          <p:cNvSpPr txBox="1">
            <a:spLocks noGrp="1"/>
          </p:cNvSpPr>
          <p:nvPr>
            <p:ph type="title" idx="2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title" idx="3"/>
          </p:nvPr>
        </p:nvSpPr>
        <p:spPr>
          <a:xfrm>
            <a:off x="2680060" y="4414533"/>
            <a:ext cx="2978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42" name="Google Shape;142;p18"/>
          <p:cNvSpPr txBox="1">
            <a:spLocks noGrp="1"/>
          </p:cNvSpPr>
          <p:nvPr>
            <p:ph type="subTitle" idx="4"/>
          </p:nvPr>
        </p:nvSpPr>
        <p:spPr>
          <a:xfrm>
            <a:off x="2680060" y="4847324"/>
            <a:ext cx="2978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8"/>
          <p:cNvSpPr txBox="1">
            <a:spLocks noGrp="1"/>
          </p:cNvSpPr>
          <p:nvPr>
            <p:ph type="title" idx="5"/>
          </p:nvPr>
        </p:nvSpPr>
        <p:spPr>
          <a:xfrm>
            <a:off x="7658460" y="2407933"/>
            <a:ext cx="2978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8"/>
          <p:cNvSpPr txBox="1">
            <a:spLocks noGrp="1"/>
          </p:cNvSpPr>
          <p:nvPr>
            <p:ph type="subTitle" idx="6"/>
          </p:nvPr>
        </p:nvSpPr>
        <p:spPr>
          <a:xfrm>
            <a:off x="7658460" y="2840724"/>
            <a:ext cx="2978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8"/>
          <p:cNvSpPr txBox="1">
            <a:spLocks noGrp="1"/>
          </p:cNvSpPr>
          <p:nvPr>
            <p:ph type="title" idx="7"/>
          </p:nvPr>
        </p:nvSpPr>
        <p:spPr>
          <a:xfrm>
            <a:off x="7658460" y="4414533"/>
            <a:ext cx="2978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18"/>
          <p:cNvSpPr txBox="1">
            <a:spLocks noGrp="1"/>
          </p:cNvSpPr>
          <p:nvPr>
            <p:ph type="subTitle" idx="8"/>
          </p:nvPr>
        </p:nvSpPr>
        <p:spPr>
          <a:xfrm>
            <a:off x="7658460" y="4847324"/>
            <a:ext cx="2978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7" name="Google Shape;14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0488939" y="-1428334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148" name="Google Shape;14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-1288328" y="4342800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149" name="Google Shape;14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6" y="5571233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150" name="Google Shape;15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195301" y="-115033"/>
            <a:ext cx="1694768" cy="1417801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44304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ctrTitle"/>
          </p:nvPr>
        </p:nvSpPr>
        <p:spPr>
          <a:xfrm>
            <a:off x="3239900" y="689900"/>
            <a:ext cx="5712000" cy="13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99" name="Google Shape;199;p24"/>
          <p:cNvSpPr txBox="1">
            <a:spLocks noGrp="1"/>
          </p:cNvSpPr>
          <p:nvPr>
            <p:ph type="subTitle" idx="1"/>
          </p:nvPr>
        </p:nvSpPr>
        <p:spPr>
          <a:xfrm>
            <a:off x="3233400" y="2327933"/>
            <a:ext cx="5725200" cy="156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pic>
        <p:nvPicPr>
          <p:cNvPr id="200" name="Google Shape;20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62015" y="4752268"/>
            <a:ext cx="4422341" cy="446165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201" name="Google Shape;20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12161" y="-388800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202" name="Google Shape;20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04839" y="3619300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204" name="Google Shape;20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48600" y="-716915"/>
            <a:ext cx="2643400" cy="2483033"/>
          </a:xfrm>
          <a:prstGeom prst="rect">
            <a:avLst/>
          </a:prstGeom>
          <a:noFill/>
          <a:ln>
            <a:noFill/>
          </a:ln>
          <a:effectLst>
            <a:outerShdw dist="3619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205" name="Google Shape;205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684567" y="1607767"/>
            <a:ext cx="784600" cy="788200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206" name="Google Shape;206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739933" y="4893167"/>
            <a:ext cx="2585033" cy="2162568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41116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009415" y="4233968"/>
            <a:ext cx="4422341" cy="446165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209" name="Google Shape;209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952239" y="3101000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210" name="Google Shape;21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699997" flipH="1">
            <a:off x="-74971" y="-825384"/>
            <a:ext cx="2262872" cy="1752573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  <p:pic>
        <p:nvPicPr>
          <p:cNvPr id="211" name="Google Shape;211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381594" y="398533"/>
            <a:ext cx="2678663" cy="27024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1">
                <a:alpha val="61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71294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Background  1">
    <p:bg>
      <p:bgPr>
        <a:solidFill>
          <a:schemeClr val="accent6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1123389" flipH="1">
            <a:off x="2089314" y="-986384"/>
            <a:ext cx="11799641" cy="11528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950901" flipH="1">
            <a:off x="10170172" y="-1128497"/>
            <a:ext cx="2976901" cy="3003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3304606">
            <a:off x="-7134543" y="-37285"/>
            <a:ext cx="10950171" cy="10698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390560" y="-1435784"/>
            <a:ext cx="4395555" cy="439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613029" y="3283381"/>
            <a:ext cx="3749101" cy="3782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215104" y="-1342819"/>
            <a:ext cx="3749101" cy="3782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996840" y="5513499"/>
            <a:ext cx="1712401" cy="17276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29787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2">
  <p:cSld name="Background 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522893" y="-1927151"/>
            <a:ext cx="4395555" cy="439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2116640" y="3894065"/>
            <a:ext cx="4395555" cy="4395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6727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97964-BE7B-C5CD-FD72-5FE9FB6F7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CA054-B5A1-8CE5-A94C-230505D31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4EDE65-9F93-1740-6A9F-9D822F9B8C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47320D-E401-F4A0-2340-749A20038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0B76E-BF6D-4176-96B6-EB9ACDAD802E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3ED00C-3F6E-E25B-1AF0-181EE08D5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2EAC8D-26FE-31C1-C402-25FB8CB0D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4CAF7-C4AC-45CC-B1B2-3D2AD1AA8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0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DB9C3-C13D-6698-241B-C090D3687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F2D24F-3505-1859-D430-5DD125A043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5E018D-8720-D3A8-AFF2-27AFC8E8DD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64542D-0793-7151-A57F-30D924235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83C52C-2B62-2E36-47F6-D65347D7D7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DAC3D7-41FB-37BA-72A1-F16FF255E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0B76E-BF6D-4176-96B6-EB9ACDAD802E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6417FA-65CF-3305-733E-BD4C4E4B9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5F3564-2598-80EF-7EBA-3762C935F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4CAF7-C4AC-45CC-B1B2-3D2AD1AA8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42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23AA8-E4C0-CD7F-2CB0-C32496AE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88E530-E675-741C-9780-8FF0FBE41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0B76E-BF6D-4176-96B6-EB9ACDAD802E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064298-F06E-7FBF-042C-A4BE2152C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C37163-9677-1EE2-3E8F-893BD2384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4CAF7-C4AC-45CC-B1B2-3D2AD1AA8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11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521E8D-9F7B-9DA4-8500-DB9B4C1CB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0B76E-BF6D-4176-96B6-EB9ACDAD802E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237E04-897F-3127-5784-99FF512B9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707E30-4087-A8A8-B9D1-F39758D44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4CAF7-C4AC-45CC-B1B2-3D2AD1AA8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22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69678-1609-856B-5051-060CB18C5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F6568-E47A-AAF2-9BA0-52ED4F5A9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61D5A1-44CB-09A0-D8E4-A6F828E90F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EAF15A-067C-46D3-7C02-5BD21540A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0B76E-BF6D-4176-96B6-EB9ACDAD802E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85C54-CB1F-B275-FB63-FDDAC3E98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C88D07-712E-304C-EF66-1ADE4A883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4CAF7-C4AC-45CC-B1B2-3D2AD1AA8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859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01D20-94FA-F700-8D95-2714B5EB5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C4906D-8D0E-E2BD-FEB7-2C7AA8C96E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5ABDC4-C82E-50FB-8AFF-392A104F94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B52C47-24A1-6323-DF54-B0D587C0A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0B76E-BF6D-4176-96B6-EB9ACDAD802E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2C7172-B213-CCBC-2D2A-85320B88D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E30C38-D922-E740-45A8-382C0CF56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4CAF7-C4AC-45CC-B1B2-3D2AD1AA8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490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3624B3-7280-BA84-252D-68D61977E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1331A-FCAE-B6ED-D751-DA416C9A39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9FE5FB-95AA-708D-6E30-A0B733B28E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0B76E-BF6D-4176-96B6-EB9ACDAD802E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366C6C-55BE-3F46-B604-51A052D64C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8E929-7580-D5BB-1254-2FE5ECB6B8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4CAF7-C4AC-45CC-B1B2-3D2AD1AA8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028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630731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76513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iming>
    <p:tnLst>
      <p:par>
        <p:cTn id="1" dur="indefinite" restart="never" nodeType="tmRoot"/>
      </p:par>
    </p:tnLst>
  </p:timing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5.png"/><Relationship Id="rId5" Type="http://schemas.openxmlformats.org/officeDocument/2006/relationships/image" Target="../media/image16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6.png"/><Relationship Id="rId5" Type="http://schemas.openxmlformats.org/officeDocument/2006/relationships/image" Target="../media/image16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2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2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2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61552F83-9BF1-428E-BA3B-470B8AEDD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B4D752F-FAB5-47D5-B9C8-7E2D6C216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8" r="15404"/>
          <a:stretch>
            <a:fillRect/>
          </a:stretch>
        </p:blipFill>
        <p:spPr>
          <a:xfrm>
            <a:off x="131666" y="108082"/>
            <a:ext cx="12466755" cy="6749918"/>
          </a:xfrm>
          <a:custGeom>
            <a:avLst/>
            <a:gdLst>
              <a:gd name="connsiteX0" fmla="*/ 0 w 8108576"/>
              <a:gd name="connsiteY0" fmla="*/ 0 h 4445000"/>
              <a:gd name="connsiteX1" fmla="*/ 8108576 w 8108576"/>
              <a:gd name="connsiteY1" fmla="*/ 0 h 4445000"/>
              <a:gd name="connsiteX2" fmla="*/ 8108576 w 8108576"/>
              <a:gd name="connsiteY2" fmla="*/ 4445000 h 4445000"/>
              <a:gd name="connsiteX3" fmla="*/ 0 w 8108576"/>
              <a:gd name="connsiteY3" fmla="*/ 4445000 h 444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08576" h="4445000">
                <a:moveTo>
                  <a:pt x="0" y="0"/>
                </a:moveTo>
                <a:lnTo>
                  <a:pt x="8108576" y="0"/>
                </a:lnTo>
                <a:lnTo>
                  <a:pt x="8108576" y="4445000"/>
                </a:lnTo>
                <a:lnTo>
                  <a:pt x="0" y="4445000"/>
                </a:lnTo>
                <a:close/>
              </a:path>
            </a:pathLst>
          </a:cu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20EBA88E-8BAE-45C5-8C16-9B8E4AF550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6135" y="4678948"/>
            <a:ext cx="3072650" cy="1700931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6" name="PHẠM DUYÊN 1 - 9Slide.vn">
            <a:extLst>
              <a:ext uri="{FF2B5EF4-FFF2-40B4-BE49-F238E27FC236}">
                <a16:creationId xmlns:a16="http://schemas.microsoft.com/office/drawing/2014/main" id="{D07AAB53-B7B7-406A-BCD1-EB47E5E658D7}"/>
              </a:ext>
            </a:extLst>
          </p:cNvPr>
          <p:cNvSpPr txBox="1"/>
          <p:nvPr/>
        </p:nvSpPr>
        <p:spPr>
          <a:xfrm>
            <a:off x="896399" y="1169604"/>
            <a:ext cx="70866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7200" spc="-60">
                <a:gradFill>
                  <a:gsLst>
                    <a:gs pos="0">
                      <a:srgbClr val="9E20B0"/>
                    </a:gs>
                    <a:gs pos="100000">
                      <a:srgbClr val="27026F"/>
                    </a:gs>
                  </a:gsLst>
                  <a:lin ang="5400000" scaled="0"/>
                </a:gradFill>
                <a:effectLst>
                  <a:outerShdw blurRad="25400" dist="38100" dir="2700000" sx="101000" sy="101000" algn="tl" rotWithShape="0">
                    <a:srgbClr val="6478BE">
                      <a:alpha val="49000"/>
                    </a:srgbClr>
                  </a:outerShdw>
                </a:effectLst>
                <a:latin typeface="SVN-Dumpling" panose="02000000000000000000" pitchFamily="50" charset="0"/>
                <a:ea typeface="字魂229号-云瑶体" panose="00000500000000000000" charset="-122"/>
              </a:defRPr>
            </a:lvl1pPr>
          </a:lstStyle>
          <a:p>
            <a:pPr algn="l"/>
            <a:r>
              <a:rPr lang="en-US" sz="4400" b="1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Thứ</a:t>
            </a:r>
            <a:r>
              <a:rPr lang="en-US" sz="4400" b="1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…</a:t>
            </a:r>
            <a:r>
              <a:rPr lang="en-US" sz="4400" b="1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ngày</a:t>
            </a:r>
            <a:r>
              <a:rPr lang="en-US" sz="4400" b="1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…</a:t>
            </a:r>
            <a:r>
              <a:rPr lang="en-US" sz="4400" b="1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tháng</a:t>
            </a:r>
            <a:r>
              <a:rPr lang="en-US" sz="4400" b="1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…</a:t>
            </a:r>
            <a:r>
              <a:rPr lang="en-US" sz="4400" b="1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năm</a:t>
            </a:r>
            <a:r>
              <a:rPr lang="en-US" sz="4400" b="1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…</a:t>
            </a:r>
            <a:endParaRPr lang="en-US" sz="4400" b="1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#9Slide07 SVNUT Triumph Press" panose="00000500000000000000" pitchFamily="2" charset="0"/>
            </a:endParaRPr>
          </a:p>
        </p:txBody>
      </p:sp>
      <p:grpSp>
        <p:nvGrpSpPr>
          <p:cNvPr id="7" name="PHẠM DUYÊN 3 - 9Slide.vn">
            <a:extLst>
              <a:ext uri="{FF2B5EF4-FFF2-40B4-BE49-F238E27FC236}">
                <a16:creationId xmlns:a16="http://schemas.microsoft.com/office/drawing/2014/main" id="{49E585D5-5320-4A10-96F0-45C72D563419}"/>
              </a:ext>
            </a:extLst>
          </p:cNvPr>
          <p:cNvGrpSpPr/>
          <p:nvPr/>
        </p:nvGrpSpPr>
        <p:grpSpPr>
          <a:xfrm>
            <a:off x="3062564" y="140179"/>
            <a:ext cx="3572441" cy="818812"/>
            <a:chOff x="4414425" y="1419592"/>
            <a:chExt cx="3572441" cy="818812"/>
          </a:xfrm>
        </p:grpSpPr>
        <p:pic>
          <p:nvPicPr>
            <p:cNvPr id="8" name="Graphic 17">
              <a:extLst>
                <a:ext uri="{FF2B5EF4-FFF2-40B4-BE49-F238E27FC236}">
                  <a16:creationId xmlns:a16="http://schemas.microsoft.com/office/drawing/2014/main" id="{63645170-F6DB-4351-999B-3DE9508C4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4414425" y="1419592"/>
              <a:ext cx="3572441" cy="818812"/>
            </a:xfrm>
            <a:custGeom>
              <a:avLst/>
              <a:gdLst>
                <a:gd name="connsiteX0" fmla="*/ 0 w 2371725"/>
                <a:gd name="connsiteY0" fmla="*/ 0 h 457200"/>
                <a:gd name="connsiteX1" fmla="*/ 2371725 w 2371725"/>
                <a:gd name="connsiteY1" fmla="*/ 0 h 457200"/>
                <a:gd name="connsiteX2" fmla="*/ 2371725 w 2371725"/>
                <a:gd name="connsiteY2" fmla="*/ 457200 h 457200"/>
                <a:gd name="connsiteX3" fmla="*/ 0 w 2371725"/>
                <a:gd name="connsiteY3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1725" h="457200">
                  <a:moveTo>
                    <a:pt x="0" y="0"/>
                  </a:moveTo>
                  <a:lnTo>
                    <a:pt x="2371725" y="0"/>
                  </a:lnTo>
                  <a:lnTo>
                    <a:pt x="2371725" y="457200"/>
                  </a:lnTo>
                  <a:lnTo>
                    <a:pt x="0" y="457200"/>
                  </a:lnTo>
                  <a:close/>
                </a:path>
              </a:pathLst>
            </a:cu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7E20DA1-290D-4BE4-BA61-C3CFF0A76614}"/>
                </a:ext>
              </a:extLst>
            </p:cNvPr>
            <p:cNvSpPr txBox="1"/>
            <p:nvPr/>
          </p:nvSpPr>
          <p:spPr>
            <a:xfrm>
              <a:off x="5255515" y="1472625"/>
              <a:ext cx="189507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latin typeface="+mj-lt"/>
                </a:rPr>
                <a:t>TOÁN - </a:t>
              </a:r>
              <a:r>
                <a:rPr lang="en-US" sz="3200" dirty="0" smtClean="0">
                  <a:solidFill>
                    <a:schemeClr val="bg1"/>
                  </a:solidFill>
                  <a:latin typeface="+mj-lt"/>
                </a:rPr>
                <a:t>2</a:t>
              </a:r>
              <a:endParaRPr lang="en-US" sz="32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10" name="PHẠM DUYÊN 4 - 9Slide.vn">
            <a:extLst>
              <a:ext uri="{FF2B5EF4-FFF2-40B4-BE49-F238E27FC236}">
                <a16:creationId xmlns:a16="http://schemas.microsoft.com/office/drawing/2014/main" id="{38AC7373-94B5-4B6F-8589-EB135E489CB7}"/>
              </a:ext>
            </a:extLst>
          </p:cNvPr>
          <p:cNvSpPr txBox="1"/>
          <p:nvPr/>
        </p:nvSpPr>
        <p:spPr>
          <a:xfrm>
            <a:off x="3672986" y="3780343"/>
            <a:ext cx="15171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Standly" pitchFamily="2" charset="0"/>
              </a:rPr>
              <a:t>Tiết</a:t>
            </a:r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Standly" pitchFamily="2" charset="0"/>
              </a:rPr>
              <a:t> 1</a:t>
            </a:r>
          </a:p>
        </p:txBody>
      </p:sp>
      <p:sp>
        <p:nvSpPr>
          <p:cNvPr id="11" name="PHẠM DUYÊN 6 - 9Slide.vn">
            <a:extLst>
              <a:ext uri="{FF2B5EF4-FFF2-40B4-BE49-F238E27FC236}">
                <a16:creationId xmlns:a16="http://schemas.microsoft.com/office/drawing/2014/main" id="{4C1603AA-23CC-44D6-B881-D54BAAF0A123}"/>
              </a:ext>
            </a:extLst>
          </p:cNvPr>
          <p:cNvSpPr/>
          <p:nvPr/>
        </p:nvSpPr>
        <p:spPr>
          <a:xfrm>
            <a:off x="3312460" y="4403619"/>
            <a:ext cx="2254568" cy="274320"/>
          </a:xfrm>
          <a:custGeom>
            <a:avLst/>
            <a:gdLst>
              <a:gd name="connsiteX0" fmla="*/ 2224685 w 2254567"/>
              <a:gd name="connsiteY0" fmla="*/ 69978 h 274320"/>
              <a:gd name="connsiteX1" fmla="*/ 2160983 w 2254567"/>
              <a:gd name="connsiteY1" fmla="*/ 73965 h 274320"/>
              <a:gd name="connsiteX2" fmla="*/ 2158934 w 2254567"/>
              <a:gd name="connsiteY2" fmla="*/ 3293 h 274320"/>
              <a:gd name="connsiteX3" fmla="*/ 2151613 w 2254567"/>
              <a:gd name="connsiteY3" fmla="*/ 310 h 274320"/>
              <a:gd name="connsiteX4" fmla="*/ 2075103 w 2254567"/>
              <a:gd name="connsiteY4" fmla="*/ 136913 h 274320"/>
              <a:gd name="connsiteX5" fmla="*/ 158524 w 2254567"/>
              <a:gd name="connsiteY5" fmla="*/ 163710 h 274320"/>
              <a:gd name="connsiteX6" fmla="*/ 158789 w 2254567"/>
              <a:gd name="connsiteY6" fmla="*/ 157538 h 274320"/>
              <a:gd name="connsiteX7" fmla="*/ 59494 w 2254567"/>
              <a:gd name="connsiteY7" fmla="*/ 31711 h 274320"/>
              <a:gd name="connsiteX8" fmla="*/ 36486 w 2254567"/>
              <a:gd name="connsiteY8" fmla="*/ 79074 h 274320"/>
              <a:gd name="connsiteX9" fmla="*/ 62512 w 2254567"/>
              <a:gd name="connsiteY9" fmla="*/ 137050 h 274320"/>
              <a:gd name="connsiteX10" fmla="*/ 3096 w 2254567"/>
              <a:gd name="connsiteY10" fmla="*/ 159947 h 274320"/>
              <a:gd name="connsiteX11" fmla="*/ 22504 w 2254567"/>
              <a:gd name="connsiteY11" fmla="*/ 207284 h 274320"/>
              <a:gd name="connsiteX12" fmla="*/ 149565 w 2254567"/>
              <a:gd name="connsiteY12" fmla="*/ 171871 h 274320"/>
              <a:gd name="connsiteX13" fmla="*/ 2081070 w 2254567"/>
              <a:gd name="connsiteY13" fmla="*/ 151074 h 274320"/>
              <a:gd name="connsiteX14" fmla="*/ 2085004 w 2254567"/>
              <a:gd name="connsiteY14" fmla="*/ 148177 h 274320"/>
              <a:gd name="connsiteX15" fmla="*/ 2088536 w 2254567"/>
              <a:gd name="connsiteY15" fmla="*/ 150757 h 274320"/>
              <a:gd name="connsiteX16" fmla="*/ 2194672 w 2254567"/>
              <a:gd name="connsiteY16" fmla="*/ 163856 h 274320"/>
              <a:gd name="connsiteX17" fmla="*/ 2260698 w 2254567"/>
              <a:gd name="connsiteY17" fmla="*/ 109815 h 274320"/>
              <a:gd name="connsiteX18" fmla="*/ 2224685 w 2254567"/>
              <a:gd name="connsiteY18" fmla="*/ 69978 h 274320"/>
              <a:gd name="connsiteX19" fmla="*/ 142759 w 2254567"/>
              <a:gd name="connsiteY19" fmla="*/ 167628 h 274320"/>
              <a:gd name="connsiteX20" fmla="*/ 95764 w 2254567"/>
              <a:gd name="connsiteY20" fmla="*/ 213294 h 274320"/>
              <a:gd name="connsiteX21" fmla="*/ 37857 w 2254567"/>
              <a:gd name="connsiteY21" fmla="*/ 202201 h 274320"/>
              <a:gd name="connsiteX22" fmla="*/ 13708 w 2254567"/>
              <a:gd name="connsiteY22" fmla="*/ 168734 h 274320"/>
              <a:gd name="connsiteX23" fmla="*/ 78791 w 2254567"/>
              <a:gd name="connsiteY23" fmla="*/ 150268 h 274320"/>
              <a:gd name="connsiteX24" fmla="*/ 83420 w 2254567"/>
              <a:gd name="connsiteY24" fmla="*/ 139099 h 274320"/>
              <a:gd name="connsiteX25" fmla="*/ 50836 w 2254567"/>
              <a:gd name="connsiteY25" fmla="*/ 85632 h 274320"/>
              <a:gd name="connsiteX26" fmla="*/ 78902 w 2254567"/>
              <a:gd name="connsiteY26" fmla="*/ 46198 h 274320"/>
              <a:gd name="connsiteX27" fmla="*/ 146488 w 2254567"/>
              <a:gd name="connsiteY27" fmla="*/ 162107 h 274320"/>
              <a:gd name="connsiteX28" fmla="*/ 142759 w 2254567"/>
              <a:gd name="connsiteY28" fmla="*/ 167628 h 274320"/>
              <a:gd name="connsiteX29" fmla="*/ 2243253 w 2254567"/>
              <a:gd name="connsiteY29" fmla="*/ 117119 h 274320"/>
              <a:gd name="connsiteX30" fmla="*/ 2092420 w 2254567"/>
              <a:gd name="connsiteY30" fmla="*/ 136681 h 274320"/>
              <a:gd name="connsiteX31" fmla="*/ 2084945 w 2254567"/>
              <a:gd name="connsiteY31" fmla="*/ 139064 h 274320"/>
              <a:gd name="connsiteX32" fmla="*/ 2083059 w 2254567"/>
              <a:gd name="connsiteY32" fmla="*/ 137178 h 274320"/>
              <a:gd name="connsiteX33" fmla="*/ 2108828 w 2254567"/>
              <a:gd name="connsiteY33" fmla="*/ 49362 h 274320"/>
              <a:gd name="connsiteX34" fmla="*/ 2143152 w 2254567"/>
              <a:gd name="connsiteY34" fmla="*/ 17686 h 274320"/>
              <a:gd name="connsiteX35" fmla="*/ 2154270 w 2254567"/>
              <a:gd name="connsiteY35" fmla="*/ 56211 h 274320"/>
              <a:gd name="connsiteX36" fmla="*/ 2135968 w 2254567"/>
              <a:gd name="connsiteY36" fmla="*/ 88812 h 274320"/>
              <a:gd name="connsiteX37" fmla="*/ 2145381 w 2254567"/>
              <a:gd name="connsiteY37" fmla="*/ 98225 h 274320"/>
              <a:gd name="connsiteX38" fmla="*/ 2206228 w 2254567"/>
              <a:gd name="connsiteY38" fmla="*/ 80900 h 274320"/>
              <a:gd name="connsiteX39" fmla="*/ 2243253 w 2254567"/>
              <a:gd name="connsiteY39" fmla="*/ 117119 h 274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54567" h="274320">
                <a:moveTo>
                  <a:pt x="2224685" y="69978"/>
                </a:moveTo>
                <a:cubicBezTo>
                  <a:pt x="2204111" y="63618"/>
                  <a:pt x="2181128" y="65855"/>
                  <a:pt x="2160983" y="73965"/>
                </a:cubicBezTo>
                <a:cubicBezTo>
                  <a:pt x="2171467" y="51462"/>
                  <a:pt x="2172196" y="28488"/>
                  <a:pt x="2158934" y="3293"/>
                </a:cubicBezTo>
                <a:cubicBezTo>
                  <a:pt x="2157699" y="953"/>
                  <a:pt x="2154185" y="-719"/>
                  <a:pt x="2151613" y="310"/>
                </a:cubicBezTo>
                <a:cubicBezTo>
                  <a:pt x="2097555" y="22135"/>
                  <a:pt x="2074495" y="81723"/>
                  <a:pt x="2075103" y="136913"/>
                </a:cubicBezTo>
                <a:cubicBezTo>
                  <a:pt x="1448231" y="321907"/>
                  <a:pt x="793875" y="273901"/>
                  <a:pt x="158524" y="163710"/>
                </a:cubicBezTo>
                <a:cubicBezTo>
                  <a:pt x="159510" y="161961"/>
                  <a:pt x="159852" y="159818"/>
                  <a:pt x="158789" y="157538"/>
                </a:cubicBezTo>
                <a:cubicBezTo>
                  <a:pt x="138095" y="113295"/>
                  <a:pt x="128657" y="22067"/>
                  <a:pt x="59494" y="31711"/>
                </a:cubicBezTo>
                <a:cubicBezTo>
                  <a:pt x="37729" y="34746"/>
                  <a:pt x="34634" y="62066"/>
                  <a:pt x="36486" y="79074"/>
                </a:cubicBezTo>
                <a:cubicBezTo>
                  <a:pt x="38774" y="100059"/>
                  <a:pt x="48316" y="121002"/>
                  <a:pt x="62512" y="137050"/>
                </a:cubicBezTo>
                <a:cubicBezTo>
                  <a:pt x="40300" y="137375"/>
                  <a:pt x="14009" y="140753"/>
                  <a:pt x="3096" y="159947"/>
                </a:cubicBezTo>
                <a:cubicBezTo>
                  <a:pt x="-6908" y="177563"/>
                  <a:pt x="9414" y="197126"/>
                  <a:pt x="22504" y="207284"/>
                </a:cubicBezTo>
                <a:cubicBezTo>
                  <a:pt x="68058" y="242672"/>
                  <a:pt x="132540" y="228184"/>
                  <a:pt x="149565" y="171871"/>
                </a:cubicBezTo>
                <a:cubicBezTo>
                  <a:pt x="778350" y="307308"/>
                  <a:pt x="1459401" y="335083"/>
                  <a:pt x="2081070" y="151074"/>
                </a:cubicBezTo>
                <a:cubicBezTo>
                  <a:pt x="2082930" y="150526"/>
                  <a:pt x="2084130" y="149437"/>
                  <a:pt x="2085004" y="148177"/>
                </a:cubicBezTo>
                <a:cubicBezTo>
                  <a:pt x="2085827" y="149274"/>
                  <a:pt x="2086908" y="150234"/>
                  <a:pt x="2088536" y="150757"/>
                </a:cubicBezTo>
                <a:cubicBezTo>
                  <a:pt x="2121215" y="161113"/>
                  <a:pt x="2160306" y="170088"/>
                  <a:pt x="2194672" y="163856"/>
                </a:cubicBezTo>
                <a:cubicBezTo>
                  <a:pt x="2221376" y="159013"/>
                  <a:pt x="2255580" y="138884"/>
                  <a:pt x="2260698" y="109815"/>
                </a:cubicBezTo>
                <a:cubicBezTo>
                  <a:pt x="2264521" y="88075"/>
                  <a:pt x="2241976" y="75328"/>
                  <a:pt x="2224685" y="69978"/>
                </a:cubicBezTo>
                <a:close/>
                <a:moveTo>
                  <a:pt x="142759" y="167628"/>
                </a:moveTo>
                <a:cubicBezTo>
                  <a:pt x="132472" y="188742"/>
                  <a:pt x="119845" y="206847"/>
                  <a:pt x="95764" y="213294"/>
                </a:cubicBezTo>
                <a:cubicBezTo>
                  <a:pt x="76271" y="218506"/>
                  <a:pt x="54711" y="212119"/>
                  <a:pt x="37857" y="202201"/>
                </a:cubicBezTo>
                <a:cubicBezTo>
                  <a:pt x="27373" y="196029"/>
                  <a:pt x="10991" y="182793"/>
                  <a:pt x="13708" y="168734"/>
                </a:cubicBezTo>
                <a:cubicBezTo>
                  <a:pt x="17883" y="147157"/>
                  <a:pt x="64286" y="149968"/>
                  <a:pt x="78791" y="150268"/>
                </a:cubicBezTo>
                <a:cubicBezTo>
                  <a:pt x="84106" y="150388"/>
                  <a:pt x="87998" y="142767"/>
                  <a:pt x="83420" y="139099"/>
                </a:cubicBezTo>
                <a:cubicBezTo>
                  <a:pt x="66404" y="125451"/>
                  <a:pt x="56099" y="106592"/>
                  <a:pt x="50836" y="85632"/>
                </a:cubicBezTo>
                <a:cubicBezTo>
                  <a:pt x="45170" y="63018"/>
                  <a:pt x="50767" y="38354"/>
                  <a:pt x="78902" y="46198"/>
                </a:cubicBezTo>
                <a:cubicBezTo>
                  <a:pt x="124980" y="59057"/>
                  <a:pt x="129669" y="124097"/>
                  <a:pt x="146488" y="162107"/>
                </a:cubicBezTo>
                <a:cubicBezTo>
                  <a:pt x="143959" y="162750"/>
                  <a:pt x="142493" y="165339"/>
                  <a:pt x="142759" y="167628"/>
                </a:cubicBezTo>
                <a:close/>
                <a:moveTo>
                  <a:pt x="2243253" y="117119"/>
                </a:moveTo>
                <a:cubicBezTo>
                  <a:pt x="2215864" y="169188"/>
                  <a:pt x="2135771" y="150543"/>
                  <a:pt x="2092420" y="136681"/>
                </a:cubicBezTo>
                <a:cubicBezTo>
                  <a:pt x="2089085" y="135618"/>
                  <a:pt x="2086471" y="136895"/>
                  <a:pt x="2084945" y="139064"/>
                </a:cubicBezTo>
                <a:cubicBezTo>
                  <a:pt x="2084439" y="138327"/>
                  <a:pt x="2083796" y="137693"/>
                  <a:pt x="2083059" y="137178"/>
                </a:cubicBezTo>
                <a:cubicBezTo>
                  <a:pt x="2084936" y="105837"/>
                  <a:pt x="2092171" y="76279"/>
                  <a:pt x="2108828" y="49362"/>
                </a:cubicBezTo>
                <a:cubicBezTo>
                  <a:pt x="2117254" y="35740"/>
                  <a:pt x="2129393" y="25530"/>
                  <a:pt x="2143152" y="17686"/>
                </a:cubicBezTo>
                <a:cubicBezTo>
                  <a:pt x="2160443" y="7836"/>
                  <a:pt x="2154802" y="53828"/>
                  <a:pt x="2154270" y="56211"/>
                </a:cubicBezTo>
                <a:cubicBezTo>
                  <a:pt x="2151544" y="68376"/>
                  <a:pt x="2143229" y="79065"/>
                  <a:pt x="2135968" y="88812"/>
                </a:cubicBezTo>
                <a:cubicBezTo>
                  <a:pt x="2131888" y="94273"/>
                  <a:pt x="2139920" y="102202"/>
                  <a:pt x="2145381" y="98225"/>
                </a:cubicBezTo>
                <a:cubicBezTo>
                  <a:pt x="2163692" y="84903"/>
                  <a:pt x="2183760" y="79820"/>
                  <a:pt x="2206228" y="80900"/>
                </a:cubicBezTo>
                <a:cubicBezTo>
                  <a:pt x="2225182" y="81808"/>
                  <a:pt x="2255820" y="93210"/>
                  <a:pt x="2243253" y="117119"/>
                </a:cubicBezTo>
                <a:close/>
              </a:path>
            </a:pathLst>
          </a:custGeom>
          <a:solidFill>
            <a:schemeClr val="bg1"/>
          </a:solidFill>
          <a:ln w="8572" cap="flat">
            <a:solidFill>
              <a:schemeClr val="accent6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latin typeface="#9Slide03 Quicksand" panose="00000500000000000000" pitchFamily="2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24AE702-F747-4BE0-D710-09A8EBC1B4EA}"/>
              </a:ext>
            </a:extLst>
          </p:cNvPr>
          <p:cNvGrpSpPr/>
          <p:nvPr/>
        </p:nvGrpSpPr>
        <p:grpSpPr>
          <a:xfrm>
            <a:off x="1244661" y="2223558"/>
            <a:ext cx="6390164" cy="1591782"/>
            <a:chOff x="1617118" y="2890463"/>
            <a:chExt cx="9820702" cy="1252077"/>
          </a:xfrm>
        </p:grpSpPr>
        <p:sp>
          <p:nvSpPr>
            <p:cNvPr id="13" name="PHẠM DUYÊN 1 - 9Slide.vn">
              <a:extLst>
                <a:ext uri="{FF2B5EF4-FFF2-40B4-BE49-F238E27FC236}">
                  <a16:creationId xmlns:a16="http://schemas.microsoft.com/office/drawing/2014/main" id="{7C4B2167-8504-1664-CBCE-C4C526A8D19D}"/>
                </a:ext>
              </a:extLst>
            </p:cNvPr>
            <p:cNvSpPr txBox="1"/>
            <p:nvPr/>
          </p:nvSpPr>
          <p:spPr>
            <a:xfrm>
              <a:off x="1617118" y="2890463"/>
              <a:ext cx="9820702" cy="104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6000"/>
                </a:lnSpc>
              </a:pPr>
              <a:r>
                <a:rPr lang="en-US" sz="2800" b="1" dirty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PHÉP </a:t>
              </a:r>
              <a:r>
                <a:rPr lang="en-US" sz="2800" b="1" dirty="0" err="1" smtClean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Trừ</a:t>
              </a:r>
              <a:r>
                <a:rPr lang="en-US" sz="2800" b="1" dirty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 </a:t>
              </a:r>
              <a:r>
                <a:rPr lang="en-US" sz="2800" b="1" dirty="0" smtClean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 (</a:t>
              </a:r>
              <a:r>
                <a:rPr lang="en-US" sz="2800" b="1" dirty="0" err="1" smtClean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có</a:t>
              </a:r>
              <a:r>
                <a:rPr lang="en-US" sz="2800" b="1" dirty="0" smtClean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 </a:t>
              </a:r>
              <a:r>
                <a:rPr lang="en-US" sz="2800" b="1" dirty="0" err="1" smtClean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nhớ</a:t>
              </a:r>
              <a:r>
                <a:rPr lang="en-US" sz="2800" b="1" dirty="0" smtClean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) SỐ CÓ HAI CHỮ SỐ CHO SỐ CÓ MỘT CHỮ  SỐ VÀ CHO SỐ CÓ HAI CHŨE SỐ</a:t>
              </a:r>
              <a:endParaRPr lang="en-US" sz="2800" b="1" dirty="0">
                <a:ln w="193675">
                  <a:solidFill>
                    <a:schemeClr val="bg1"/>
                  </a:solidFill>
                </a:ln>
                <a:noFill/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Poky's" panose="020B0606040200020203" pitchFamily="34" charset="0"/>
                <a:sym typeface="Arial"/>
              </a:endParaRPr>
            </a:p>
          </p:txBody>
        </p:sp>
        <p:sp>
          <p:nvSpPr>
            <p:cNvPr id="14" name="PHẠM DUYÊN 1 - 9Slide.vn">
              <a:extLst>
                <a:ext uri="{FF2B5EF4-FFF2-40B4-BE49-F238E27FC236}">
                  <a16:creationId xmlns:a16="http://schemas.microsoft.com/office/drawing/2014/main" id="{A435623C-3848-B30F-8A4B-0909034BB2F5}"/>
                </a:ext>
              </a:extLst>
            </p:cNvPr>
            <p:cNvSpPr txBox="1"/>
            <p:nvPr/>
          </p:nvSpPr>
          <p:spPr>
            <a:xfrm>
              <a:off x="1617118" y="2890463"/>
              <a:ext cx="9820702" cy="1252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6000"/>
                </a:lnSpc>
              </a:pPr>
              <a:r>
                <a:rPr lang="en-US" sz="2800" spc="-20" dirty="0" smtClean="0">
                  <a:solidFill>
                    <a:srgbClr val="FF0000"/>
                  </a:solidFill>
                  <a:effectLst>
                    <a:outerShdw blurRad="50800" dist="76200" dir="180000" algn="t" rotWithShape="0">
                      <a:srgbClr val="443325">
                        <a:alpha val="40000"/>
                      </a:srgbClr>
                    </a:outerShdw>
                  </a:effectLst>
                  <a:latin typeface="SVN-Poky's" panose="020B0606040200020203" pitchFamily="34" charset="0"/>
                </a:rPr>
                <a:t>PHÉP TRỪ (</a:t>
              </a:r>
              <a:r>
                <a:rPr lang="en-US" sz="2800" spc="-20" dirty="0" err="1" smtClean="0">
                  <a:solidFill>
                    <a:srgbClr val="FF0000"/>
                  </a:solidFill>
                  <a:effectLst>
                    <a:outerShdw blurRad="50800" dist="76200" dir="180000" algn="t" rotWithShape="0">
                      <a:srgbClr val="443325">
                        <a:alpha val="40000"/>
                      </a:srgbClr>
                    </a:outerShdw>
                  </a:effectLst>
                  <a:latin typeface="SVN-Poky's" panose="020B0606040200020203" pitchFamily="34" charset="0"/>
                </a:rPr>
                <a:t>có</a:t>
              </a:r>
              <a:r>
                <a:rPr lang="en-US" sz="2800" spc="-20" dirty="0" smtClean="0">
                  <a:solidFill>
                    <a:srgbClr val="FF0000"/>
                  </a:solidFill>
                  <a:effectLst>
                    <a:outerShdw blurRad="50800" dist="76200" dir="180000" algn="t" rotWithShape="0">
                      <a:srgbClr val="443325">
                        <a:alpha val="40000"/>
                      </a:srgbClr>
                    </a:outerShdw>
                  </a:effectLst>
                  <a:latin typeface="SVN-Poky's" panose="020B0606040200020203" pitchFamily="34" charset="0"/>
                </a:rPr>
                <a:t> </a:t>
              </a:r>
              <a:r>
                <a:rPr lang="en-US" sz="2800" spc="-20" dirty="0" err="1" smtClean="0">
                  <a:solidFill>
                    <a:srgbClr val="FF0000"/>
                  </a:solidFill>
                  <a:effectLst>
                    <a:outerShdw blurRad="50800" dist="76200" dir="180000" algn="t" rotWithShape="0">
                      <a:srgbClr val="443325">
                        <a:alpha val="40000"/>
                      </a:srgbClr>
                    </a:outerShdw>
                  </a:effectLst>
                  <a:latin typeface="SVN-Poky's" panose="020B0606040200020203" pitchFamily="34" charset="0"/>
                </a:rPr>
                <a:t>nhớ</a:t>
              </a:r>
              <a:r>
                <a:rPr lang="en-US" sz="2800" spc="-20" dirty="0" smtClean="0">
                  <a:solidFill>
                    <a:srgbClr val="FF0000"/>
                  </a:solidFill>
                  <a:effectLst>
                    <a:outerShdw blurRad="50800" dist="76200" dir="180000" algn="t" rotWithShape="0">
                      <a:srgbClr val="443325">
                        <a:alpha val="40000"/>
                      </a:srgbClr>
                    </a:outerShdw>
                  </a:effectLst>
                  <a:latin typeface="SVN-Poky's" panose="020B0606040200020203" pitchFamily="34" charset="0"/>
                </a:rPr>
                <a:t>) SỐ CÓ HAI CHỮ SỐ CHO SỐ CÓ MỘT CHỮ SỐ VÀ CHỮ SỐ CÓ HAI CHỮ SỐ</a:t>
              </a:r>
              <a:endParaRPr lang="en-US" sz="2800" spc="-20" dirty="0">
                <a:solidFill>
                  <a:srgbClr val="FF0000"/>
                </a:solidFill>
                <a:effectLst>
                  <a:outerShdw blurRad="50800" dist="76200" dir="180000" algn="t" rotWithShape="0">
                    <a:srgbClr val="443325">
                      <a:alpha val="40000"/>
                    </a:srgbClr>
                  </a:outerShdw>
                </a:effectLst>
                <a:latin typeface="SVN-Poky's" panose="020B0606040200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6477362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3" presetClass="entr" presetSubtype="32" fill="hold" grpId="0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16923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273"/>
                            </p:stCondLst>
                            <p:childTnLst>
                              <p:par>
                                <p:cTn id="2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714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73"/>
                            </p:stCondLst>
                            <p:childTnLst>
                              <p:par>
                                <p:cTn id="2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6" presetClass="entr" presetSubtype="3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UTCH LADY Hướng dẫn Vũ điệu uống sữa Ngại gì thử thách online video cutter co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19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09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7982"/>
            <a:ext cx="12192000" cy="6857999"/>
            <a:chOff x="-3807033" y="6331646"/>
            <a:chExt cx="12192000" cy="6857999"/>
          </a:xfrm>
        </p:grpSpPr>
        <p:pic>
          <p:nvPicPr>
            <p:cNvPr id="3" name="图片 10">
              <a:extLst>
                <a:ext uri="{FF2B5EF4-FFF2-40B4-BE49-F238E27FC236}">
                  <a16:creationId xmlns:a16="http://schemas.microsoft.com/office/drawing/2014/main" id="{57283960-9722-4575-9F78-C81CE8683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3807033" y="6331646"/>
              <a:ext cx="12192000" cy="6857999"/>
            </a:xfrm>
            <a:prstGeom prst="rect">
              <a:avLst/>
            </a:prstGeom>
          </p:spPr>
        </p:pic>
        <p:sp>
          <p:nvSpPr>
            <p:cNvPr id="4" name="矩形 1">
              <a:extLst>
                <a:ext uri="{FF2B5EF4-FFF2-40B4-BE49-F238E27FC236}">
                  <a16:creationId xmlns:a16="http://schemas.microsoft.com/office/drawing/2014/main" id="{B3F2EB44-52FB-447C-8D63-39FD0B4792BE}"/>
                </a:ext>
              </a:extLst>
            </p:cNvPr>
            <p:cNvSpPr/>
            <p:nvPr/>
          </p:nvSpPr>
          <p:spPr>
            <a:xfrm>
              <a:off x="-3476519" y="6677446"/>
              <a:ext cx="11537635" cy="5900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23BAEC0A-728B-419B-A246-319DBEA0C483}"/>
              </a:ext>
            </a:extLst>
          </p:cNvPr>
          <p:cNvSpPr/>
          <p:nvPr/>
        </p:nvSpPr>
        <p:spPr>
          <a:xfrm>
            <a:off x="772647" y="1144616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 dirty="0">
                <a:solidFill>
                  <a:srgbClr val="FFFFFF"/>
                </a:solidFill>
                <a:latin typeface="Arial"/>
              </a:rPr>
              <a:t>1</a:t>
            </a:r>
            <a:endParaRPr kumimoji="0" lang="vi-VN" sz="3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F0ABB0-25E4-4BBE-93D8-144A8848751B}"/>
              </a:ext>
            </a:extLst>
          </p:cNvPr>
          <p:cNvSpPr txBox="1"/>
          <p:nvPr/>
        </p:nvSpPr>
        <p:spPr>
          <a:xfrm>
            <a:off x="1278220" y="1022762"/>
            <a:ext cx="328968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Đặt tính rồi tính.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9090579-792D-46A4-91E2-E9DBCD7176DD}"/>
              </a:ext>
            </a:extLst>
          </p:cNvPr>
          <p:cNvGrpSpPr/>
          <p:nvPr/>
        </p:nvGrpSpPr>
        <p:grpSpPr>
          <a:xfrm>
            <a:off x="2045511" y="1522395"/>
            <a:ext cx="7869323" cy="877166"/>
            <a:chOff x="1824226" y="3918823"/>
            <a:chExt cx="7869323" cy="87716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76DBC77-473A-4151-AC9F-B0B4F294C0B8}"/>
                </a:ext>
              </a:extLst>
            </p:cNvPr>
            <p:cNvSpPr/>
            <p:nvPr/>
          </p:nvSpPr>
          <p:spPr>
            <a:xfrm>
              <a:off x="1824226" y="3918826"/>
              <a:ext cx="1396536" cy="877163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34</a:t>
              </a:r>
              <a:r>
                <a:rPr kumimoji="0" lang="vi-VN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 </a:t>
              </a:r>
              <a:r>
                <a:rPr lang="en-US" sz="3400" dirty="0">
                  <a:solidFill>
                    <a:srgbClr val="1F5F73"/>
                  </a:solidFill>
                  <a:latin typeface="Arial" panose="020B0604020202020204" pitchFamily="34" charset="0"/>
                </a:rPr>
                <a:t>7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FFD7E61-25D5-4713-B340-9D2E01FE5C45}"/>
                </a:ext>
              </a:extLst>
            </p:cNvPr>
            <p:cNvSpPr/>
            <p:nvPr/>
          </p:nvSpPr>
          <p:spPr>
            <a:xfrm>
              <a:off x="3901137" y="3918825"/>
              <a:ext cx="1638590" cy="877163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41</a:t>
              </a:r>
              <a:r>
                <a:rPr kumimoji="0" lang="vi-VN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 </a:t>
              </a: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23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33D48B-AB44-46AE-B348-90A00A2844F7}"/>
                </a:ext>
              </a:extLst>
            </p:cNvPr>
            <p:cNvSpPr/>
            <p:nvPr/>
          </p:nvSpPr>
          <p:spPr>
            <a:xfrm>
              <a:off x="5978048" y="3918824"/>
              <a:ext cx="1396536" cy="877163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82</a:t>
              </a:r>
              <a:r>
                <a:rPr kumimoji="0" lang="vi-VN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 </a:t>
              </a: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8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2E43E5D-BFE9-4AD8-91EF-2CF8A424DE14}"/>
                </a:ext>
              </a:extLst>
            </p:cNvPr>
            <p:cNvSpPr/>
            <p:nvPr/>
          </p:nvSpPr>
          <p:spPr>
            <a:xfrm>
              <a:off x="8054959" y="3918823"/>
              <a:ext cx="1638590" cy="877163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53</a:t>
              </a:r>
              <a:r>
                <a:rPr kumimoji="0" lang="vi-VN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 </a:t>
              </a: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28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3E843FC-FEA4-4920-8794-1CECC53A473E}"/>
              </a:ext>
            </a:extLst>
          </p:cNvPr>
          <p:cNvGrpSpPr/>
          <p:nvPr/>
        </p:nvGrpSpPr>
        <p:grpSpPr>
          <a:xfrm>
            <a:off x="2145058" y="2143527"/>
            <a:ext cx="1515105" cy="1661993"/>
            <a:chOff x="1933616" y="4498692"/>
            <a:chExt cx="1515105" cy="166199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65129B-7FEC-4771-B773-D3E5118FE097}"/>
                </a:ext>
              </a:extLst>
            </p:cNvPr>
            <p:cNvSpPr txBox="1"/>
            <p:nvPr/>
          </p:nvSpPr>
          <p:spPr>
            <a:xfrm>
              <a:off x="2185447" y="4498692"/>
              <a:ext cx="1263274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34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r>
                <a:rPr lang="en-US" sz="3400" dirty="0">
                  <a:solidFill>
                    <a:srgbClr val="1F5F73"/>
                  </a:solidFill>
                  <a:latin typeface="Arial" panose="020B0604020202020204" pitchFamily="34" charset="0"/>
                </a:rPr>
                <a:t>7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4DC7A6D-6497-4FE4-B801-7754E0F6918C}"/>
                </a:ext>
              </a:extLst>
            </p:cNvPr>
            <p:cNvSpPr txBox="1"/>
            <p:nvPr/>
          </p:nvSpPr>
          <p:spPr>
            <a:xfrm>
              <a:off x="1933616" y="4966423"/>
              <a:ext cx="426720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FD27662-6378-4712-B559-0D2EE6623139}"/>
                </a:ext>
              </a:extLst>
            </p:cNvPr>
            <p:cNvCxnSpPr/>
            <p:nvPr/>
          </p:nvCxnSpPr>
          <p:spPr>
            <a:xfrm>
              <a:off x="2075761" y="5990345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A02F537-5E9B-46DC-911D-421C03342FCC}"/>
              </a:ext>
            </a:extLst>
          </p:cNvPr>
          <p:cNvGrpSpPr/>
          <p:nvPr/>
        </p:nvGrpSpPr>
        <p:grpSpPr>
          <a:xfrm>
            <a:off x="4227899" y="2017988"/>
            <a:ext cx="920605" cy="1661993"/>
            <a:chOff x="1933616" y="4498692"/>
            <a:chExt cx="920605" cy="166199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40353F3-38CA-4884-9797-06D513575702}"/>
                </a:ext>
              </a:extLst>
            </p:cNvPr>
            <p:cNvSpPr txBox="1"/>
            <p:nvPr/>
          </p:nvSpPr>
          <p:spPr>
            <a:xfrm>
              <a:off x="2185448" y="4498692"/>
              <a:ext cx="668773" cy="16619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41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23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35A991A-FFBC-42F3-98CE-8F28E3A7C049}"/>
                </a:ext>
              </a:extLst>
            </p:cNvPr>
            <p:cNvSpPr txBox="1"/>
            <p:nvPr/>
          </p:nvSpPr>
          <p:spPr>
            <a:xfrm>
              <a:off x="1933616" y="4966423"/>
              <a:ext cx="426720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C584229-F2D6-4872-AB0F-DC3FB94C39D3}"/>
                </a:ext>
              </a:extLst>
            </p:cNvPr>
            <p:cNvCxnSpPr/>
            <p:nvPr/>
          </p:nvCxnSpPr>
          <p:spPr>
            <a:xfrm>
              <a:off x="2014993" y="6007648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29A6198-D524-4C61-9234-A00361B44319}"/>
              </a:ext>
            </a:extLst>
          </p:cNvPr>
          <p:cNvGrpSpPr/>
          <p:nvPr/>
        </p:nvGrpSpPr>
        <p:grpSpPr>
          <a:xfrm>
            <a:off x="6310740" y="2025038"/>
            <a:ext cx="922208" cy="1661993"/>
            <a:chOff x="1933616" y="4498692"/>
            <a:chExt cx="922208" cy="166199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3282818-12AA-478C-9B89-8B8DD0C7A5B5}"/>
                </a:ext>
              </a:extLst>
            </p:cNvPr>
            <p:cNvSpPr txBox="1"/>
            <p:nvPr/>
          </p:nvSpPr>
          <p:spPr>
            <a:xfrm>
              <a:off x="2185448" y="4498692"/>
              <a:ext cx="670376" cy="16619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82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8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C24C73D-AC53-44BB-9FAB-CD6648DFD8A9}"/>
                </a:ext>
              </a:extLst>
            </p:cNvPr>
            <p:cNvSpPr txBox="1"/>
            <p:nvPr/>
          </p:nvSpPr>
          <p:spPr>
            <a:xfrm>
              <a:off x="1933616" y="4966423"/>
              <a:ext cx="426720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7B6C13E-3AF8-43C7-A61E-986C274A911B}"/>
                </a:ext>
              </a:extLst>
            </p:cNvPr>
            <p:cNvCxnSpPr/>
            <p:nvPr/>
          </p:nvCxnSpPr>
          <p:spPr>
            <a:xfrm>
              <a:off x="2012433" y="5992248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E527694-7480-44EE-AE97-C1D6990897F3}"/>
              </a:ext>
            </a:extLst>
          </p:cNvPr>
          <p:cNvGrpSpPr/>
          <p:nvPr/>
        </p:nvGrpSpPr>
        <p:grpSpPr>
          <a:xfrm>
            <a:off x="8393581" y="2017988"/>
            <a:ext cx="920605" cy="1661993"/>
            <a:chOff x="1933616" y="4498692"/>
            <a:chExt cx="920605" cy="166199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57DFEC3-50A3-46C7-BF5A-F53F39D24C7E}"/>
                </a:ext>
              </a:extLst>
            </p:cNvPr>
            <p:cNvSpPr txBox="1"/>
            <p:nvPr/>
          </p:nvSpPr>
          <p:spPr>
            <a:xfrm>
              <a:off x="2185448" y="4498692"/>
              <a:ext cx="668773" cy="16619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53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 dirty="0" smtClean="0">
                  <a:solidFill>
                    <a:srgbClr val="1F5F73"/>
                  </a:solidFill>
                  <a:latin typeface="Arial" panose="020B0604020202020204" pitchFamily="34" charset="0"/>
                </a:rPr>
                <a:t>28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21C8703-564D-4DB9-AA09-A54703CFFA95}"/>
                </a:ext>
              </a:extLst>
            </p:cNvPr>
            <p:cNvSpPr txBox="1"/>
            <p:nvPr/>
          </p:nvSpPr>
          <p:spPr>
            <a:xfrm>
              <a:off x="1933616" y="4966423"/>
              <a:ext cx="426720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3BE1E78-BF51-4A44-BC01-941E522216B9}"/>
                </a:ext>
              </a:extLst>
            </p:cNvPr>
            <p:cNvCxnSpPr/>
            <p:nvPr/>
          </p:nvCxnSpPr>
          <p:spPr>
            <a:xfrm>
              <a:off x="2053113" y="5979634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355D2EB-2B08-4837-B688-548526876E80}"/>
              </a:ext>
            </a:extLst>
          </p:cNvPr>
          <p:cNvSpPr txBox="1"/>
          <p:nvPr/>
        </p:nvSpPr>
        <p:spPr>
          <a:xfrm>
            <a:off x="2399081" y="3566185"/>
            <a:ext cx="66877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27</a:t>
            </a:r>
            <a:endParaRPr kumimoji="0" lang="vi-VN" sz="3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F765C4E-0F2E-4917-AAE0-BA3781C943E6}"/>
              </a:ext>
            </a:extLst>
          </p:cNvPr>
          <p:cNvSpPr txBox="1"/>
          <p:nvPr/>
        </p:nvSpPr>
        <p:spPr>
          <a:xfrm>
            <a:off x="4465145" y="3526944"/>
            <a:ext cx="66877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18</a:t>
            </a:r>
            <a:endParaRPr kumimoji="0" lang="vi-VN" sz="3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5DA11E0-6AD8-4C03-A91D-0F76329DA32F}"/>
              </a:ext>
            </a:extLst>
          </p:cNvPr>
          <p:cNvSpPr txBox="1"/>
          <p:nvPr/>
        </p:nvSpPr>
        <p:spPr>
          <a:xfrm>
            <a:off x="6564175" y="3546520"/>
            <a:ext cx="66877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74</a:t>
            </a:r>
            <a:endParaRPr kumimoji="0" lang="vi-VN" sz="3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D5B7C1E-F19F-43F4-969D-2659B2DD78FA}"/>
              </a:ext>
            </a:extLst>
          </p:cNvPr>
          <p:cNvSpPr txBox="1"/>
          <p:nvPr/>
        </p:nvSpPr>
        <p:spPr>
          <a:xfrm>
            <a:off x="8665933" y="3531208"/>
            <a:ext cx="66877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25</a:t>
            </a:r>
            <a:endParaRPr kumimoji="0" lang="vi-VN" sz="3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112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31" grpId="0"/>
      <p:bldP spid="32" grpId="0"/>
      <p:bldP spid="33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57283960-9722-4575-9F78-C81CE8683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2808"/>
            <a:ext cx="12192000" cy="6857999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5CF2B8A3-8FF7-443A-B49D-270C41D0385F}"/>
              </a:ext>
            </a:extLst>
          </p:cNvPr>
          <p:cNvSpPr/>
          <p:nvPr/>
        </p:nvSpPr>
        <p:spPr>
          <a:xfrm>
            <a:off x="431789" y="177849"/>
            <a:ext cx="11356258" cy="42770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4E83582-84E0-4D85-B5E2-B8C8447BBCAA}"/>
              </a:ext>
            </a:extLst>
          </p:cNvPr>
          <p:cNvSpPr txBox="1"/>
          <p:nvPr/>
        </p:nvSpPr>
        <p:spPr>
          <a:xfrm>
            <a:off x="4933406" y="888274"/>
            <a:ext cx="23251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srgbClr val="1F5F73"/>
              </a:solidFill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字魂115号-刀刀体" panose="00000500000000000000" pitchFamily="2" charset="-122"/>
              <a:ea typeface="字魂115号-刀刀体" panose="00000500000000000000" pitchFamily="2" charset="-122"/>
              <a:cs typeface="+mn-cs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9421EDD4-0015-427A-8C6D-B944C22F4B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0303" y="5011366"/>
            <a:ext cx="2103302" cy="2121592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ADD77BD4-6081-4EF0-A51E-6FCAF1D01E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4548" y="5685950"/>
            <a:ext cx="2297452" cy="1271804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851348" y="412520"/>
            <a:ext cx="11120284" cy="1661993"/>
            <a:chOff x="530942" y="1902664"/>
            <a:chExt cx="11120284" cy="166199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3BAEC0A-728B-419B-A246-319DBEA0C483}"/>
                </a:ext>
              </a:extLst>
            </p:cNvPr>
            <p:cNvSpPr/>
            <p:nvPr/>
          </p:nvSpPr>
          <p:spPr>
            <a:xfrm>
              <a:off x="530942" y="2037044"/>
              <a:ext cx="385787" cy="437322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  <a:endParaRPr kumimoji="0" lang="vi-VN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0F0ABB0-25E4-4BBE-93D8-144A8848751B}"/>
                </a:ext>
              </a:extLst>
            </p:cNvPr>
            <p:cNvSpPr txBox="1"/>
            <p:nvPr/>
          </p:nvSpPr>
          <p:spPr>
            <a:xfrm>
              <a:off x="1017708" y="1902664"/>
              <a:ext cx="10633518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Tô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màu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đỏ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vào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ba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lô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ghi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phép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tính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có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kết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quả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lớn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nhất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,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màu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xanh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vào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ba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lô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có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ghi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phép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tính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có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kết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quả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bé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nhất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. 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789" y="2098986"/>
            <a:ext cx="11561905" cy="297142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EB3054E-31BE-4BF5-B512-996D6E5CDB48}"/>
              </a:ext>
            </a:extLst>
          </p:cNvPr>
          <p:cNvSpPr txBox="1"/>
          <p:nvPr/>
        </p:nvSpPr>
        <p:spPr>
          <a:xfrm>
            <a:off x="1342104" y="4162493"/>
            <a:ext cx="11217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00266C-D4E2-446A-99D6-769A62B85B2D}"/>
              </a:ext>
            </a:extLst>
          </p:cNvPr>
          <p:cNvSpPr txBox="1"/>
          <p:nvPr/>
        </p:nvSpPr>
        <p:spPr>
          <a:xfrm>
            <a:off x="4341032" y="4206307"/>
            <a:ext cx="11217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47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A90ACE-B6D0-4CA0-A34A-DE5754DA8DD4}"/>
              </a:ext>
            </a:extLst>
          </p:cNvPr>
          <p:cNvSpPr txBox="1"/>
          <p:nvPr/>
        </p:nvSpPr>
        <p:spPr>
          <a:xfrm>
            <a:off x="7339960" y="4138262"/>
            <a:ext cx="834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AA51AE-6867-4785-9585-FCCFE70F972A}"/>
              </a:ext>
            </a:extLst>
          </p:cNvPr>
          <p:cNvSpPr txBox="1"/>
          <p:nvPr/>
        </p:nvSpPr>
        <p:spPr>
          <a:xfrm>
            <a:off x="10307339" y="4104777"/>
            <a:ext cx="11217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55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40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5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">
            <a:extLst>
              <a:ext uri="{FF2B5EF4-FFF2-40B4-BE49-F238E27FC236}">
                <a16:creationId xmlns:a16="http://schemas.microsoft.com/office/drawing/2014/main" id="{57283960-9722-4575-9F78-C81CE8683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2808"/>
            <a:ext cx="12192000" cy="6857999"/>
          </a:xfrm>
          <a:prstGeom prst="rect">
            <a:avLst/>
          </a:prstGeom>
        </p:spPr>
      </p:pic>
      <p:sp>
        <p:nvSpPr>
          <p:cNvPr id="3" name="矩形 22">
            <a:extLst>
              <a:ext uri="{FF2B5EF4-FFF2-40B4-BE49-F238E27FC236}">
                <a16:creationId xmlns:a16="http://schemas.microsoft.com/office/drawing/2014/main" id="{5CF2B8A3-8FF7-443A-B49D-270C41D0385F}"/>
              </a:ext>
            </a:extLst>
          </p:cNvPr>
          <p:cNvSpPr/>
          <p:nvPr/>
        </p:nvSpPr>
        <p:spPr>
          <a:xfrm>
            <a:off x="431789" y="177848"/>
            <a:ext cx="11356258" cy="583949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文本框 18">
            <a:extLst>
              <a:ext uri="{FF2B5EF4-FFF2-40B4-BE49-F238E27FC236}">
                <a16:creationId xmlns:a16="http://schemas.microsoft.com/office/drawing/2014/main" id="{A4E83582-84E0-4D85-B5E2-B8C8447BBCAA}"/>
              </a:ext>
            </a:extLst>
          </p:cNvPr>
          <p:cNvSpPr txBox="1"/>
          <p:nvPr/>
        </p:nvSpPr>
        <p:spPr>
          <a:xfrm>
            <a:off x="4933406" y="888274"/>
            <a:ext cx="23251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srgbClr val="1F5F73"/>
              </a:solidFill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字魂115号-刀刀体" panose="00000500000000000000" pitchFamily="2" charset="-122"/>
              <a:ea typeface="字魂115号-刀刀体" panose="00000500000000000000" pitchFamily="2" charset="-122"/>
              <a:cs typeface="+mn-cs"/>
            </a:endParaRPr>
          </a:p>
        </p:txBody>
      </p:sp>
      <p:pic>
        <p:nvPicPr>
          <p:cNvPr id="5" name="图片 28">
            <a:extLst>
              <a:ext uri="{FF2B5EF4-FFF2-40B4-BE49-F238E27FC236}">
                <a16:creationId xmlns:a16="http://schemas.microsoft.com/office/drawing/2014/main" id="{9421EDD4-0015-427A-8C6D-B944C22F4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0303" y="4718174"/>
            <a:ext cx="2103302" cy="2121592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29">
            <a:extLst>
              <a:ext uri="{FF2B5EF4-FFF2-40B4-BE49-F238E27FC236}">
                <a16:creationId xmlns:a16="http://schemas.microsoft.com/office/drawing/2014/main" id="{ADD77BD4-6081-4EF0-A51E-6FCAF1D01E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4548" y="5685950"/>
            <a:ext cx="2297452" cy="1271804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 6"/>
          <p:cNvGrpSpPr/>
          <p:nvPr/>
        </p:nvGrpSpPr>
        <p:grpSpPr>
          <a:xfrm>
            <a:off x="667763" y="438910"/>
            <a:ext cx="11120284" cy="1661993"/>
            <a:chOff x="530942" y="1902664"/>
            <a:chExt cx="11120284" cy="1661993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3BAEC0A-728B-419B-A246-319DBEA0C483}"/>
                </a:ext>
              </a:extLst>
            </p:cNvPr>
            <p:cNvSpPr/>
            <p:nvPr/>
          </p:nvSpPr>
          <p:spPr>
            <a:xfrm>
              <a:off x="530942" y="2037044"/>
              <a:ext cx="385787" cy="437322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 b="1" dirty="0">
                  <a:solidFill>
                    <a:srgbClr val="FFFFFF"/>
                  </a:solidFill>
                  <a:latin typeface="Arial"/>
                </a:rPr>
                <a:t>3</a:t>
              </a:r>
              <a:endParaRPr kumimoji="0" lang="vi-VN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0F0ABB0-25E4-4BBE-93D8-144A8848751B}"/>
                </a:ext>
              </a:extLst>
            </p:cNvPr>
            <p:cNvSpPr txBox="1"/>
            <p:nvPr/>
          </p:nvSpPr>
          <p:spPr>
            <a:xfrm>
              <a:off x="1017708" y="1902664"/>
              <a:ext cx="10633518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Con </a:t>
              </a:r>
              <a:r>
                <a:rPr kumimoji="0" lang="en-US" sz="3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trâu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kéo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xe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rơm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90 kg. Con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bò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kéo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xe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rơm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nhẹ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hơn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xe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con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trâu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kéo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là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15kg.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Hỏi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con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bò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kéo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xe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rơm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bao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nhiêu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ki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-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lô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-gam?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7ED6399-B5F6-403B-8ED0-57AB5CDBB97B}"/>
              </a:ext>
            </a:extLst>
          </p:cNvPr>
          <p:cNvSpPr txBox="1"/>
          <p:nvPr/>
        </p:nvSpPr>
        <p:spPr>
          <a:xfrm>
            <a:off x="5133517" y="2145370"/>
            <a:ext cx="155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Bài giải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3AAC3C-B2B4-4CE8-8303-046E4466F50B}"/>
              </a:ext>
            </a:extLst>
          </p:cNvPr>
          <p:cNvSpPr txBox="1"/>
          <p:nvPr/>
        </p:nvSpPr>
        <p:spPr>
          <a:xfrm>
            <a:off x="2395690" y="2889535"/>
            <a:ext cx="857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rơm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AB7895-EC11-4E3D-BC11-E827B36C4255}"/>
              </a:ext>
            </a:extLst>
          </p:cNvPr>
          <p:cNvSpPr txBox="1"/>
          <p:nvPr/>
        </p:nvSpPr>
        <p:spPr>
          <a:xfrm>
            <a:off x="3003795" y="3611738"/>
            <a:ext cx="3467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 – 15 = 75 (kg)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A9E85A-A7FD-47D5-8D02-FF426E932519}"/>
              </a:ext>
            </a:extLst>
          </p:cNvPr>
          <p:cNvSpPr txBox="1"/>
          <p:nvPr/>
        </p:nvSpPr>
        <p:spPr>
          <a:xfrm>
            <a:off x="4430764" y="4395008"/>
            <a:ext cx="2956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75 kg.</a:t>
            </a:r>
          </a:p>
        </p:txBody>
      </p:sp>
    </p:spTree>
    <p:extLst>
      <p:ext uri="{BB962C8B-B14F-4D97-AF65-F5344CB8AC3E}">
        <p14:creationId xmlns:p14="http://schemas.microsoft.com/office/powerpoint/2010/main" val="80247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16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">
            <a:extLst>
              <a:ext uri="{FF2B5EF4-FFF2-40B4-BE49-F238E27FC236}">
                <a16:creationId xmlns:a16="http://schemas.microsoft.com/office/drawing/2014/main" id="{57283960-9722-4575-9F78-C81CE8683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2808"/>
            <a:ext cx="12192000" cy="6857999"/>
          </a:xfrm>
          <a:prstGeom prst="rect">
            <a:avLst/>
          </a:prstGeom>
        </p:spPr>
      </p:pic>
      <p:sp>
        <p:nvSpPr>
          <p:cNvPr id="3" name="矩形 22">
            <a:extLst>
              <a:ext uri="{FF2B5EF4-FFF2-40B4-BE49-F238E27FC236}">
                <a16:creationId xmlns:a16="http://schemas.microsoft.com/office/drawing/2014/main" id="{5CF2B8A3-8FF7-443A-B49D-270C41D0385F}"/>
              </a:ext>
            </a:extLst>
          </p:cNvPr>
          <p:cNvSpPr/>
          <p:nvPr/>
        </p:nvSpPr>
        <p:spPr>
          <a:xfrm>
            <a:off x="431789" y="177848"/>
            <a:ext cx="11356258" cy="583949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文本框 18">
            <a:extLst>
              <a:ext uri="{FF2B5EF4-FFF2-40B4-BE49-F238E27FC236}">
                <a16:creationId xmlns:a16="http://schemas.microsoft.com/office/drawing/2014/main" id="{A4E83582-84E0-4D85-B5E2-B8C8447BBCAA}"/>
              </a:ext>
            </a:extLst>
          </p:cNvPr>
          <p:cNvSpPr txBox="1"/>
          <p:nvPr/>
        </p:nvSpPr>
        <p:spPr>
          <a:xfrm>
            <a:off x="4933406" y="888274"/>
            <a:ext cx="23251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srgbClr val="1F5F73"/>
              </a:solidFill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字魂115号-刀刀体" panose="00000500000000000000" pitchFamily="2" charset="-122"/>
              <a:ea typeface="字魂115号-刀刀体" panose="00000500000000000000" pitchFamily="2" charset="-122"/>
              <a:cs typeface="+mn-cs"/>
            </a:endParaRPr>
          </a:p>
        </p:txBody>
      </p:sp>
      <p:pic>
        <p:nvPicPr>
          <p:cNvPr id="5" name="图片 28">
            <a:extLst>
              <a:ext uri="{FF2B5EF4-FFF2-40B4-BE49-F238E27FC236}">
                <a16:creationId xmlns:a16="http://schemas.microsoft.com/office/drawing/2014/main" id="{9421EDD4-0015-427A-8C6D-B944C22F4B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0303" y="4718174"/>
            <a:ext cx="2103302" cy="2121592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29">
            <a:extLst>
              <a:ext uri="{FF2B5EF4-FFF2-40B4-BE49-F238E27FC236}">
                <a16:creationId xmlns:a16="http://schemas.microsoft.com/office/drawing/2014/main" id="{ADD77BD4-6081-4EF0-A51E-6FCAF1D01E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4548" y="5685950"/>
            <a:ext cx="2297452" cy="1271804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 6"/>
          <p:cNvGrpSpPr/>
          <p:nvPr/>
        </p:nvGrpSpPr>
        <p:grpSpPr>
          <a:xfrm>
            <a:off x="667763" y="438910"/>
            <a:ext cx="11120284" cy="615553"/>
            <a:chOff x="530942" y="1902664"/>
            <a:chExt cx="11120284" cy="615553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3BAEC0A-728B-419B-A246-319DBEA0C483}"/>
                </a:ext>
              </a:extLst>
            </p:cNvPr>
            <p:cNvSpPr/>
            <p:nvPr/>
          </p:nvSpPr>
          <p:spPr>
            <a:xfrm>
              <a:off x="530942" y="2037044"/>
              <a:ext cx="385787" cy="437322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4</a:t>
              </a:r>
              <a:endParaRPr kumimoji="0" lang="vi-VN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0F0ABB0-25E4-4BBE-93D8-144A8848751B}"/>
                </a:ext>
              </a:extLst>
            </p:cNvPr>
            <p:cNvSpPr txBox="1"/>
            <p:nvPr/>
          </p:nvSpPr>
          <p:spPr>
            <a:xfrm>
              <a:off x="1017708" y="1902664"/>
              <a:ext cx="10633518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Số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? 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571" y="1770252"/>
            <a:ext cx="10942857" cy="2654684"/>
          </a:xfrm>
          <a:prstGeom prst="rect">
            <a:avLst/>
          </a:prstGeom>
        </p:spPr>
      </p:pic>
      <p:sp>
        <p:nvSpPr>
          <p:cNvPr id="15" name="Rectangle: Rounded Corners 5">
            <a:extLst>
              <a:ext uri="{FF2B5EF4-FFF2-40B4-BE49-F238E27FC236}">
                <a16:creationId xmlns:a16="http://schemas.microsoft.com/office/drawing/2014/main" id="{BB1984F3-BDB8-42FF-AE0E-11AA552BB074}"/>
              </a:ext>
            </a:extLst>
          </p:cNvPr>
          <p:cNvSpPr/>
          <p:nvPr/>
        </p:nvSpPr>
        <p:spPr>
          <a:xfrm>
            <a:off x="2030363" y="2912630"/>
            <a:ext cx="443059" cy="48076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6" name="Rectangle: Rounded Corners 7">
            <a:extLst>
              <a:ext uri="{FF2B5EF4-FFF2-40B4-BE49-F238E27FC236}">
                <a16:creationId xmlns:a16="http://schemas.microsoft.com/office/drawing/2014/main" id="{AADA5F3F-5E4B-4186-9F6D-A213DED490A8}"/>
              </a:ext>
            </a:extLst>
          </p:cNvPr>
          <p:cNvSpPr/>
          <p:nvPr/>
        </p:nvSpPr>
        <p:spPr>
          <a:xfrm>
            <a:off x="1431308" y="3792682"/>
            <a:ext cx="443059" cy="48076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7" name="Rectangle: Rounded Corners 8">
            <a:extLst>
              <a:ext uri="{FF2B5EF4-FFF2-40B4-BE49-F238E27FC236}">
                <a16:creationId xmlns:a16="http://schemas.microsoft.com/office/drawing/2014/main" id="{D608B43B-E0A4-4F01-8A28-F9A9091DC984}"/>
              </a:ext>
            </a:extLst>
          </p:cNvPr>
          <p:cNvSpPr/>
          <p:nvPr/>
        </p:nvSpPr>
        <p:spPr>
          <a:xfrm>
            <a:off x="4933406" y="3804117"/>
            <a:ext cx="443059" cy="48076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8" name="Rectangle: Rounded Corners 9">
            <a:extLst>
              <a:ext uri="{FF2B5EF4-FFF2-40B4-BE49-F238E27FC236}">
                <a16:creationId xmlns:a16="http://schemas.microsoft.com/office/drawing/2014/main" id="{EEF8F99F-C422-47DC-9A2E-6BC126D0774C}"/>
              </a:ext>
            </a:extLst>
          </p:cNvPr>
          <p:cNvSpPr/>
          <p:nvPr/>
        </p:nvSpPr>
        <p:spPr>
          <a:xfrm>
            <a:off x="4336810" y="1971844"/>
            <a:ext cx="443059" cy="48076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9" name="Rectangle: Rounded Corners 10">
            <a:extLst>
              <a:ext uri="{FF2B5EF4-FFF2-40B4-BE49-F238E27FC236}">
                <a16:creationId xmlns:a16="http://schemas.microsoft.com/office/drawing/2014/main" id="{24F1E029-6F49-450F-85D3-01E4B365B0F1}"/>
              </a:ext>
            </a:extLst>
          </p:cNvPr>
          <p:cNvSpPr/>
          <p:nvPr/>
        </p:nvSpPr>
        <p:spPr>
          <a:xfrm>
            <a:off x="7789631" y="1971329"/>
            <a:ext cx="443059" cy="48076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0" name="Rectangle: Rounded Corners 11">
            <a:extLst>
              <a:ext uri="{FF2B5EF4-FFF2-40B4-BE49-F238E27FC236}">
                <a16:creationId xmlns:a16="http://schemas.microsoft.com/office/drawing/2014/main" id="{B27EF1F2-1590-457D-9549-F9CB388C4C83}"/>
              </a:ext>
            </a:extLst>
          </p:cNvPr>
          <p:cNvSpPr/>
          <p:nvPr/>
        </p:nvSpPr>
        <p:spPr>
          <a:xfrm>
            <a:off x="7154273" y="3792681"/>
            <a:ext cx="443059" cy="48076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1" name="Rectangle: Rounded Corners 12">
            <a:extLst>
              <a:ext uri="{FF2B5EF4-FFF2-40B4-BE49-F238E27FC236}">
                <a16:creationId xmlns:a16="http://schemas.microsoft.com/office/drawing/2014/main" id="{22D1A90C-69BC-4005-83FC-25824EDBAFE7}"/>
              </a:ext>
            </a:extLst>
          </p:cNvPr>
          <p:cNvSpPr/>
          <p:nvPr/>
        </p:nvSpPr>
        <p:spPr>
          <a:xfrm>
            <a:off x="10799393" y="1872218"/>
            <a:ext cx="443059" cy="48076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2" name="Rectangle: Rounded Corners 13">
            <a:extLst>
              <a:ext uri="{FF2B5EF4-FFF2-40B4-BE49-F238E27FC236}">
                <a16:creationId xmlns:a16="http://schemas.microsoft.com/office/drawing/2014/main" id="{86E625DC-9514-4965-AAC8-5C2EE3585D4D}"/>
              </a:ext>
            </a:extLst>
          </p:cNvPr>
          <p:cNvSpPr/>
          <p:nvPr/>
        </p:nvSpPr>
        <p:spPr>
          <a:xfrm>
            <a:off x="10209884" y="2913490"/>
            <a:ext cx="443059" cy="48076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65805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8">
            <a:extLst>
              <a:ext uri="{FF2B5EF4-FFF2-40B4-BE49-F238E27FC236}">
                <a16:creationId xmlns:a16="http://schemas.microsoft.com/office/drawing/2014/main" id="{61552F83-9BF1-428E-BA3B-470B8AEDD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3" name="图片 22">
            <a:extLst>
              <a:ext uri="{FF2B5EF4-FFF2-40B4-BE49-F238E27FC236}">
                <a16:creationId xmlns:a16="http://schemas.microsoft.com/office/drawing/2014/main" id="{AB4D752F-FAB5-47D5-B9C8-7E2D6C216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8" r="15404"/>
          <a:stretch>
            <a:fillRect/>
          </a:stretch>
        </p:blipFill>
        <p:spPr>
          <a:xfrm>
            <a:off x="977900" y="286328"/>
            <a:ext cx="11582868" cy="6271352"/>
          </a:xfrm>
          <a:custGeom>
            <a:avLst/>
            <a:gdLst>
              <a:gd name="connsiteX0" fmla="*/ 0 w 8108576"/>
              <a:gd name="connsiteY0" fmla="*/ 0 h 4445000"/>
              <a:gd name="connsiteX1" fmla="*/ 8108576 w 8108576"/>
              <a:gd name="connsiteY1" fmla="*/ 0 h 4445000"/>
              <a:gd name="connsiteX2" fmla="*/ 8108576 w 8108576"/>
              <a:gd name="connsiteY2" fmla="*/ 4445000 h 4445000"/>
              <a:gd name="connsiteX3" fmla="*/ 0 w 8108576"/>
              <a:gd name="connsiteY3" fmla="*/ 4445000 h 444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08576" h="4445000">
                <a:moveTo>
                  <a:pt x="0" y="0"/>
                </a:moveTo>
                <a:lnTo>
                  <a:pt x="8108576" y="0"/>
                </a:lnTo>
                <a:lnTo>
                  <a:pt x="8108576" y="4445000"/>
                </a:lnTo>
                <a:lnTo>
                  <a:pt x="0" y="4445000"/>
                </a:lnTo>
                <a:close/>
              </a:path>
            </a:pathLst>
          </a:cu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24">
            <a:extLst>
              <a:ext uri="{FF2B5EF4-FFF2-40B4-BE49-F238E27FC236}">
                <a16:creationId xmlns:a16="http://schemas.microsoft.com/office/drawing/2014/main" id="{20EBA88E-8BAE-45C5-8C16-9B8E4AF550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6135" y="4678948"/>
            <a:ext cx="3072650" cy="1700931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5839" y="1365589"/>
            <a:ext cx="7114649" cy="317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19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8">
            <a:extLst>
              <a:ext uri="{FF2B5EF4-FFF2-40B4-BE49-F238E27FC236}">
                <a16:creationId xmlns:a16="http://schemas.microsoft.com/office/drawing/2014/main" id="{61552F83-9BF1-428E-BA3B-470B8AEDD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3" name="图片 22">
            <a:extLst>
              <a:ext uri="{FF2B5EF4-FFF2-40B4-BE49-F238E27FC236}">
                <a16:creationId xmlns:a16="http://schemas.microsoft.com/office/drawing/2014/main" id="{AB4D752F-FAB5-47D5-B9C8-7E2D6C216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8" r="15404"/>
          <a:stretch>
            <a:fillRect/>
          </a:stretch>
        </p:blipFill>
        <p:spPr>
          <a:xfrm>
            <a:off x="131666" y="108082"/>
            <a:ext cx="12466755" cy="6749918"/>
          </a:xfrm>
          <a:custGeom>
            <a:avLst/>
            <a:gdLst>
              <a:gd name="connsiteX0" fmla="*/ 0 w 8108576"/>
              <a:gd name="connsiteY0" fmla="*/ 0 h 4445000"/>
              <a:gd name="connsiteX1" fmla="*/ 8108576 w 8108576"/>
              <a:gd name="connsiteY1" fmla="*/ 0 h 4445000"/>
              <a:gd name="connsiteX2" fmla="*/ 8108576 w 8108576"/>
              <a:gd name="connsiteY2" fmla="*/ 4445000 h 4445000"/>
              <a:gd name="connsiteX3" fmla="*/ 0 w 8108576"/>
              <a:gd name="connsiteY3" fmla="*/ 4445000 h 444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08576" h="4445000">
                <a:moveTo>
                  <a:pt x="0" y="0"/>
                </a:moveTo>
                <a:lnTo>
                  <a:pt x="8108576" y="0"/>
                </a:lnTo>
                <a:lnTo>
                  <a:pt x="8108576" y="4445000"/>
                </a:lnTo>
                <a:lnTo>
                  <a:pt x="0" y="4445000"/>
                </a:lnTo>
                <a:close/>
              </a:path>
            </a:pathLst>
          </a:cu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24">
            <a:extLst>
              <a:ext uri="{FF2B5EF4-FFF2-40B4-BE49-F238E27FC236}">
                <a16:creationId xmlns:a16="http://schemas.microsoft.com/office/drawing/2014/main" id="{20EBA88E-8BAE-45C5-8C16-9B8E4AF550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6135" y="4678948"/>
            <a:ext cx="3072650" cy="1700931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5" name="PHẠM DUYÊN 1 - 9Slide.vn">
            <a:extLst>
              <a:ext uri="{FF2B5EF4-FFF2-40B4-BE49-F238E27FC236}">
                <a16:creationId xmlns:a16="http://schemas.microsoft.com/office/drawing/2014/main" id="{D07AAB53-B7B7-406A-BCD1-EB47E5E658D7}"/>
              </a:ext>
            </a:extLst>
          </p:cNvPr>
          <p:cNvSpPr txBox="1"/>
          <p:nvPr/>
        </p:nvSpPr>
        <p:spPr>
          <a:xfrm>
            <a:off x="896399" y="1169604"/>
            <a:ext cx="70866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7200" spc="-60">
                <a:gradFill>
                  <a:gsLst>
                    <a:gs pos="0">
                      <a:srgbClr val="9E20B0"/>
                    </a:gs>
                    <a:gs pos="100000">
                      <a:srgbClr val="27026F"/>
                    </a:gs>
                  </a:gsLst>
                  <a:lin ang="5400000" scaled="0"/>
                </a:gradFill>
                <a:effectLst>
                  <a:outerShdw blurRad="25400" dist="38100" dir="2700000" sx="101000" sy="101000" algn="tl" rotWithShape="0">
                    <a:srgbClr val="6478BE">
                      <a:alpha val="49000"/>
                    </a:srgbClr>
                  </a:outerShdw>
                </a:effectLst>
                <a:latin typeface="SVN-Dumpling" panose="02000000000000000000" pitchFamily="50" charset="0"/>
                <a:ea typeface="字魂229号-云瑶体" panose="00000500000000000000" charset="-122"/>
              </a:defRPr>
            </a:lvl1pPr>
          </a:lstStyle>
          <a:p>
            <a:pPr algn="l"/>
            <a:r>
              <a:rPr lang="en-US" sz="4400" b="1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Thứ</a:t>
            </a:r>
            <a:r>
              <a:rPr lang="en-US" sz="4400" b="1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…</a:t>
            </a:r>
            <a:r>
              <a:rPr lang="en-US" sz="4400" b="1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ngày</a:t>
            </a:r>
            <a:r>
              <a:rPr lang="en-US" sz="4400" b="1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…</a:t>
            </a:r>
            <a:r>
              <a:rPr lang="en-US" sz="4400" b="1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tháng</a:t>
            </a:r>
            <a:r>
              <a:rPr lang="en-US" sz="4400" b="1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…</a:t>
            </a:r>
            <a:r>
              <a:rPr lang="en-US" sz="4400" b="1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năm</a:t>
            </a:r>
            <a:r>
              <a:rPr lang="en-US" sz="4400" b="1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…</a:t>
            </a:r>
            <a:endParaRPr lang="en-US" sz="4400" b="1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#9Slide07 SVNUT Triumph Press" panose="00000500000000000000" pitchFamily="2" charset="0"/>
            </a:endParaRPr>
          </a:p>
        </p:txBody>
      </p:sp>
      <p:grpSp>
        <p:nvGrpSpPr>
          <p:cNvPr id="6" name="PHẠM DUYÊN 3 - 9Slide.vn">
            <a:extLst>
              <a:ext uri="{FF2B5EF4-FFF2-40B4-BE49-F238E27FC236}">
                <a16:creationId xmlns:a16="http://schemas.microsoft.com/office/drawing/2014/main" id="{49E585D5-5320-4A10-96F0-45C72D563419}"/>
              </a:ext>
            </a:extLst>
          </p:cNvPr>
          <p:cNvGrpSpPr/>
          <p:nvPr/>
        </p:nvGrpSpPr>
        <p:grpSpPr>
          <a:xfrm>
            <a:off x="3062564" y="140179"/>
            <a:ext cx="3572441" cy="818812"/>
            <a:chOff x="4414425" y="1419592"/>
            <a:chExt cx="3572441" cy="818812"/>
          </a:xfrm>
        </p:grpSpPr>
        <p:pic>
          <p:nvPicPr>
            <p:cNvPr id="7" name="Graphic 17">
              <a:extLst>
                <a:ext uri="{FF2B5EF4-FFF2-40B4-BE49-F238E27FC236}">
                  <a16:creationId xmlns:a16="http://schemas.microsoft.com/office/drawing/2014/main" id="{63645170-F6DB-4351-999B-3DE9508C4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4414425" y="1419592"/>
              <a:ext cx="3572441" cy="818812"/>
            </a:xfrm>
            <a:custGeom>
              <a:avLst/>
              <a:gdLst>
                <a:gd name="connsiteX0" fmla="*/ 0 w 2371725"/>
                <a:gd name="connsiteY0" fmla="*/ 0 h 457200"/>
                <a:gd name="connsiteX1" fmla="*/ 2371725 w 2371725"/>
                <a:gd name="connsiteY1" fmla="*/ 0 h 457200"/>
                <a:gd name="connsiteX2" fmla="*/ 2371725 w 2371725"/>
                <a:gd name="connsiteY2" fmla="*/ 457200 h 457200"/>
                <a:gd name="connsiteX3" fmla="*/ 0 w 2371725"/>
                <a:gd name="connsiteY3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1725" h="457200">
                  <a:moveTo>
                    <a:pt x="0" y="0"/>
                  </a:moveTo>
                  <a:lnTo>
                    <a:pt x="2371725" y="0"/>
                  </a:lnTo>
                  <a:lnTo>
                    <a:pt x="2371725" y="457200"/>
                  </a:lnTo>
                  <a:lnTo>
                    <a:pt x="0" y="457200"/>
                  </a:lnTo>
                  <a:close/>
                </a:path>
              </a:pathLst>
            </a:cu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7E20DA1-290D-4BE4-BA61-C3CFF0A76614}"/>
                </a:ext>
              </a:extLst>
            </p:cNvPr>
            <p:cNvSpPr txBox="1"/>
            <p:nvPr/>
          </p:nvSpPr>
          <p:spPr>
            <a:xfrm>
              <a:off x="5255515" y="1472625"/>
              <a:ext cx="189507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latin typeface="+mj-lt"/>
                </a:rPr>
                <a:t>TOÁN - </a:t>
              </a:r>
              <a:r>
                <a:rPr lang="en-US" sz="3200" dirty="0" smtClean="0">
                  <a:solidFill>
                    <a:schemeClr val="bg1"/>
                  </a:solidFill>
                  <a:latin typeface="+mj-lt"/>
                </a:rPr>
                <a:t>2</a:t>
              </a:r>
              <a:endParaRPr lang="en-US" sz="32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9" name="PHẠM DUYÊN 4 - 9Slide.vn">
            <a:extLst>
              <a:ext uri="{FF2B5EF4-FFF2-40B4-BE49-F238E27FC236}">
                <a16:creationId xmlns:a16="http://schemas.microsoft.com/office/drawing/2014/main" id="{38AC7373-94B5-4B6F-8589-EB135E489CB7}"/>
              </a:ext>
            </a:extLst>
          </p:cNvPr>
          <p:cNvSpPr txBox="1"/>
          <p:nvPr/>
        </p:nvSpPr>
        <p:spPr>
          <a:xfrm>
            <a:off x="3672986" y="3780343"/>
            <a:ext cx="15408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Standly" pitchFamily="2" charset="0"/>
              </a:rPr>
              <a:t>Tiết</a:t>
            </a:r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Standly" pitchFamily="2" charset="0"/>
              </a:rPr>
              <a:t> 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Standly" pitchFamily="2" charset="0"/>
              </a:rPr>
              <a:t>3</a:t>
            </a: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5 SVNStandly" pitchFamily="2" charset="0"/>
            </a:endParaRPr>
          </a:p>
        </p:txBody>
      </p:sp>
      <p:sp>
        <p:nvSpPr>
          <p:cNvPr id="10" name="PHẠM DUYÊN 6 - 9Slide.vn">
            <a:extLst>
              <a:ext uri="{FF2B5EF4-FFF2-40B4-BE49-F238E27FC236}">
                <a16:creationId xmlns:a16="http://schemas.microsoft.com/office/drawing/2014/main" id="{4C1603AA-23CC-44D6-B881-D54BAAF0A123}"/>
              </a:ext>
            </a:extLst>
          </p:cNvPr>
          <p:cNvSpPr/>
          <p:nvPr/>
        </p:nvSpPr>
        <p:spPr>
          <a:xfrm>
            <a:off x="3312460" y="4403619"/>
            <a:ext cx="2254568" cy="274320"/>
          </a:xfrm>
          <a:custGeom>
            <a:avLst/>
            <a:gdLst>
              <a:gd name="connsiteX0" fmla="*/ 2224685 w 2254567"/>
              <a:gd name="connsiteY0" fmla="*/ 69978 h 274320"/>
              <a:gd name="connsiteX1" fmla="*/ 2160983 w 2254567"/>
              <a:gd name="connsiteY1" fmla="*/ 73965 h 274320"/>
              <a:gd name="connsiteX2" fmla="*/ 2158934 w 2254567"/>
              <a:gd name="connsiteY2" fmla="*/ 3293 h 274320"/>
              <a:gd name="connsiteX3" fmla="*/ 2151613 w 2254567"/>
              <a:gd name="connsiteY3" fmla="*/ 310 h 274320"/>
              <a:gd name="connsiteX4" fmla="*/ 2075103 w 2254567"/>
              <a:gd name="connsiteY4" fmla="*/ 136913 h 274320"/>
              <a:gd name="connsiteX5" fmla="*/ 158524 w 2254567"/>
              <a:gd name="connsiteY5" fmla="*/ 163710 h 274320"/>
              <a:gd name="connsiteX6" fmla="*/ 158789 w 2254567"/>
              <a:gd name="connsiteY6" fmla="*/ 157538 h 274320"/>
              <a:gd name="connsiteX7" fmla="*/ 59494 w 2254567"/>
              <a:gd name="connsiteY7" fmla="*/ 31711 h 274320"/>
              <a:gd name="connsiteX8" fmla="*/ 36486 w 2254567"/>
              <a:gd name="connsiteY8" fmla="*/ 79074 h 274320"/>
              <a:gd name="connsiteX9" fmla="*/ 62512 w 2254567"/>
              <a:gd name="connsiteY9" fmla="*/ 137050 h 274320"/>
              <a:gd name="connsiteX10" fmla="*/ 3096 w 2254567"/>
              <a:gd name="connsiteY10" fmla="*/ 159947 h 274320"/>
              <a:gd name="connsiteX11" fmla="*/ 22504 w 2254567"/>
              <a:gd name="connsiteY11" fmla="*/ 207284 h 274320"/>
              <a:gd name="connsiteX12" fmla="*/ 149565 w 2254567"/>
              <a:gd name="connsiteY12" fmla="*/ 171871 h 274320"/>
              <a:gd name="connsiteX13" fmla="*/ 2081070 w 2254567"/>
              <a:gd name="connsiteY13" fmla="*/ 151074 h 274320"/>
              <a:gd name="connsiteX14" fmla="*/ 2085004 w 2254567"/>
              <a:gd name="connsiteY14" fmla="*/ 148177 h 274320"/>
              <a:gd name="connsiteX15" fmla="*/ 2088536 w 2254567"/>
              <a:gd name="connsiteY15" fmla="*/ 150757 h 274320"/>
              <a:gd name="connsiteX16" fmla="*/ 2194672 w 2254567"/>
              <a:gd name="connsiteY16" fmla="*/ 163856 h 274320"/>
              <a:gd name="connsiteX17" fmla="*/ 2260698 w 2254567"/>
              <a:gd name="connsiteY17" fmla="*/ 109815 h 274320"/>
              <a:gd name="connsiteX18" fmla="*/ 2224685 w 2254567"/>
              <a:gd name="connsiteY18" fmla="*/ 69978 h 274320"/>
              <a:gd name="connsiteX19" fmla="*/ 142759 w 2254567"/>
              <a:gd name="connsiteY19" fmla="*/ 167628 h 274320"/>
              <a:gd name="connsiteX20" fmla="*/ 95764 w 2254567"/>
              <a:gd name="connsiteY20" fmla="*/ 213294 h 274320"/>
              <a:gd name="connsiteX21" fmla="*/ 37857 w 2254567"/>
              <a:gd name="connsiteY21" fmla="*/ 202201 h 274320"/>
              <a:gd name="connsiteX22" fmla="*/ 13708 w 2254567"/>
              <a:gd name="connsiteY22" fmla="*/ 168734 h 274320"/>
              <a:gd name="connsiteX23" fmla="*/ 78791 w 2254567"/>
              <a:gd name="connsiteY23" fmla="*/ 150268 h 274320"/>
              <a:gd name="connsiteX24" fmla="*/ 83420 w 2254567"/>
              <a:gd name="connsiteY24" fmla="*/ 139099 h 274320"/>
              <a:gd name="connsiteX25" fmla="*/ 50836 w 2254567"/>
              <a:gd name="connsiteY25" fmla="*/ 85632 h 274320"/>
              <a:gd name="connsiteX26" fmla="*/ 78902 w 2254567"/>
              <a:gd name="connsiteY26" fmla="*/ 46198 h 274320"/>
              <a:gd name="connsiteX27" fmla="*/ 146488 w 2254567"/>
              <a:gd name="connsiteY27" fmla="*/ 162107 h 274320"/>
              <a:gd name="connsiteX28" fmla="*/ 142759 w 2254567"/>
              <a:gd name="connsiteY28" fmla="*/ 167628 h 274320"/>
              <a:gd name="connsiteX29" fmla="*/ 2243253 w 2254567"/>
              <a:gd name="connsiteY29" fmla="*/ 117119 h 274320"/>
              <a:gd name="connsiteX30" fmla="*/ 2092420 w 2254567"/>
              <a:gd name="connsiteY30" fmla="*/ 136681 h 274320"/>
              <a:gd name="connsiteX31" fmla="*/ 2084945 w 2254567"/>
              <a:gd name="connsiteY31" fmla="*/ 139064 h 274320"/>
              <a:gd name="connsiteX32" fmla="*/ 2083059 w 2254567"/>
              <a:gd name="connsiteY32" fmla="*/ 137178 h 274320"/>
              <a:gd name="connsiteX33" fmla="*/ 2108828 w 2254567"/>
              <a:gd name="connsiteY33" fmla="*/ 49362 h 274320"/>
              <a:gd name="connsiteX34" fmla="*/ 2143152 w 2254567"/>
              <a:gd name="connsiteY34" fmla="*/ 17686 h 274320"/>
              <a:gd name="connsiteX35" fmla="*/ 2154270 w 2254567"/>
              <a:gd name="connsiteY35" fmla="*/ 56211 h 274320"/>
              <a:gd name="connsiteX36" fmla="*/ 2135968 w 2254567"/>
              <a:gd name="connsiteY36" fmla="*/ 88812 h 274320"/>
              <a:gd name="connsiteX37" fmla="*/ 2145381 w 2254567"/>
              <a:gd name="connsiteY37" fmla="*/ 98225 h 274320"/>
              <a:gd name="connsiteX38" fmla="*/ 2206228 w 2254567"/>
              <a:gd name="connsiteY38" fmla="*/ 80900 h 274320"/>
              <a:gd name="connsiteX39" fmla="*/ 2243253 w 2254567"/>
              <a:gd name="connsiteY39" fmla="*/ 117119 h 274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54567" h="274320">
                <a:moveTo>
                  <a:pt x="2224685" y="69978"/>
                </a:moveTo>
                <a:cubicBezTo>
                  <a:pt x="2204111" y="63618"/>
                  <a:pt x="2181128" y="65855"/>
                  <a:pt x="2160983" y="73965"/>
                </a:cubicBezTo>
                <a:cubicBezTo>
                  <a:pt x="2171467" y="51462"/>
                  <a:pt x="2172196" y="28488"/>
                  <a:pt x="2158934" y="3293"/>
                </a:cubicBezTo>
                <a:cubicBezTo>
                  <a:pt x="2157699" y="953"/>
                  <a:pt x="2154185" y="-719"/>
                  <a:pt x="2151613" y="310"/>
                </a:cubicBezTo>
                <a:cubicBezTo>
                  <a:pt x="2097555" y="22135"/>
                  <a:pt x="2074495" y="81723"/>
                  <a:pt x="2075103" y="136913"/>
                </a:cubicBezTo>
                <a:cubicBezTo>
                  <a:pt x="1448231" y="321907"/>
                  <a:pt x="793875" y="273901"/>
                  <a:pt x="158524" y="163710"/>
                </a:cubicBezTo>
                <a:cubicBezTo>
                  <a:pt x="159510" y="161961"/>
                  <a:pt x="159852" y="159818"/>
                  <a:pt x="158789" y="157538"/>
                </a:cubicBezTo>
                <a:cubicBezTo>
                  <a:pt x="138095" y="113295"/>
                  <a:pt x="128657" y="22067"/>
                  <a:pt x="59494" y="31711"/>
                </a:cubicBezTo>
                <a:cubicBezTo>
                  <a:pt x="37729" y="34746"/>
                  <a:pt x="34634" y="62066"/>
                  <a:pt x="36486" y="79074"/>
                </a:cubicBezTo>
                <a:cubicBezTo>
                  <a:pt x="38774" y="100059"/>
                  <a:pt x="48316" y="121002"/>
                  <a:pt x="62512" y="137050"/>
                </a:cubicBezTo>
                <a:cubicBezTo>
                  <a:pt x="40300" y="137375"/>
                  <a:pt x="14009" y="140753"/>
                  <a:pt x="3096" y="159947"/>
                </a:cubicBezTo>
                <a:cubicBezTo>
                  <a:pt x="-6908" y="177563"/>
                  <a:pt x="9414" y="197126"/>
                  <a:pt x="22504" y="207284"/>
                </a:cubicBezTo>
                <a:cubicBezTo>
                  <a:pt x="68058" y="242672"/>
                  <a:pt x="132540" y="228184"/>
                  <a:pt x="149565" y="171871"/>
                </a:cubicBezTo>
                <a:cubicBezTo>
                  <a:pt x="778350" y="307308"/>
                  <a:pt x="1459401" y="335083"/>
                  <a:pt x="2081070" y="151074"/>
                </a:cubicBezTo>
                <a:cubicBezTo>
                  <a:pt x="2082930" y="150526"/>
                  <a:pt x="2084130" y="149437"/>
                  <a:pt x="2085004" y="148177"/>
                </a:cubicBezTo>
                <a:cubicBezTo>
                  <a:pt x="2085827" y="149274"/>
                  <a:pt x="2086908" y="150234"/>
                  <a:pt x="2088536" y="150757"/>
                </a:cubicBezTo>
                <a:cubicBezTo>
                  <a:pt x="2121215" y="161113"/>
                  <a:pt x="2160306" y="170088"/>
                  <a:pt x="2194672" y="163856"/>
                </a:cubicBezTo>
                <a:cubicBezTo>
                  <a:pt x="2221376" y="159013"/>
                  <a:pt x="2255580" y="138884"/>
                  <a:pt x="2260698" y="109815"/>
                </a:cubicBezTo>
                <a:cubicBezTo>
                  <a:pt x="2264521" y="88075"/>
                  <a:pt x="2241976" y="75328"/>
                  <a:pt x="2224685" y="69978"/>
                </a:cubicBezTo>
                <a:close/>
                <a:moveTo>
                  <a:pt x="142759" y="167628"/>
                </a:moveTo>
                <a:cubicBezTo>
                  <a:pt x="132472" y="188742"/>
                  <a:pt x="119845" y="206847"/>
                  <a:pt x="95764" y="213294"/>
                </a:cubicBezTo>
                <a:cubicBezTo>
                  <a:pt x="76271" y="218506"/>
                  <a:pt x="54711" y="212119"/>
                  <a:pt x="37857" y="202201"/>
                </a:cubicBezTo>
                <a:cubicBezTo>
                  <a:pt x="27373" y="196029"/>
                  <a:pt x="10991" y="182793"/>
                  <a:pt x="13708" y="168734"/>
                </a:cubicBezTo>
                <a:cubicBezTo>
                  <a:pt x="17883" y="147157"/>
                  <a:pt x="64286" y="149968"/>
                  <a:pt x="78791" y="150268"/>
                </a:cubicBezTo>
                <a:cubicBezTo>
                  <a:pt x="84106" y="150388"/>
                  <a:pt x="87998" y="142767"/>
                  <a:pt x="83420" y="139099"/>
                </a:cubicBezTo>
                <a:cubicBezTo>
                  <a:pt x="66404" y="125451"/>
                  <a:pt x="56099" y="106592"/>
                  <a:pt x="50836" y="85632"/>
                </a:cubicBezTo>
                <a:cubicBezTo>
                  <a:pt x="45170" y="63018"/>
                  <a:pt x="50767" y="38354"/>
                  <a:pt x="78902" y="46198"/>
                </a:cubicBezTo>
                <a:cubicBezTo>
                  <a:pt x="124980" y="59057"/>
                  <a:pt x="129669" y="124097"/>
                  <a:pt x="146488" y="162107"/>
                </a:cubicBezTo>
                <a:cubicBezTo>
                  <a:pt x="143959" y="162750"/>
                  <a:pt x="142493" y="165339"/>
                  <a:pt x="142759" y="167628"/>
                </a:cubicBezTo>
                <a:close/>
                <a:moveTo>
                  <a:pt x="2243253" y="117119"/>
                </a:moveTo>
                <a:cubicBezTo>
                  <a:pt x="2215864" y="169188"/>
                  <a:pt x="2135771" y="150543"/>
                  <a:pt x="2092420" y="136681"/>
                </a:cubicBezTo>
                <a:cubicBezTo>
                  <a:pt x="2089085" y="135618"/>
                  <a:pt x="2086471" y="136895"/>
                  <a:pt x="2084945" y="139064"/>
                </a:cubicBezTo>
                <a:cubicBezTo>
                  <a:pt x="2084439" y="138327"/>
                  <a:pt x="2083796" y="137693"/>
                  <a:pt x="2083059" y="137178"/>
                </a:cubicBezTo>
                <a:cubicBezTo>
                  <a:pt x="2084936" y="105837"/>
                  <a:pt x="2092171" y="76279"/>
                  <a:pt x="2108828" y="49362"/>
                </a:cubicBezTo>
                <a:cubicBezTo>
                  <a:pt x="2117254" y="35740"/>
                  <a:pt x="2129393" y="25530"/>
                  <a:pt x="2143152" y="17686"/>
                </a:cubicBezTo>
                <a:cubicBezTo>
                  <a:pt x="2160443" y="7836"/>
                  <a:pt x="2154802" y="53828"/>
                  <a:pt x="2154270" y="56211"/>
                </a:cubicBezTo>
                <a:cubicBezTo>
                  <a:pt x="2151544" y="68376"/>
                  <a:pt x="2143229" y="79065"/>
                  <a:pt x="2135968" y="88812"/>
                </a:cubicBezTo>
                <a:cubicBezTo>
                  <a:pt x="2131888" y="94273"/>
                  <a:pt x="2139920" y="102202"/>
                  <a:pt x="2145381" y="98225"/>
                </a:cubicBezTo>
                <a:cubicBezTo>
                  <a:pt x="2163692" y="84903"/>
                  <a:pt x="2183760" y="79820"/>
                  <a:pt x="2206228" y="80900"/>
                </a:cubicBezTo>
                <a:cubicBezTo>
                  <a:pt x="2225182" y="81808"/>
                  <a:pt x="2255820" y="93210"/>
                  <a:pt x="2243253" y="117119"/>
                </a:cubicBezTo>
                <a:close/>
              </a:path>
            </a:pathLst>
          </a:custGeom>
          <a:solidFill>
            <a:schemeClr val="bg1"/>
          </a:solidFill>
          <a:ln w="8572" cap="flat">
            <a:solidFill>
              <a:schemeClr val="accent6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latin typeface="#9Slide03 Quicksand" panose="00000500000000000000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24AE702-F747-4BE0-D710-09A8EBC1B4EA}"/>
              </a:ext>
            </a:extLst>
          </p:cNvPr>
          <p:cNvGrpSpPr/>
          <p:nvPr/>
        </p:nvGrpSpPr>
        <p:grpSpPr>
          <a:xfrm>
            <a:off x="1244661" y="2223558"/>
            <a:ext cx="6390164" cy="1591782"/>
            <a:chOff x="1617118" y="2890463"/>
            <a:chExt cx="9820702" cy="1252077"/>
          </a:xfrm>
        </p:grpSpPr>
        <p:sp>
          <p:nvSpPr>
            <p:cNvPr id="12" name="PHẠM DUYÊN 1 - 9Slide.vn">
              <a:extLst>
                <a:ext uri="{FF2B5EF4-FFF2-40B4-BE49-F238E27FC236}">
                  <a16:creationId xmlns:a16="http://schemas.microsoft.com/office/drawing/2014/main" id="{7C4B2167-8504-1664-CBCE-C4C526A8D19D}"/>
                </a:ext>
              </a:extLst>
            </p:cNvPr>
            <p:cNvSpPr txBox="1"/>
            <p:nvPr/>
          </p:nvSpPr>
          <p:spPr>
            <a:xfrm>
              <a:off x="1617118" y="2890463"/>
              <a:ext cx="9820702" cy="104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6000"/>
                </a:lnSpc>
              </a:pPr>
              <a:r>
                <a:rPr lang="en-US" sz="2800" b="1" dirty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PHÉP </a:t>
              </a:r>
              <a:r>
                <a:rPr lang="en-US" sz="2800" b="1" dirty="0" err="1" smtClean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Trừ</a:t>
              </a:r>
              <a:r>
                <a:rPr lang="en-US" sz="2800" b="1" dirty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 </a:t>
              </a:r>
              <a:r>
                <a:rPr lang="en-US" sz="2800" b="1" dirty="0" smtClean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 (</a:t>
              </a:r>
              <a:r>
                <a:rPr lang="en-US" sz="2800" b="1" dirty="0" err="1" smtClean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có</a:t>
              </a:r>
              <a:r>
                <a:rPr lang="en-US" sz="2800" b="1" dirty="0" smtClean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 </a:t>
              </a:r>
              <a:r>
                <a:rPr lang="en-US" sz="2800" b="1" dirty="0" err="1" smtClean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nhớ</a:t>
              </a:r>
              <a:r>
                <a:rPr lang="en-US" sz="2800" b="1" dirty="0" smtClean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) SỐ CÓ HAI CHỮ SỐ CHO SỐ CÓ MỘT CHỮ  SỐ VÀ CHO SỐ CÓ HAI CHŨE SỐ</a:t>
              </a:r>
              <a:endParaRPr lang="en-US" sz="2800" b="1" dirty="0">
                <a:ln w="193675">
                  <a:solidFill>
                    <a:schemeClr val="bg1"/>
                  </a:solidFill>
                </a:ln>
                <a:noFill/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Poky's" panose="020B0606040200020203" pitchFamily="34" charset="0"/>
                <a:sym typeface="Arial"/>
              </a:endParaRPr>
            </a:p>
          </p:txBody>
        </p:sp>
        <p:sp>
          <p:nvSpPr>
            <p:cNvPr id="13" name="PHẠM DUYÊN 1 - 9Slide.vn">
              <a:extLst>
                <a:ext uri="{FF2B5EF4-FFF2-40B4-BE49-F238E27FC236}">
                  <a16:creationId xmlns:a16="http://schemas.microsoft.com/office/drawing/2014/main" id="{A435623C-3848-B30F-8A4B-0909034BB2F5}"/>
                </a:ext>
              </a:extLst>
            </p:cNvPr>
            <p:cNvSpPr txBox="1"/>
            <p:nvPr/>
          </p:nvSpPr>
          <p:spPr>
            <a:xfrm>
              <a:off x="1617118" y="2890463"/>
              <a:ext cx="9820702" cy="1252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6000"/>
                </a:lnSpc>
              </a:pPr>
              <a:r>
                <a:rPr lang="en-US" sz="2800" spc="-20" dirty="0" smtClean="0">
                  <a:solidFill>
                    <a:srgbClr val="FF0000"/>
                  </a:solidFill>
                  <a:effectLst>
                    <a:outerShdw blurRad="50800" dist="76200" dir="180000" algn="t" rotWithShape="0">
                      <a:srgbClr val="443325">
                        <a:alpha val="40000"/>
                      </a:srgbClr>
                    </a:outerShdw>
                  </a:effectLst>
                  <a:latin typeface="SVN-Poky's" panose="020B0606040200020203" pitchFamily="34" charset="0"/>
                </a:rPr>
                <a:t>PHÉP TRỪ (</a:t>
              </a:r>
              <a:r>
                <a:rPr lang="en-US" sz="2800" spc="-20" dirty="0" err="1" smtClean="0">
                  <a:solidFill>
                    <a:srgbClr val="FF0000"/>
                  </a:solidFill>
                  <a:effectLst>
                    <a:outerShdw blurRad="50800" dist="76200" dir="180000" algn="t" rotWithShape="0">
                      <a:srgbClr val="443325">
                        <a:alpha val="40000"/>
                      </a:srgbClr>
                    </a:outerShdw>
                  </a:effectLst>
                  <a:latin typeface="SVN-Poky's" panose="020B0606040200020203" pitchFamily="34" charset="0"/>
                </a:rPr>
                <a:t>có</a:t>
              </a:r>
              <a:r>
                <a:rPr lang="en-US" sz="2800" spc="-20" dirty="0" smtClean="0">
                  <a:solidFill>
                    <a:srgbClr val="FF0000"/>
                  </a:solidFill>
                  <a:effectLst>
                    <a:outerShdw blurRad="50800" dist="76200" dir="180000" algn="t" rotWithShape="0">
                      <a:srgbClr val="443325">
                        <a:alpha val="40000"/>
                      </a:srgbClr>
                    </a:outerShdw>
                  </a:effectLst>
                  <a:latin typeface="SVN-Poky's" panose="020B0606040200020203" pitchFamily="34" charset="0"/>
                </a:rPr>
                <a:t> </a:t>
              </a:r>
              <a:r>
                <a:rPr lang="en-US" sz="2800" spc="-20" dirty="0" err="1" smtClean="0">
                  <a:solidFill>
                    <a:srgbClr val="FF0000"/>
                  </a:solidFill>
                  <a:effectLst>
                    <a:outerShdw blurRad="50800" dist="76200" dir="180000" algn="t" rotWithShape="0">
                      <a:srgbClr val="443325">
                        <a:alpha val="40000"/>
                      </a:srgbClr>
                    </a:outerShdw>
                  </a:effectLst>
                  <a:latin typeface="SVN-Poky's" panose="020B0606040200020203" pitchFamily="34" charset="0"/>
                </a:rPr>
                <a:t>nhớ</a:t>
              </a:r>
              <a:r>
                <a:rPr lang="en-US" sz="2800" spc="-20" dirty="0" smtClean="0">
                  <a:solidFill>
                    <a:srgbClr val="FF0000"/>
                  </a:solidFill>
                  <a:effectLst>
                    <a:outerShdw blurRad="50800" dist="76200" dir="180000" algn="t" rotWithShape="0">
                      <a:srgbClr val="443325">
                        <a:alpha val="40000"/>
                      </a:srgbClr>
                    </a:outerShdw>
                  </a:effectLst>
                  <a:latin typeface="SVN-Poky's" panose="020B0606040200020203" pitchFamily="34" charset="0"/>
                </a:rPr>
                <a:t>) SỐ CÓ HAI CHỮ SỐ CHO SỐ CÓ MỘT CHỮ SỐ VÀ CHỮ SỐ CÓ HAI CHỮ SỐ</a:t>
              </a:r>
              <a:endParaRPr lang="en-US" sz="2800" spc="-20" dirty="0">
                <a:solidFill>
                  <a:srgbClr val="FF0000"/>
                </a:solidFill>
                <a:effectLst>
                  <a:outerShdw blurRad="50800" dist="76200" dir="180000" algn="t" rotWithShape="0">
                    <a:srgbClr val="443325">
                      <a:alpha val="40000"/>
                    </a:srgbClr>
                  </a:outerShdw>
                </a:effectLst>
                <a:latin typeface="SVN-Poky's" panose="020B0606040200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6484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3" presetClass="entr" presetSubtype="32" fill="hold" grpId="0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16923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273"/>
                            </p:stCondLst>
                            <p:childTnLst>
                              <p:par>
                                <p:cTn id="2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714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73"/>
                            </p:stCondLst>
                            <p:childTnLst>
                              <p:par>
                                <p:cTn id="2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6" presetClass="entr" presetSubtype="3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5061DA6-B82E-46FE-9483-5608B8AEA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2F1AEF5-2BFD-4979-9ECC-DCDD42767B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" t="20190" b="18095"/>
          <a:stretch>
            <a:fillRect/>
          </a:stretch>
        </p:blipFill>
        <p:spPr>
          <a:xfrm>
            <a:off x="428805" y="-176980"/>
            <a:ext cx="10639767" cy="6665714"/>
          </a:xfrm>
          <a:custGeom>
            <a:avLst/>
            <a:gdLst>
              <a:gd name="connsiteX0" fmla="*/ 0 w 6755674"/>
              <a:gd name="connsiteY0" fmla="*/ 0 h 4232366"/>
              <a:gd name="connsiteX1" fmla="*/ 6755674 w 6755674"/>
              <a:gd name="connsiteY1" fmla="*/ 0 h 4232366"/>
              <a:gd name="connsiteX2" fmla="*/ 6755674 w 6755674"/>
              <a:gd name="connsiteY2" fmla="*/ 4232366 h 4232366"/>
              <a:gd name="connsiteX3" fmla="*/ 0 w 6755674"/>
              <a:gd name="connsiteY3" fmla="*/ 4232366 h 423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55674" h="4232366">
                <a:moveTo>
                  <a:pt x="0" y="0"/>
                </a:moveTo>
                <a:lnTo>
                  <a:pt x="6755674" y="0"/>
                </a:lnTo>
                <a:lnTo>
                  <a:pt x="6755674" y="4232366"/>
                </a:lnTo>
                <a:lnTo>
                  <a:pt x="0" y="4232366"/>
                </a:lnTo>
                <a:close/>
              </a:path>
            </a:pathLst>
          </a:cu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C6F13A4-23A2-40CB-9F30-8B4E1458E314}"/>
              </a:ext>
            </a:extLst>
          </p:cNvPr>
          <p:cNvGrpSpPr/>
          <p:nvPr/>
        </p:nvGrpSpPr>
        <p:grpSpPr>
          <a:xfrm>
            <a:off x="3813486" y="2720440"/>
            <a:ext cx="3571113" cy="1661993"/>
            <a:chOff x="3689956" y="270554"/>
            <a:chExt cx="5229486" cy="2433799"/>
          </a:xfrm>
        </p:grpSpPr>
        <p:sp>
          <p:nvSpPr>
            <p:cNvPr id="6" name="10">
              <a:extLst>
                <a:ext uri="{FF2B5EF4-FFF2-40B4-BE49-F238E27FC236}">
                  <a16:creationId xmlns:a16="http://schemas.microsoft.com/office/drawing/2014/main" id="{99487445-B682-4D18-8017-591D9449BC62}"/>
                </a:ext>
              </a:extLst>
            </p:cNvPr>
            <p:cNvSpPr txBox="1"/>
            <p:nvPr/>
          </p:nvSpPr>
          <p:spPr>
            <a:xfrm>
              <a:off x="3689956" y="405765"/>
              <a:ext cx="3912264" cy="22985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9600" b="1" dirty="0" err="1" smtClean="0">
                  <a:ln w="38100">
                    <a:solidFill>
                      <a:schemeClr val="bg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50800" dist="114300" dir="5400000" algn="t" rotWithShape="0">
                      <a:prstClr val="black">
                        <a:alpha val="27000"/>
                      </a:prstClr>
                    </a:outerShdw>
                  </a:effectLst>
                  <a:latin typeface="+mj-lt"/>
                  <a:ea typeface="字魂43号-国潮手书" panose="00000500000000000000" charset="-122"/>
                </a:rPr>
                <a:t>Tiết</a:t>
              </a:r>
              <a:endParaRPr lang="en-US" altLang="zh-CN" sz="9600" b="1" dirty="0">
                <a:ln w="38100">
                  <a:solidFill>
                    <a:schemeClr val="bg1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114300" dir="5400000" algn="t" rotWithShape="0">
                    <a:prstClr val="black">
                      <a:alpha val="27000"/>
                    </a:prstClr>
                  </a:outerShdw>
                </a:effectLst>
                <a:latin typeface="+mj-lt"/>
                <a:ea typeface="字魂43号-国潮手书" panose="00000500000000000000" charset="-122"/>
              </a:endParaRPr>
            </a:p>
          </p:txBody>
        </p:sp>
        <p:sp>
          <p:nvSpPr>
            <p:cNvPr id="7" name="11">
              <a:extLst>
                <a:ext uri="{FF2B5EF4-FFF2-40B4-BE49-F238E27FC236}">
                  <a16:creationId xmlns:a16="http://schemas.microsoft.com/office/drawing/2014/main" id="{F1C627F4-F325-4630-BC67-9EFED8ADCF29}"/>
                </a:ext>
              </a:extLst>
            </p:cNvPr>
            <p:cNvSpPr txBox="1"/>
            <p:nvPr/>
          </p:nvSpPr>
          <p:spPr>
            <a:xfrm>
              <a:off x="7434177" y="270554"/>
              <a:ext cx="1485265" cy="24337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0200" b="1" dirty="0">
                  <a:ln w="38100">
                    <a:solidFill>
                      <a:schemeClr val="bg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50800" dist="114300" dir="5400000" algn="t" rotWithShape="0">
                      <a:prstClr val="black">
                        <a:alpha val="27000"/>
                      </a:prstClr>
                    </a:outerShdw>
                  </a:effectLst>
                  <a:latin typeface="+mj-lt"/>
                  <a:ea typeface="字魂43号-国潮手书" panose="00000500000000000000" charset="-122"/>
                </a:rPr>
                <a:t>3</a:t>
              </a:r>
              <a:endParaRPr lang="en-US" altLang="zh-CN" sz="10200" b="1" dirty="0">
                <a:ln w="38100">
                  <a:solidFill>
                    <a:schemeClr val="bg1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114300" dir="5400000" algn="t" rotWithShape="0">
                    <a:prstClr val="black">
                      <a:alpha val="27000"/>
                    </a:prstClr>
                  </a:outerShdw>
                </a:effectLst>
                <a:latin typeface="+mj-lt"/>
                <a:ea typeface="字魂43号-国潮手书" panose="00000500000000000000" charset="-122"/>
              </a:endParaRPr>
            </a:p>
          </p:txBody>
        </p:sp>
      </p:grpSp>
      <p:sp>
        <p:nvSpPr>
          <p:cNvPr id="9" name="PHẠM DUYÊN 1 - 9Slide.vn">
            <a:extLst>
              <a:ext uri="{FF2B5EF4-FFF2-40B4-BE49-F238E27FC236}">
                <a16:creationId xmlns:a16="http://schemas.microsoft.com/office/drawing/2014/main" id="{D07AAB53-B7B7-406A-BCD1-EB47E5E658D7}"/>
              </a:ext>
            </a:extLst>
          </p:cNvPr>
          <p:cNvSpPr txBox="1"/>
          <p:nvPr/>
        </p:nvSpPr>
        <p:spPr>
          <a:xfrm>
            <a:off x="2899386" y="1662410"/>
            <a:ext cx="44852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7200" spc="-60">
                <a:gradFill>
                  <a:gsLst>
                    <a:gs pos="0">
                      <a:srgbClr val="9E20B0"/>
                    </a:gs>
                    <a:gs pos="100000">
                      <a:srgbClr val="27026F"/>
                    </a:gs>
                  </a:gsLst>
                  <a:lin ang="5400000" scaled="0"/>
                </a:gradFill>
                <a:effectLst>
                  <a:outerShdw blurRad="25400" dist="38100" dir="2700000" sx="101000" sy="101000" algn="tl" rotWithShape="0">
                    <a:srgbClr val="6478BE">
                      <a:alpha val="49000"/>
                    </a:srgbClr>
                  </a:outerShdw>
                </a:effectLst>
                <a:latin typeface="SVN-Dumpling" panose="02000000000000000000" pitchFamily="50" charset="0"/>
                <a:ea typeface="字魂229号-云瑶体" panose="00000500000000000000" charset="-122"/>
              </a:defRPr>
            </a:lvl1pPr>
          </a:lstStyle>
          <a:p>
            <a:r>
              <a:rPr lang="en-US" sz="6600" dirty="0" err="1" smtClean="0">
                <a:solidFill>
                  <a:srgbClr val="00B050"/>
                </a:solidFill>
                <a:effectLst>
                  <a:outerShdw blurRad="25400" dist="38100" dir="2700000" sx="101000" sy="101000" algn="tl" rotWithShape="0">
                    <a:schemeClr val="accent5">
                      <a:lumMod val="60000"/>
                      <a:lumOff val="40000"/>
                      <a:alpha val="49000"/>
                    </a:schemeClr>
                  </a:outerShdw>
                </a:effectLst>
                <a:latin typeface="#9Slide07 SVNUT Triumph Press" panose="00000500000000000000" pitchFamily="2" charset="0"/>
              </a:rPr>
              <a:t>Tuần</a:t>
            </a:r>
            <a:r>
              <a:rPr lang="en-US" sz="6600" dirty="0">
                <a:solidFill>
                  <a:srgbClr val="00B050"/>
                </a:solidFill>
                <a:effectLst>
                  <a:outerShdw blurRad="25400" dist="38100" dir="2700000" sx="101000" sy="101000" algn="tl" rotWithShape="0">
                    <a:schemeClr val="accent5">
                      <a:lumMod val="60000"/>
                      <a:lumOff val="40000"/>
                      <a:alpha val="49000"/>
                    </a:schemeClr>
                  </a:outerShdw>
                </a:effectLst>
                <a:latin typeface="#9Slide07 SVNUT Triumph Press" panose="00000500000000000000" pitchFamily="2" charset="0"/>
              </a:rPr>
              <a:t> </a:t>
            </a:r>
            <a:r>
              <a:rPr lang="en-US" sz="6600" dirty="0" smtClean="0">
                <a:solidFill>
                  <a:srgbClr val="00B050"/>
                </a:solidFill>
                <a:effectLst>
                  <a:outerShdw blurRad="25400" dist="38100" dir="2700000" sx="101000" sy="101000" algn="tl" rotWithShape="0">
                    <a:schemeClr val="accent5">
                      <a:lumMod val="60000"/>
                      <a:lumOff val="40000"/>
                      <a:alpha val="49000"/>
                    </a:schemeClr>
                  </a:outerShdw>
                </a:effectLst>
                <a:latin typeface="#9Slide07 SVNUT Triumph Press" panose="00000500000000000000" pitchFamily="2" charset="0"/>
              </a:rPr>
              <a:t>12</a:t>
            </a:r>
            <a:endParaRPr lang="en-US" sz="6600" dirty="0">
              <a:solidFill>
                <a:srgbClr val="00B050"/>
              </a:solidFill>
              <a:effectLst>
                <a:outerShdw blurRad="25400" dist="38100" dir="2700000" sx="101000" sy="101000" algn="tl" rotWithShape="0">
                  <a:schemeClr val="accent5">
                    <a:lumMod val="60000"/>
                    <a:lumOff val="40000"/>
                    <a:alpha val="49000"/>
                  </a:schemeClr>
                </a:outerShdw>
              </a:effectLst>
              <a:latin typeface="#9Slide07 SVNUT Triumph Pres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133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airplan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32" fill="hold" grpId="0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16923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UTCH LADY Hướng dẫn Vũ điệu uống sữa Ngại gì thử thách online video cutter co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19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02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7982"/>
            <a:ext cx="12192000" cy="6857999"/>
            <a:chOff x="-3807033" y="6331646"/>
            <a:chExt cx="12192000" cy="6857999"/>
          </a:xfrm>
        </p:grpSpPr>
        <p:pic>
          <p:nvPicPr>
            <p:cNvPr id="3" name="图片 10">
              <a:extLst>
                <a:ext uri="{FF2B5EF4-FFF2-40B4-BE49-F238E27FC236}">
                  <a16:creationId xmlns:a16="http://schemas.microsoft.com/office/drawing/2014/main" id="{57283960-9722-4575-9F78-C81CE8683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3807033" y="6331646"/>
              <a:ext cx="12192000" cy="6857999"/>
            </a:xfrm>
            <a:prstGeom prst="rect">
              <a:avLst/>
            </a:prstGeom>
          </p:spPr>
        </p:pic>
        <p:sp>
          <p:nvSpPr>
            <p:cNvPr id="4" name="矩形 1">
              <a:extLst>
                <a:ext uri="{FF2B5EF4-FFF2-40B4-BE49-F238E27FC236}">
                  <a16:creationId xmlns:a16="http://schemas.microsoft.com/office/drawing/2014/main" id="{B3F2EB44-52FB-447C-8D63-39FD0B4792BE}"/>
                </a:ext>
              </a:extLst>
            </p:cNvPr>
            <p:cNvSpPr/>
            <p:nvPr/>
          </p:nvSpPr>
          <p:spPr>
            <a:xfrm>
              <a:off x="-3476519" y="6677446"/>
              <a:ext cx="11537635" cy="5900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23BAEC0A-728B-419B-A246-319DBEA0C483}"/>
              </a:ext>
            </a:extLst>
          </p:cNvPr>
          <p:cNvSpPr/>
          <p:nvPr/>
        </p:nvSpPr>
        <p:spPr>
          <a:xfrm>
            <a:off x="772647" y="1144616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 dirty="0">
                <a:solidFill>
                  <a:srgbClr val="FFFFFF"/>
                </a:solidFill>
                <a:latin typeface="Arial"/>
              </a:rPr>
              <a:t>1</a:t>
            </a:r>
            <a:endParaRPr kumimoji="0" lang="vi-VN" sz="3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F0ABB0-25E4-4BBE-93D8-144A8848751B}"/>
              </a:ext>
            </a:extLst>
          </p:cNvPr>
          <p:cNvSpPr txBox="1"/>
          <p:nvPr/>
        </p:nvSpPr>
        <p:spPr>
          <a:xfrm>
            <a:off x="1278220" y="1022762"/>
            <a:ext cx="328968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Đặt tính rồi tính.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9090579-792D-46A4-91E2-E9DBCD7176DD}"/>
              </a:ext>
            </a:extLst>
          </p:cNvPr>
          <p:cNvGrpSpPr/>
          <p:nvPr/>
        </p:nvGrpSpPr>
        <p:grpSpPr>
          <a:xfrm>
            <a:off x="2045511" y="1522395"/>
            <a:ext cx="7869323" cy="877166"/>
            <a:chOff x="1824226" y="3918823"/>
            <a:chExt cx="7869323" cy="87716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76DBC77-473A-4151-AC9F-B0B4F294C0B8}"/>
                </a:ext>
              </a:extLst>
            </p:cNvPr>
            <p:cNvSpPr/>
            <p:nvPr/>
          </p:nvSpPr>
          <p:spPr>
            <a:xfrm>
              <a:off x="1824226" y="3918826"/>
              <a:ext cx="1396536" cy="877163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43</a:t>
              </a:r>
              <a:r>
                <a:rPr kumimoji="0" lang="vi-VN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 </a:t>
              </a:r>
              <a:r>
                <a:rPr lang="en-US" sz="3400" dirty="0">
                  <a:solidFill>
                    <a:srgbClr val="1F5F73"/>
                  </a:solidFill>
                  <a:latin typeface="Arial" panose="020B0604020202020204" pitchFamily="34" charset="0"/>
                </a:rPr>
                <a:t>7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FFD7E61-25D5-4713-B340-9D2E01FE5C45}"/>
                </a:ext>
              </a:extLst>
            </p:cNvPr>
            <p:cNvSpPr/>
            <p:nvPr/>
          </p:nvSpPr>
          <p:spPr>
            <a:xfrm>
              <a:off x="3901137" y="3918825"/>
              <a:ext cx="1638590" cy="877163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 dirty="0">
                  <a:solidFill>
                    <a:srgbClr val="1F5F73"/>
                  </a:solidFill>
                  <a:latin typeface="Arial" panose="020B0604020202020204" pitchFamily="34" charset="0"/>
                </a:rPr>
                <a:t>5</a:t>
              </a: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1</a:t>
              </a:r>
              <a:r>
                <a:rPr kumimoji="0" lang="vi-VN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 </a:t>
              </a: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28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733D48B-AB44-46AE-B348-90A00A2844F7}"/>
                </a:ext>
              </a:extLst>
            </p:cNvPr>
            <p:cNvSpPr/>
            <p:nvPr/>
          </p:nvSpPr>
          <p:spPr>
            <a:xfrm>
              <a:off x="5978048" y="3918824"/>
              <a:ext cx="1396536" cy="877163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64</a:t>
              </a:r>
              <a:r>
                <a:rPr kumimoji="0" lang="vi-VN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 </a:t>
              </a:r>
              <a:r>
                <a:rPr lang="en-US" sz="3400" dirty="0">
                  <a:solidFill>
                    <a:srgbClr val="1F5F73"/>
                  </a:solidFill>
                  <a:latin typeface="Arial" panose="020B0604020202020204" pitchFamily="34" charset="0"/>
                </a:rPr>
                <a:t>9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2E43E5D-BFE9-4AD8-91EF-2CF8A424DE14}"/>
                </a:ext>
              </a:extLst>
            </p:cNvPr>
            <p:cNvSpPr/>
            <p:nvPr/>
          </p:nvSpPr>
          <p:spPr>
            <a:xfrm>
              <a:off x="8054959" y="3918823"/>
              <a:ext cx="1638590" cy="877163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 dirty="0" smtClean="0">
                  <a:solidFill>
                    <a:srgbClr val="1F5F73"/>
                  </a:solidFill>
                  <a:latin typeface="Arial" panose="020B0604020202020204" pitchFamily="34" charset="0"/>
                </a:rPr>
                <a:t>75</a:t>
              </a:r>
              <a:r>
                <a:rPr kumimoji="0" lang="vi-VN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 </a:t>
              </a: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46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3E843FC-FEA4-4920-8794-1CECC53A473E}"/>
              </a:ext>
            </a:extLst>
          </p:cNvPr>
          <p:cNvGrpSpPr/>
          <p:nvPr/>
        </p:nvGrpSpPr>
        <p:grpSpPr>
          <a:xfrm>
            <a:off x="2145058" y="2143527"/>
            <a:ext cx="1515105" cy="1565044"/>
            <a:chOff x="1933616" y="4498692"/>
            <a:chExt cx="1515105" cy="156504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E65129B-7FEC-4771-B773-D3E5118FE097}"/>
                </a:ext>
              </a:extLst>
            </p:cNvPr>
            <p:cNvSpPr txBox="1"/>
            <p:nvPr/>
          </p:nvSpPr>
          <p:spPr>
            <a:xfrm>
              <a:off x="2185447" y="4498692"/>
              <a:ext cx="1263274" cy="1565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43</a:t>
              </a: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r>
                <a:rPr lang="en-US" sz="3400" dirty="0">
                  <a:solidFill>
                    <a:srgbClr val="1F5F73"/>
                  </a:solidFill>
                  <a:latin typeface="Arial" panose="020B0604020202020204" pitchFamily="34" charset="0"/>
                </a:rPr>
                <a:t>7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DC7A6D-6497-4FE4-B801-7754E0F6918C}"/>
                </a:ext>
              </a:extLst>
            </p:cNvPr>
            <p:cNvSpPr txBox="1"/>
            <p:nvPr/>
          </p:nvSpPr>
          <p:spPr>
            <a:xfrm>
              <a:off x="1933616" y="4966423"/>
              <a:ext cx="426720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FD27662-6378-4712-B559-0D2EE6623139}"/>
                </a:ext>
              </a:extLst>
            </p:cNvPr>
            <p:cNvCxnSpPr/>
            <p:nvPr/>
          </p:nvCxnSpPr>
          <p:spPr>
            <a:xfrm>
              <a:off x="2075761" y="5990345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A02F537-5E9B-46DC-911D-421C03342FCC}"/>
              </a:ext>
            </a:extLst>
          </p:cNvPr>
          <p:cNvGrpSpPr/>
          <p:nvPr/>
        </p:nvGrpSpPr>
        <p:grpSpPr>
          <a:xfrm>
            <a:off x="4227899" y="2017988"/>
            <a:ext cx="920605" cy="1661993"/>
            <a:chOff x="1933616" y="4498692"/>
            <a:chExt cx="920605" cy="166199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40353F3-38CA-4884-9797-06D513575702}"/>
                </a:ext>
              </a:extLst>
            </p:cNvPr>
            <p:cNvSpPr txBox="1"/>
            <p:nvPr/>
          </p:nvSpPr>
          <p:spPr>
            <a:xfrm>
              <a:off x="2185448" y="4498692"/>
              <a:ext cx="668773" cy="16619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 dirty="0">
                  <a:solidFill>
                    <a:srgbClr val="1F5F73"/>
                  </a:solidFill>
                  <a:latin typeface="Arial" panose="020B0604020202020204" pitchFamily="34" charset="0"/>
                </a:rPr>
                <a:t>5</a:t>
              </a: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1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28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35A991A-FFBC-42F3-98CE-8F28E3A7C049}"/>
                </a:ext>
              </a:extLst>
            </p:cNvPr>
            <p:cNvSpPr txBox="1"/>
            <p:nvPr/>
          </p:nvSpPr>
          <p:spPr>
            <a:xfrm>
              <a:off x="1933616" y="4966423"/>
              <a:ext cx="426720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C584229-F2D6-4872-AB0F-DC3FB94C39D3}"/>
                </a:ext>
              </a:extLst>
            </p:cNvPr>
            <p:cNvCxnSpPr/>
            <p:nvPr/>
          </p:nvCxnSpPr>
          <p:spPr>
            <a:xfrm>
              <a:off x="2014993" y="6007648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29A6198-D524-4C61-9234-A00361B44319}"/>
              </a:ext>
            </a:extLst>
          </p:cNvPr>
          <p:cNvGrpSpPr/>
          <p:nvPr/>
        </p:nvGrpSpPr>
        <p:grpSpPr>
          <a:xfrm>
            <a:off x="6310740" y="2025038"/>
            <a:ext cx="922208" cy="1661993"/>
            <a:chOff x="1933616" y="4498692"/>
            <a:chExt cx="922208" cy="166199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3282818-12AA-478C-9B89-8B8DD0C7A5B5}"/>
                </a:ext>
              </a:extLst>
            </p:cNvPr>
            <p:cNvSpPr txBox="1"/>
            <p:nvPr/>
          </p:nvSpPr>
          <p:spPr>
            <a:xfrm>
              <a:off x="2185448" y="4498692"/>
              <a:ext cx="670376" cy="16619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64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r>
                <a:rPr lang="en-US" sz="3400" dirty="0">
                  <a:solidFill>
                    <a:srgbClr val="1F5F73"/>
                  </a:solidFill>
                  <a:latin typeface="Arial" panose="020B0604020202020204" pitchFamily="34" charset="0"/>
                </a:rPr>
                <a:t>9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C24C73D-AC53-44BB-9FAB-CD6648DFD8A9}"/>
                </a:ext>
              </a:extLst>
            </p:cNvPr>
            <p:cNvSpPr txBox="1"/>
            <p:nvPr/>
          </p:nvSpPr>
          <p:spPr>
            <a:xfrm>
              <a:off x="1933616" y="4966423"/>
              <a:ext cx="426720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7B6C13E-3AF8-43C7-A61E-986C274A911B}"/>
                </a:ext>
              </a:extLst>
            </p:cNvPr>
            <p:cNvCxnSpPr/>
            <p:nvPr/>
          </p:nvCxnSpPr>
          <p:spPr>
            <a:xfrm>
              <a:off x="2012433" y="5992248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E527694-7480-44EE-AE97-C1D6990897F3}"/>
              </a:ext>
            </a:extLst>
          </p:cNvPr>
          <p:cNvGrpSpPr/>
          <p:nvPr/>
        </p:nvGrpSpPr>
        <p:grpSpPr>
          <a:xfrm>
            <a:off x="8393581" y="2017988"/>
            <a:ext cx="920605" cy="1661993"/>
            <a:chOff x="1933616" y="4498692"/>
            <a:chExt cx="920605" cy="166199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57DFEC3-50A3-46C7-BF5A-F53F39D24C7E}"/>
                </a:ext>
              </a:extLst>
            </p:cNvPr>
            <p:cNvSpPr txBox="1"/>
            <p:nvPr/>
          </p:nvSpPr>
          <p:spPr>
            <a:xfrm>
              <a:off x="2185448" y="4498692"/>
              <a:ext cx="668773" cy="16619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75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 noProof="0" dirty="0" smtClean="0">
                  <a:solidFill>
                    <a:srgbClr val="1F5F73"/>
                  </a:solidFill>
                  <a:latin typeface="Arial" panose="020B0604020202020204" pitchFamily="34" charset="0"/>
                </a:rPr>
                <a:t>46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21C8703-564D-4DB9-AA09-A54703CFFA95}"/>
                </a:ext>
              </a:extLst>
            </p:cNvPr>
            <p:cNvSpPr txBox="1"/>
            <p:nvPr/>
          </p:nvSpPr>
          <p:spPr>
            <a:xfrm>
              <a:off x="1933616" y="4966423"/>
              <a:ext cx="426720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3BE1E78-BF51-4A44-BC01-941E522216B9}"/>
                </a:ext>
              </a:extLst>
            </p:cNvPr>
            <p:cNvCxnSpPr/>
            <p:nvPr/>
          </p:nvCxnSpPr>
          <p:spPr>
            <a:xfrm>
              <a:off x="2053113" y="5979634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355D2EB-2B08-4837-B688-548526876E80}"/>
              </a:ext>
            </a:extLst>
          </p:cNvPr>
          <p:cNvSpPr txBox="1"/>
          <p:nvPr/>
        </p:nvSpPr>
        <p:spPr>
          <a:xfrm>
            <a:off x="2399081" y="3566185"/>
            <a:ext cx="66877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36</a:t>
            </a:r>
            <a:endParaRPr kumimoji="0" lang="vi-VN" sz="3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765C4E-0F2E-4917-AAE0-BA3781C943E6}"/>
              </a:ext>
            </a:extLst>
          </p:cNvPr>
          <p:cNvSpPr txBox="1"/>
          <p:nvPr/>
        </p:nvSpPr>
        <p:spPr>
          <a:xfrm>
            <a:off x="4465145" y="3526944"/>
            <a:ext cx="66877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23</a:t>
            </a:r>
            <a:endParaRPr kumimoji="0" lang="vi-VN" sz="3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5DA11E0-6AD8-4C03-A91D-0F76329DA32F}"/>
              </a:ext>
            </a:extLst>
          </p:cNvPr>
          <p:cNvSpPr txBox="1"/>
          <p:nvPr/>
        </p:nvSpPr>
        <p:spPr>
          <a:xfrm>
            <a:off x="6564175" y="3546520"/>
            <a:ext cx="66877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55</a:t>
            </a:r>
            <a:endParaRPr kumimoji="0" lang="vi-VN" sz="3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D5B7C1E-F19F-43F4-969D-2659B2DD78FA}"/>
              </a:ext>
            </a:extLst>
          </p:cNvPr>
          <p:cNvSpPr txBox="1"/>
          <p:nvPr/>
        </p:nvSpPr>
        <p:spPr>
          <a:xfrm>
            <a:off x="8665933" y="3531208"/>
            <a:ext cx="66877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25</a:t>
            </a:r>
            <a:endParaRPr kumimoji="0" lang="vi-VN" sz="3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1411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28" grpId="0"/>
      <p:bldP spid="29" grpId="0"/>
      <p:bldP spid="30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5061DA6-B82E-46FE-9483-5608B8AEA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B9F73B0-ABBF-4CA1-9D34-781B471159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2108" y="-506186"/>
            <a:ext cx="9604285" cy="787037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C6F13A4-23A2-40CB-9F30-8B4E1458E314}"/>
              </a:ext>
            </a:extLst>
          </p:cNvPr>
          <p:cNvGrpSpPr/>
          <p:nvPr/>
        </p:nvGrpSpPr>
        <p:grpSpPr>
          <a:xfrm>
            <a:off x="4310443" y="3428999"/>
            <a:ext cx="3398804" cy="1668497"/>
            <a:chOff x="3689956" y="405765"/>
            <a:chExt cx="4977159" cy="2443323"/>
          </a:xfrm>
        </p:grpSpPr>
        <p:sp>
          <p:nvSpPr>
            <p:cNvPr id="9" name="10">
              <a:extLst>
                <a:ext uri="{FF2B5EF4-FFF2-40B4-BE49-F238E27FC236}">
                  <a16:creationId xmlns:a16="http://schemas.microsoft.com/office/drawing/2014/main" id="{99487445-B682-4D18-8017-591D9449BC62}"/>
                </a:ext>
              </a:extLst>
            </p:cNvPr>
            <p:cNvSpPr txBox="1"/>
            <p:nvPr/>
          </p:nvSpPr>
          <p:spPr>
            <a:xfrm>
              <a:off x="3689956" y="405765"/>
              <a:ext cx="3912264" cy="22985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9600" b="1" dirty="0" err="1" smtClean="0">
                  <a:ln w="38100">
                    <a:solidFill>
                      <a:schemeClr val="bg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50800" dist="114300" dir="5400000" algn="t" rotWithShape="0">
                      <a:prstClr val="black">
                        <a:alpha val="27000"/>
                      </a:prstClr>
                    </a:outerShdw>
                  </a:effectLst>
                  <a:latin typeface="+mj-lt"/>
                  <a:ea typeface="字魂43号-国潮手书" panose="00000500000000000000" charset="-122"/>
                </a:rPr>
                <a:t>Tiết</a:t>
              </a:r>
              <a:endParaRPr lang="en-US" altLang="zh-CN" sz="9600" b="1" dirty="0">
                <a:ln w="38100">
                  <a:solidFill>
                    <a:schemeClr val="bg1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114300" dir="5400000" algn="t" rotWithShape="0">
                    <a:prstClr val="black">
                      <a:alpha val="27000"/>
                    </a:prstClr>
                  </a:outerShdw>
                </a:effectLst>
                <a:latin typeface="+mj-lt"/>
                <a:ea typeface="字魂43号-国潮手书" panose="00000500000000000000" charset="-122"/>
              </a:endParaRPr>
            </a:p>
          </p:txBody>
        </p:sp>
        <p:sp>
          <p:nvSpPr>
            <p:cNvPr id="10" name="11">
              <a:extLst>
                <a:ext uri="{FF2B5EF4-FFF2-40B4-BE49-F238E27FC236}">
                  <a16:creationId xmlns:a16="http://schemas.microsoft.com/office/drawing/2014/main" id="{F1C627F4-F325-4630-BC67-9EFED8ADCF29}"/>
                </a:ext>
              </a:extLst>
            </p:cNvPr>
            <p:cNvSpPr txBox="1"/>
            <p:nvPr/>
          </p:nvSpPr>
          <p:spPr>
            <a:xfrm>
              <a:off x="7181850" y="415289"/>
              <a:ext cx="1485265" cy="24337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0200" b="1" dirty="0">
                  <a:ln w="38100">
                    <a:solidFill>
                      <a:schemeClr val="bg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50800" dist="114300" dir="5400000" algn="t" rotWithShape="0">
                      <a:prstClr val="black">
                        <a:alpha val="27000"/>
                      </a:prstClr>
                    </a:outerShdw>
                  </a:effectLst>
                  <a:latin typeface="+mj-lt"/>
                  <a:ea typeface="字魂43号-国潮手书" panose="00000500000000000000" charset="-122"/>
                </a:rPr>
                <a:t>1</a:t>
              </a:r>
            </a:p>
          </p:txBody>
        </p:sp>
      </p:grpSp>
      <p:sp>
        <p:nvSpPr>
          <p:cNvPr id="11" name="PHẠM DUYÊN 6 - 9Slide.vn">
            <a:extLst>
              <a:ext uri="{FF2B5EF4-FFF2-40B4-BE49-F238E27FC236}">
                <a16:creationId xmlns:a16="http://schemas.microsoft.com/office/drawing/2014/main" id="{B8EDFC71-9D4F-4470-A092-6DB944E62F3C}"/>
              </a:ext>
            </a:extLst>
          </p:cNvPr>
          <p:cNvSpPr/>
          <p:nvPr/>
        </p:nvSpPr>
        <p:spPr>
          <a:xfrm>
            <a:off x="1207612" y="4621219"/>
            <a:ext cx="3391317" cy="685800"/>
          </a:xfrm>
          <a:custGeom>
            <a:avLst/>
            <a:gdLst>
              <a:gd name="connsiteX0" fmla="*/ 2224685 w 2254567"/>
              <a:gd name="connsiteY0" fmla="*/ 69978 h 274320"/>
              <a:gd name="connsiteX1" fmla="*/ 2160983 w 2254567"/>
              <a:gd name="connsiteY1" fmla="*/ 73965 h 274320"/>
              <a:gd name="connsiteX2" fmla="*/ 2158934 w 2254567"/>
              <a:gd name="connsiteY2" fmla="*/ 3293 h 274320"/>
              <a:gd name="connsiteX3" fmla="*/ 2151613 w 2254567"/>
              <a:gd name="connsiteY3" fmla="*/ 310 h 274320"/>
              <a:gd name="connsiteX4" fmla="*/ 2075103 w 2254567"/>
              <a:gd name="connsiteY4" fmla="*/ 136913 h 274320"/>
              <a:gd name="connsiteX5" fmla="*/ 158524 w 2254567"/>
              <a:gd name="connsiteY5" fmla="*/ 163710 h 274320"/>
              <a:gd name="connsiteX6" fmla="*/ 158789 w 2254567"/>
              <a:gd name="connsiteY6" fmla="*/ 157538 h 274320"/>
              <a:gd name="connsiteX7" fmla="*/ 59494 w 2254567"/>
              <a:gd name="connsiteY7" fmla="*/ 31711 h 274320"/>
              <a:gd name="connsiteX8" fmla="*/ 36486 w 2254567"/>
              <a:gd name="connsiteY8" fmla="*/ 79074 h 274320"/>
              <a:gd name="connsiteX9" fmla="*/ 62512 w 2254567"/>
              <a:gd name="connsiteY9" fmla="*/ 137050 h 274320"/>
              <a:gd name="connsiteX10" fmla="*/ 3096 w 2254567"/>
              <a:gd name="connsiteY10" fmla="*/ 159947 h 274320"/>
              <a:gd name="connsiteX11" fmla="*/ 22504 w 2254567"/>
              <a:gd name="connsiteY11" fmla="*/ 207284 h 274320"/>
              <a:gd name="connsiteX12" fmla="*/ 149565 w 2254567"/>
              <a:gd name="connsiteY12" fmla="*/ 171871 h 274320"/>
              <a:gd name="connsiteX13" fmla="*/ 2081070 w 2254567"/>
              <a:gd name="connsiteY13" fmla="*/ 151074 h 274320"/>
              <a:gd name="connsiteX14" fmla="*/ 2085004 w 2254567"/>
              <a:gd name="connsiteY14" fmla="*/ 148177 h 274320"/>
              <a:gd name="connsiteX15" fmla="*/ 2088536 w 2254567"/>
              <a:gd name="connsiteY15" fmla="*/ 150757 h 274320"/>
              <a:gd name="connsiteX16" fmla="*/ 2194672 w 2254567"/>
              <a:gd name="connsiteY16" fmla="*/ 163856 h 274320"/>
              <a:gd name="connsiteX17" fmla="*/ 2260698 w 2254567"/>
              <a:gd name="connsiteY17" fmla="*/ 109815 h 274320"/>
              <a:gd name="connsiteX18" fmla="*/ 2224685 w 2254567"/>
              <a:gd name="connsiteY18" fmla="*/ 69978 h 274320"/>
              <a:gd name="connsiteX19" fmla="*/ 142759 w 2254567"/>
              <a:gd name="connsiteY19" fmla="*/ 167628 h 274320"/>
              <a:gd name="connsiteX20" fmla="*/ 95764 w 2254567"/>
              <a:gd name="connsiteY20" fmla="*/ 213294 h 274320"/>
              <a:gd name="connsiteX21" fmla="*/ 37857 w 2254567"/>
              <a:gd name="connsiteY21" fmla="*/ 202201 h 274320"/>
              <a:gd name="connsiteX22" fmla="*/ 13708 w 2254567"/>
              <a:gd name="connsiteY22" fmla="*/ 168734 h 274320"/>
              <a:gd name="connsiteX23" fmla="*/ 78791 w 2254567"/>
              <a:gd name="connsiteY23" fmla="*/ 150268 h 274320"/>
              <a:gd name="connsiteX24" fmla="*/ 83420 w 2254567"/>
              <a:gd name="connsiteY24" fmla="*/ 139099 h 274320"/>
              <a:gd name="connsiteX25" fmla="*/ 50836 w 2254567"/>
              <a:gd name="connsiteY25" fmla="*/ 85632 h 274320"/>
              <a:gd name="connsiteX26" fmla="*/ 78902 w 2254567"/>
              <a:gd name="connsiteY26" fmla="*/ 46198 h 274320"/>
              <a:gd name="connsiteX27" fmla="*/ 146488 w 2254567"/>
              <a:gd name="connsiteY27" fmla="*/ 162107 h 274320"/>
              <a:gd name="connsiteX28" fmla="*/ 142759 w 2254567"/>
              <a:gd name="connsiteY28" fmla="*/ 167628 h 274320"/>
              <a:gd name="connsiteX29" fmla="*/ 2243253 w 2254567"/>
              <a:gd name="connsiteY29" fmla="*/ 117119 h 274320"/>
              <a:gd name="connsiteX30" fmla="*/ 2092420 w 2254567"/>
              <a:gd name="connsiteY30" fmla="*/ 136681 h 274320"/>
              <a:gd name="connsiteX31" fmla="*/ 2084945 w 2254567"/>
              <a:gd name="connsiteY31" fmla="*/ 139064 h 274320"/>
              <a:gd name="connsiteX32" fmla="*/ 2083059 w 2254567"/>
              <a:gd name="connsiteY32" fmla="*/ 137178 h 274320"/>
              <a:gd name="connsiteX33" fmla="*/ 2108828 w 2254567"/>
              <a:gd name="connsiteY33" fmla="*/ 49362 h 274320"/>
              <a:gd name="connsiteX34" fmla="*/ 2143152 w 2254567"/>
              <a:gd name="connsiteY34" fmla="*/ 17686 h 274320"/>
              <a:gd name="connsiteX35" fmla="*/ 2154270 w 2254567"/>
              <a:gd name="connsiteY35" fmla="*/ 56211 h 274320"/>
              <a:gd name="connsiteX36" fmla="*/ 2135968 w 2254567"/>
              <a:gd name="connsiteY36" fmla="*/ 88812 h 274320"/>
              <a:gd name="connsiteX37" fmla="*/ 2145381 w 2254567"/>
              <a:gd name="connsiteY37" fmla="*/ 98225 h 274320"/>
              <a:gd name="connsiteX38" fmla="*/ 2206228 w 2254567"/>
              <a:gd name="connsiteY38" fmla="*/ 80900 h 274320"/>
              <a:gd name="connsiteX39" fmla="*/ 2243253 w 2254567"/>
              <a:gd name="connsiteY39" fmla="*/ 117119 h 274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54567" h="274320">
                <a:moveTo>
                  <a:pt x="2224685" y="69978"/>
                </a:moveTo>
                <a:cubicBezTo>
                  <a:pt x="2204111" y="63618"/>
                  <a:pt x="2181128" y="65855"/>
                  <a:pt x="2160983" y="73965"/>
                </a:cubicBezTo>
                <a:cubicBezTo>
                  <a:pt x="2171467" y="51462"/>
                  <a:pt x="2172196" y="28488"/>
                  <a:pt x="2158934" y="3293"/>
                </a:cubicBezTo>
                <a:cubicBezTo>
                  <a:pt x="2157699" y="953"/>
                  <a:pt x="2154185" y="-719"/>
                  <a:pt x="2151613" y="310"/>
                </a:cubicBezTo>
                <a:cubicBezTo>
                  <a:pt x="2097555" y="22135"/>
                  <a:pt x="2074495" y="81723"/>
                  <a:pt x="2075103" y="136913"/>
                </a:cubicBezTo>
                <a:cubicBezTo>
                  <a:pt x="1448231" y="321907"/>
                  <a:pt x="793875" y="273901"/>
                  <a:pt x="158524" y="163710"/>
                </a:cubicBezTo>
                <a:cubicBezTo>
                  <a:pt x="159510" y="161961"/>
                  <a:pt x="159852" y="159818"/>
                  <a:pt x="158789" y="157538"/>
                </a:cubicBezTo>
                <a:cubicBezTo>
                  <a:pt x="138095" y="113295"/>
                  <a:pt x="128657" y="22067"/>
                  <a:pt x="59494" y="31711"/>
                </a:cubicBezTo>
                <a:cubicBezTo>
                  <a:pt x="37729" y="34746"/>
                  <a:pt x="34634" y="62066"/>
                  <a:pt x="36486" y="79074"/>
                </a:cubicBezTo>
                <a:cubicBezTo>
                  <a:pt x="38774" y="100059"/>
                  <a:pt x="48316" y="121002"/>
                  <a:pt x="62512" y="137050"/>
                </a:cubicBezTo>
                <a:cubicBezTo>
                  <a:pt x="40300" y="137375"/>
                  <a:pt x="14009" y="140753"/>
                  <a:pt x="3096" y="159947"/>
                </a:cubicBezTo>
                <a:cubicBezTo>
                  <a:pt x="-6908" y="177563"/>
                  <a:pt x="9414" y="197126"/>
                  <a:pt x="22504" y="207284"/>
                </a:cubicBezTo>
                <a:cubicBezTo>
                  <a:pt x="68058" y="242672"/>
                  <a:pt x="132540" y="228184"/>
                  <a:pt x="149565" y="171871"/>
                </a:cubicBezTo>
                <a:cubicBezTo>
                  <a:pt x="778350" y="307308"/>
                  <a:pt x="1459401" y="335083"/>
                  <a:pt x="2081070" y="151074"/>
                </a:cubicBezTo>
                <a:cubicBezTo>
                  <a:pt x="2082930" y="150526"/>
                  <a:pt x="2084130" y="149437"/>
                  <a:pt x="2085004" y="148177"/>
                </a:cubicBezTo>
                <a:cubicBezTo>
                  <a:pt x="2085827" y="149274"/>
                  <a:pt x="2086908" y="150234"/>
                  <a:pt x="2088536" y="150757"/>
                </a:cubicBezTo>
                <a:cubicBezTo>
                  <a:pt x="2121215" y="161113"/>
                  <a:pt x="2160306" y="170088"/>
                  <a:pt x="2194672" y="163856"/>
                </a:cubicBezTo>
                <a:cubicBezTo>
                  <a:pt x="2221376" y="159013"/>
                  <a:pt x="2255580" y="138884"/>
                  <a:pt x="2260698" y="109815"/>
                </a:cubicBezTo>
                <a:cubicBezTo>
                  <a:pt x="2264521" y="88075"/>
                  <a:pt x="2241976" y="75328"/>
                  <a:pt x="2224685" y="69978"/>
                </a:cubicBezTo>
                <a:close/>
                <a:moveTo>
                  <a:pt x="142759" y="167628"/>
                </a:moveTo>
                <a:cubicBezTo>
                  <a:pt x="132472" y="188742"/>
                  <a:pt x="119845" y="206847"/>
                  <a:pt x="95764" y="213294"/>
                </a:cubicBezTo>
                <a:cubicBezTo>
                  <a:pt x="76271" y="218506"/>
                  <a:pt x="54711" y="212119"/>
                  <a:pt x="37857" y="202201"/>
                </a:cubicBezTo>
                <a:cubicBezTo>
                  <a:pt x="27373" y="196029"/>
                  <a:pt x="10991" y="182793"/>
                  <a:pt x="13708" y="168734"/>
                </a:cubicBezTo>
                <a:cubicBezTo>
                  <a:pt x="17883" y="147157"/>
                  <a:pt x="64286" y="149968"/>
                  <a:pt x="78791" y="150268"/>
                </a:cubicBezTo>
                <a:cubicBezTo>
                  <a:pt x="84106" y="150388"/>
                  <a:pt x="87998" y="142767"/>
                  <a:pt x="83420" y="139099"/>
                </a:cubicBezTo>
                <a:cubicBezTo>
                  <a:pt x="66404" y="125451"/>
                  <a:pt x="56099" y="106592"/>
                  <a:pt x="50836" y="85632"/>
                </a:cubicBezTo>
                <a:cubicBezTo>
                  <a:pt x="45170" y="63018"/>
                  <a:pt x="50767" y="38354"/>
                  <a:pt x="78902" y="46198"/>
                </a:cubicBezTo>
                <a:cubicBezTo>
                  <a:pt x="124980" y="59057"/>
                  <a:pt x="129669" y="124097"/>
                  <a:pt x="146488" y="162107"/>
                </a:cubicBezTo>
                <a:cubicBezTo>
                  <a:pt x="143959" y="162750"/>
                  <a:pt x="142493" y="165339"/>
                  <a:pt x="142759" y="167628"/>
                </a:cubicBezTo>
                <a:close/>
                <a:moveTo>
                  <a:pt x="2243253" y="117119"/>
                </a:moveTo>
                <a:cubicBezTo>
                  <a:pt x="2215864" y="169188"/>
                  <a:pt x="2135771" y="150543"/>
                  <a:pt x="2092420" y="136681"/>
                </a:cubicBezTo>
                <a:cubicBezTo>
                  <a:pt x="2089085" y="135618"/>
                  <a:pt x="2086471" y="136895"/>
                  <a:pt x="2084945" y="139064"/>
                </a:cubicBezTo>
                <a:cubicBezTo>
                  <a:pt x="2084439" y="138327"/>
                  <a:pt x="2083796" y="137693"/>
                  <a:pt x="2083059" y="137178"/>
                </a:cubicBezTo>
                <a:cubicBezTo>
                  <a:pt x="2084936" y="105837"/>
                  <a:pt x="2092171" y="76279"/>
                  <a:pt x="2108828" y="49362"/>
                </a:cubicBezTo>
                <a:cubicBezTo>
                  <a:pt x="2117254" y="35740"/>
                  <a:pt x="2129393" y="25530"/>
                  <a:pt x="2143152" y="17686"/>
                </a:cubicBezTo>
                <a:cubicBezTo>
                  <a:pt x="2160443" y="7836"/>
                  <a:pt x="2154802" y="53828"/>
                  <a:pt x="2154270" y="56211"/>
                </a:cubicBezTo>
                <a:cubicBezTo>
                  <a:pt x="2151544" y="68376"/>
                  <a:pt x="2143229" y="79065"/>
                  <a:pt x="2135968" y="88812"/>
                </a:cubicBezTo>
                <a:cubicBezTo>
                  <a:pt x="2131888" y="94273"/>
                  <a:pt x="2139920" y="102202"/>
                  <a:pt x="2145381" y="98225"/>
                </a:cubicBezTo>
                <a:cubicBezTo>
                  <a:pt x="2163692" y="84903"/>
                  <a:pt x="2183760" y="79820"/>
                  <a:pt x="2206228" y="80900"/>
                </a:cubicBezTo>
                <a:cubicBezTo>
                  <a:pt x="2225182" y="81808"/>
                  <a:pt x="2255820" y="93210"/>
                  <a:pt x="2243253" y="117119"/>
                </a:cubicBezTo>
                <a:close/>
              </a:path>
            </a:pathLst>
          </a:custGeom>
          <a:solidFill>
            <a:schemeClr val="bg1"/>
          </a:solidFill>
          <a:ln w="8572" cap="flat">
            <a:solidFill>
              <a:schemeClr val="accent6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latin typeface="#9Slide03 Quicksand" panose="00000500000000000000" pitchFamily="2" charset="0"/>
            </a:endParaRPr>
          </a:p>
        </p:txBody>
      </p:sp>
      <p:sp>
        <p:nvSpPr>
          <p:cNvPr id="13" name="PHẠM DUYÊN 1 - 9Slide.vn">
            <a:extLst>
              <a:ext uri="{FF2B5EF4-FFF2-40B4-BE49-F238E27FC236}">
                <a16:creationId xmlns:a16="http://schemas.microsoft.com/office/drawing/2014/main" id="{D07AAB53-B7B7-406A-BCD1-EB47E5E658D7}"/>
              </a:ext>
            </a:extLst>
          </p:cNvPr>
          <p:cNvSpPr txBox="1"/>
          <p:nvPr/>
        </p:nvSpPr>
        <p:spPr>
          <a:xfrm>
            <a:off x="3396343" y="2278636"/>
            <a:ext cx="44852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7200" spc="-60">
                <a:gradFill>
                  <a:gsLst>
                    <a:gs pos="0">
                      <a:srgbClr val="9E20B0"/>
                    </a:gs>
                    <a:gs pos="100000">
                      <a:srgbClr val="27026F"/>
                    </a:gs>
                  </a:gsLst>
                  <a:lin ang="5400000" scaled="0"/>
                </a:gradFill>
                <a:effectLst>
                  <a:outerShdw blurRad="25400" dist="38100" dir="2700000" sx="101000" sy="101000" algn="tl" rotWithShape="0">
                    <a:srgbClr val="6478BE">
                      <a:alpha val="49000"/>
                    </a:srgbClr>
                  </a:outerShdw>
                </a:effectLst>
                <a:latin typeface="SVN-Dumpling" panose="02000000000000000000" pitchFamily="50" charset="0"/>
                <a:ea typeface="字魂229号-云瑶体" panose="00000500000000000000" charset="-122"/>
              </a:defRPr>
            </a:lvl1pPr>
          </a:lstStyle>
          <a:p>
            <a:r>
              <a:rPr lang="en-US" sz="6600" dirty="0" err="1" smtClean="0">
                <a:solidFill>
                  <a:srgbClr val="00B050"/>
                </a:solidFill>
                <a:effectLst>
                  <a:outerShdw blurRad="25400" dist="38100" dir="2700000" sx="101000" sy="101000" algn="tl" rotWithShape="0">
                    <a:schemeClr val="accent5">
                      <a:lumMod val="60000"/>
                      <a:lumOff val="40000"/>
                      <a:alpha val="49000"/>
                    </a:schemeClr>
                  </a:outerShdw>
                </a:effectLst>
                <a:latin typeface="#9Slide07 SVNUT Triumph Press" panose="00000500000000000000" pitchFamily="2" charset="0"/>
              </a:rPr>
              <a:t>Tuần</a:t>
            </a:r>
            <a:r>
              <a:rPr lang="en-US" sz="6600" dirty="0">
                <a:solidFill>
                  <a:srgbClr val="00B050"/>
                </a:solidFill>
                <a:effectLst>
                  <a:outerShdw blurRad="25400" dist="38100" dir="2700000" sx="101000" sy="101000" algn="tl" rotWithShape="0">
                    <a:schemeClr val="accent5">
                      <a:lumMod val="60000"/>
                      <a:lumOff val="40000"/>
                      <a:alpha val="49000"/>
                    </a:schemeClr>
                  </a:outerShdw>
                </a:effectLst>
                <a:latin typeface="#9Slide07 SVNUT Triumph Press" panose="00000500000000000000" pitchFamily="2" charset="0"/>
              </a:rPr>
              <a:t> </a:t>
            </a:r>
            <a:r>
              <a:rPr lang="en-US" sz="6600" dirty="0" smtClean="0">
                <a:solidFill>
                  <a:srgbClr val="00B050"/>
                </a:solidFill>
                <a:effectLst>
                  <a:outerShdw blurRad="25400" dist="38100" dir="2700000" sx="101000" sy="101000" algn="tl" rotWithShape="0">
                    <a:schemeClr val="accent5">
                      <a:lumMod val="60000"/>
                      <a:lumOff val="40000"/>
                      <a:alpha val="49000"/>
                    </a:schemeClr>
                  </a:outerShdw>
                </a:effectLst>
                <a:latin typeface="#9Slide07 SVNUT Triumph Press" panose="00000500000000000000" pitchFamily="2" charset="0"/>
              </a:rPr>
              <a:t>12</a:t>
            </a:r>
            <a:endParaRPr lang="en-US" sz="6600" dirty="0">
              <a:solidFill>
                <a:srgbClr val="00B050"/>
              </a:solidFill>
              <a:effectLst>
                <a:outerShdw blurRad="25400" dist="38100" dir="2700000" sx="101000" sy="101000" algn="tl" rotWithShape="0">
                  <a:schemeClr val="accent5">
                    <a:lumMod val="60000"/>
                    <a:lumOff val="40000"/>
                    <a:alpha val="49000"/>
                  </a:schemeClr>
                </a:outerShdw>
              </a:effectLst>
              <a:latin typeface="#9Slide07 SVNUT Triumph Pres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06001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3" presetClass="entr" presetSubtype="32" fill="hold" grpId="0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16923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57283960-9722-4575-9F78-C81CE8683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B3F2EB44-52FB-447C-8D63-39FD0B4792BE}"/>
              </a:ext>
            </a:extLst>
          </p:cNvPr>
          <p:cNvSpPr/>
          <p:nvPr/>
        </p:nvSpPr>
        <p:spPr>
          <a:xfrm>
            <a:off x="258417" y="278296"/>
            <a:ext cx="11496969" cy="61541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36612" y="444328"/>
            <a:ext cx="3695871" cy="615553"/>
            <a:chOff x="436612" y="444328"/>
            <a:chExt cx="3695871" cy="615553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23BAEC0A-728B-419B-A246-319DBEA0C483}"/>
                </a:ext>
              </a:extLst>
            </p:cNvPr>
            <p:cNvSpPr/>
            <p:nvPr/>
          </p:nvSpPr>
          <p:spPr>
            <a:xfrm>
              <a:off x="436612" y="444328"/>
              <a:ext cx="505573" cy="559176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2</a:t>
              </a:r>
              <a:endParaRPr kumimoji="0" lang="vi-VN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0F0ABB0-25E4-4BBE-93D8-144A8848751B}"/>
                </a:ext>
              </a:extLst>
            </p:cNvPr>
            <p:cNvSpPr txBox="1"/>
            <p:nvPr/>
          </p:nvSpPr>
          <p:spPr>
            <a:xfrm>
              <a:off x="942186" y="444328"/>
              <a:ext cx="3190297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Nối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(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theo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mẫu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).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749" y="1108068"/>
            <a:ext cx="10768304" cy="527619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2537334" y="2981739"/>
            <a:ext cx="2233449" cy="76442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2537334" y="5208104"/>
            <a:ext cx="3863466" cy="8180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H="1" flipV="1">
            <a:off x="5227983" y="5188226"/>
            <a:ext cx="4134678" cy="81110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 flipV="1">
            <a:off x="6828587" y="2981739"/>
            <a:ext cx="2677294" cy="76442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H="1">
            <a:off x="7474226" y="1530626"/>
            <a:ext cx="1888435" cy="238539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52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57283960-9722-4575-9F78-C81CE8683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B3F2EB44-52FB-447C-8D63-39FD0B4792BE}"/>
              </a:ext>
            </a:extLst>
          </p:cNvPr>
          <p:cNvSpPr/>
          <p:nvPr/>
        </p:nvSpPr>
        <p:spPr>
          <a:xfrm>
            <a:off x="324465" y="245806"/>
            <a:ext cx="11308018" cy="62078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448944" y="446569"/>
            <a:ext cx="436053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1009476" y="249462"/>
            <a:ext cx="1043481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25000"/>
                  </a:schemeClr>
                </a:solidFill>
                <a:effectLst/>
                <a:uLnTx/>
                <a:uFillTx/>
                <a:latin typeface="Arial"/>
              </a:rPr>
              <a:t>Khoanh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5000"/>
                  </a:schemeClr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25000"/>
                  </a:schemeClr>
                </a:solidFill>
                <a:effectLst/>
                <a:uLnTx/>
                <a:uFillTx/>
                <a:latin typeface="Arial"/>
              </a:rPr>
              <a:t>vào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5000"/>
                  </a:schemeClr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25000"/>
                  </a:schemeClr>
                </a:solidFill>
                <a:effectLst/>
                <a:uLnTx/>
                <a:uFillTx/>
                <a:latin typeface="Arial"/>
              </a:rPr>
              <a:t>chữ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5000"/>
                  </a:schemeClr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25000"/>
                  </a:schemeClr>
                </a:solidFill>
                <a:effectLst/>
                <a:uLnTx/>
                <a:uFillTx/>
                <a:latin typeface="Arial"/>
              </a:rPr>
              <a:t>đặt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5000"/>
                  </a:schemeClr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25000"/>
                  </a:schemeClr>
                </a:solidFill>
                <a:effectLst/>
                <a:uLnTx/>
                <a:uFillTx/>
                <a:latin typeface="Arial"/>
              </a:rPr>
              <a:t>trước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5000"/>
                  </a:schemeClr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25000"/>
                  </a:schemeClr>
                </a:solidFill>
                <a:effectLst/>
                <a:uLnTx/>
                <a:uFillTx/>
                <a:latin typeface="Arial"/>
              </a:rPr>
              <a:t>câu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5000"/>
                  </a:schemeClr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25000"/>
                  </a:schemeClr>
                </a:solidFill>
                <a:effectLst/>
                <a:uLnTx/>
                <a:uFillTx/>
                <a:latin typeface="Arial"/>
              </a:rPr>
              <a:t>trả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5000"/>
                  </a:schemeClr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25000"/>
                  </a:schemeClr>
                </a:solidFill>
                <a:effectLst/>
                <a:uLnTx/>
                <a:uFillTx/>
                <a:latin typeface="Arial"/>
              </a:rPr>
              <a:t>lời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5000"/>
                  </a:schemeClr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25000"/>
                  </a:schemeClr>
                </a:solidFill>
                <a:effectLst/>
                <a:uLnTx/>
                <a:uFillTx/>
                <a:latin typeface="Arial"/>
              </a:rPr>
              <a:t>đúng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5000"/>
                  </a:schemeClr>
                </a:solidFill>
                <a:effectLst/>
                <a:uLnTx/>
                <a:uFillTx/>
                <a:latin typeface="Arial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aseline="0" dirty="0" err="1" smtClean="0">
                <a:solidFill>
                  <a:prstClr val="black"/>
                </a:solidFill>
                <a:latin typeface="Arial"/>
              </a:rPr>
              <a:t>Hôm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qua,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đàn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lợn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nhà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bác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Hoa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ăn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hết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60 kg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thức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ăn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hỗn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hợp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.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Hôm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nay,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lượng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thức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ăn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hỗn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hợp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đàn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lợn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ăn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hết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ít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hơn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hôm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qua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là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13 kg.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Hỏi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hôm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nay,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đàn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lợn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đã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ăn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hết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bao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nhiêu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ki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-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lô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-gam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thức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ăn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hỗn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/>
              </a:rPr>
              <a:t>hợp</a:t>
            </a:r>
            <a:r>
              <a:rPr lang="en-US" sz="3200" dirty="0" smtClean="0">
                <a:solidFill>
                  <a:prstClr val="black"/>
                </a:solidFill>
                <a:latin typeface="Arial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A.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57 kg			B. 47 kg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C. 60 kg 			D. 73 kg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" name="Oval 2"/>
          <p:cNvSpPr/>
          <p:nvPr/>
        </p:nvSpPr>
        <p:spPr>
          <a:xfrm>
            <a:off x="4514850" y="4057649"/>
            <a:ext cx="700087" cy="6572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86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1941562" y="222679"/>
            <a:ext cx="1634408" cy="615553"/>
            <a:chOff x="436612" y="413179"/>
            <a:chExt cx="1634408" cy="615553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3BAEC0A-728B-419B-A246-319DBEA0C483}"/>
                </a:ext>
              </a:extLst>
            </p:cNvPr>
            <p:cNvSpPr/>
            <p:nvPr/>
          </p:nvSpPr>
          <p:spPr>
            <a:xfrm>
              <a:off x="436612" y="444328"/>
              <a:ext cx="505573" cy="559176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4</a:t>
              </a:r>
              <a:endParaRPr kumimoji="0" lang="vi-VN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0F0ABB0-25E4-4BBE-93D8-144A8848751B}"/>
                </a:ext>
              </a:extLst>
            </p:cNvPr>
            <p:cNvSpPr txBox="1"/>
            <p:nvPr/>
          </p:nvSpPr>
          <p:spPr>
            <a:xfrm>
              <a:off x="942185" y="413179"/>
              <a:ext cx="1128835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Số</a:t>
              </a:r>
              <a:r>
                <a:rPr kumimoji="0" lang="en-US" sz="3400" b="1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?</a:t>
              </a:r>
              <a:endParaRPr kumimoji="0" lang="vi-VN" sz="3400" b="1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88" y="2376574"/>
            <a:ext cx="10686412" cy="1445456"/>
          </a:xfrm>
          <a:prstGeom prst="rect">
            <a:avLst/>
          </a:prstGeom>
        </p:spPr>
      </p:pic>
      <p:sp>
        <p:nvSpPr>
          <p:cNvPr id="49" name="Rectangle: Rounded Corners 3">
            <a:extLst>
              <a:ext uri="{FF2B5EF4-FFF2-40B4-BE49-F238E27FC236}">
                <a16:creationId xmlns:a16="http://schemas.microsoft.com/office/drawing/2014/main" id="{6F731E62-195F-46CF-B0F7-945F20CDCCDE}"/>
              </a:ext>
            </a:extLst>
          </p:cNvPr>
          <p:cNvSpPr/>
          <p:nvPr/>
        </p:nvSpPr>
        <p:spPr>
          <a:xfrm>
            <a:off x="3518819" y="2765982"/>
            <a:ext cx="790671" cy="54675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</a:p>
        </p:txBody>
      </p:sp>
      <p:sp>
        <p:nvSpPr>
          <p:cNvPr id="50" name="Rectangle: Rounded Corners 4">
            <a:extLst>
              <a:ext uri="{FF2B5EF4-FFF2-40B4-BE49-F238E27FC236}">
                <a16:creationId xmlns:a16="http://schemas.microsoft.com/office/drawing/2014/main" id="{E11DE1AE-455E-4493-A75F-09BBF3E38B29}"/>
              </a:ext>
            </a:extLst>
          </p:cNvPr>
          <p:cNvSpPr/>
          <p:nvPr/>
        </p:nvSpPr>
        <p:spPr>
          <a:xfrm>
            <a:off x="6591300" y="2765982"/>
            <a:ext cx="797385" cy="54675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</a:p>
        </p:txBody>
      </p:sp>
      <p:sp>
        <p:nvSpPr>
          <p:cNvPr id="51" name="Rectangle: Rounded Corners 6">
            <a:extLst>
              <a:ext uri="{FF2B5EF4-FFF2-40B4-BE49-F238E27FC236}">
                <a16:creationId xmlns:a16="http://schemas.microsoft.com/office/drawing/2014/main" id="{E546B7B0-1E73-4094-BAA6-AF9959DAC9ED}"/>
              </a:ext>
            </a:extLst>
          </p:cNvPr>
          <p:cNvSpPr/>
          <p:nvPr/>
        </p:nvSpPr>
        <p:spPr>
          <a:xfrm>
            <a:off x="9810749" y="2765982"/>
            <a:ext cx="666751" cy="54675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77055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61552F83-9BF1-428E-BA3B-470B8AEDD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B4D752F-FAB5-47D5-B9C8-7E2D6C216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8" r="15404"/>
          <a:stretch>
            <a:fillRect/>
          </a:stretch>
        </p:blipFill>
        <p:spPr>
          <a:xfrm>
            <a:off x="977900" y="286328"/>
            <a:ext cx="11582868" cy="6271352"/>
          </a:xfrm>
          <a:custGeom>
            <a:avLst/>
            <a:gdLst>
              <a:gd name="connsiteX0" fmla="*/ 0 w 8108576"/>
              <a:gd name="connsiteY0" fmla="*/ 0 h 4445000"/>
              <a:gd name="connsiteX1" fmla="*/ 8108576 w 8108576"/>
              <a:gd name="connsiteY1" fmla="*/ 0 h 4445000"/>
              <a:gd name="connsiteX2" fmla="*/ 8108576 w 8108576"/>
              <a:gd name="connsiteY2" fmla="*/ 4445000 h 4445000"/>
              <a:gd name="connsiteX3" fmla="*/ 0 w 8108576"/>
              <a:gd name="connsiteY3" fmla="*/ 4445000 h 444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08576" h="4445000">
                <a:moveTo>
                  <a:pt x="0" y="0"/>
                </a:moveTo>
                <a:lnTo>
                  <a:pt x="8108576" y="0"/>
                </a:lnTo>
                <a:lnTo>
                  <a:pt x="8108576" y="4445000"/>
                </a:lnTo>
                <a:lnTo>
                  <a:pt x="0" y="4445000"/>
                </a:lnTo>
                <a:close/>
              </a:path>
            </a:pathLst>
          </a:cu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20EBA88E-8BAE-45C5-8C16-9B8E4AF550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6135" y="4678948"/>
            <a:ext cx="3072650" cy="1700931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5839" y="1365589"/>
            <a:ext cx="7114649" cy="317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9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UTCH LADY Hướng dẫn Vũ điệu uống sữa Ngại gì thử thách online video cutter co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275771"/>
            <a:ext cx="12192000" cy="619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316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72111" y="-38193"/>
            <a:ext cx="12192000" cy="6857999"/>
            <a:chOff x="72111" y="-38193"/>
            <a:chExt cx="12192000" cy="6857999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57283960-9722-4575-9F78-C81CE8683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111" y="-38193"/>
              <a:ext cx="12192000" cy="6857999"/>
            </a:xfrm>
            <a:prstGeom prst="rect">
              <a:avLst/>
            </a:prstGeom>
          </p:spPr>
        </p:pic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B3F2EB44-52FB-447C-8D63-39FD0B4792BE}"/>
                </a:ext>
              </a:extLst>
            </p:cNvPr>
            <p:cNvSpPr/>
            <p:nvPr/>
          </p:nvSpPr>
          <p:spPr>
            <a:xfrm>
              <a:off x="362439" y="226608"/>
              <a:ext cx="11141792" cy="62135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032970C-D49E-47C6-91E3-9BDE4D11870B}"/>
              </a:ext>
            </a:extLst>
          </p:cNvPr>
          <p:cNvGrpSpPr/>
          <p:nvPr/>
        </p:nvGrpSpPr>
        <p:grpSpPr>
          <a:xfrm>
            <a:off x="1636537" y="885415"/>
            <a:ext cx="8232434" cy="2199588"/>
            <a:chOff x="2478157" y="1382506"/>
            <a:chExt cx="8229600" cy="2199588"/>
          </a:xfrm>
        </p:grpSpPr>
        <p:sp>
          <p:nvSpPr>
            <p:cNvPr id="12" name="Rectangle: Rounded Corners 16">
              <a:extLst>
                <a:ext uri="{FF2B5EF4-FFF2-40B4-BE49-F238E27FC236}">
                  <a16:creationId xmlns:a16="http://schemas.microsoft.com/office/drawing/2014/main" id="{69A62C18-093E-413E-BA30-F407A2A5C89C}"/>
                </a:ext>
              </a:extLst>
            </p:cNvPr>
            <p:cNvSpPr/>
            <p:nvPr/>
          </p:nvSpPr>
          <p:spPr>
            <a:xfrm>
              <a:off x="2478157" y="1382506"/>
              <a:ext cx="8229600" cy="2199588"/>
            </a:xfrm>
            <a:prstGeom prst="roundRect">
              <a:avLst/>
            </a:prstGeom>
            <a:solidFill>
              <a:srgbClr val="FFECAF"/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F6D84D8-E2AC-4C90-87B5-9C5B865C688A}"/>
                </a:ext>
              </a:extLst>
            </p:cNvPr>
            <p:cNvGrpSpPr/>
            <p:nvPr/>
          </p:nvGrpSpPr>
          <p:grpSpPr>
            <a:xfrm>
              <a:off x="2633967" y="1421167"/>
              <a:ext cx="1110404" cy="1661993"/>
              <a:chOff x="2567706" y="1602691"/>
              <a:chExt cx="1110404" cy="166199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117B46-2951-45B4-9DB5-963EA13D4494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858572" cy="1661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5F7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4</a:t>
                </a:r>
                <a:r>
                  <a:rPr kumimoji="0" lang="en-US" sz="3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5F7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3</a:t>
                </a:r>
                <a:endPara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5F7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  </a:t>
                </a:r>
                <a:r>
                  <a:rPr kumimoji="0" lang="en-US" sz="3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5F7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6</a:t>
                </a:r>
                <a:endPara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A6292EF-4B4D-4CA5-8D7D-DFAB3B07B994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426720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5F7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–</a:t>
                </a:r>
              </a:p>
            </p:txBody>
          </p: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24AA7139-63C5-47BB-A405-5E3C93E3CA3B}"/>
                  </a:ext>
                </a:extLst>
              </p:cNvPr>
              <p:cNvCxnSpPr/>
              <p:nvPr/>
            </p:nvCxnSpPr>
            <p:spPr>
              <a:xfrm>
                <a:off x="2737625" y="3091887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5A41A14-17A4-45F7-ACA4-956FCC8FDF2C}"/>
                </a:ext>
              </a:extLst>
            </p:cNvPr>
            <p:cNvGrpSpPr/>
            <p:nvPr/>
          </p:nvGrpSpPr>
          <p:grpSpPr>
            <a:xfrm>
              <a:off x="4853706" y="1400344"/>
              <a:ext cx="1225301" cy="1661993"/>
              <a:chOff x="2567706" y="1581868"/>
              <a:chExt cx="1225301" cy="1661993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0265C56-C234-4805-81FD-3E4754774780}"/>
                  </a:ext>
                </a:extLst>
              </p:cNvPr>
              <p:cNvSpPr txBox="1"/>
              <p:nvPr/>
            </p:nvSpPr>
            <p:spPr>
              <a:xfrm>
                <a:off x="2796353" y="1581868"/>
                <a:ext cx="996654" cy="1661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5F7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84</a:t>
                </a:r>
                <a:endPara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5F7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5</a:t>
                </a:r>
                <a:endPara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8C6FEDF-4EAD-4B4A-86D5-15DE5708B8FB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426720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5F7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–</a:t>
                </a:r>
              </a:p>
            </p:txBody>
          </p: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AA19DAD6-0C95-4527-A601-AB9925063E1E}"/>
                  </a:ext>
                </a:extLst>
              </p:cNvPr>
              <p:cNvCxnSpPr/>
              <p:nvPr/>
            </p:nvCxnSpPr>
            <p:spPr>
              <a:xfrm>
                <a:off x="2658969" y="3082055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FA70FFB-74E6-4C42-8EB3-B15F8B3B9962}"/>
                </a:ext>
              </a:extLst>
            </p:cNvPr>
            <p:cNvGrpSpPr/>
            <p:nvPr/>
          </p:nvGrpSpPr>
          <p:grpSpPr>
            <a:xfrm>
              <a:off x="7073445" y="1421167"/>
              <a:ext cx="1138096" cy="1661993"/>
              <a:chOff x="2567706" y="1602691"/>
              <a:chExt cx="1138096" cy="1661993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D088B89-B45F-449C-97F6-36B15299D052}"/>
                  </a:ext>
                </a:extLst>
              </p:cNvPr>
              <p:cNvSpPr txBox="1"/>
              <p:nvPr/>
            </p:nvSpPr>
            <p:spPr>
              <a:xfrm>
                <a:off x="2819537" y="1602691"/>
                <a:ext cx="886265" cy="1661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5F7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51</a:t>
                </a:r>
                <a:endPara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5F7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  </a:t>
                </a:r>
                <a:r>
                  <a:rPr kumimoji="0" lang="en-US" sz="3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5F7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3</a:t>
                </a:r>
                <a:endPara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1AACB7A-E87F-4D3D-A4DD-CD1329532BE9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426720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5F7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–</a:t>
                </a:r>
              </a:p>
            </p:txBody>
          </p: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EB9179B9-EB76-4614-85B7-AE9A13864B4C}"/>
                  </a:ext>
                </a:extLst>
              </p:cNvPr>
              <p:cNvCxnSpPr/>
              <p:nvPr/>
            </p:nvCxnSpPr>
            <p:spPr>
              <a:xfrm>
                <a:off x="2761990" y="3069162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82FB160-1520-4F62-AF71-EB27814C6108}"/>
                </a:ext>
              </a:extLst>
            </p:cNvPr>
            <p:cNvGrpSpPr/>
            <p:nvPr/>
          </p:nvGrpSpPr>
          <p:grpSpPr>
            <a:xfrm>
              <a:off x="9293184" y="1421167"/>
              <a:ext cx="925737" cy="1661993"/>
              <a:chOff x="2567706" y="1602691"/>
              <a:chExt cx="925737" cy="1661993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3004871-ADAB-4D0A-B01B-7A703509E64B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670145" cy="16619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400" dirty="0" smtClean="0">
                    <a:solidFill>
                      <a:srgbClr val="1F5F73"/>
                    </a:solidFill>
                    <a:latin typeface="Arial" panose="020B0604020202020204" pitchFamily="34" charset="0"/>
                  </a:rPr>
                  <a:t>60</a:t>
                </a:r>
                <a:endPara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5F7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  </a:t>
                </a:r>
                <a:r>
                  <a:rPr kumimoji="0" lang="en-US" sz="3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5F7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4</a:t>
                </a:r>
                <a:endPara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0C2090E-4BDA-47B4-B9AD-889FC4C7F463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426720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5F7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–</a:t>
                </a: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D3832187-C08B-428E-8263-9ABA2EBB352A}"/>
                  </a:ext>
                </a:extLst>
              </p:cNvPr>
              <p:cNvCxnSpPr/>
              <p:nvPr/>
            </p:nvCxnSpPr>
            <p:spPr>
              <a:xfrm>
                <a:off x="2747457" y="3072219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" name="Group 2"/>
          <p:cNvGrpSpPr/>
          <p:nvPr/>
        </p:nvGrpSpPr>
        <p:grpSpPr>
          <a:xfrm>
            <a:off x="541846" y="387871"/>
            <a:ext cx="1996326" cy="615553"/>
            <a:chOff x="541846" y="387871"/>
            <a:chExt cx="1996326" cy="615553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3EA1F3E-5853-47D1-BC70-F3C5656E2117}"/>
                </a:ext>
              </a:extLst>
            </p:cNvPr>
            <p:cNvSpPr/>
            <p:nvPr/>
          </p:nvSpPr>
          <p:spPr>
            <a:xfrm>
              <a:off x="541846" y="465931"/>
              <a:ext cx="437322" cy="437322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  <a:endParaRPr kumimoji="0" lang="vi-VN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99392C6-494A-4B59-A6A2-4DDD7D22A582}"/>
                </a:ext>
              </a:extLst>
            </p:cNvPr>
            <p:cNvSpPr txBox="1"/>
            <p:nvPr/>
          </p:nvSpPr>
          <p:spPr>
            <a:xfrm>
              <a:off x="1019808" y="387871"/>
              <a:ext cx="1518364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 dirty="0" smtClean="0">
                  <a:solidFill>
                    <a:srgbClr val="1F5F73"/>
                  </a:solidFill>
                  <a:latin typeface="Arial" panose="020B0604020202020204" pitchFamily="34" charset="0"/>
                </a:rPr>
                <a:t>Đ ; S ?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EF372A6-1080-445D-9FE0-E8E41412EEC5}"/>
              </a:ext>
            </a:extLst>
          </p:cNvPr>
          <p:cNvSpPr txBox="1"/>
          <p:nvPr/>
        </p:nvSpPr>
        <p:spPr>
          <a:xfrm>
            <a:off x="2051153" y="2318430"/>
            <a:ext cx="66877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r>
              <a:rPr kumimoji="0" lang="en-US" sz="3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7</a:t>
            </a:r>
            <a:endParaRPr kumimoji="0" lang="vi-VN" sz="340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F119B56-D0C0-4349-A4B1-78FB22A64B90}"/>
              </a:ext>
            </a:extLst>
          </p:cNvPr>
          <p:cNvSpPr txBox="1"/>
          <p:nvPr/>
        </p:nvSpPr>
        <p:spPr>
          <a:xfrm>
            <a:off x="4270892" y="2357379"/>
            <a:ext cx="116437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34</a:t>
            </a:r>
            <a:endParaRPr kumimoji="0" lang="vi-VN" sz="340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D67F4E-2553-40ED-A5A0-549C4746691F}"/>
              </a:ext>
            </a:extLst>
          </p:cNvPr>
          <p:cNvSpPr txBox="1"/>
          <p:nvPr/>
        </p:nvSpPr>
        <p:spPr>
          <a:xfrm>
            <a:off x="6493238" y="2367590"/>
            <a:ext cx="66877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</a:t>
            </a:r>
            <a:r>
              <a:rPr kumimoji="0" lang="en-US" sz="3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8</a:t>
            </a:r>
            <a:endParaRPr kumimoji="0" lang="vi-VN" sz="340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03A9A5F-1858-4E43-B9CA-2DE49C93E671}"/>
              </a:ext>
            </a:extLst>
          </p:cNvPr>
          <p:cNvSpPr txBox="1"/>
          <p:nvPr/>
        </p:nvSpPr>
        <p:spPr>
          <a:xfrm>
            <a:off x="8753160" y="2327572"/>
            <a:ext cx="66877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56</a:t>
            </a:r>
            <a:endParaRPr kumimoji="0" lang="vi-VN" sz="340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23BAEC0A-728B-419B-A246-319DBEA0C483}"/>
              </a:ext>
            </a:extLst>
          </p:cNvPr>
          <p:cNvSpPr/>
          <p:nvPr/>
        </p:nvSpPr>
        <p:spPr>
          <a:xfrm>
            <a:off x="546067" y="314122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vi-VN" sz="3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0F0ABB0-25E4-4BBE-93D8-144A8848751B}"/>
              </a:ext>
            </a:extLst>
          </p:cNvPr>
          <p:cNvSpPr txBox="1"/>
          <p:nvPr/>
        </p:nvSpPr>
        <p:spPr>
          <a:xfrm>
            <a:off x="1032833" y="3098205"/>
            <a:ext cx="328968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Đặt tính rồi tính.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9090579-792D-46A4-91E2-E9DBCD7176DD}"/>
              </a:ext>
            </a:extLst>
          </p:cNvPr>
          <p:cNvGrpSpPr/>
          <p:nvPr/>
        </p:nvGrpSpPr>
        <p:grpSpPr>
          <a:xfrm>
            <a:off x="1902882" y="3633695"/>
            <a:ext cx="7627269" cy="877166"/>
            <a:chOff x="1824226" y="3918823"/>
            <a:chExt cx="7627269" cy="877166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76DBC77-473A-4151-AC9F-B0B4F294C0B8}"/>
                </a:ext>
              </a:extLst>
            </p:cNvPr>
            <p:cNvSpPr/>
            <p:nvPr/>
          </p:nvSpPr>
          <p:spPr>
            <a:xfrm>
              <a:off x="1824226" y="3918826"/>
              <a:ext cx="1396536" cy="877163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 dirty="0" smtClean="0">
                  <a:solidFill>
                    <a:srgbClr val="1F5F73"/>
                  </a:solidFill>
                  <a:latin typeface="Arial" panose="020B0604020202020204" pitchFamily="34" charset="0"/>
                </a:rPr>
                <a:t>52</a:t>
              </a:r>
              <a:r>
                <a:rPr kumimoji="0" lang="vi-VN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 </a:t>
              </a: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6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FFD7E61-25D5-4713-B340-9D2E01FE5C45}"/>
                </a:ext>
              </a:extLst>
            </p:cNvPr>
            <p:cNvSpPr/>
            <p:nvPr/>
          </p:nvSpPr>
          <p:spPr>
            <a:xfrm>
              <a:off x="3901137" y="3918825"/>
              <a:ext cx="1396536" cy="877163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33</a:t>
              </a:r>
              <a:r>
                <a:rPr kumimoji="0" lang="vi-VN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 7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733D48B-AB44-46AE-B348-90A00A2844F7}"/>
                </a:ext>
              </a:extLst>
            </p:cNvPr>
            <p:cNvSpPr/>
            <p:nvPr/>
          </p:nvSpPr>
          <p:spPr>
            <a:xfrm>
              <a:off x="5978048" y="3918824"/>
              <a:ext cx="1396536" cy="877163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74</a:t>
              </a:r>
              <a:r>
                <a:rPr kumimoji="0" lang="vi-VN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 </a:t>
              </a: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8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2E43E5D-BFE9-4AD8-91EF-2CF8A424DE14}"/>
                </a:ext>
              </a:extLst>
            </p:cNvPr>
            <p:cNvSpPr/>
            <p:nvPr/>
          </p:nvSpPr>
          <p:spPr>
            <a:xfrm>
              <a:off x="8054959" y="3918823"/>
              <a:ext cx="1396536" cy="877163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65</a:t>
              </a:r>
              <a:r>
                <a:rPr kumimoji="0" lang="vi-VN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 </a:t>
              </a: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9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3E843FC-FEA4-4920-8794-1CECC53A473E}"/>
              </a:ext>
            </a:extLst>
          </p:cNvPr>
          <p:cNvGrpSpPr/>
          <p:nvPr/>
        </p:nvGrpSpPr>
        <p:grpSpPr>
          <a:xfrm>
            <a:off x="2002429" y="4254827"/>
            <a:ext cx="1515105" cy="1661993"/>
            <a:chOff x="1933616" y="4498692"/>
            <a:chExt cx="1515105" cy="166199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E65129B-7FEC-4771-B773-D3E5118FE097}"/>
                </a:ext>
              </a:extLst>
            </p:cNvPr>
            <p:cNvSpPr txBox="1"/>
            <p:nvPr/>
          </p:nvSpPr>
          <p:spPr>
            <a:xfrm>
              <a:off x="2185447" y="4498692"/>
              <a:ext cx="1263274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52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6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4DC7A6D-6497-4FE4-B801-7754E0F6918C}"/>
                </a:ext>
              </a:extLst>
            </p:cNvPr>
            <p:cNvSpPr txBox="1"/>
            <p:nvPr/>
          </p:nvSpPr>
          <p:spPr>
            <a:xfrm>
              <a:off x="1933616" y="4966423"/>
              <a:ext cx="426720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DFD27662-6378-4712-B559-0D2EE6623139}"/>
                </a:ext>
              </a:extLst>
            </p:cNvPr>
            <p:cNvCxnSpPr/>
            <p:nvPr/>
          </p:nvCxnSpPr>
          <p:spPr>
            <a:xfrm>
              <a:off x="2075761" y="5990345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A02F537-5E9B-46DC-911D-421C03342FCC}"/>
              </a:ext>
            </a:extLst>
          </p:cNvPr>
          <p:cNvGrpSpPr/>
          <p:nvPr/>
        </p:nvGrpSpPr>
        <p:grpSpPr>
          <a:xfrm>
            <a:off x="4085270" y="4129288"/>
            <a:ext cx="922208" cy="1661993"/>
            <a:chOff x="1933616" y="4498692"/>
            <a:chExt cx="922208" cy="1661993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40353F3-38CA-4884-9797-06D513575702}"/>
                </a:ext>
              </a:extLst>
            </p:cNvPr>
            <p:cNvSpPr txBox="1"/>
            <p:nvPr/>
          </p:nvSpPr>
          <p:spPr>
            <a:xfrm>
              <a:off x="2185448" y="4498692"/>
              <a:ext cx="670376" cy="16619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33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7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35A991A-FFBC-42F3-98CE-8F28E3A7C049}"/>
                </a:ext>
              </a:extLst>
            </p:cNvPr>
            <p:cNvSpPr txBox="1"/>
            <p:nvPr/>
          </p:nvSpPr>
          <p:spPr>
            <a:xfrm>
              <a:off x="1933616" y="4966423"/>
              <a:ext cx="426720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</a:t>
              </a: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C584229-F2D6-4872-AB0F-DC3FB94C39D3}"/>
                </a:ext>
              </a:extLst>
            </p:cNvPr>
            <p:cNvCxnSpPr/>
            <p:nvPr/>
          </p:nvCxnSpPr>
          <p:spPr>
            <a:xfrm>
              <a:off x="2014993" y="6007648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29A6198-D524-4C61-9234-A00361B44319}"/>
              </a:ext>
            </a:extLst>
          </p:cNvPr>
          <p:cNvGrpSpPr/>
          <p:nvPr/>
        </p:nvGrpSpPr>
        <p:grpSpPr>
          <a:xfrm>
            <a:off x="6168111" y="4136338"/>
            <a:ext cx="922208" cy="1661993"/>
            <a:chOff x="1933616" y="4498692"/>
            <a:chExt cx="922208" cy="1661993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3282818-12AA-478C-9B89-8B8DD0C7A5B5}"/>
                </a:ext>
              </a:extLst>
            </p:cNvPr>
            <p:cNvSpPr txBox="1"/>
            <p:nvPr/>
          </p:nvSpPr>
          <p:spPr>
            <a:xfrm>
              <a:off x="2185448" y="4498692"/>
              <a:ext cx="670376" cy="16619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74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8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C24C73D-AC53-44BB-9FAB-CD6648DFD8A9}"/>
                </a:ext>
              </a:extLst>
            </p:cNvPr>
            <p:cNvSpPr txBox="1"/>
            <p:nvPr/>
          </p:nvSpPr>
          <p:spPr>
            <a:xfrm>
              <a:off x="1933616" y="4966423"/>
              <a:ext cx="426720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</a:t>
              </a:r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7B6C13E-3AF8-43C7-A61E-986C274A911B}"/>
                </a:ext>
              </a:extLst>
            </p:cNvPr>
            <p:cNvCxnSpPr/>
            <p:nvPr/>
          </p:nvCxnSpPr>
          <p:spPr>
            <a:xfrm>
              <a:off x="2012433" y="5992248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E527694-7480-44EE-AE97-C1D6990897F3}"/>
              </a:ext>
            </a:extLst>
          </p:cNvPr>
          <p:cNvGrpSpPr/>
          <p:nvPr/>
        </p:nvGrpSpPr>
        <p:grpSpPr>
          <a:xfrm>
            <a:off x="8250952" y="4129288"/>
            <a:ext cx="922208" cy="1661993"/>
            <a:chOff x="1933616" y="4498692"/>
            <a:chExt cx="922208" cy="1661993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57DFEC3-50A3-46C7-BF5A-F53F39D24C7E}"/>
                </a:ext>
              </a:extLst>
            </p:cNvPr>
            <p:cNvSpPr txBox="1"/>
            <p:nvPr/>
          </p:nvSpPr>
          <p:spPr>
            <a:xfrm>
              <a:off x="2185448" y="4498692"/>
              <a:ext cx="670376" cy="16619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65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r>
                <a:rPr kumimoji="0" lang="en-US" sz="3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9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21C8703-564D-4DB9-AA09-A54703CFFA95}"/>
                </a:ext>
              </a:extLst>
            </p:cNvPr>
            <p:cNvSpPr txBox="1"/>
            <p:nvPr/>
          </p:nvSpPr>
          <p:spPr>
            <a:xfrm>
              <a:off x="1933616" y="4966423"/>
              <a:ext cx="426720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–</a:t>
              </a: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93BE1E78-BF51-4A44-BC01-941E522216B9}"/>
                </a:ext>
              </a:extLst>
            </p:cNvPr>
            <p:cNvCxnSpPr/>
            <p:nvPr/>
          </p:nvCxnSpPr>
          <p:spPr>
            <a:xfrm>
              <a:off x="2053113" y="5979634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1355D2EB-2B08-4837-B688-548526876E80}"/>
              </a:ext>
            </a:extLst>
          </p:cNvPr>
          <p:cNvSpPr txBox="1"/>
          <p:nvPr/>
        </p:nvSpPr>
        <p:spPr>
          <a:xfrm>
            <a:off x="2256452" y="5677485"/>
            <a:ext cx="66877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  <a:r>
              <a:rPr kumimoji="0" lang="vi-VN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6</a:t>
            </a:r>
            <a:endParaRPr kumimoji="0" lang="vi-VN" sz="3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F765C4E-0F2E-4917-AAE0-BA3781C943E6}"/>
              </a:ext>
            </a:extLst>
          </p:cNvPr>
          <p:cNvSpPr txBox="1"/>
          <p:nvPr/>
        </p:nvSpPr>
        <p:spPr>
          <a:xfrm>
            <a:off x="4322516" y="5638244"/>
            <a:ext cx="66877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  <a:r>
              <a:rPr kumimoji="0" lang="vi-VN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6</a:t>
            </a:r>
            <a:endParaRPr kumimoji="0" lang="vi-VN" sz="3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5DA11E0-6AD8-4C03-A91D-0F76329DA32F}"/>
              </a:ext>
            </a:extLst>
          </p:cNvPr>
          <p:cNvSpPr txBox="1"/>
          <p:nvPr/>
        </p:nvSpPr>
        <p:spPr>
          <a:xfrm>
            <a:off x="6421546" y="5657820"/>
            <a:ext cx="66877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66</a:t>
            </a:r>
            <a:endParaRPr kumimoji="0" lang="vi-VN" sz="3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D5B7C1E-F19F-43F4-969D-2659B2DD78FA}"/>
              </a:ext>
            </a:extLst>
          </p:cNvPr>
          <p:cNvSpPr txBox="1"/>
          <p:nvPr/>
        </p:nvSpPr>
        <p:spPr>
          <a:xfrm>
            <a:off x="8523304" y="5642508"/>
            <a:ext cx="66877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  <a:r>
              <a:rPr kumimoji="0" lang="vi-VN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6</a:t>
            </a:r>
            <a:endParaRPr kumimoji="0" lang="vi-VN" sz="3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04889" y="798315"/>
            <a:ext cx="572593" cy="7802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3400" dirty="0" smtClean="0">
                <a:solidFill>
                  <a:srgbClr val="1F5F73"/>
                </a:solidFill>
              </a:rPr>
              <a:t>a)</a:t>
            </a:r>
            <a:endParaRPr lang="vi-VN" sz="3400" dirty="0">
              <a:solidFill>
                <a:srgbClr val="1F5F73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3373861" y="891345"/>
            <a:ext cx="572593" cy="7802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3400" dirty="0">
                <a:solidFill>
                  <a:srgbClr val="1F5F73"/>
                </a:solidFill>
              </a:rPr>
              <a:t>b</a:t>
            </a:r>
            <a:r>
              <a:rPr lang="en-US" sz="3400" dirty="0" smtClean="0">
                <a:solidFill>
                  <a:srgbClr val="1F5F73"/>
                </a:solidFill>
              </a:rPr>
              <a:t>)</a:t>
            </a:r>
            <a:endParaRPr lang="vi-VN" sz="3400" dirty="0">
              <a:solidFill>
                <a:srgbClr val="1F5F73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5703369" y="882017"/>
            <a:ext cx="548548" cy="7802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3400" dirty="0" smtClean="0">
                <a:solidFill>
                  <a:srgbClr val="1F5F73"/>
                </a:solidFill>
              </a:rPr>
              <a:t>c)</a:t>
            </a:r>
            <a:endParaRPr lang="vi-VN" sz="3400" dirty="0">
              <a:solidFill>
                <a:srgbClr val="1F5F73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7935458" y="853178"/>
            <a:ext cx="572593" cy="7802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3400" dirty="0" smtClean="0">
                <a:solidFill>
                  <a:srgbClr val="1F5F73"/>
                </a:solidFill>
              </a:rPr>
              <a:t>d)</a:t>
            </a:r>
            <a:endParaRPr lang="vi-VN" sz="3400" dirty="0">
              <a:solidFill>
                <a:srgbClr val="1F5F73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90563" y="2413272"/>
            <a:ext cx="508855" cy="4939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4934951" y="2400072"/>
            <a:ext cx="508855" cy="4939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7273398" y="2403008"/>
            <a:ext cx="508855" cy="4939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9592487" y="2403440"/>
            <a:ext cx="508855" cy="4939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355D2EB-2B08-4837-B688-548526876E80}"/>
              </a:ext>
            </a:extLst>
          </p:cNvPr>
          <p:cNvSpPr txBox="1"/>
          <p:nvPr/>
        </p:nvSpPr>
        <p:spPr>
          <a:xfrm>
            <a:off x="2810860" y="2339284"/>
            <a:ext cx="49885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 dirty="0">
                <a:solidFill>
                  <a:srgbClr val="FF0000"/>
                </a:solidFill>
                <a:latin typeface="Arial" panose="020B0604020202020204" pitchFamily="34" charset="0"/>
              </a:rPr>
              <a:t>Đ</a:t>
            </a:r>
            <a:endParaRPr kumimoji="0" lang="vi-VN" sz="3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355D2EB-2B08-4837-B688-548526876E80}"/>
              </a:ext>
            </a:extLst>
          </p:cNvPr>
          <p:cNvSpPr txBox="1"/>
          <p:nvPr/>
        </p:nvSpPr>
        <p:spPr>
          <a:xfrm>
            <a:off x="4943905" y="2311371"/>
            <a:ext cx="47481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 noProof="0" dirty="0" smtClean="0">
                <a:solidFill>
                  <a:srgbClr val="FF0000"/>
                </a:solidFill>
                <a:latin typeface="Arial" panose="020B0604020202020204" pitchFamily="34" charset="0"/>
              </a:rPr>
              <a:t>S</a:t>
            </a:r>
            <a:endParaRPr kumimoji="0" lang="vi-VN" sz="3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355D2EB-2B08-4837-B688-548526876E80}"/>
              </a:ext>
            </a:extLst>
          </p:cNvPr>
          <p:cNvSpPr txBox="1"/>
          <p:nvPr/>
        </p:nvSpPr>
        <p:spPr>
          <a:xfrm>
            <a:off x="7255475" y="2310529"/>
            <a:ext cx="47481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 noProof="0" dirty="0" smtClean="0">
                <a:solidFill>
                  <a:srgbClr val="FF0000"/>
                </a:solidFill>
                <a:latin typeface="Arial" panose="020B0604020202020204" pitchFamily="34" charset="0"/>
              </a:rPr>
              <a:t>S</a:t>
            </a:r>
            <a:endParaRPr kumimoji="0" lang="vi-VN" sz="3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355D2EB-2B08-4837-B688-548526876E80}"/>
              </a:ext>
            </a:extLst>
          </p:cNvPr>
          <p:cNvSpPr txBox="1"/>
          <p:nvPr/>
        </p:nvSpPr>
        <p:spPr>
          <a:xfrm>
            <a:off x="9599764" y="2339284"/>
            <a:ext cx="49885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 dirty="0">
                <a:solidFill>
                  <a:srgbClr val="FF0000"/>
                </a:solidFill>
                <a:latin typeface="Arial" panose="020B0604020202020204" pitchFamily="34" charset="0"/>
              </a:rPr>
              <a:t>Đ</a:t>
            </a:r>
            <a:endParaRPr kumimoji="0" lang="vi-VN" sz="3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0039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/>
      <p:bldP spid="59" grpId="0"/>
      <p:bldP spid="60" grpId="0"/>
      <p:bldP spid="61" grpId="0"/>
      <p:bldP spid="62" grpId="0"/>
      <p:bldP spid="69" grpId="0"/>
      <p:bldP spid="70" grpId="0"/>
      <p:bldP spid="71" grpId="0"/>
      <p:bldP spid="7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7982"/>
            <a:ext cx="12192000" cy="6857999"/>
            <a:chOff x="-3807033" y="6331646"/>
            <a:chExt cx="12192000" cy="6857999"/>
          </a:xfrm>
        </p:grpSpPr>
        <p:pic>
          <p:nvPicPr>
            <p:cNvPr id="3" name="图片 10">
              <a:extLst>
                <a:ext uri="{FF2B5EF4-FFF2-40B4-BE49-F238E27FC236}">
                  <a16:creationId xmlns:a16="http://schemas.microsoft.com/office/drawing/2014/main" id="{57283960-9722-4575-9F78-C81CE8683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3807033" y="6331646"/>
              <a:ext cx="12192000" cy="6857999"/>
            </a:xfrm>
            <a:prstGeom prst="rect">
              <a:avLst/>
            </a:prstGeom>
          </p:spPr>
        </p:pic>
        <p:sp>
          <p:nvSpPr>
            <p:cNvPr id="4" name="矩形 1">
              <a:extLst>
                <a:ext uri="{FF2B5EF4-FFF2-40B4-BE49-F238E27FC236}">
                  <a16:creationId xmlns:a16="http://schemas.microsoft.com/office/drawing/2014/main" id="{B3F2EB44-52FB-447C-8D63-39FD0B4792BE}"/>
                </a:ext>
              </a:extLst>
            </p:cNvPr>
            <p:cNvSpPr/>
            <p:nvPr/>
          </p:nvSpPr>
          <p:spPr>
            <a:xfrm>
              <a:off x="-3476519" y="6677446"/>
              <a:ext cx="11537635" cy="5900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66637" y="1350612"/>
            <a:ext cx="1558707" cy="615553"/>
            <a:chOff x="541846" y="387871"/>
            <a:chExt cx="1558707" cy="615553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3EA1F3E-5853-47D1-BC70-F3C5656E2117}"/>
                </a:ext>
              </a:extLst>
            </p:cNvPr>
            <p:cNvSpPr/>
            <p:nvPr/>
          </p:nvSpPr>
          <p:spPr>
            <a:xfrm>
              <a:off x="541846" y="465931"/>
              <a:ext cx="437322" cy="437322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 b="1" dirty="0">
                  <a:solidFill>
                    <a:srgbClr val="FFFFFF"/>
                  </a:solidFill>
                  <a:latin typeface="Arial"/>
                </a:rPr>
                <a:t>3</a:t>
              </a:r>
              <a:endParaRPr kumimoji="0" lang="vi-VN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99392C6-494A-4B59-A6A2-4DDD7D22A582}"/>
                </a:ext>
              </a:extLst>
            </p:cNvPr>
            <p:cNvSpPr txBox="1"/>
            <p:nvPr/>
          </p:nvSpPr>
          <p:spPr>
            <a:xfrm>
              <a:off x="1019808" y="387871"/>
              <a:ext cx="1080745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 dirty="0" err="1" smtClean="0">
                  <a:solidFill>
                    <a:srgbClr val="1F5F73"/>
                  </a:solidFill>
                  <a:latin typeface="Arial" panose="020B0604020202020204" pitchFamily="34" charset="0"/>
                </a:rPr>
                <a:t>Số</a:t>
              </a:r>
              <a:r>
                <a:rPr lang="en-US" sz="3400" dirty="0" smtClean="0">
                  <a:solidFill>
                    <a:srgbClr val="1F5F73"/>
                  </a:solidFill>
                  <a:latin typeface="Arial" panose="020B0604020202020204" pitchFamily="34" charset="0"/>
                </a:rPr>
                <a:t> ?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571" y="2118074"/>
            <a:ext cx="10742857" cy="2371429"/>
          </a:xfrm>
          <a:prstGeom prst="rect">
            <a:avLst/>
          </a:prstGeom>
        </p:spPr>
      </p:pic>
      <p:sp>
        <p:nvSpPr>
          <p:cNvPr id="57" name="Rectangle: Rounded Corners 25">
            <a:extLst>
              <a:ext uri="{FF2B5EF4-FFF2-40B4-BE49-F238E27FC236}">
                <a16:creationId xmlns:a16="http://schemas.microsoft.com/office/drawing/2014/main" id="{CFFA5BB8-DA95-480D-AE15-0492BA90CE55}"/>
              </a:ext>
            </a:extLst>
          </p:cNvPr>
          <p:cNvSpPr/>
          <p:nvPr/>
        </p:nvSpPr>
        <p:spPr>
          <a:xfrm>
            <a:off x="3353409" y="2447915"/>
            <a:ext cx="443059" cy="48076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58" name="Rectangle: Rounded Corners 26">
            <a:extLst>
              <a:ext uri="{FF2B5EF4-FFF2-40B4-BE49-F238E27FC236}">
                <a16:creationId xmlns:a16="http://schemas.microsoft.com/office/drawing/2014/main" id="{AF883C66-C7E9-4861-8E45-E0CE7811588D}"/>
              </a:ext>
            </a:extLst>
          </p:cNvPr>
          <p:cNvSpPr/>
          <p:nvPr/>
        </p:nvSpPr>
        <p:spPr>
          <a:xfrm>
            <a:off x="7017705" y="2417598"/>
            <a:ext cx="601449" cy="48076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</a:p>
        </p:txBody>
      </p:sp>
      <p:sp>
        <p:nvSpPr>
          <p:cNvPr id="59" name="Rectangle: Rounded Corners 27">
            <a:extLst>
              <a:ext uri="{FF2B5EF4-FFF2-40B4-BE49-F238E27FC236}">
                <a16:creationId xmlns:a16="http://schemas.microsoft.com/office/drawing/2014/main" id="{EA4832DA-80BF-4A4A-AE7C-0AF9192A74DC}"/>
              </a:ext>
            </a:extLst>
          </p:cNvPr>
          <p:cNvSpPr/>
          <p:nvPr/>
        </p:nvSpPr>
        <p:spPr>
          <a:xfrm>
            <a:off x="10645066" y="2417597"/>
            <a:ext cx="653298" cy="48076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</a:p>
        </p:txBody>
      </p:sp>
      <p:sp>
        <p:nvSpPr>
          <p:cNvPr id="60" name="Rectangle: Rounded Corners 28">
            <a:extLst>
              <a:ext uri="{FF2B5EF4-FFF2-40B4-BE49-F238E27FC236}">
                <a16:creationId xmlns:a16="http://schemas.microsoft.com/office/drawing/2014/main" id="{BF28E64F-D93D-4BC1-9AD0-BB80C50EBE3D}"/>
              </a:ext>
            </a:extLst>
          </p:cNvPr>
          <p:cNvSpPr/>
          <p:nvPr/>
        </p:nvSpPr>
        <p:spPr>
          <a:xfrm>
            <a:off x="3221433" y="3679683"/>
            <a:ext cx="641783" cy="48076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</p:txBody>
      </p:sp>
      <p:sp>
        <p:nvSpPr>
          <p:cNvPr id="61" name="Rectangle: Rounded Corners 29">
            <a:extLst>
              <a:ext uri="{FF2B5EF4-FFF2-40B4-BE49-F238E27FC236}">
                <a16:creationId xmlns:a16="http://schemas.microsoft.com/office/drawing/2014/main" id="{2A12D9DC-F1A4-4D6D-B18B-12D5A29C84B9}"/>
              </a:ext>
            </a:extLst>
          </p:cNvPr>
          <p:cNvSpPr/>
          <p:nvPr/>
        </p:nvSpPr>
        <p:spPr>
          <a:xfrm>
            <a:off x="6977371" y="3743869"/>
            <a:ext cx="641783" cy="48076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</a:t>
            </a:r>
          </a:p>
        </p:txBody>
      </p:sp>
      <p:sp>
        <p:nvSpPr>
          <p:cNvPr id="62" name="Rectangle: Rounded Corners 30">
            <a:extLst>
              <a:ext uri="{FF2B5EF4-FFF2-40B4-BE49-F238E27FC236}">
                <a16:creationId xmlns:a16="http://schemas.microsoft.com/office/drawing/2014/main" id="{F0C85DCF-C459-4D9E-B847-E385C623B5C0}"/>
              </a:ext>
            </a:extLst>
          </p:cNvPr>
          <p:cNvSpPr/>
          <p:nvPr/>
        </p:nvSpPr>
        <p:spPr>
          <a:xfrm>
            <a:off x="10666679" y="3762051"/>
            <a:ext cx="641783" cy="48076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</a:t>
            </a:r>
          </a:p>
        </p:txBody>
      </p:sp>
    </p:spTree>
    <p:extLst>
      <p:ext uri="{BB962C8B-B14F-4D97-AF65-F5344CB8AC3E}">
        <p14:creationId xmlns:p14="http://schemas.microsoft.com/office/powerpoint/2010/main" val="375010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7982"/>
            <a:ext cx="12192000" cy="6857999"/>
            <a:chOff x="-3807033" y="6331646"/>
            <a:chExt cx="12192000" cy="6857999"/>
          </a:xfrm>
        </p:grpSpPr>
        <p:pic>
          <p:nvPicPr>
            <p:cNvPr id="3" name="图片 10">
              <a:extLst>
                <a:ext uri="{FF2B5EF4-FFF2-40B4-BE49-F238E27FC236}">
                  <a16:creationId xmlns:a16="http://schemas.microsoft.com/office/drawing/2014/main" id="{57283960-9722-4575-9F78-C81CE8683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3807033" y="6331646"/>
              <a:ext cx="12192000" cy="6857999"/>
            </a:xfrm>
            <a:prstGeom prst="rect">
              <a:avLst/>
            </a:prstGeom>
          </p:spPr>
        </p:pic>
        <p:sp>
          <p:nvSpPr>
            <p:cNvPr id="4" name="矩形 1">
              <a:extLst>
                <a:ext uri="{FF2B5EF4-FFF2-40B4-BE49-F238E27FC236}">
                  <a16:creationId xmlns:a16="http://schemas.microsoft.com/office/drawing/2014/main" id="{B3F2EB44-52FB-447C-8D63-39FD0B4792BE}"/>
                </a:ext>
              </a:extLst>
            </p:cNvPr>
            <p:cNvSpPr/>
            <p:nvPr/>
          </p:nvSpPr>
          <p:spPr>
            <a:xfrm>
              <a:off x="-3476519" y="6677446"/>
              <a:ext cx="11537635" cy="5900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47757" y="353781"/>
            <a:ext cx="11690940" cy="1661994"/>
            <a:chOff x="131561" y="287729"/>
            <a:chExt cx="14916159" cy="518939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3EA1F3E-5853-47D1-BC70-F3C5656E2117}"/>
                </a:ext>
              </a:extLst>
            </p:cNvPr>
            <p:cNvSpPr/>
            <p:nvPr/>
          </p:nvSpPr>
          <p:spPr>
            <a:xfrm>
              <a:off x="131561" y="287729"/>
              <a:ext cx="871453" cy="227683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 b="1" dirty="0" smtClean="0">
                  <a:solidFill>
                    <a:srgbClr val="FFFFFF"/>
                  </a:solidFill>
                  <a:latin typeface="Arial"/>
                </a:rPr>
                <a:t>4</a:t>
              </a:r>
              <a:endParaRPr kumimoji="0" lang="vi-VN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99392C6-494A-4B59-A6A2-4DDD7D22A582}"/>
                </a:ext>
              </a:extLst>
            </p:cNvPr>
            <p:cNvSpPr txBox="1"/>
            <p:nvPr/>
          </p:nvSpPr>
          <p:spPr>
            <a:xfrm>
              <a:off x="829420" y="287729"/>
              <a:ext cx="14218300" cy="5189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Một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cửa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hàng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buổi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sáng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bán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được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51 kg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gạo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.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Buổi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chiều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bán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được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ít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hơn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buổi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sáng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8kg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gạo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.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Hỏi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buổi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chiều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cửa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hang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đó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bán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được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bao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nhiêu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ki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-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lô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-gam </a:t>
              </a:r>
              <a:r>
                <a:rPr kumimoji="0" lang="en-US" sz="3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gạo</a:t>
              </a:r>
              <a:r>
                <a:rPr kumimoji="0" lang="en-US" sz="3400" b="0" i="0" u="none" strike="noStrike" kern="1200" cap="none" spc="0" normalizeH="0" noProof="0" dirty="0" smtClean="0">
                  <a:ln>
                    <a:noFill/>
                  </a:ln>
                  <a:solidFill>
                    <a:srgbClr val="1F5F7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?</a:t>
              </a:r>
              <a:endPara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1F5F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C7ED6399-B5F6-403B-8ED0-57AB5CDBB97B}"/>
              </a:ext>
            </a:extLst>
          </p:cNvPr>
          <p:cNvSpPr txBox="1"/>
          <p:nvPr/>
        </p:nvSpPr>
        <p:spPr>
          <a:xfrm>
            <a:off x="4496357" y="2361574"/>
            <a:ext cx="15513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Bài giải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228B96F-5924-4583-8894-30E99640BA21}"/>
              </a:ext>
            </a:extLst>
          </p:cNvPr>
          <p:cNvSpPr txBox="1"/>
          <p:nvPr/>
        </p:nvSpPr>
        <p:spPr>
          <a:xfrm>
            <a:off x="2094773" y="2982635"/>
            <a:ext cx="89575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Buổi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chiều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cửa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hàng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đó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bán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được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gạo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endParaRPr kumimoji="0" lang="vi-VN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0C6922D-ABB0-4576-8D9A-3E2D7B671F13}"/>
              </a:ext>
            </a:extLst>
          </p:cNvPr>
          <p:cNvSpPr txBox="1"/>
          <p:nvPr/>
        </p:nvSpPr>
        <p:spPr>
          <a:xfrm>
            <a:off x="2739298" y="3740421"/>
            <a:ext cx="50654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51</a:t>
            </a:r>
            <a:r>
              <a:rPr kumimoji="0" lang="vi-VN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– 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</a:t>
            </a:r>
            <a:r>
              <a:rPr kumimoji="0" lang="vi-VN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 </a:t>
            </a:r>
            <a:r>
              <a:rPr lang="en-US" sz="3000" dirty="0" smtClean="0">
                <a:solidFill>
                  <a:srgbClr val="FF0000"/>
                </a:solidFill>
                <a:latin typeface="Arial"/>
              </a:rPr>
              <a:t>43</a:t>
            </a:r>
            <a:r>
              <a:rPr kumimoji="0" lang="vi-VN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kg</a:t>
            </a:r>
            <a:r>
              <a:rPr kumimoji="0" lang="vi-VN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  <a:endParaRPr kumimoji="0" lang="vi-VN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A2666D-814F-47F6-AF23-4201EF9DA856}"/>
              </a:ext>
            </a:extLst>
          </p:cNvPr>
          <p:cNvSpPr txBox="1"/>
          <p:nvPr/>
        </p:nvSpPr>
        <p:spPr>
          <a:xfrm>
            <a:off x="3137296" y="4498208"/>
            <a:ext cx="50654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Đáp số: 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43</a:t>
            </a:r>
            <a:r>
              <a:rPr kumimoji="0" lang="vi-VN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kg</a:t>
            </a:r>
            <a:endParaRPr kumimoji="0" lang="vi-VN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195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8">
            <a:extLst>
              <a:ext uri="{FF2B5EF4-FFF2-40B4-BE49-F238E27FC236}">
                <a16:creationId xmlns:a16="http://schemas.microsoft.com/office/drawing/2014/main" id="{61552F83-9BF1-428E-BA3B-470B8AEDD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3" name="图片 22">
            <a:extLst>
              <a:ext uri="{FF2B5EF4-FFF2-40B4-BE49-F238E27FC236}">
                <a16:creationId xmlns:a16="http://schemas.microsoft.com/office/drawing/2014/main" id="{AB4D752F-FAB5-47D5-B9C8-7E2D6C216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8" r="15404"/>
          <a:stretch>
            <a:fillRect/>
          </a:stretch>
        </p:blipFill>
        <p:spPr>
          <a:xfrm>
            <a:off x="977900" y="286328"/>
            <a:ext cx="11582868" cy="6271352"/>
          </a:xfrm>
          <a:custGeom>
            <a:avLst/>
            <a:gdLst>
              <a:gd name="connsiteX0" fmla="*/ 0 w 8108576"/>
              <a:gd name="connsiteY0" fmla="*/ 0 h 4445000"/>
              <a:gd name="connsiteX1" fmla="*/ 8108576 w 8108576"/>
              <a:gd name="connsiteY1" fmla="*/ 0 h 4445000"/>
              <a:gd name="connsiteX2" fmla="*/ 8108576 w 8108576"/>
              <a:gd name="connsiteY2" fmla="*/ 4445000 h 4445000"/>
              <a:gd name="connsiteX3" fmla="*/ 0 w 8108576"/>
              <a:gd name="connsiteY3" fmla="*/ 4445000 h 444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08576" h="4445000">
                <a:moveTo>
                  <a:pt x="0" y="0"/>
                </a:moveTo>
                <a:lnTo>
                  <a:pt x="8108576" y="0"/>
                </a:lnTo>
                <a:lnTo>
                  <a:pt x="8108576" y="4445000"/>
                </a:lnTo>
                <a:lnTo>
                  <a:pt x="0" y="4445000"/>
                </a:lnTo>
                <a:close/>
              </a:path>
            </a:pathLst>
          </a:cu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24">
            <a:extLst>
              <a:ext uri="{FF2B5EF4-FFF2-40B4-BE49-F238E27FC236}">
                <a16:creationId xmlns:a16="http://schemas.microsoft.com/office/drawing/2014/main" id="{20EBA88E-8BAE-45C5-8C16-9B8E4AF550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6135" y="4678948"/>
            <a:ext cx="3072650" cy="1700931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5839" y="1365589"/>
            <a:ext cx="7114649" cy="317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687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8">
            <a:extLst>
              <a:ext uri="{FF2B5EF4-FFF2-40B4-BE49-F238E27FC236}">
                <a16:creationId xmlns:a16="http://schemas.microsoft.com/office/drawing/2014/main" id="{61552F83-9BF1-428E-BA3B-470B8AEDD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3" name="图片 22">
            <a:extLst>
              <a:ext uri="{FF2B5EF4-FFF2-40B4-BE49-F238E27FC236}">
                <a16:creationId xmlns:a16="http://schemas.microsoft.com/office/drawing/2014/main" id="{AB4D752F-FAB5-47D5-B9C8-7E2D6C216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8" r="15404"/>
          <a:stretch>
            <a:fillRect/>
          </a:stretch>
        </p:blipFill>
        <p:spPr>
          <a:xfrm>
            <a:off x="131666" y="108082"/>
            <a:ext cx="12466755" cy="6749918"/>
          </a:xfrm>
          <a:custGeom>
            <a:avLst/>
            <a:gdLst>
              <a:gd name="connsiteX0" fmla="*/ 0 w 8108576"/>
              <a:gd name="connsiteY0" fmla="*/ 0 h 4445000"/>
              <a:gd name="connsiteX1" fmla="*/ 8108576 w 8108576"/>
              <a:gd name="connsiteY1" fmla="*/ 0 h 4445000"/>
              <a:gd name="connsiteX2" fmla="*/ 8108576 w 8108576"/>
              <a:gd name="connsiteY2" fmla="*/ 4445000 h 4445000"/>
              <a:gd name="connsiteX3" fmla="*/ 0 w 8108576"/>
              <a:gd name="connsiteY3" fmla="*/ 4445000 h 444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08576" h="4445000">
                <a:moveTo>
                  <a:pt x="0" y="0"/>
                </a:moveTo>
                <a:lnTo>
                  <a:pt x="8108576" y="0"/>
                </a:lnTo>
                <a:lnTo>
                  <a:pt x="8108576" y="4445000"/>
                </a:lnTo>
                <a:lnTo>
                  <a:pt x="0" y="4445000"/>
                </a:lnTo>
                <a:close/>
              </a:path>
            </a:pathLst>
          </a:cu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24">
            <a:extLst>
              <a:ext uri="{FF2B5EF4-FFF2-40B4-BE49-F238E27FC236}">
                <a16:creationId xmlns:a16="http://schemas.microsoft.com/office/drawing/2014/main" id="{20EBA88E-8BAE-45C5-8C16-9B8E4AF550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6135" y="4678948"/>
            <a:ext cx="3072650" cy="1700931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5" name="PHẠM DUYÊN 1 - 9Slide.vn">
            <a:extLst>
              <a:ext uri="{FF2B5EF4-FFF2-40B4-BE49-F238E27FC236}">
                <a16:creationId xmlns:a16="http://schemas.microsoft.com/office/drawing/2014/main" id="{D07AAB53-B7B7-406A-BCD1-EB47E5E658D7}"/>
              </a:ext>
            </a:extLst>
          </p:cNvPr>
          <p:cNvSpPr txBox="1"/>
          <p:nvPr/>
        </p:nvSpPr>
        <p:spPr>
          <a:xfrm>
            <a:off x="896399" y="1169604"/>
            <a:ext cx="70866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7200" spc="-60">
                <a:gradFill>
                  <a:gsLst>
                    <a:gs pos="0">
                      <a:srgbClr val="9E20B0"/>
                    </a:gs>
                    <a:gs pos="100000">
                      <a:srgbClr val="27026F"/>
                    </a:gs>
                  </a:gsLst>
                  <a:lin ang="5400000" scaled="0"/>
                </a:gradFill>
                <a:effectLst>
                  <a:outerShdw blurRad="25400" dist="38100" dir="2700000" sx="101000" sy="101000" algn="tl" rotWithShape="0">
                    <a:srgbClr val="6478BE">
                      <a:alpha val="49000"/>
                    </a:srgbClr>
                  </a:outerShdw>
                </a:effectLst>
                <a:latin typeface="SVN-Dumpling" panose="02000000000000000000" pitchFamily="50" charset="0"/>
                <a:ea typeface="字魂229号-云瑶体" panose="00000500000000000000" charset="-122"/>
              </a:defRPr>
            </a:lvl1pPr>
          </a:lstStyle>
          <a:p>
            <a:pPr algn="l"/>
            <a:r>
              <a:rPr lang="en-US" sz="4400" b="1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Thứ</a:t>
            </a:r>
            <a:r>
              <a:rPr lang="en-US" sz="4400" b="1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…</a:t>
            </a:r>
            <a:r>
              <a:rPr lang="en-US" sz="4400" b="1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ngày</a:t>
            </a:r>
            <a:r>
              <a:rPr lang="en-US" sz="4400" b="1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…</a:t>
            </a:r>
            <a:r>
              <a:rPr lang="en-US" sz="4400" b="1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tháng</a:t>
            </a:r>
            <a:r>
              <a:rPr lang="en-US" sz="4400" b="1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…</a:t>
            </a:r>
            <a:r>
              <a:rPr lang="en-US" sz="4400" b="1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năm</a:t>
            </a:r>
            <a:r>
              <a:rPr lang="en-US" sz="4400" b="1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#9Slide07 SVNUT Triumph Press" panose="00000500000000000000" pitchFamily="2" charset="0"/>
              </a:rPr>
              <a:t>…</a:t>
            </a:r>
            <a:endParaRPr lang="en-US" sz="4400" b="1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#9Slide07 SVNUT Triumph Press" panose="00000500000000000000" pitchFamily="2" charset="0"/>
            </a:endParaRPr>
          </a:p>
        </p:txBody>
      </p:sp>
      <p:grpSp>
        <p:nvGrpSpPr>
          <p:cNvPr id="6" name="PHẠM DUYÊN 3 - 9Slide.vn">
            <a:extLst>
              <a:ext uri="{FF2B5EF4-FFF2-40B4-BE49-F238E27FC236}">
                <a16:creationId xmlns:a16="http://schemas.microsoft.com/office/drawing/2014/main" id="{49E585D5-5320-4A10-96F0-45C72D563419}"/>
              </a:ext>
            </a:extLst>
          </p:cNvPr>
          <p:cNvGrpSpPr/>
          <p:nvPr/>
        </p:nvGrpSpPr>
        <p:grpSpPr>
          <a:xfrm>
            <a:off x="3062564" y="140179"/>
            <a:ext cx="3572441" cy="818812"/>
            <a:chOff x="4414425" y="1419592"/>
            <a:chExt cx="3572441" cy="818812"/>
          </a:xfrm>
        </p:grpSpPr>
        <p:pic>
          <p:nvPicPr>
            <p:cNvPr id="7" name="Graphic 17">
              <a:extLst>
                <a:ext uri="{FF2B5EF4-FFF2-40B4-BE49-F238E27FC236}">
                  <a16:creationId xmlns:a16="http://schemas.microsoft.com/office/drawing/2014/main" id="{63645170-F6DB-4351-999B-3DE9508C4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4414425" y="1419592"/>
              <a:ext cx="3572441" cy="818812"/>
            </a:xfrm>
            <a:custGeom>
              <a:avLst/>
              <a:gdLst>
                <a:gd name="connsiteX0" fmla="*/ 0 w 2371725"/>
                <a:gd name="connsiteY0" fmla="*/ 0 h 457200"/>
                <a:gd name="connsiteX1" fmla="*/ 2371725 w 2371725"/>
                <a:gd name="connsiteY1" fmla="*/ 0 h 457200"/>
                <a:gd name="connsiteX2" fmla="*/ 2371725 w 2371725"/>
                <a:gd name="connsiteY2" fmla="*/ 457200 h 457200"/>
                <a:gd name="connsiteX3" fmla="*/ 0 w 2371725"/>
                <a:gd name="connsiteY3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1725" h="457200">
                  <a:moveTo>
                    <a:pt x="0" y="0"/>
                  </a:moveTo>
                  <a:lnTo>
                    <a:pt x="2371725" y="0"/>
                  </a:lnTo>
                  <a:lnTo>
                    <a:pt x="2371725" y="457200"/>
                  </a:lnTo>
                  <a:lnTo>
                    <a:pt x="0" y="457200"/>
                  </a:lnTo>
                  <a:close/>
                </a:path>
              </a:pathLst>
            </a:cu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7E20DA1-290D-4BE4-BA61-C3CFF0A76614}"/>
                </a:ext>
              </a:extLst>
            </p:cNvPr>
            <p:cNvSpPr txBox="1"/>
            <p:nvPr/>
          </p:nvSpPr>
          <p:spPr>
            <a:xfrm>
              <a:off x="5255515" y="1472625"/>
              <a:ext cx="189507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latin typeface="+mj-lt"/>
                </a:rPr>
                <a:t>TOÁN - </a:t>
              </a:r>
              <a:r>
                <a:rPr lang="en-US" sz="3200" dirty="0" smtClean="0">
                  <a:solidFill>
                    <a:schemeClr val="bg1"/>
                  </a:solidFill>
                  <a:latin typeface="+mj-lt"/>
                </a:rPr>
                <a:t>2</a:t>
              </a:r>
              <a:endParaRPr lang="en-US" sz="32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9" name="PHẠM DUYÊN 4 - 9Slide.vn">
            <a:extLst>
              <a:ext uri="{FF2B5EF4-FFF2-40B4-BE49-F238E27FC236}">
                <a16:creationId xmlns:a16="http://schemas.microsoft.com/office/drawing/2014/main" id="{38AC7373-94B5-4B6F-8589-EB135E489CB7}"/>
              </a:ext>
            </a:extLst>
          </p:cNvPr>
          <p:cNvSpPr txBox="1"/>
          <p:nvPr/>
        </p:nvSpPr>
        <p:spPr>
          <a:xfrm>
            <a:off x="3672986" y="3780343"/>
            <a:ext cx="15408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Standly" pitchFamily="2" charset="0"/>
              </a:rPr>
              <a:t>Tiết</a:t>
            </a:r>
            <a:r>
              <a: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Standly" pitchFamily="2" charset="0"/>
              </a:rPr>
              <a:t> 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Standly" pitchFamily="2" charset="0"/>
              </a:rPr>
              <a:t>2</a:t>
            </a: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5 SVNStandly" pitchFamily="2" charset="0"/>
            </a:endParaRPr>
          </a:p>
        </p:txBody>
      </p:sp>
      <p:sp>
        <p:nvSpPr>
          <p:cNvPr id="10" name="PHẠM DUYÊN 6 - 9Slide.vn">
            <a:extLst>
              <a:ext uri="{FF2B5EF4-FFF2-40B4-BE49-F238E27FC236}">
                <a16:creationId xmlns:a16="http://schemas.microsoft.com/office/drawing/2014/main" id="{4C1603AA-23CC-44D6-B881-D54BAAF0A123}"/>
              </a:ext>
            </a:extLst>
          </p:cNvPr>
          <p:cNvSpPr/>
          <p:nvPr/>
        </p:nvSpPr>
        <p:spPr>
          <a:xfrm>
            <a:off x="3312460" y="4403619"/>
            <a:ext cx="2254568" cy="274320"/>
          </a:xfrm>
          <a:custGeom>
            <a:avLst/>
            <a:gdLst>
              <a:gd name="connsiteX0" fmla="*/ 2224685 w 2254567"/>
              <a:gd name="connsiteY0" fmla="*/ 69978 h 274320"/>
              <a:gd name="connsiteX1" fmla="*/ 2160983 w 2254567"/>
              <a:gd name="connsiteY1" fmla="*/ 73965 h 274320"/>
              <a:gd name="connsiteX2" fmla="*/ 2158934 w 2254567"/>
              <a:gd name="connsiteY2" fmla="*/ 3293 h 274320"/>
              <a:gd name="connsiteX3" fmla="*/ 2151613 w 2254567"/>
              <a:gd name="connsiteY3" fmla="*/ 310 h 274320"/>
              <a:gd name="connsiteX4" fmla="*/ 2075103 w 2254567"/>
              <a:gd name="connsiteY4" fmla="*/ 136913 h 274320"/>
              <a:gd name="connsiteX5" fmla="*/ 158524 w 2254567"/>
              <a:gd name="connsiteY5" fmla="*/ 163710 h 274320"/>
              <a:gd name="connsiteX6" fmla="*/ 158789 w 2254567"/>
              <a:gd name="connsiteY6" fmla="*/ 157538 h 274320"/>
              <a:gd name="connsiteX7" fmla="*/ 59494 w 2254567"/>
              <a:gd name="connsiteY7" fmla="*/ 31711 h 274320"/>
              <a:gd name="connsiteX8" fmla="*/ 36486 w 2254567"/>
              <a:gd name="connsiteY8" fmla="*/ 79074 h 274320"/>
              <a:gd name="connsiteX9" fmla="*/ 62512 w 2254567"/>
              <a:gd name="connsiteY9" fmla="*/ 137050 h 274320"/>
              <a:gd name="connsiteX10" fmla="*/ 3096 w 2254567"/>
              <a:gd name="connsiteY10" fmla="*/ 159947 h 274320"/>
              <a:gd name="connsiteX11" fmla="*/ 22504 w 2254567"/>
              <a:gd name="connsiteY11" fmla="*/ 207284 h 274320"/>
              <a:gd name="connsiteX12" fmla="*/ 149565 w 2254567"/>
              <a:gd name="connsiteY12" fmla="*/ 171871 h 274320"/>
              <a:gd name="connsiteX13" fmla="*/ 2081070 w 2254567"/>
              <a:gd name="connsiteY13" fmla="*/ 151074 h 274320"/>
              <a:gd name="connsiteX14" fmla="*/ 2085004 w 2254567"/>
              <a:gd name="connsiteY14" fmla="*/ 148177 h 274320"/>
              <a:gd name="connsiteX15" fmla="*/ 2088536 w 2254567"/>
              <a:gd name="connsiteY15" fmla="*/ 150757 h 274320"/>
              <a:gd name="connsiteX16" fmla="*/ 2194672 w 2254567"/>
              <a:gd name="connsiteY16" fmla="*/ 163856 h 274320"/>
              <a:gd name="connsiteX17" fmla="*/ 2260698 w 2254567"/>
              <a:gd name="connsiteY17" fmla="*/ 109815 h 274320"/>
              <a:gd name="connsiteX18" fmla="*/ 2224685 w 2254567"/>
              <a:gd name="connsiteY18" fmla="*/ 69978 h 274320"/>
              <a:gd name="connsiteX19" fmla="*/ 142759 w 2254567"/>
              <a:gd name="connsiteY19" fmla="*/ 167628 h 274320"/>
              <a:gd name="connsiteX20" fmla="*/ 95764 w 2254567"/>
              <a:gd name="connsiteY20" fmla="*/ 213294 h 274320"/>
              <a:gd name="connsiteX21" fmla="*/ 37857 w 2254567"/>
              <a:gd name="connsiteY21" fmla="*/ 202201 h 274320"/>
              <a:gd name="connsiteX22" fmla="*/ 13708 w 2254567"/>
              <a:gd name="connsiteY22" fmla="*/ 168734 h 274320"/>
              <a:gd name="connsiteX23" fmla="*/ 78791 w 2254567"/>
              <a:gd name="connsiteY23" fmla="*/ 150268 h 274320"/>
              <a:gd name="connsiteX24" fmla="*/ 83420 w 2254567"/>
              <a:gd name="connsiteY24" fmla="*/ 139099 h 274320"/>
              <a:gd name="connsiteX25" fmla="*/ 50836 w 2254567"/>
              <a:gd name="connsiteY25" fmla="*/ 85632 h 274320"/>
              <a:gd name="connsiteX26" fmla="*/ 78902 w 2254567"/>
              <a:gd name="connsiteY26" fmla="*/ 46198 h 274320"/>
              <a:gd name="connsiteX27" fmla="*/ 146488 w 2254567"/>
              <a:gd name="connsiteY27" fmla="*/ 162107 h 274320"/>
              <a:gd name="connsiteX28" fmla="*/ 142759 w 2254567"/>
              <a:gd name="connsiteY28" fmla="*/ 167628 h 274320"/>
              <a:gd name="connsiteX29" fmla="*/ 2243253 w 2254567"/>
              <a:gd name="connsiteY29" fmla="*/ 117119 h 274320"/>
              <a:gd name="connsiteX30" fmla="*/ 2092420 w 2254567"/>
              <a:gd name="connsiteY30" fmla="*/ 136681 h 274320"/>
              <a:gd name="connsiteX31" fmla="*/ 2084945 w 2254567"/>
              <a:gd name="connsiteY31" fmla="*/ 139064 h 274320"/>
              <a:gd name="connsiteX32" fmla="*/ 2083059 w 2254567"/>
              <a:gd name="connsiteY32" fmla="*/ 137178 h 274320"/>
              <a:gd name="connsiteX33" fmla="*/ 2108828 w 2254567"/>
              <a:gd name="connsiteY33" fmla="*/ 49362 h 274320"/>
              <a:gd name="connsiteX34" fmla="*/ 2143152 w 2254567"/>
              <a:gd name="connsiteY34" fmla="*/ 17686 h 274320"/>
              <a:gd name="connsiteX35" fmla="*/ 2154270 w 2254567"/>
              <a:gd name="connsiteY35" fmla="*/ 56211 h 274320"/>
              <a:gd name="connsiteX36" fmla="*/ 2135968 w 2254567"/>
              <a:gd name="connsiteY36" fmla="*/ 88812 h 274320"/>
              <a:gd name="connsiteX37" fmla="*/ 2145381 w 2254567"/>
              <a:gd name="connsiteY37" fmla="*/ 98225 h 274320"/>
              <a:gd name="connsiteX38" fmla="*/ 2206228 w 2254567"/>
              <a:gd name="connsiteY38" fmla="*/ 80900 h 274320"/>
              <a:gd name="connsiteX39" fmla="*/ 2243253 w 2254567"/>
              <a:gd name="connsiteY39" fmla="*/ 117119 h 274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54567" h="274320">
                <a:moveTo>
                  <a:pt x="2224685" y="69978"/>
                </a:moveTo>
                <a:cubicBezTo>
                  <a:pt x="2204111" y="63618"/>
                  <a:pt x="2181128" y="65855"/>
                  <a:pt x="2160983" y="73965"/>
                </a:cubicBezTo>
                <a:cubicBezTo>
                  <a:pt x="2171467" y="51462"/>
                  <a:pt x="2172196" y="28488"/>
                  <a:pt x="2158934" y="3293"/>
                </a:cubicBezTo>
                <a:cubicBezTo>
                  <a:pt x="2157699" y="953"/>
                  <a:pt x="2154185" y="-719"/>
                  <a:pt x="2151613" y="310"/>
                </a:cubicBezTo>
                <a:cubicBezTo>
                  <a:pt x="2097555" y="22135"/>
                  <a:pt x="2074495" y="81723"/>
                  <a:pt x="2075103" y="136913"/>
                </a:cubicBezTo>
                <a:cubicBezTo>
                  <a:pt x="1448231" y="321907"/>
                  <a:pt x="793875" y="273901"/>
                  <a:pt x="158524" y="163710"/>
                </a:cubicBezTo>
                <a:cubicBezTo>
                  <a:pt x="159510" y="161961"/>
                  <a:pt x="159852" y="159818"/>
                  <a:pt x="158789" y="157538"/>
                </a:cubicBezTo>
                <a:cubicBezTo>
                  <a:pt x="138095" y="113295"/>
                  <a:pt x="128657" y="22067"/>
                  <a:pt x="59494" y="31711"/>
                </a:cubicBezTo>
                <a:cubicBezTo>
                  <a:pt x="37729" y="34746"/>
                  <a:pt x="34634" y="62066"/>
                  <a:pt x="36486" y="79074"/>
                </a:cubicBezTo>
                <a:cubicBezTo>
                  <a:pt x="38774" y="100059"/>
                  <a:pt x="48316" y="121002"/>
                  <a:pt x="62512" y="137050"/>
                </a:cubicBezTo>
                <a:cubicBezTo>
                  <a:pt x="40300" y="137375"/>
                  <a:pt x="14009" y="140753"/>
                  <a:pt x="3096" y="159947"/>
                </a:cubicBezTo>
                <a:cubicBezTo>
                  <a:pt x="-6908" y="177563"/>
                  <a:pt x="9414" y="197126"/>
                  <a:pt x="22504" y="207284"/>
                </a:cubicBezTo>
                <a:cubicBezTo>
                  <a:pt x="68058" y="242672"/>
                  <a:pt x="132540" y="228184"/>
                  <a:pt x="149565" y="171871"/>
                </a:cubicBezTo>
                <a:cubicBezTo>
                  <a:pt x="778350" y="307308"/>
                  <a:pt x="1459401" y="335083"/>
                  <a:pt x="2081070" y="151074"/>
                </a:cubicBezTo>
                <a:cubicBezTo>
                  <a:pt x="2082930" y="150526"/>
                  <a:pt x="2084130" y="149437"/>
                  <a:pt x="2085004" y="148177"/>
                </a:cubicBezTo>
                <a:cubicBezTo>
                  <a:pt x="2085827" y="149274"/>
                  <a:pt x="2086908" y="150234"/>
                  <a:pt x="2088536" y="150757"/>
                </a:cubicBezTo>
                <a:cubicBezTo>
                  <a:pt x="2121215" y="161113"/>
                  <a:pt x="2160306" y="170088"/>
                  <a:pt x="2194672" y="163856"/>
                </a:cubicBezTo>
                <a:cubicBezTo>
                  <a:pt x="2221376" y="159013"/>
                  <a:pt x="2255580" y="138884"/>
                  <a:pt x="2260698" y="109815"/>
                </a:cubicBezTo>
                <a:cubicBezTo>
                  <a:pt x="2264521" y="88075"/>
                  <a:pt x="2241976" y="75328"/>
                  <a:pt x="2224685" y="69978"/>
                </a:cubicBezTo>
                <a:close/>
                <a:moveTo>
                  <a:pt x="142759" y="167628"/>
                </a:moveTo>
                <a:cubicBezTo>
                  <a:pt x="132472" y="188742"/>
                  <a:pt x="119845" y="206847"/>
                  <a:pt x="95764" y="213294"/>
                </a:cubicBezTo>
                <a:cubicBezTo>
                  <a:pt x="76271" y="218506"/>
                  <a:pt x="54711" y="212119"/>
                  <a:pt x="37857" y="202201"/>
                </a:cubicBezTo>
                <a:cubicBezTo>
                  <a:pt x="27373" y="196029"/>
                  <a:pt x="10991" y="182793"/>
                  <a:pt x="13708" y="168734"/>
                </a:cubicBezTo>
                <a:cubicBezTo>
                  <a:pt x="17883" y="147157"/>
                  <a:pt x="64286" y="149968"/>
                  <a:pt x="78791" y="150268"/>
                </a:cubicBezTo>
                <a:cubicBezTo>
                  <a:pt x="84106" y="150388"/>
                  <a:pt x="87998" y="142767"/>
                  <a:pt x="83420" y="139099"/>
                </a:cubicBezTo>
                <a:cubicBezTo>
                  <a:pt x="66404" y="125451"/>
                  <a:pt x="56099" y="106592"/>
                  <a:pt x="50836" y="85632"/>
                </a:cubicBezTo>
                <a:cubicBezTo>
                  <a:pt x="45170" y="63018"/>
                  <a:pt x="50767" y="38354"/>
                  <a:pt x="78902" y="46198"/>
                </a:cubicBezTo>
                <a:cubicBezTo>
                  <a:pt x="124980" y="59057"/>
                  <a:pt x="129669" y="124097"/>
                  <a:pt x="146488" y="162107"/>
                </a:cubicBezTo>
                <a:cubicBezTo>
                  <a:pt x="143959" y="162750"/>
                  <a:pt x="142493" y="165339"/>
                  <a:pt x="142759" y="167628"/>
                </a:cubicBezTo>
                <a:close/>
                <a:moveTo>
                  <a:pt x="2243253" y="117119"/>
                </a:moveTo>
                <a:cubicBezTo>
                  <a:pt x="2215864" y="169188"/>
                  <a:pt x="2135771" y="150543"/>
                  <a:pt x="2092420" y="136681"/>
                </a:cubicBezTo>
                <a:cubicBezTo>
                  <a:pt x="2089085" y="135618"/>
                  <a:pt x="2086471" y="136895"/>
                  <a:pt x="2084945" y="139064"/>
                </a:cubicBezTo>
                <a:cubicBezTo>
                  <a:pt x="2084439" y="138327"/>
                  <a:pt x="2083796" y="137693"/>
                  <a:pt x="2083059" y="137178"/>
                </a:cubicBezTo>
                <a:cubicBezTo>
                  <a:pt x="2084936" y="105837"/>
                  <a:pt x="2092171" y="76279"/>
                  <a:pt x="2108828" y="49362"/>
                </a:cubicBezTo>
                <a:cubicBezTo>
                  <a:pt x="2117254" y="35740"/>
                  <a:pt x="2129393" y="25530"/>
                  <a:pt x="2143152" y="17686"/>
                </a:cubicBezTo>
                <a:cubicBezTo>
                  <a:pt x="2160443" y="7836"/>
                  <a:pt x="2154802" y="53828"/>
                  <a:pt x="2154270" y="56211"/>
                </a:cubicBezTo>
                <a:cubicBezTo>
                  <a:pt x="2151544" y="68376"/>
                  <a:pt x="2143229" y="79065"/>
                  <a:pt x="2135968" y="88812"/>
                </a:cubicBezTo>
                <a:cubicBezTo>
                  <a:pt x="2131888" y="94273"/>
                  <a:pt x="2139920" y="102202"/>
                  <a:pt x="2145381" y="98225"/>
                </a:cubicBezTo>
                <a:cubicBezTo>
                  <a:pt x="2163692" y="84903"/>
                  <a:pt x="2183760" y="79820"/>
                  <a:pt x="2206228" y="80900"/>
                </a:cubicBezTo>
                <a:cubicBezTo>
                  <a:pt x="2225182" y="81808"/>
                  <a:pt x="2255820" y="93210"/>
                  <a:pt x="2243253" y="117119"/>
                </a:cubicBezTo>
                <a:close/>
              </a:path>
            </a:pathLst>
          </a:custGeom>
          <a:solidFill>
            <a:schemeClr val="bg1"/>
          </a:solidFill>
          <a:ln w="8572" cap="flat">
            <a:solidFill>
              <a:schemeClr val="accent6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latin typeface="#9Slide03 Quicksand" panose="00000500000000000000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24AE702-F747-4BE0-D710-09A8EBC1B4EA}"/>
              </a:ext>
            </a:extLst>
          </p:cNvPr>
          <p:cNvGrpSpPr/>
          <p:nvPr/>
        </p:nvGrpSpPr>
        <p:grpSpPr>
          <a:xfrm>
            <a:off x="1244661" y="2223558"/>
            <a:ext cx="6390164" cy="1591782"/>
            <a:chOff x="1617118" y="2890463"/>
            <a:chExt cx="9820702" cy="1252077"/>
          </a:xfrm>
        </p:grpSpPr>
        <p:sp>
          <p:nvSpPr>
            <p:cNvPr id="12" name="PHẠM DUYÊN 1 - 9Slide.vn">
              <a:extLst>
                <a:ext uri="{FF2B5EF4-FFF2-40B4-BE49-F238E27FC236}">
                  <a16:creationId xmlns:a16="http://schemas.microsoft.com/office/drawing/2014/main" id="{7C4B2167-8504-1664-CBCE-C4C526A8D19D}"/>
                </a:ext>
              </a:extLst>
            </p:cNvPr>
            <p:cNvSpPr txBox="1"/>
            <p:nvPr/>
          </p:nvSpPr>
          <p:spPr>
            <a:xfrm>
              <a:off x="1617118" y="2890463"/>
              <a:ext cx="9820702" cy="104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6000"/>
                </a:lnSpc>
              </a:pPr>
              <a:r>
                <a:rPr lang="en-US" sz="2800" b="1" dirty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PHÉP </a:t>
              </a:r>
              <a:r>
                <a:rPr lang="en-US" sz="2800" b="1" dirty="0" err="1" smtClean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Trừ</a:t>
              </a:r>
              <a:r>
                <a:rPr lang="en-US" sz="2800" b="1" dirty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 </a:t>
              </a:r>
              <a:r>
                <a:rPr lang="en-US" sz="2800" b="1" dirty="0" smtClean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 (</a:t>
              </a:r>
              <a:r>
                <a:rPr lang="en-US" sz="2800" b="1" dirty="0" err="1" smtClean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có</a:t>
              </a:r>
              <a:r>
                <a:rPr lang="en-US" sz="2800" b="1" dirty="0" smtClean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 </a:t>
              </a:r>
              <a:r>
                <a:rPr lang="en-US" sz="2800" b="1" dirty="0" err="1" smtClean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nhớ</a:t>
              </a:r>
              <a:r>
                <a:rPr lang="en-US" sz="2800" b="1" dirty="0" smtClean="0">
                  <a:ln w="193675">
                    <a:solidFill>
                      <a:schemeClr val="bg1"/>
                    </a:solidFill>
                  </a:ln>
                  <a:noFill/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Poky's" panose="020B0606040200020203" pitchFamily="34" charset="0"/>
                  <a:sym typeface="Arial"/>
                </a:rPr>
                <a:t>) SỐ CÓ HAI CHỮ SỐ CHO SỐ CÓ MỘT CHỮ  SỐ VÀ CHO SỐ CÓ HAI CHŨE SỐ</a:t>
              </a:r>
              <a:endParaRPr lang="en-US" sz="2800" b="1" dirty="0">
                <a:ln w="193675">
                  <a:solidFill>
                    <a:schemeClr val="bg1"/>
                  </a:solidFill>
                </a:ln>
                <a:noFill/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Poky's" panose="020B0606040200020203" pitchFamily="34" charset="0"/>
                <a:sym typeface="Arial"/>
              </a:endParaRPr>
            </a:p>
          </p:txBody>
        </p:sp>
        <p:sp>
          <p:nvSpPr>
            <p:cNvPr id="13" name="PHẠM DUYÊN 1 - 9Slide.vn">
              <a:extLst>
                <a:ext uri="{FF2B5EF4-FFF2-40B4-BE49-F238E27FC236}">
                  <a16:creationId xmlns:a16="http://schemas.microsoft.com/office/drawing/2014/main" id="{A435623C-3848-B30F-8A4B-0909034BB2F5}"/>
                </a:ext>
              </a:extLst>
            </p:cNvPr>
            <p:cNvSpPr txBox="1"/>
            <p:nvPr/>
          </p:nvSpPr>
          <p:spPr>
            <a:xfrm>
              <a:off x="1617118" y="2890463"/>
              <a:ext cx="9820702" cy="1252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6000"/>
                </a:lnSpc>
              </a:pPr>
              <a:r>
                <a:rPr lang="en-US" sz="2800" spc="-20" dirty="0" smtClean="0">
                  <a:solidFill>
                    <a:srgbClr val="FF0000"/>
                  </a:solidFill>
                  <a:effectLst>
                    <a:outerShdw blurRad="50800" dist="76200" dir="180000" algn="t" rotWithShape="0">
                      <a:srgbClr val="443325">
                        <a:alpha val="40000"/>
                      </a:srgbClr>
                    </a:outerShdw>
                  </a:effectLst>
                  <a:latin typeface="SVN-Poky's" panose="020B0606040200020203" pitchFamily="34" charset="0"/>
                </a:rPr>
                <a:t>PHÉP TRỪ (</a:t>
              </a:r>
              <a:r>
                <a:rPr lang="en-US" sz="2800" spc="-20" dirty="0" err="1" smtClean="0">
                  <a:solidFill>
                    <a:srgbClr val="FF0000"/>
                  </a:solidFill>
                  <a:effectLst>
                    <a:outerShdw blurRad="50800" dist="76200" dir="180000" algn="t" rotWithShape="0">
                      <a:srgbClr val="443325">
                        <a:alpha val="40000"/>
                      </a:srgbClr>
                    </a:outerShdw>
                  </a:effectLst>
                  <a:latin typeface="SVN-Poky's" panose="020B0606040200020203" pitchFamily="34" charset="0"/>
                </a:rPr>
                <a:t>có</a:t>
              </a:r>
              <a:r>
                <a:rPr lang="en-US" sz="2800" spc="-20" dirty="0" smtClean="0">
                  <a:solidFill>
                    <a:srgbClr val="FF0000"/>
                  </a:solidFill>
                  <a:effectLst>
                    <a:outerShdw blurRad="50800" dist="76200" dir="180000" algn="t" rotWithShape="0">
                      <a:srgbClr val="443325">
                        <a:alpha val="40000"/>
                      </a:srgbClr>
                    </a:outerShdw>
                  </a:effectLst>
                  <a:latin typeface="SVN-Poky's" panose="020B0606040200020203" pitchFamily="34" charset="0"/>
                </a:rPr>
                <a:t> </a:t>
              </a:r>
              <a:r>
                <a:rPr lang="en-US" sz="2800" spc="-20" dirty="0" err="1" smtClean="0">
                  <a:solidFill>
                    <a:srgbClr val="FF0000"/>
                  </a:solidFill>
                  <a:effectLst>
                    <a:outerShdw blurRad="50800" dist="76200" dir="180000" algn="t" rotWithShape="0">
                      <a:srgbClr val="443325">
                        <a:alpha val="40000"/>
                      </a:srgbClr>
                    </a:outerShdw>
                  </a:effectLst>
                  <a:latin typeface="SVN-Poky's" panose="020B0606040200020203" pitchFamily="34" charset="0"/>
                </a:rPr>
                <a:t>nhớ</a:t>
              </a:r>
              <a:r>
                <a:rPr lang="en-US" sz="2800" spc="-20" dirty="0" smtClean="0">
                  <a:solidFill>
                    <a:srgbClr val="FF0000"/>
                  </a:solidFill>
                  <a:effectLst>
                    <a:outerShdw blurRad="50800" dist="76200" dir="180000" algn="t" rotWithShape="0">
                      <a:srgbClr val="443325">
                        <a:alpha val="40000"/>
                      </a:srgbClr>
                    </a:outerShdw>
                  </a:effectLst>
                  <a:latin typeface="SVN-Poky's" panose="020B0606040200020203" pitchFamily="34" charset="0"/>
                </a:rPr>
                <a:t>) SỐ CÓ HAI CHỮ SỐ CHO SỐ CÓ MỘT CHỮ SỐ VÀ CHỮ SỐ CÓ HAI CHỮ SỐ</a:t>
              </a:r>
              <a:endParaRPr lang="en-US" sz="2800" spc="-20" dirty="0">
                <a:solidFill>
                  <a:srgbClr val="FF0000"/>
                </a:solidFill>
                <a:effectLst>
                  <a:outerShdw blurRad="50800" dist="76200" dir="180000" algn="t" rotWithShape="0">
                    <a:srgbClr val="443325">
                      <a:alpha val="40000"/>
                    </a:srgbClr>
                  </a:outerShdw>
                </a:effectLst>
                <a:latin typeface="SVN-Poky's" panose="020B0606040200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4979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3" presetClass="entr" presetSubtype="32" fill="hold" grpId="0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16923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273"/>
                            </p:stCondLst>
                            <p:childTnLst>
                              <p:par>
                                <p:cTn id="2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714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73"/>
                            </p:stCondLst>
                            <p:childTnLst>
                              <p:par>
                                <p:cTn id="2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6" presetClass="entr" presetSubtype="3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5061DA6-B82E-46FE-9483-5608B8AEA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2F1AEF5-2BFD-4979-9ECC-DCDD42767B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" t="20190" b="18095"/>
          <a:stretch>
            <a:fillRect/>
          </a:stretch>
        </p:blipFill>
        <p:spPr>
          <a:xfrm>
            <a:off x="512916" y="1"/>
            <a:ext cx="9654902" cy="6048705"/>
          </a:xfrm>
          <a:custGeom>
            <a:avLst/>
            <a:gdLst>
              <a:gd name="connsiteX0" fmla="*/ 0 w 6755674"/>
              <a:gd name="connsiteY0" fmla="*/ 0 h 4232366"/>
              <a:gd name="connsiteX1" fmla="*/ 6755674 w 6755674"/>
              <a:gd name="connsiteY1" fmla="*/ 0 h 4232366"/>
              <a:gd name="connsiteX2" fmla="*/ 6755674 w 6755674"/>
              <a:gd name="connsiteY2" fmla="*/ 4232366 h 4232366"/>
              <a:gd name="connsiteX3" fmla="*/ 0 w 6755674"/>
              <a:gd name="connsiteY3" fmla="*/ 4232366 h 423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55674" h="4232366">
                <a:moveTo>
                  <a:pt x="0" y="0"/>
                </a:moveTo>
                <a:lnTo>
                  <a:pt x="6755674" y="0"/>
                </a:lnTo>
                <a:lnTo>
                  <a:pt x="6755674" y="4232366"/>
                </a:lnTo>
                <a:lnTo>
                  <a:pt x="0" y="4232366"/>
                </a:lnTo>
                <a:close/>
              </a:path>
            </a:pathLst>
          </a:cu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C6F13A4-23A2-40CB-9F30-8B4E1458E314}"/>
              </a:ext>
            </a:extLst>
          </p:cNvPr>
          <p:cNvGrpSpPr/>
          <p:nvPr/>
        </p:nvGrpSpPr>
        <p:grpSpPr>
          <a:xfrm>
            <a:off x="3442590" y="2659113"/>
            <a:ext cx="3555515" cy="1680953"/>
            <a:chOff x="3689956" y="242789"/>
            <a:chExt cx="5206645" cy="2461563"/>
          </a:xfrm>
        </p:grpSpPr>
        <p:sp>
          <p:nvSpPr>
            <p:cNvPr id="6" name="10">
              <a:extLst>
                <a:ext uri="{FF2B5EF4-FFF2-40B4-BE49-F238E27FC236}">
                  <a16:creationId xmlns:a16="http://schemas.microsoft.com/office/drawing/2014/main" id="{99487445-B682-4D18-8017-591D9449BC62}"/>
                </a:ext>
              </a:extLst>
            </p:cNvPr>
            <p:cNvSpPr txBox="1"/>
            <p:nvPr/>
          </p:nvSpPr>
          <p:spPr>
            <a:xfrm>
              <a:off x="3689956" y="405765"/>
              <a:ext cx="3912264" cy="22985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9600" b="1" dirty="0" err="1" smtClean="0">
                  <a:ln w="38100">
                    <a:solidFill>
                      <a:schemeClr val="bg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50800" dist="114300" dir="5400000" algn="t" rotWithShape="0">
                      <a:prstClr val="black">
                        <a:alpha val="27000"/>
                      </a:prstClr>
                    </a:outerShdw>
                  </a:effectLst>
                  <a:latin typeface="+mj-lt"/>
                  <a:ea typeface="字魂43号-国潮手书" panose="00000500000000000000" charset="-122"/>
                </a:rPr>
                <a:t>Tiết</a:t>
              </a:r>
              <a:endParaRPr lang="en-US" altLang="zh-CN" sz="9600" b="1" dirty="0">
                <a:ln w="38100">
                  <a:solidFill>
                    <a:schemeClr val="bg1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114300" dir="5400000" algn="t" rotWithShape="0">
                    <a:prstClr val="black">
                      <a:alpha val="27000"/>
                    </a:prstClr>
                  </a:outerShdw>
                </a:effectLst>
                <a:latin typeface="+mj-lt"/>
                <a:ea typeface="字魂43号-国潮手书" panose="00000500000000000000" charset="-122"/>
              </a:endParaRPr>
            </a:p>
          </p:txBody>
        </p:sp>
        <p:sp>
          <p:nvSpPr>
            <p:cNvPr id="7" name="11">
              <a:extLst>
                <a:ext uri="{FF2B5EF4-FFF2-40B4-BE49-F238E27FC236}">
                  <a16:creationId xmlns:a16="http://schemas.microsoft.com/office/drawing/2014/main" id="{F1C627F4-F325-4630-BC67-9EFED8ADCF29}"/>
                </a:ext>
              </a:extLst>
            </p:cNvPr>
            <p:cNvSpPr txBox="1"/>
            <p:nvPr/>
          </p:nvSpPr>
          <p:spPr>
            <a:xfrm>
              <a:off x="7411336" y="242789"/>
              <a:ext cx="1485265" cy="24337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0200" b="1" dirty="0" smtClean="0">
                  <a:ln w="38100">
                    <a:solidFill>
                      <a:schemeClr val="bg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50800" dist="114300" dir="5400000" algn="t" rotWithShape="0">
                      <a:prstClr val="black">
                        <a:alpha val="27000"/>
                      </a:prstClr>
                    </a:outerShdw>
                  </a:effectLst>
                  <a:latin typeface="+mj-lt"/>
                  <a:ea typeface="字魂43号-国潮手书" panose="00000500000000000000" charset="-122"/>
                </a:rPr>
                <a:t>2</a:t>
              </a:r>
              <a:endParaRPr lang="en-US" altLang="zh-CN" sz="10200" b="1" dirty="0">
                <a:ln w="38100">
                  <a:solidFill>
                    <a:schemeClr val="bg1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114300" dir="5400000" algn="t" rotWithShape="0">
                    <a:prstClr val="black">
                      <a:alpha val="27000"/>
                    </a:prstClr>
                  </a:outerShdw>
                </a:effectLst>
                <a:latin typeface="+mj-lt"/>
                <a:ea typeface="字魂43号-国潮手书" panose="00000500000000000000" charset="-122"/>
              </a:endParaRPr>
            </a:p>
          </p:txBody>
        </p:sp>
      </p:grpSp>
      <p:sp>
        <p:nvSpPr>
          <p:cNvPr id="9" name="PHẠM DUYÊN 1 - 9Slide.vn">
            <a:extLst>
              <a:ext uri="{FF2B5EF4-FFF2-40B4-BE49-F238E27FC236}">
                <a16:creationId xmlns:a16="http://schemas.microsoft.com/office/drawing/2014/main" id="{D07AAB53-B7B7-406A-BCD1-EB47E5E658D7}"/>
              </a:ext>
            </a:extLst>
          </p:cNvPr>
          <p:cNvSpPr txBox="1"/>
          <p:nvPr/>
        </p:nvSpPr>
        <p:spPr>
          <a:xfrm>
            <a:off x="2899386" y="1662410"/>
            <a:ext cx="44852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7200" spc="-60">
                <a:gradFill>
                  <a:gsLst>
                    <a:gs pos="0">
                      <a:srgbClr val="9E20B0"/>
                    </a:gs>
                    <a:gs pos="100000">
                      <a:srgbClr val="27026F"/>
                    </a:gs>
                  </a:gsLst>
                  <a:lin ang="5400000" scaled="0"/>
                </a:gradFill>
                <a:effectLst>
                  <a:outerShdw blurRad="25400" dist="38100" dir="2700000" sx="101000" sy="101000" algn="tl" rotWithShape="0">
                    <a:srgbClr val="6478BE">
                      <a:alpha val="49000"/>
                    </a:srgbClr>
                  </a:outerShdw>
                </a:effectLst>
                <a:latin typeface="SVN-Dumpling" panose="02000000000000000000" pitchFamily="50" charset="0"/>
                <a:ea typeface="字魂229号-云瑶体" panose="00000500000000000000" charset="-122"/>
              </a:defRPr>
            </a:lvl1pPr>
          </a:lstStyle>
          <a:p>
            <a:r>
              <a:rPr lang="en-US" sz="6600" dirty="0" err="1" smtClean="0">
                <a:solidFill>
                  <a:srgbClr val="00B050"/>
                </a:solidFill>
                <a:effectLst>
                  <a:outerShdw blurRad="25400" dist="38100" dir="2700000" sx="101000" sy="101000" algn="tl" rotWithShape="0">
                    <a:schemeClr val="accent5">
                      <a:lumMod val="60000"/>
                      <a:lumOff val="40000"/>
                      <a:alpha val="49000"/>
                    </a:schemeClr>
                  </a:outerShdw>
                </a:effectLst>
                <a:latin typeface="#9Slide07 SVNUT Triumph Press" panose="00000500000000000000" pitchFamily="2" charset="0"/>
              </a:rPr>
              <a:t>Tuần</a:t>
            </a:r>
            <a:r>
              <a:rPr lang="en-US" sz="6600" dirty="0">
                <a:solidFill>
                  <a:srgbClr val="00B050"/>
                </a:solidFill>
                <a:effectLst>
                  <a:outerShdw blurRad="25400" dist="38100" dir="2700000" sx="101000" sy="101000" algn="tl" rotWithShape="0">
                    <a:schemeClr val="accent5">
                      <a:lumMod val="60000"/>
                      <a:lumOff val="40000"/>
                      <a:alpha val="49000"/>
                    </a:schemeClr>
                  </a:outerShdw>
                </a:effectLst>
                <a:latin typeface="#9Slide07 SVNUT Triumph Press" panose="00000500000000000000" pitchFamily="2" charset="0"/>
              </a:rPr>
              <a:t> </a:t>
            </a:r>
            <a:r>
              <a:rPr lang="en-US" sz="6600" dirty="0" smtClean="0">
                <a:solidFill>
                  <a:srgbClr val="00B050"/>
                </a:solidFill>
                <a:effectLst>
                  <a:outerShdw blurRad="25400" dist="38100" dir="2700000" sx="101000" sy="101000" algn="tl" rotWithShape="0">
                    <a:schemeClr val="accent5">
                      <a:lumMod val="60000"/>
                      <a:lumOff val="40000"/>
                      <a:alpha val="49000"/>
                    </a:schemeClr>
                  </a:outerShdw>
                </a:effectLst>
                <a:latin typeface="#9Slide07 SVNUT Triumph Press" panose="00000500000000000000" pitchFamily="2" charset="0"/>
              </a:rPr>
              <a:t>12</a:t>
            </a:r>
            <a:endParaRPr lang="en-US" sz="6600" dirty="0">
              <a:solidFill>
                <a:srgbClr val="00B050"/>
              </a:solidFill>
              <a:effectLst>
                <a:outerShdw blurRad="25400" dist="38100" dir="2700000" sx="101000" sy="101000" algn="tl" rotWithShape="0">
                  <a:schemeClr val="accent5">
                    <a:lumMod val="60000"/>
                    <a:lumOff val="40000"/>
                    <a:alpha val="49000"/>
                  </a:schemeClr>
                </a:outerShdw>
              </a:effectLst>
              <a:latin typeface="#9Slide07 SVNUT Triumph Pres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10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32" fill="hold" grpId="0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16923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ool Party MK Campaign by Slidesgo">
  <a:themeElements>
    <a:clrScheme name="Simple Light">
      <a:dk1>
        <a:srgbClr val="1F5F73"/>
      </a:dk1>
      <a:lt1>
        <a:srgbClr val="FFFFFF"/>
      </a:lt1>
      <a:dk2>
        <a:srgbClr val="27ABC0"/>
      </a:dk2>
      <a:lt2>
        <a:srgbClr val="E6FFFD"/>
      </a:lt2>
      <a:accent1>
        <a:srgbClr val="107EAD"/>
      </a:accent1>
      <a:accent2>
        <a:srgbClr val="F6C978"/>
      </a:accent2>
      <a:accent3>
        <a:srgbClr val="FFDFAC"/>
      </a:accent3>
      <a:accent4>
        <a:srgbClr val="DF607C"/>
      </a:accent4>
      <a:accent5>
        <a:srgbClr val="7CDDD6"/>
      </a:accent5>
      <a:accent6>
        <a:srgbClr val="FFFAE2"/>
      </a:accent6>
      <a:hlink>
        <a:srgbClr val="E6FFF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Pool Party MK Campaign by Slidesgo">
  <a:themeElements>
    <a:clrScheme name="Simple Light">
      <a:dk1>
        <a:srgbClr val="1F5F73"/>
      </a:dk1>
      <a:lt1>
        <a:srgbClr val="FFFFFF"/>
      </a:lt1>
      <a:dk2>
        <a:srgbClr val="27ABC0"/>
      </a:dk2>
      <a:lt2>
        <a:srgbClr val="E6FFFD"/>
      </a:lt2>
      <a:accent1>
        <a:srgbClr val="107EAD"/>
      </a:accent1>
      <a:accent2>
        <a:srgbClr val="F6C978"/>
      </a:accent2>
      <a:accent3>
        <a:srgbClr val="FFDFAC"/>
      </a:accent3>
      <a:accent4>
        <a:srgbClr val="DF607C"/>
      </a:accent4>
      <a:accent5>
        <a:srgbClr val="7CDDD6"/>
      </a:accent5>
      <a:accent6>
        <a:srgbClr val="FFFAE2"/>
      </a:accent6>
      <a:hlink>
        <a:srgbClr val="E6FFF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599</Words>
  <Application>Microsoft Office PowerPoint</Application>
  <PresentationFormat>Widescreen</PresentationFormat>
  <Paragraphs>168</Paragraphs>
  <Slides>23</Slides>
  <Notes>4</Notes>
  <HiddenSlides>0</HiddenSlides>
  <MMClips>3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9" baseType="lpstr">
      <vt:lpstr>宋体</vt:lpstr>
      <vt:lpstr>#9Slide03 Quicksand</vt:lpstr>
      <vt:lpstr>#9Slide05 SVNStandly</vt:lpstr>
      <vt:lpstr>#9Slide07 SVNUT Triumph Press</vt:lpstr>
      <vt:lpstr>Arial</vt:lpstr>
      <vt:lpstr>Calibri</vt:lpstr>
      <vt:lpstr>Calibri Light</vt:lpstr>
      <vt:lpstr>等线</vt:lpstr>
      <vt:lpstr>SVN-Poky's</vt:lpstr>
      <vt:lpstr>Times New Roman</vt:lpstr>
      <vt:lpstr>字魂115号-刀刀体</vt:lpstr>
      <vt:lpstr>字魂229号-云瑶体</vt:lpstr>
      <vt:lpstr>字魂43号-国潮手书</vt:lpstr>
      <vt:lpstr>Office Theme</vt:lpstr>
      <vt:lpstr>Pool Party MK Campaign by Slidesgo</vt:lpstr>
      <vt:lpstr>1_Pool Party MK Campaign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</cp:lastModifiedBy>
  <cp:revision>12</cp:revision>
  <dcterms:created xsi:type="dcterms:W3CDTF">2022-10-31T07:24:58Z</dcterms:created>
  <dcterms:modified xsi:type="dcterms:W3CDTF">2022-11-21T05:57:47Z</dcterms:modified>
</cp:coreProperties>
</file>