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404" r:id="rId2"/>
    <p:sldId id="406" r:id="rId3"/>
    <p:sldId id="410" r:id="rId4"/>
    <p:sldId id="353" r:id="rId5"/>
    <p:sldId id="424" r:id="rId6"/>
    <p:sldId id="427" r:id="rId7"/>
    <p:sldId id="422" r:id="rId8"/>
    <p:sldId id="426" r:id="rId9"/>
    <p:sldId id="423" r:id="rId10"/>
    <p:sldId id="425" r:id="rId11"/>
    <p:sldId id="429" r:id="rId12"/>
    <p:sldId id="428" r:id="rId13"/>
    <p:sldId id="315" r:id="rId14"/>
    <p:sldId id="416" r:id="rId15"/>
    <p:sldId id="414" r:id="rId16"/>
    <p:sldId id="420" r:id="rId17"/>
    <p:sldId id="413" r:id="rId18"/>
    <p:sldId id="421" r:id="rId19"/>
    <p:sldId id="26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4" autoAdjust="0"/>
    <p:restoredTop sz="94660"/>
  </p:normalViewPr>
  <p:slideViewPr>
    <p:cSldViewPr snapToGrid="0">
      <p:cViewPr varScale="1">
        <p:scale>
          <a:sx n="73" d="100"/>
          <a:sy n="73" d="100"/>
        </p:scale>
        <p:origin x="558" y="-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6F926D-5ABD-4A07-96A2-0578B100DCD8}" type="datetimeFigureOut">
              <a:rPr lang="en-US" smtClean="0"/>
              <a:t>12/18/2022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76DC36-8464-49A8-B26F-F2D787CDB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12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geb71e308dc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8" name="Google Shape;978;geb71e308dc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34363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eaa3974c8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eaa3974c8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9775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eaa3974c8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eaa3974c8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659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geb71e308d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1" name="Google Shape;691;geb71e308dc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eaa3974c8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eaa3974c8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369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eaa3974c8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eaa3974c8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692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eaa3974c8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eaa3974c8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476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geb71e308dc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8" name="Google Shape;978;geb71e308dc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39577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eaa3974c8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eaa3974c8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6861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eaa3974c8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eaa3974c8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77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geb71e308dc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8" name="Google Shape;978;geb71e308dc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5614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eaa3974c8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eaa3974c8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883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rgbClr val="FFFFFF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"/>
          <p:cNvSpPr txBox="1">
            <a:spLocks noGrp="1"/>
          </p:cNvSpPr>
          <p:nvPr>
            <p:ph type="title"/>
          </p:nvPr>
        </p:nvSpPr>
        <p:spPr>
          <a:xfrm>
            <a:off x="2687051" y="2885497"/>
            <a:ext cx="6818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33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title" idx="2" hasCustomPrompt="1"/>
          </p:nvPr>
        </p:nvSpPr>
        <p:spPr>
          <a:xfrm>
            <a:off x="7909200" y="1619067"/>
            <a:ext cx="159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2" name="Google Shape;32;p3"/>
          <p:cNvSpPr txBox="1">
            <a:spLocks noGrp="1"/>
          </p:cNvSpPr>
          <p:nvPr>
            <p:ph type="subTitle" idx="1"/>
          </p:nvPr>
        </p:nvSpPr>
        <p:spPr>
          <a:xfrm>
            <a:off x="3189200" y="4706967"/>
            <a:ext cx="5813600" cy="4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3" name="Google Shape;33;p3"/>
          <p:cNvGrpSpPr/>
          <p:nvPr/>
        </p:nvGrpSpPr>
        <p:grpSpPr>
          <a:xfrm>
            <a:off x="0" y="-20450"/>
            <a:ext cx="12206400" cy="7140572"/>
            <a:chOff x="0" y="-15338"/>
            <a:chExt cx="9154800" cy="5355429"/>
          </a:xfrm>
        </p:grpSpPr>
        <p:sp>
          <p:nvSpPr>
            <p:cNvPr id="34" name="Google Shape;34;p3"/>
            <p:cNvSpPr/>
            <p:nvPr/>
          </p:nvSpPr>
          <p:spPr>
            <a:xfrm rot="10800000" flipH="1">
              <a:off x="0" y="105012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3"/>
            <p:cNvSpPr/>
            <p:nvPr/>
          </p:nvSpPr>
          <p:spPr>
            <a:xfrm rot="10800000">
              <a:off x="0" y="-15338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162600" y="1050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289200" y="46830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3"/>
            <p:cNvSpPr/>
            <p:nvPr/>
          </p:nvSpPr>
          <p:spPr>
            <a:xfrm rot="2190330">
              <a:off x="8791100" y="430592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3457100" y="478677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3"/>
            <p:cNvSpPr/>
            <p:nvPr/>
          </p:nvSpPr>
          <p:spPr>
            <a:xfrm flipH="1">
              <a:off x="7" y="4545674"/>
              <a:ext cx="9154793" cy="794417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0" y="4448625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 rot="2700000">
              <a:off x="3679701" y="4916412"/>
              <a:ext cx="178073" cy="199698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340675" y="298177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29800" y="4843038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 rot="-1283699">
              <a:off x="8802724" y="435152"/>
              <a:ext cx="178077" cy="199703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 rot="2190330">
              <a:off x="5888775" y="775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2082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"/>
          <p:cNvSpPr txBox="1">
            <a:spLocks noGrp="1"/>
          </p:cNvSpPr>
          <p:nvPr>
            <p:ph type="title"/>
          </p:nvPr>
        </p:nvSpPr>
        <p:spPr>
          <a:xfrm>
            <a:off x="2736600" y="1140600"/>
            <a:ext cx="6718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7"/>
          <p:cNvSpPr txBox="1">
            <a:spLocks noGrp="1"/>
          </p:cNvSpPr>
          <p:nvPr>
            <p:ph type="body" idx="1"/>
          </p:nvPr>
        </p:nvSpPr>
        <p:spPr>
          <a:xfrm>
            <a:off x="1747800" y="2738733"/>
            <a:ext cx="8710800" cy="25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8945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AutoNum type="arabicPeriod"/>
              <a:defRPr sz="1867"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106" name="Google Shape;106;p7"/>
          <p:cNvGrpSpPr/>
          <p:nvPr/>
        </p:nvGrpSpPr>
        <p:grpSpPr>
          <a:xfrm>
            <a:off x="0" y="-20450"/>
            <a:ext cx="12206400" cy="7140572"/>
            <a:chOff x="0" y="-15338"/>
            <a:chExt cx="9154800" cy="5355429"/>
          </a:xfrm>
        </p:grpSpPr>
        <p:sp>
          <p:nvSpPr>
            <p:cNvPr id="107" name="Google Shape;107;p7"/>
            <p:cNvSpPr/>
            <p:nvPr/>
          </p:nvSpPr>
          <p:spPr>
            <a:xfrm rot="10800000" flipH="1">
              <a:off x="0" y="105012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7"/>
            <p:cNvSpPr/>
            <p:nvPr/>
          </p:nvSpPr>
          <p:spPr>
            <a:xfrm rot="10800000">
              <a:off x="0" y="-15338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09" name="Google Shape;109;p7"/>
            <p:cNvSpPr/>
            <p:nvPr/>
          </p:nvSpPr>
          <p:spPr>
            <a:xfrm>
              <a:off x="162600" y="1050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7"/>
            <p:cNvSpPr/>
            <p:nvPr/>
          </p:nvSpPr>
          <p:spPr>
            <a:xfrm>
              <a:off x="289200" y="46830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7"/>
            <p:cNvSpPr/>
            <p:nvPr/>
          </p:nvSpPr>
          <p:spPr>
            <a:xfrm rot="2190330">
              <a:off x="8791100" y="430592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7"/>
            <p:cNvSpPr/>
            <p:nvPr/>
          </p:nvSpPr>
          <p:spPr>
            <a:xfrm>
              <a:off x="3457100" y="478677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7"/>
            <p:cNvSpPr/>
            <p:nvPr/>
          </p:nvSpPr>
          <p:spPr>
            <a:xfrm flipH="1">
              <a:off x="7" y="4545674"/>
              <a:ext cx="9154793" cy="794417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7"/>
            <p:cNvSpPr/>
            <p:nvPr/>
          </p:nvSpPr>
          <p:spPr>
            <a:xfrm>
              <a:off x="0" y="4448625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bg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7"/>
            <p:cNvSpPr/>
            <p:nvPr/>
          </p:nvSpPr>
          <p:spPr>
            <a:xfrm rot="2700000">
              <a:off x="3679701" y="4916412"/>
              <a:ext cx="178073" cy="199698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7"/>
            <p:cNvSpPr/>
            <p:nvPr/>
          </p:nvSpPr>
          <p:spPr>
            <a:xfrm>
              <a:off x="340675" y="298177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7"/>
            <p:cNvSpPr/>
            <p:nvPr/>
          </p:nvSpPr>
          <p:spPr>
            <a:xfrm>
              <a:off x="229800" y="4843038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7"/>
            <p:cNvSpPr/>
            <p:nvPr/>
          </p:nvSpPr>
          <p:spPr>
            <a:xfrm rot="-1283699">
              <a:off x="8802724" y="435152"/>
              <a:ext cx="178077" cy="199703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7"/>
            <p:cNvSpPr/>
            <p:nvPr/>
          </p:nvSpPr>
          <p:spPr>
            <a:xfrm rot="2190330">
              <a:off x="5888775" y="775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14049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4"/>
        </a:solidFill>
        <a:effectLst/>
      </p:bgPr>
    </p:bg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6503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4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3" name="Google Shape;443;p25"/>
          <p:cNvGrpSpPr/>
          <p:nvPr/>
        </p:nvGrpSpPr>
        <p:grpSpPr>
          <a:xfrm>
            <a:off x="0" y="-20450"/>
            <a:ext cx="12206400" cy="7140572"/>
            <a:chOff x="0" y="-15338"/>
            <a:chExt cx="9154800" cy="5355429"/>
          </a:xfrm>
        </p:grpSpPr>
        <p:sp>
          <p:nvSpPr>
            <p:cNvPr id="444" name="Google Shape;444;p25"/>
            <p:cNvSpPr/>
            <p:nvPr/>
          </p:nvSpPr>
          <p:spPr>
            <a:xfrm rot="10800000" flipH="1">
              <a:off x="0" y="105012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25"/>
            <p:cNvSpPr/>
            <p:nvPr/>
          </p:nvSpPr>
          <p:spPr>
            <a:xfrm rot="10800000">
              <a:off x="0" y="-15338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25"/>
            <p:cNvSpPr/>
            <p:nvPr/>
          </p:nvSpPr>
          <p:spPr>
            <a:xfrm>
              <a:off x="162600" y="1050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25"/>
            <p:cNvSpPr/>
            <p:nvPr/>
          </p:nvSpPr>
          <p:spPr>
            <a:xfrm>
              <a:off x="289200" y="46830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25"/>
            <p:cNvSpPr/>
            <p:nvPr/>
          </p:nvSpPr>
          <p:spPr>
            <a:xfrm rot="2190330">
              <a:off x="8791100" y="430592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25"/>
            <p:cNvSpPr/>
            <p:nvPr/>
          </p:nvSpPr>
          <p:spPr>
            <a:xfrm>
              <a:off x="3457100" y="478677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25"/>
            <p:cNvSpPr/>
            <p:nvPr/>
          </p:nvSpPr>
          <p:spPr>
            <a:xfrm flipH="1">
              <a:off x="7" y="4545674"/>
              <a:ext cx="9154793" cy="794417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25"/>
            <p:cNvSpPr/>
            <p:nvPr/>
          </p:nvSpPr>
          <p:spPr>
            <a:xfrm>
              <a:off x="0" y="4448625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25"/>
            <p:cNvSpPr/>
            <p:nvPr/>
          </p:nvSpPr>
          <p:spPr>
            <a:xfrm rot="2700000">
              <a:off x="3679701" y="4916412"/>
              <a:ext cx="178073" cy="199698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25"/>
            <p:cNvSpPr/>
            <p:nvPr/>
          </p:nvSpPr>
          <p:spPr>
            <a:xfrm>
              <a:off x="340675" y="298177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25"/>
            <p:cNvSpPr/>
            <p:nvPr/>
          </p:nvSpPr>
          <p:spPr>
            <a:xfrm>
              <a:off x="229800" y="4843038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25"/>
            <p:cNvSpPr/>
            <p:nvPr/>
          </p:nvSpPr>
          <p:spPr>
            <a:xfrm rot="-1283699">
              <a:off x="8802724" y="435152"/>
              <a:ext cx="178077" cy="199703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25"/>
            <p:cNvSpPr/>
            <p:nvPr/>
          </p:nvSpPr>
          <p:spPr>
            <a:xfrm rot="2190330">
              <a:off x="5888775" y="775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01452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A2886D60-212C-4634-8F55-A6168EBEA1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4917901-4DAD-479F-AC91-A6C040FDE2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56"/>
          <a:stretch/>
        </p:blipFill>
        <p:spPr>
          <a:xfrm>
            <a:off x="1896437" y="3030409"/>
            <a:ext cx="2457528" cy="146732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7CEC63E-D8F3-4C99-8C19-E063B5040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95" t="19153" b="9518"/>
          <a:stretch/>
        </p:blipFill>
        <p:spPr>
          <a:xfrm>
            <a:off x="7604078" y="496349"/>
            <a:ext cx="1307532" cy="217467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09A0A1A-3E3F-4AED-9628-14DCACFFF5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57" r="44843" b="72394"/>
          <a:stretch/>
        </p:blipFill>
        <p:spPr>
          <a:xfrm>
            <a:off x="486738" y="337983"/>
            <a:ext cx="1409700" cy="124378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E3C004E-AD01-4F78-ABDE-9B7C848E6E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72" r="64944" b="1"/>
          <a:stretch/>
        </p:blipFill>
        <p:spPr>
          <a:xfrm>
            <a:off x="1478981" y="4875550"/>
            <a:ext cx="1492819" cy="51607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D498764-D0B4-4CE1-B2DE-28CD4D5121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6" t="35624" r="65269" b="16247"/>
          <a:stretch/>
        </p:blipFill>
        <p:spPr>
          <a:xfrm>
            <a:off x="486737" y="1863927"/>
            <a:ext cx="1307531" cy="146732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7D7116D-6EC5-4445-A13C-44D3069C27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6" b="55122"/>
          <a:stretch/>
        </p:blipFill>
        <p:spPr>
          <a:xfrm>
            <a:off x="5600701" y="1154778"/>
            <a:ext cx="1586415" cy="124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839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194100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4.wdp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11.png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4.wdp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14">
            <a:extLst>
              <a:ext uri="{FF2B5EF4-FFF2-40B4-BE49-F238E27FC236}">
                <a16:creationId xmlns:a16="http://schemas.microsoft.com/office/drawing/2014/main" id="{BEBD2549-9410-4B27-A467-78824FBAB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933" y="3606532"/>
            <a:ext cx="7088061" cy="35440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BEC4DB-C1E6-4402-9BD5-3B1C3F6F2FBE}"/>
              </a:ext>
            </a:extLst>
          </p:cNvPr>
          <p:cNvSpPr txBox="1"/>
          <p:nvPr/>
        </p:nvSpPr>
        <p:spPr>
          <a:xfrm>
            <a:off x="2149774" y="348914"/>
            <a:ext cx="6554679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.....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....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....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.....</a:t>
            </a:r>
          </a:p>
        </p:txBody>
      </p:sp>
      <p:sp>
        <p:nvSpPr>
          <p:cNvPr id="6" name="Google Shape;982;p43">
            <a:extLst>
              <a:ext uri="{FF2B5EF4-FFF2-40B4-BE49-F238E27FC236}">
                <a16:creationId xmlns:a16="http://schemas.microsoft.com/office/drawing/2014/main" id="{B51EC3EA-7A27-4FE7-AD17-705F4A6148D5}"/>
              </a:ext>
            </a:extLst>
          </p:cNvPr>
          <p:cNvSpPr/>
          <p:nvPr/>
        </p:nvSpPr>
        <p:spPr>
          <a:xfrm>
            <a:off x="1547552" y="1603497"/>
            <a:ext cx="8894305" cy="200303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1867" b="1" kern="0" dirty="0" smtClean="0">
                <a:ln w="12700" cap="flat" cmpd="sng">
                  <a:solidFill>
                    <a:srgbClr val="C3CBFC">
                      <a:lumMod val="10000"/>
                    </a:srgbClr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6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5 Phobia" panose="02000506000000020003" pitchFamily="2" charset="0"/>
                <a:cs typeface="Arial"/>
                <a:sym typeface="Arial"/>
              </a:rPr>
              <a:t>TIẾNG VIỆT – LỚP 2</a:t>
            </a:r>
            <a:endParaRPr kumimoji="0" sz="1867" b="1" i="0" u="none" strike="noStrike" kern="0" cap="none" spc="0" normalizeH="0" baseline="0" noProof="0" dirty="0">
              <a:ln w="12700" cap="flat" cmpd="sng">
                <a:solidFill>
                  <a:srgbClr val="C3CBFC">
                    <a:lumMod val="10000"/>
                  </a:srgbClr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accent6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5 Phobia" panose="02000506000000020003" pitchFamily="2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9776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peech Bubble: Rectangle with Corners Rounded 4">
            <a:extLst>
              <a:ext uri="{FF2B5EF4-FFF2-40B4-BE49-F238E27FC236}">
                <a16:creationId xmlns:a16="http://schemas.microsoft.com/office/drawing/2014/main" id="{1FA9FD0A-937E-4AA2-BE0B-46ED027E1A58}"/>
              </a:ext>
            </a:extLst>
          </p:cNvPr>
          <p:cNvSpPr/>
          <p:nvPr/>
        </p:nvSpPr>
        <p:spPr>
          <a:xfrm flipH="1">
            <a:off x="551542" y="92904"/>
            <a:ext cx="11335657" cy="546036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36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3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3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tranh</a:t>
            </a:r>
            <a:r>
              <a:rPr lang="en-US" sz="3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r>
              <a:rPr lang="en-US" sz="3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thuộc</a:t>
            </a:r>
            <a:r>
              <a:rPr lang="en-US" sz="3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3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lang="en-US" sz="3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3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0060" y="856655"/>
            <a:ext cx="8838095" cy="31904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2229" y="4047131"/>
            <a:ext cx="117710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……………………………………………………………………………………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2229" y="5001238"/>
            <a:ext cx="117710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……………………………………………………………………………………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73342" y="4433508"/>
            <a:ext cx="77603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con,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cuốc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rau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,..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3342" y="5432125"/>
            <a:ext cx="76048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cuốc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nhổ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,...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5119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peech Bubble: Rectangle with Corners Rounded 4">
            <a:extLst>
              <a:ext uri="{FF2B5EF4-FFF2-40B4-BE49-F238E27FC236}">
                <a16:creationId xmlns:a16="http://schemas.microsoft.com/office/drawing/2014/main" id="{1FA9FD0A-937E-4AA2-BE0B-46ED027E1A58}"/>
              </a:ext>
            </a:extLst>
          </p:cNvPr>
          <p:cNvSpPr/>
          <p:nvPr/>
        </p:nvSpPr>
        <p:spPr>
          <a:xfrm flipH="1">
            <a:off x="1492796" y="72657"/>
            <a:ext cx="9239252" cy="6991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Sắp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xếp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70069" y="1024685"/>
            <a:ext cx="10817157" cy="30468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b="1" dirty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chợ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endParaRPr lang="en-US" sz="3200" b="1" dirty="0" smtClean="0">
              <a:solidFill>
                <a:schemeClr val="accent6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…………………………………………………………………</a:t>
            </a:r>
          </a:p>
          <a:p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dọn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dẹp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mâm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endParaRPr lang="en-US" sz="3200" b="1" dirty="0" smtClean="0">
              <a:solidFill>
                <a:schemeClr val="accent6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…………………………………………………………………</a:t>
            </a:r>
            <a:endParaRPr lang="en-US" sz="3200" dirty="0">
              <a:solidFill>
                <a:schemeClr val="accent6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Nam,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endParaRPr lang="en-US" sz="3200" b="1" dirty="0" smtClean="0">
              <a:solidFill>
                <a:schemeClr val="accent6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………………………………………………………………….</a:t>
            </a:r>
            <a:endParaRPr lang="en-US" sz="3200" dirty="0">
              <a:solidFill>
                <a:schemeClr val="accent6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peech Bubble: Rectangle with Corners Rounded 4">
            <a:extLst>
              <a:ext uri="{FF2B5EF4-FFF2-40B4-BE49-F238E27FC236}">
                <a16:creationId xmlns:a16="http://schemas.microsoft.com/office/drawing/2014/main" id="{1FA9FD0A-937E-4AA2-BE0B-46ED027E1A58}"/>
              </a:ext>
            </a:extLst>
          </p:cNvPr>
          <p:cNvSpPr/>
          <p:nvPr/>
        </p:nvSpPr>
        <p:spPr>
          <a:xfrm flipH="1">
            <a:off x="1492796" y="4324465"/>
            <a:ext cx="6697893" cy="467332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b="1" noProof="0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3200" b="1" noProof="0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Đặt</a:t>
            </a:r>
            <a:r>
              <a:rPr lang="en-US" sz="3200" b="1" noProof="0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US" sz="3200" b="1" noProof="0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200" b="1" noProof="0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noProof="0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b="1" noProof="0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r>
              <a:rPr lang="en-US" sz="3200" b="1" noProof="0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200" b="1" noProof="0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3200" b="1" noProof="0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3200" b="1" noProof="0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67724" y="1498755"/>
            <a:ext cx="4149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chợ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17709" y="2426769"/>
            <a:ext cx="6500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dọn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dẹp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mâm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bát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85796" y="3473945"/>
            <a:ext cx="8185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Nam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38804" y="4905092"/>
            <a:ext cx="6857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85796" y="5457976"/>
            <a:ext cx="73880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quét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735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4" grpId="0"/>
      <p:bldP spid="15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93;p35"/>
          <p:cNvSpPr/>
          <p:nvPr/>
        </p:nvSpPr>
        <p:spPr>
          <a:xfrm flipH="1">
            <a:off x="2686800" y="2349880"/>
            <a:ext cx="6818400" cy="2242000"/>
          </a:xfrm>
          <a:prstGeom prst="roundRect">
            <a:avLst>
              <a:gd name="adj" fmla="val 11401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Google Shape;698;p35"/>
          <p:cNvSpPr/>
          <p:nvPr/>
        </p:nvSpPr>
        <p:spPr>
          <a:xfrm>
            <a:off x="736631" y="1796879"/>
            <a:ext cx="1926303" cy="1184960"/>
          </a:xfrm>
          <a:custGeom>
            <a:avLst/>
            <a:gdLst/>
            <a:ahLst/>
            <a:cxnLst/>
            <a:rect l="l" t="t" r="r" b="b"/>
            <a:pathLst>
              <a:path w="7070" h="4349" extrusionOk="0">
                <a:moveTo>
                  <a:pt x="4102" y="0"/>
                </a:moveTo>
                <a:cubicBezTo>
                  <a:pt x="3302" y="0"/>
                  <a:pt x="2534" y="617"/>
                  <a:pt x="2524" y="1475"/>
                </a:cubicBezTo>
                <a:cubicBezTo>
                  <a:pt x="2266" y="1209"/>
                  <a:pt x="1917" y="1099"/>
                  <a:pt x="1563" y="1099"/>
                </a:cubicBezTo>
                <a:cubicBezTo>
                  <a:pt x="1464" y="1099"/>
                  <a:pt x="1365" y="1107"/>
                  <a:pt x="1267" y="1123"/>
                </a:cubicBezTo>
                <a:cubicBezTo>
                  <a:pt x="1054" y="1166"/>
                  <a:pt x="874" y="1273"/>
                  <a:pt x="756" y="1443"/>
                </a:cubicBezTo>
                <a:cubicBezTo>
                  <a:pt x="704" y="1518"/>
                  <a:pt x="640" y="1624"/>
                  <a:pt x="629" y="1709"/>
                </a:cubicBezTo>
                <a:cubicBezTo>
                  <a:pt x="629" y="1741"/>
                  <a:pt x="682" y="2071"/>
                  <a:pt x="682" y="2071"/>
                </a:cubicBezTo>
                <a:cubicBezTo>
                  <a:pt x="469" y="2093"/>
                  <a:pt x="288" y="2114"/>
                  <a:pt x="160" y="2295"/>
                </a:cubicBezTo>
                <a:cubicBezTo>
                  <a:pt x="11" y="2507"/>
                  <a:pt x="1" y="2763"/>
                  <a:pt x="118" y="2997"/>
                </a:cubicBezTo>
                <a:cubicBezTo>
                  <a:pt x="278" y="3274"/>
                  <a:pt x="565" y="3444"/>
                  <a:pt x="863" y="3466"/>
                </a:cubicBezTo>
                <a:cubicBezTo>
                  <a:pt x="891" y="3467"/>
                  <a:pt x="919" y="3467"/>
                  <a:pt x="947" y="3467"/>
                </a:cubicBezTo>
                <a:cubicBezTo>
                  <a:pt x="1190" y="3467"/>
                  <a:pt x="1409" y="3423"/>
                  <a:pt x="1619" y="3328"/>
                </a:cubicBezTo>
                <a:cubicBezTo>
                  <a:pt x="1800" y="3242"/>
                  <a:pt x="1917" y="3082"/>
                  <a:pt x="2088" y="2997"/>
                </a:cubicBezTo>
                <a:cubicBezTo>
                  <a:pt x="2098" y="3551"/>
                  <a:pt x="2194" y="3881"/>
                  <a:pt x="2715" y="4158"/>
                </a:cubicBezTo>
                <a:cubicBezTo>
                  <a:pt x="2968" y="4287"/>
                  <a:pt x="3221" y="4348"/>
                  <a:pt x="3479" y="4348"/>
                </a:cubicBezTo>
                <a:cubicBezTo>
                  <a:pt x="3732" y="4348"/>
                  <a:pt x="3991" y="4290"/>
                  <a:pt x="4259" y="4179"/>
                </a:cubicBezTo>
                <a:cubicBezTo>
                  <a:pt x="4643" y="4019"/>
                  <a:pt x="4770" y="3711"/>
                  <a:pt x="5047" y="3455"/>
                </a:cubicBezTo>
                <a:cubicBezTo>
                  <a:pt x="5207" y="3785"/>
                  <a:pt x="5790" y="4012"/>
                  <a:pt x="6160" y="4012"/>
                </a:cubicBezTo>
                <a:cubicBezTo>
                  <a:pt x="6184" y="4012"/>
                  <a:pt x="6207" y="4011"/>
                  <a:pt x="6228" y="4009"/>
                </a:cubicBezTo>
                <a:cubicBezTo>
                  <a:pt x="6687" y="3966"/>
                  <a:pt x="6985" y="3519"/>
                  <a:pt x="7027" y="3104"/>
                </a:cubicBezTo>
                <a:cubicBezTo>
                  <a:pt x="7070" y="2561"/>
                  <a:pt x="6888" y="2060"/>
                  <a:pt x="6431" y="1752"/>
                </a:cubicBezTo>
                <a:cubicBezTo>
                  <a:pt x="6294" y="1659"/>
                  <a:pt x="6174" y="1622"/>
                  <a:pt x="6053" y="1622"/>
                </a:cubicBezTo>
                <a:cubicBezTo>
                  <a:pt x="5912" y="1622"/>
                  <a:pt x="5768" y="1672"/>
                  <a:pt x="5590" y="1741"/>
                </a:cubicBezTo>
                <a:cubicBezTo>
                  <a:pt x="5558" y="922"/>
                  <a:pt x="5249" y="134"/>
                  <a:pt x="4323" y="16"/>
                </a:cubicBezTo>
                <a:cubicBezTo>
                  <a:pt x="4250" y="6"/>
                  <a:pt x="4176" y="0"/>
                  <a:pt x="4102" y="0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Google Shape;699;p35"/>
          <p:cNvSpPr/>
          <p:nvPr/>
        </p:nvSpPr>
        <p:spPr>
          <a:xfrm>
            <a:off x="8648381" y="4089400"/>
            <a:ext cx="3543619" cy="2242000"/>
          </a:xfrm>
          <a:custGeom>
            <a:avLst/>
            <a:gdLst/>
            <a:ahLst/>
            <a:cxnLst/>
            <a:rect l="l" t="t" r="r" b="b"/>
            <a:pathLst>
              <a:path w="9625" h="5613" extrusionOk="0">
                <a:moveTo>
                  <a:pt x="5523" y="0"/>
                </a:moveTo>
                <a:cubicBezTo>
                  <a:pt x="5481" y="0"/>
                  <a:pt x="5439" y="2"/>
                  <a:pt x="5398" y="6"/>
                </a:cubicBezTo>
                <a:cubicBezTo>
                  <a:pt x="4962" y="38"/>
                  <a:pt x="4355" y="240"/>
                  <a:pt x="4046" y="581"/>
                </a:cubicBezTo>
                <a:cubicBezTo>
                  <a:pt x="3801" y="836"/>
                  <a:pt x="3822" y="1071"/>
                  <a:pt x="3801" y="1390"/>
                </a:cubicBezTo>
                <a:cubicBezTo>
                  <a:pt x="3429" y="1444"/>
                  <a:pt x="3077" y="1912"/>
                  <a:pt x="3120" y="2284"/>
                </a:cubicBezTo>
                <a:cubicBezTo>
                  <a:pt x="2805" y="2025"/>
                  <a:pt x="2386" y="1835"/>
                  <a:pt x="1966" y="1835"/>
                </a:cubicBezTo>
                <a:cubicBezTo>
                  <a:pt x="1817" y="1835"/>
                  <a:pt x="1668" y="1859"/>
                  <a:pt x="1523" y="1912"/>
                </a:cubicBezTo>
                <a:cubicBezTo>
                  <a:pt x="959" y="2114"/>
                  <a:pt x="767" y="2689"/>
                  <a:pt x="746" y="3232"/>
                </a:cubicBezTo>
                <a:cubicBezTo>
                  <a:pt x="320" y="3488"/>
                  <a:pt x="54" y="3743"/>
                  <a:pt x="32" y="4264"/>
                </a:cubicBezTo>
                <a:cubicBezTo>
                  <a:pt x="1" y="4903"/>
                  <a:pt x="416" y="5340"/>
                  <a:pt x="1065" y="5425"/>
                </a:cubicBezTo>
                <a:cubicBezTo>
                  <a:pt x="1145" y="5438"/>
                  <a:pt x="1237" y="5444"/>
                  <a:pt x="1331" y="5444"/>
                </a:cubicBezTo>
                <a:cubicBezTo>
                  <a:pt x="1474" y="5444"/>
                  <a:pt x="1624" y="5430"/>
                  <a:pt x="1747" y="5404"/>
                </a:cubicBezTo>
                <a:cubicBezTo>
                  <a:pt x="1875" y="5371"/>
                  <a:pt x="2024" y="5222"/>
                  <a:pt x="2151" y="5222"/>
                </a:cubicBezTo>
                <a:cubicBezTo>
                  <a:pt x="2225" y="5222"/>
                  <a:pt x="2300" y="5340"/>
                  <a:pt x="2374" y="5383"/>
                </a:cubicBezTo>
                <a:cubicBezTo>
                  <a:pt x="2535" y="5489"/>
                  <a:pt x="2779" y="5563"/>
                  <a:pt x="2971" y="5584"/>
                </a:cubicBezTo>
                <a:cubicBezTo>
                  <a:pt x="3098" y="5604"/>
                  <a:pt x="3220" y="5613"/>
                  <a:pt x="3339" y="5613"/>
                </a:cubicBezTo>
                <a:cubicBezTo>
                  <a:pt x="3946" y="5613"/>
                  <a:pt x="4452" y="5370"/>
                  <a:pt x="4951" y="4978"/>
                </a:cubicBezTo>
                <a:cubicBezTo>
                  <a:pt x="5154" y="5371"/>
                  <a:pt x="5409" y="5478"/>
                  <a:pt x="5877" y="5478"/>
                </a:cubicBezTo>
                <a:cubicBezTo>
                  <a:pt x="6250" y="5478"/>
                  <a:pt x="6846" y="5435"/>
                  <a:pt x="6974" y="4978"/>
                </a:cubicBezTo>
                <a:lnTo>
                  <a:pt x="6974" y="4978"/>
                </a:lnTo>
                <a:cubicBezTo>
                  <a:pt x="6942" y="5095"/>
                  <a:pt x="7485" y="5383"/>
                  <a:pt x="7570" y="5425"/>
                </a:cubicBezTo>
                <a:cubicBezTo>
                  <a:pt x="7726" y="5490"/>
                  <a:pt x="7879" y="5516"/>
                  <a:pt x="8037" y="5516"/>
                </a:cubicBezTo>
                <a:cubicBezTo>
                  <a:pt x="8138" y="5516"/>
                  <a:pt x="8240" y="5506"/>
                  <a:pt x="8347" y="5489"/>
                </a:cubicBezTo>
                <a:cubicBezTo>
                  <a:pt x="8698" y="5435"/>
                  <a:pt x="8986" y="5170"/>
                  <a:pt x="9135" y="4850"/>
                </a:cubicBezTo>
                <a:cubicBezTo>
                  <a:pt x="9209" y="4690"/>
                  <a:pt x="9252" y="4541"/>
                  <a:pt x="9242" y="4371"/>
                </a:cubicBezTo>
                <a:cubicBezTo>
                  <a:pt x="9231" y="4330"/>
                  <a:pt x="9051" y="3869"/>
                  <a:pt x="9011" y="3869"/>
                </a:cubicBezTo>
                <a:cubicBezTo>
                  <a:pt x="9010" y="3869"/>
                  <a:pt x="9008" y="3870"/>
                  <a:pt x="9007" y="3871"/>
                </a:cubicBezTo>
                <a:cubicBezTo>
                  <a:pt x="9529" y="3285"/>
                  <a:pt x="9625" y="2327"/>
                  <a:pt x="8954" y="1806"/>
                </a:cubicBezTo>
                <a:cubicBezTo>
                  <a:pt x="8632" y="1566"/>
                  <a:pt x="8272" y="1341"/>
                  <a:pt x="7894" y="1341"/>
                </a:cubicBezTo>
                <a:cubicBezTo>
                  <a:pt x="7736" y="1341"/>
                  <a:pt x="7574" y="1381"/>
                  <a:pt x="7410" y="1475"/>
                </a:cubicBezTo>
                <a:cubicBezTo>
                  <a:pt x="7309" y="656"/>
                  <a:pt x="6324" y="0"/>
                  <a:pt x="5523" y="0"/>
                </a:cubicBez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FF3708-BC52-CD8B-E419-D39950170D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4263" t="15645" r="11957" b="14667"/>
          <a:stretch/>
        </p:blipFill>
        <p:spPr>
          <a:xfrm flipH="1">
            <a:off x="1329246" y="-22032"/>
            <a:ext cx="3180255" cy="30038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BD4FBB-EA30-16AE-0725-2FB9555649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1240" t="10750" r="20646" b="16692"/>
          <a:stretch/>
        </p:blipFill>
        <p:spPr>
          <a:xfrm>
            <a:off x="9399749" y="2389360"/>
            <a:ext cx="2455444" cy="30657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7D0862-D199-46A1-B0EC-46981F475A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2867" y="2465748"/>
            <a:ext cx="6206266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90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472;p28">
            <a:extLst>
              <a:ext uri="{FF2B5EF4-FFF2-40B4-BE49-F238E27FC236}">
                <a16:creationId xmlns:a16="http://schemas.microsoft.com/office/drawing/2014/main" id="{5C32DF34-3E8E-31DB-45E9-A9D801DF8D65}"/>
              </a:ext>
            </a:extLst>
          </p:cNvPr>
          <p:cNvGrpSpPr/>
          <p:nvPr/>
        </p:nvGrpSpPr>
        <p:grpSpPr>
          <a:xfrm rot="1554012">
            <a:off x="7579866" y="852611"/>
            <a:ext cx="1702681" cy="2040333"/>
            <a:chOff x="772056" y="1246863"/>
            <a:chExt cx="1230545" cy="1615348"/>
          </a:xfrm>
        </p:grpSpPr>
        <p:sp>
          <p:nvSpPr>
            <p:cNvPr id="34" name="Google Shape;473;p28">
              <a:extLst>
                <a:ext uri="{FF2B5EF4-FFF2-40B4-BE49-F238E27FC236}">
                  <a16:creationId xmlns:a16="http://schemas.microsoft.com/office/drawing/2014/main" id="{30892FF9-6055-BBE9-5C28-AE5CA2868175}"/>
                </a:ext>
              </a:extLst>
            </p:cNvPr>
            <p:cNvSpPr/>
            <p:nvPr/>
          </p:nvSpPr>
          <p:spPr>
            <a:xfrm>
              <a:off x="1233705" y="2607864"/>
              <a:ext cx="326880" cy="254347"/>
            </a:xfrm>
            <a:custGeom>
              <a:avLst/>
              <a:gdLst/>
              <a:ahLst/>
              <a:cxnLst/>
              <a:rect l="l" t="t" r="r" b="b"/>
              <a:pathLst>
                <a:path w="3529" h="2746" extrusionOk="0">
                  <a:moveTo>
                    <a:pt x="2200" y="1"/>
                  </a:moveTo>
                  <a:cubicBezTo>
                    <a:pt x="2185" y="1"/>
                    <a:pt x="2169" y="2"/>
                    <a:pt x="2154" y="3"/>
                  </a:cubicBezTo>
                  <a:cubicBezTo>
                    <a:pt x="1902" y="23"/>
                    <a:pt x="1214" y="407"/>
                    <a:pt x="1102" y="700"/>
                  </a:cubicBezTo>
                  <a:cubicBezTo>
                    <a:pt x="840" y="893"/>
                    <a:pt x="1" y="2055"/>
                    <a:pt x="354" y="2399"/>
                  </a:cubicBezTo>
                  <a:cubicBezTo>
                    <a:pt x="406" y="2449"/>
                    <a:pt x="462" y="2470"/>
                    <a:pt x="518" y="2470"/>
                  </a:cubicBezTo>
                  <a:cubicBezTo>
                    <a:pt x="769" y="2470"/>
                    <a:pt x="1036" y="2054"/>
                    <a:pt x="1102" y="1914"/>
                  </a:cubicBezTo>
                  <a:lnTo>
                    <a:pt x="1102" y="1914"/>
                  </a:lnTo>
                  <a:cubicBezTo>
                    <a:pt x="1093" y="2167"/>
                    <a:pt x="1123" y="2399"/>
                    <a:pt x="1244" y="2581"/>
                  </a:cubicBezTo>
                  <a:cubicBezTo>
                    <a:pt x="1271" y="2585"/>
                    <a:pt x="1298" y="2587"/>
                    <a:pt x="1323" y="2587"/>
                  </a:cubicBezTo>
                  <a:cubicBezTo>
                    <a:pt x="1604" y="2587"/>
                    <a:pt x="1746" y="2336"/>
                    <a:pt x="1821" y="2086"/>
                  </a:cubicBezTo>
                  <a:cubicBezTo>
                    <a:pt x="1898" y="2318"/>
                    <a:pt x="2031" y="2745"/>
                    <a:pt x="2300" y="2745"/>
                  </a:cubicBezTo>
                  <a:cubicBezTo>
                    <a:pt x="2311" y="2745"/>
                    <a:pt x="2324" y="2744"/>
                    <a:pt x="2336" y="2743"/>
                  </a:cubicBezTo>
                  <a:cubicBezTo>
                    <a:pt x="2659" y="2702"/>
                    <a:pt x="2619" y="2328"/>
                    <a:pt x="2578" y="2066"/>
                  </a:cubicBezTo>
                  <a:lnTo>
                    <a:pt x="2578" y="2066"/>
                  </a:lnTo>
                  <a:cubicBezTo>
                    <a:pt x="2848" y="2143"/>
                    <a:pt x="2981" y="2523"/>
                    <a:pt x="3273" y="2523"/>
                  </a:cubicBezTo>
                  <a:cubicBezTo>
                    <a:pt x="3287" y="2523"/>
                    <a:pt x="3302" y="2522"/>
                    <a:pt x="3317" y="2520"/>
                  </a:cubicBezTo>
                  <a:cubicBezTo>
                    <a:pt x="3529" y="1873"/>
                    <a:pt x="3418" y="1055"/>
                    <a:pt x="3014" y="529"/>
                  </a:cubicBezTo>
                  <a:cubicBezTo>
                    <a:pt x="2830" y="297"/>
                    <a:pt x="2518" y="1"/>
                    <a:pt x="2200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474;p28">
              <a:extLst>
                <a:ext uri="{FF2B5EF4-FFF2-40B4-BE49-F238E27FC236}">
                  <a16:creationId xmlns:a16="http://schemas.microsoft.com/office/drawing/2014/main" id="{38BAF6D6-14C3-754D-80E9-ACD0B9F2D814}"/>
                </a:ext>
              </a:extLst>
            </p:cNvPr>
            <p:cNvSpPr/>
            <p:nvPr/>
          </p:nvSpPr>
          <p:spPr>
            <a:xfrm>
              <a:off x="772056" y="1312440"/>
              <a:ext cx="1230545" cy="1372140"/>
            </a:xfrm>
            <a:custGeom>
              <a:avLst/>
              <a:gdLst/>
              <a:ahLst/>
              <a:cxnLst/>
              <a:rect l="l" t="t" r="r" b="b"/>
              <a:pathLst>
                <a:path w="13285" h="14814" extrusionOk="0">
                  <a:moveTo>
                    <a:pt x="6507" y="0"/>
                  </a:moveTo>
                  <a:cubicBezTo>
                    <a:pt x="6364" y="0"/>
                    <a:pt x="6221" y="6"/>
                    <a:pt x="6077" y="17"/>
                  </a:cubicBezTo>
                  <a:cubicBezTo>
                    <a:pt x="2588" y="280"/>
                    <a:pt x="0" y="3798"/>
                    <a:pt x="314" y="7883"/>
                  </a:cubicBezTo>
                  <a:cubicBezTo>
                    <a:pt x="615" y="11805"/>
                    <a:pt x="3470" y="14813"/>
                    <a:pt x="6794" y="14813"/>
                  </a:cubicBezTo>
                  <a:cubicBezTo>
                    <a:pt x="6932" y="14813"/>
                    <a:pt x="7070" y="14808"/>
                    <a:pt x="7209" y="14798"/>
                  </a:cubicBezTo>
                  <a:cubicBezTo>
                    <a:pt x="10697" y="14535"/>
                    <a:pt x="13285" y="11006"/>
                    <a:pt x="12972" y="6922"/>
                  </a:cubicBezTo>
                  <a:cubicBezTo>
                    <a:pt x="12671" y="3005"/>
                    <a:pt x="9824" y="0"/>
                    <a:pt x="6507" y="0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475;p28">
              <a:extLst>
                <a:ext uri="{FF2B5EF4-FFF2-40B4-BE49-F238E27FC236}">
                  <a16:creationId xmlns:a16="http://schemas.microsoft.com/office/drawing/2014/main" id="{EDAB0D3C-C354-7E7E-9223-A5758F04C413}"/>
                </a:ext>
              </a:extLst>
            </p:cNvPr>
            <p:cNvSpPr/>
            <p:nvPr/>
          </p:nvSpPr>
          <p:spPr>
            <a:xfrm>
              <a:off x="854400" y="1448781"/>
              <a:ext cx="843922" cy="988952"/>
            </a:xfrm>
            <a:custGeom>
              <a:avLst/>
              <a:gdLst/>
              <a:ahLst/>
              <a:cxnLst/>
              <a:rect l="l" t="t" r="r" b="b"/>
              <a:pathLst>
                <a:path w="9111" h="10677" extrusionOk="0">
                  <a:moveTo>
                    <a:pt x="4419" y="0"/>
                  </a:moveTo>
                  <a:cubicBezTo>
                    <a:pt x="4328" y="0"/>
                    <a:pt x="4237" y="3"/>
                    <a:pt x="4146" y="10"/>
                  </a:cubicBezTo>
                  <a:cubicBezTo>
                    <a:pt x="1760" y="192"/>
                    <a:pt x="1" y="2720"/>
                    <a:pt x="223" y="5662"/>
                  </a:cubicBezTo>
                  <a:cubicBezTo>
                    <a:pt x="437" y="8492"/>
                    <a:pt x="2410" y="10677"/>
                    <a:pt x="4684" y="10677"/>
                  </a:cubicBezTo>
                  <a:cubicBezTo>
                    <a:pt x="4774" y="10677"/>
                    <a:pt x="4864" y="10673"/>
                    <a:pt x="4955" y="10667"/>
                  </a:cubicBezTo>
                  <a:cubicBezTo>
                    <a:pt x="7351" y="10485"/>
                    <a:pt x="9110" y="7947"/>
                    <a:pt x="8888" y="5005"/>
                  </a:cubicBezTo>
                  <a:cubicBezTo>
                    <a:pt x="8674" y="2175"/>
                    <a:pt x="6702" y="0"/>
                    <a:pt x="44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476;p28">
              <a:extLst>
                <a:ext uri="{FF2B5EF4-FFF2-40B4-BE49-F238E27FC236}">
                  <a16:creationId xmlns:a16="http://schemas.microsoft.com/office/drawing/2014/main" id="{9EC4D4B8-D0C8-8E4A-0D28-2BE49D39A625}"/>
                </a:ext>
              </a:extLst>
            </p:cNvPr>
            <p:cNvSpPr/>
            <p:nvPr/>
          </p:nvSpPr>
          <p:spPr>
            <a:xfrm>
              <a:off x="1670019" y="2304456"/>
              <a:ext cx="91886" cy="89012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477;p28">
              <a:extLst>
                <a:ext uri="{FF2B5EF4-FFF2-40B4-BE49-F238E27FC236}">
                  <a16:creationId xmlns:a16="http://schemas.microsoft.com/office/drawing/2014/main" id="{CE7881CC-7E89-F2FE-C937-E7FF442F66FF}"/>
                </a:ext>
              </a:extLst>
            </p:cNvPr>
            <p:cNvSpPr/>
            <p:nvPr/>
          </p:nvSpPr>
          <p:spPr>
            <a:xfrm>
              <a:off x="1186928" y="1553630"/>
              <a:ext cx="58170" cy="55575"/>
            </a:xfrm>
            <a:custGeom>
              <a:avLst/>
              <a:gdLst/>
              <a:ahLst/>
              <a:cxnLst/>
              <a:rect l="l" t="t" r="r" b="b"/>
              <a:pathLst>
                <a:path w="628" h="600" extrusionOk="0">
                  <a:moveTo>
                    <a:pt x="304" y="0"/>
                  </a:moveTo>
                  <a:cubicBezTo>
                    <a:pt x="297" y="0"/>
                    <a:pt x="290" y="1"/>
                    <a:pt x="283" y="1"/>
                  </a:cubicBezTo>
                  <a:cubicBezTo>
                    <a:pt x="122" y="11"/>
                    <a:pt x="0" y="163"/>
                    <a:pt x="10" y="325"/>
                  </a:cubicBezTo>
                  <a:cubicBezTo>
                    <a:pt x="20" y="475"/>
                    <a:pt x="152" y="599"/>
                    <a:pt x="300" y="599"/>
                  </a:cubicBezTo>
                  <a:cubicBezTo>
                    <a:pt x="311" y="599"/>
                    <a:pt x="322" y="599"/>
                    <a:pt x="334" y="597"/>
                  </a:cubicBezTo>
                  <a:cubicBezTo>
                    <a:pt x="495" y="587"/>
                    <a:pt x="627" y="446"/>
                    <a:pt x="607" y="284"/>
                  </a:cubicBezTo>
                  <a:cubicBezTo>
                    <a:pt x="597" y="119"/>
                    <a:pt x="466" y="0"/>
                    <a:pt x="3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478;p28">
              <a:extLst>
                <a:ext uri="{FF2B5EF4-FFF2-40B4-BE49-F238E27FC236}">
                  <a16:creationId xmlns:a16="http://schemas.microsoft.com/office/drawing/2014/main" id="{AF13B76B-9912-BF7D-E6C5-E5613D6B293B}"/>
                </a:ext>
              </a:extLst>
            </p:cNvPr>
            <p:cNvSpPr/>
            <p:nvPr/>
          </p:nvSpPr>
          <p:spPr>
            <a:xfrm>
              <a:off x="1473514" y="1532049"/>
              <a:ext cx="58077" cy="55482"/>
            </a:xfrm>
            <a:custGeom>
              <a:avLst/>
              <a:gdLst/>
              <a:ahLst/>
              <a:cxnLst/>
              <a:rect l="l" t="t" r="r" b="b"/>
              <a:pathLst>
                <a:path w="627" h="599" extrusionOk="0">
                  <a:moveTo>
                    <a:pt x="311" y="1"/>
                  </a:moveTo>
                  <a:cubicBezTo>
                    <a:pt x="305" y="1"/>
                    <a:pt x="299" y="1"/>
                    <a:pt x="293" y="1"/>
                  </a:cubicBezTo>
                  <a:cubicBezTo>
                    <a:pt x="121" y="12"/>
                    <a:pt x="0" y="153"/>
                    <a:pt x="10" y="325"/>
                  </a:cubicBezTo>
                  <a:cubicBezTo>
                    <a:pt x="29" y="480"/>
                    <a:pt x="161" y="599"/>
                    <a:pt x="315" y="599"/>
                  </a:cubicBezTo>
                  <a:cubicBezTo>
                    <a:pt x="321" y="599"/>
                    <a:pt x="327" y="598"/>
                    <a:pt x="333" y="598"/>
                  </a:cubicBezTo>
                  <a:cubicBezTo>
                    <a:pt x="495" y="588"/>
                    <a:pt x="627" y="446"/>
                    <a:pt x="607" y="275"/>
                  </a:cubicBezTo>
                  <a:cubicBezTo>
                    <a:pt x="596" y="119"/>
                    <a:pt x="465" y="1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79;p28">
              <a:extLst>
                <a:ext uri="{FF2B5EF4-FFF2-40B4-BE49-F238E27FC236}">
                  <a16:creationId xmlns:a16="http://schemas.microsoft.com/office/drawing/2014/main" id="{3974AE41-B8BF-70A1-AEC3-638D92D8A543}"/>
                </a:ext>
              </a:extLst>
            </p:cNvPr>
            <p:cNvSpPr/>
            <p:nvPr/>
          </p:nvSpPr>
          <p:spPr>
            <a:xfrm>
              <a:off x="1598004" y="1558354"/>
              <a:ext cx="118099" cy="113372"/>
            </a:xfrm>
            <a:custGeom>
              <a:avLst/>
              <a:gdLst/>
              <a:ahLst/>
              <a:cxnLst/>
              <a:rect l="l" t="t" r="r" b="b"/>
              <a:pathLst>
                <a:path w="1275" h="1224" extrusionOk="0">
                  <a:moveTo>
                    <a:pt x="587" y="0"/>
                  </a:moveTo>
                  <a:cubicBezTo>
                    <a:pt x="253" y="20"/>
                    <a:pt x="0" y="324"/>
                    <a:pt x="20" y="658"/>
                  </a:cubicBezTo>
                  <a:cubicBezTo>
                    <a:pt x="51" y="981"/>
                    <a:pt x="314" y="1224"/>
                    <a:pt x="638" y="1224"/>
                  </a:cubicBezTo>
                  <a:lnTo>
                    <a:pt x="688" y="1224"/>
                  </a:lnTo>
                  <a:cubicBezTo>
                    <a:pt x="1022" y="1193"/>
                    <a:pt x="1274" y="900"/>
                    <a:pt x="1254" y="566"/>
                  </a:cubicBezTo>
                  <a:cubicBezTo>
                    <a:pt x="1224" y="243"/>
                    <a:pt x="961" y="0"/>
                    <a:pt x="6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80;p28">
              <a:extLst>
                <a:ext uri="{FF2B5EF4-FFF2-40B4-BE49-F238E27FC236}">
                  <a16:creationId xmlns:a16="http://schemas.microsoft.com/office/drawing/2014/main" id="{4FBAD0B2-443A-71AC-4A31-01538F937BB4}"/>
                </a:ext>
              </a:extLst>
            </p:cNvPr>
            <p:cNvSpPr/>
            <p:nvPr/>
          </p:nvSpPr>
          <p:spPr>
            <a:xfrm>
              <a:off x="993988" y="1604295"/>
              <a:ext cx="117080" cy="113280"/>
            </a:xfrm>
            <a:custGeom>
              <a:avLst/>
              <a:gdLst/>
              <a:ahLst/>
              <a:cxnLst/>
              <a:rect l="l" t="t" r="r" b="b"/>
              <a:pathLst>
                <a:path w="1264" h="1223" extrusionOk="0">
                  <a:moveTo>
                    <a:pt x="556" y="0"/>
                  </a:moveTo>
                  <a:cubicBezTo>
                    <a:pt x="526" y="111"/>
                    <a:pt x="425" y="202"/>
                    <a:pt x="304" y="212"/>
                  </a:cubicBezTo>
                  <a:lnTo>
                    <a:pt x="273" y="212"/>
                  </a:lnTo>
                  <a:cubicBezTo>
                    <a:pt x="233" y="212"/>
                    <a:pt x="203" y="212"/>
                    <a:pt x="172" y="202"/>
                  </a:cubicBezTo>
                  <a:cubicBezTo>
                    <a:pt x="61" y="324"/>
                    <a:pt x="1" y="485"/>
                    <a:pt x="10" y="657"/>
                  </a:cubicBezTo>
                  <a:cubicBezTo>
                    <a:pt x="41" y="980"/>
                    <a:pt x="304" y="1223"/>
                    <a:pt x="627" y="1223"/>
                  </a:cubicBezTo>
                  <a:lnTo>
                    <a:pt x="668" y="1223"/>
                  </a:lnTo>
                  <a:cubicBezTo>
                    <a:pt x="1012" y="1193"/>
                    <a:pt x="1264" y="899"/>
                    <a:pt x="1234" y="566"/>
                  </a:cubicBezTo>
                  <a:cubicBezTo>
                    <a:pt x="1214" y="243"/>
                    <a:pt x="940" y="0"/>
                    <a:pt x="6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481;p28">
              <a:extLst>
                <a:ext uri="{FF2B5EF4-FFF2-40B4-BE49-F238E27FC236}">
                  <a16:creationId xmlns:a16="http://schemas.microsoft.com/office/drawing/2014/main" id="{4B7616D0-7AB6-D469-3E87-8AE8EE371DDF}"/>
                </a:ext>
              </a:extLst>
            </p:cNvPr>
            <p:cNvSpPr/>
            <p:nvPr/>
          </p:nvSpPr>
          <p:spPr>
            <a:xfrm>
              <a:off x="1009920" y="1604295"/>
              <a:ext cx="35661" cy="19636"/>
            </a:xfrm>
            <a:custGeom>
              <a:avLst/>
              <a:gdLst/>
              <a:ahLst/>
              <a:cxnLst/>
              <a:rect l="l" t="t" r="r" b="b"/>
              <a:pathLst>
                <a:path w="385" h="212" extrusionOk="0">
                  <a:moveTo>
                    <a:pt x="384" y="0"/>
                  </a:moveTo>
                  <a:cubicBezTo>
                    <a:pt x="233" y="20"/>
                    <a:pt x="91" y="91"/>
                    <a:pt x="0" y="202"/>
                  </a:cubicBezTo>
                  <a:cubicBezTo>
                    <a:pt x="31" y="212"/>
                    <a:pt x="61" y="212"/>
                    <a:pt x="101" y="212"/>
                  </a:cubicBezTo>
                  <a:lnTo>
                    <a:pt x="132" y="212"/>
                  </a:lnTo>
                  <a:cubicBezTo>
                    <a:pt x="253" y="202"/>
                    <a:pt x="354" y="111"/>
                    <a:pt x="3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482;p28">
              <a:extLst>
                <a:ext uri="{FF2B5EF4-FFF2-40B4-BE49-F238E27FC236}">
                  <a16:creationId xmlns:a16="http://schemas.microsoft.com/office/drawing/2014/main" id="{A6B74184-0CD9-1BD9-3E4F-ABD6F22B2199}"/>
                </a:ext>
              </a:extLst>
            </p:cNvPr>
            <p:cNvSpPr/>
            <p:nvPr/>
          </p:nvSpPr>
          <p:spPr>
            <a:xfrm>
              <a:off x="1660804" y="1813067"/>
              <a:ext cx="926" cy="1019"/>
            </a:xfrm>
            <a:custGeom>
              <a:avLst/>
              <a:gdLst/>
              <a:ahLst/>
              <a:cxnLst/>
              <a:rect l="l" t="t" r="r" b="b"/>
              <a:pathLst>
                <a:path w="10" h="11" extrusionOk="0">
                  <a:moveTo>
                    <a:pt x="0" y="0"/>
                  </a:moveTo>
                  <a:lnTo>
                    <a:pt x="10" y="11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AA48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83;p28">
              <a:extLst>
                <a:ext uri="{FF2B5EF4-FFF2-40B4-BE49-F238E27FC236}">
                  <a16:creationId xmlns:a16="http://schemas.microsoft.com/office/drawing/2014/main" id="{45AB3B2A-AF57-5AF6-BA9E-E0833AA9978E}"/>
                </a:ext>
              </a:extLst>
            </p:cNvPr>
            <p:cNvSpPr/>
            <p:nvPr/>
          </p:nvSpPr>
          <p:spPr>
            <a:xfrm>
              <a:off x="1258065" y="1602813"/>
              <a:ext cx="228603" cy="158388"/>
            </a:xfrm>
            <a:custGeom>
              <a:avLst/>
              <a:gdLst/>
              <a:ahLst/>
              <a:cxnLst/>
              <a:rect l="l" t="t" r="r" b="b"/>
              <a:pathLst>
                <a:path w="2468" h="1710" extrusionOk="0">
                  <a:moveTo>
                    <a:pt x="1300" y="1"/>
                  </a:moveTo>
                  <a:cubicBezTo>
                    <a:pt x="1259" y="1"/>
                    <a:pt x="1216" y="2"/>
                    <a:pt x="1173" y="6"/>
                  </a:cubicBezTo>
                  <a:cubicBezTo>
                    <a:pt x="506" y="56"/>
                    <a:pt x="1" y="481"/>
                    <a:pt x="41" y="946"/>
                  </a:cubicBezTo>
                  <a:cubicBezTo>
                    <a:pt x="69" y="1380"/>
                    <a:pt x="565" y="1709"/>
                    <a:pt x="1174" y="1709"/>
                  </a:cubicBezTo>
                  <a:cubicBezTo>
                    <a:pt x="1217" y="1709"/>
                    <a:pt x="1260" y="1707"/>
                    <a:pt x="1304" y="1704"/>
                  </a:cubicBezTo>
                  <a:cubicBezTo>
                    <a:pt x="1962" y="1654"/>
                    <a:pt x="2468" y="1229"/>
                    <a:pt x="2437" y="764"/>
                  </a:cubicBezTo>
                  <a:cubicBezTo>
                    <a:pt x="2399" y="329"/>
                    <a:pt x="1902" y="1"/>
                    <a:pt x="13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84;p28">
              <a:extLst>
                <a:ext uri="{FF2B5EF4-FFF2-40B4-BE49-F238E27FC236}">
                  <a16:creationId xmlns:a16="http://schemas.microsoft.com/office/drawing/2014/main" id="{47252E99-409A-4CD0-937C-2243EFE00EFD}"/>
                </a:ext>
              </a:extLst>
            </p:cNvPr>
            <p:cNvSpPr/>
            <p:nvPr/>
          </p:nvSpPr>
          <p:spPr>
            <a:xfrm>
              <a:off x="1318921" y="1666815"/>
              <a:ext cx="26306" cy="25564"/>
            </a:xfrm>
            <a:custGeom>
              <a:avLst/>
              <a:gdLst/>
              <a:ahLst/>
              <a:cxnLst/>
              <a:rect l="l" t="t" r="r" b="b"/>
              <a:pathLst>
                <a:path w="284" h="276" extrusionOk="0">
                  <a:moveTo>
                    <a:pt x="149" y="1"/>
                  </a:moveTo>
                  <a:cubicBezTo>
                    <a:pt x="144" y="1"/>
                    <a:pt x="138" y="1"/>
                    <a:pt x="132" y="2"/>
                  </a:cubicBezTo>
                  <a:cubicBezTo>
                    <a:pt x="61" y="2"/>
                    <a:pt x="0" y="73"/>
                    <a:pt x="11" y="144"/>
                  </a:cubicBezTo>
                  <a:cubicBezTo>
                    <a:pt x="11" y="224"/>
                    <a:pt x="81" y="275"/>
                    <a:pt x="152" y="275"/>
                  </a:cubicBezTo>
                  <a:cubicBezTo>
                    <a:pt x="233" y="265"/>
                    <a:pt x="284" y="204"/>
                    <a:pt x="284" y="123"/>
                  </a:cubicBezTo>
                  <a:cubicBezTo>
                    <a:pt x="275" y="58"/>
                    <a:pt x="222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85;p28">
              <a:extLst>
                <a:ext uri="{FF2B5EF4-FFF2-40B4-BE49-F238E27FC236}">
                  <a16:creationId xmlns:a16="http://schemas.microsoft.com/office/drawing/2014/main" id="{CC4844EE-2482-6D37-6532-8D62C580F63E}"/>
                </a:ext>
              </a:extLst>
            </p:cNvPr>
            <p:cNvSpPr/>
            <p:nvPr/>
          </p:nvSpPr>
          <p:spPr>
            <a:xfrm>
              <a:off x="1389224" y="1661351"/>
              <a:ext cx="26306" cy="25472"/>
            </a:xfrm>
            <a:custGeom>
              <a:avLst/>
              <a:gdLst/>
              <a:ahLst/>
              <a:cxnLst/>
              <a:rect l="l" t="t" r="r" b="b"/>
              <a:pathLst>
                <a:path w="284" h="275" extrusionOk="0">
                  <a:moveTo>
                    <a:pt x="131" y="0"/>
                  </a:moveTo>
                  <a:cubicBezTo>
                    <a:pt x="61" y="11"/>
                    <a:pt x="0" y="72"/>
                    <a:pt x="10" y="152"/>
                  </a:cubicBezTo>
                  <a:cubicBezTo>
                    <a:pt x="10" y="218"/>
                    <a:pt x="71" y="275"/>
                    <a:pt x="136" y="275"/>
                  </a:cubicBezTo>
                  <a:cubicBezTo>
                    <a:pt x="141" y="275"/>
                    <a:pt x="146" y="274"/>
                    <a:pt x="151" y="274"/>
                  </a:cubicBezTo>
                  <a:cubicBezTo>
                    <a:pt x="223" y="274"/>
                    <a:pt x="283" y="203"/>
                    <a:pt x="273" y="132"/>
                  </a:cubicBezTo>
                  <a:cubicBezTo>
                    <a:pt x="273" y="51"/>
                    <a:pt x="202" y="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86;p28">
              <a:extLst>
                <a:ext uri="{FF2B5EF4-FFF2-40B4-BE49-F238E27FC236}">
                  <a16:creationId xmlns:a16="http://schemas.microsoft.com/office/drawing/2014/main" id="{460E7B79-DB2D-F7DE-66A2-7CECC188CC2F}"/>
                </a:ext>
              </a:extLst>
            </p:cNvPr>
            <p:cNvSpPr/>
            <p:nvPr/>
          </p:nvSpPr>
          <p:spPr>
            <a:xfrm>
              <a:off x="1540668" y="1246863"/>
              <a:ext cx="350592" cy="273798"/>
            </a:xfrm>
            <a:custGeom>
              <a:avLst/>
              <a:gdLst/>
              <a:ahLst/>
              <a:cxnLst/>
              <a:rect l="l" t="t" r="r" b="b"/>
              <a:pathLst>
                <a:path w="3785" h="2956" extrusionOk="0">
                  <a:moveTo>
                    <a:pt x="1612" y="0"/>
                  </a:moveTo>
                  <a:cubicBezTo>
                    <a:pt x="825" y="0"/>
                    <a:pt x="1" y="515"/>
                    <a:pt x="53" y="1321"/>
                  </a:cubicBezTo>
                  <a:cubicBezTo>
                    <a:pt x="660" y="1938"/>
                    <a:pt x="1439" y="2190"/>
                    <a:pt x="2086" y="2554"/>
                  </a:cubicBezTo>
                  <a:cubicBezTo>
                    <a:pt x="2427" y="2746"/>
                    <a:pt x="2864" y="2955"/>
                    <a:pt x="3205" y="2955"/>
                  </a:cubicBezTo>
                  <a:cubicBezTo>
                    <a:pt x="3511" y="2955"/>
                    <a:pt x="3739" y="2788"/>
                    <a:pt x="3753" y="2292"/>
                  </a:cubicBezTo>
                  <a:cubicBezTo>
                    <a:pt x="3784" y="1412"/>
                    <a:pt x="3076" y="604"/>
                    <a:pt x="2369" y="189"/>
                  </a:cubicBezTo>
                  <a:cubicBezTo>
                    <a:pt x="2145" y="60"/>
                    <a:pt x="1881" y="0"/>
                    <a:pt x="1612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487;p28">
              <a:extLst>
                <a:ext uri="{FF2B5EF4-FFF2-40B4-BE49-F238E27FC236}">
                  <a16:creationId xmlns:a16="http://schemas.microsoft.com/office/drawing/2014/main" id="{9BFBE192-B34A-3378-B4FF-D966F139D82D}"/>
                </a:ext>
              </a:extLst>
            </p:cNvPr>
            <p:cNvSpPr/>
            <p:nvPr/>
          </p:nvSpPr>
          <p:spPr>
            <a:xfrm>
              <a:off x="772056" y="1301140"/>
              <a:ext cx="340033" cy="295565"/>
            </a:xfrm>
            <a:custGeom>
              <a:avLst/>
              <a:gdLst/>
              <a:ahLst/>
              <a:cxnLst/>
              <a:rect l="l" t="t" r="r" b="b"/>
              <a:pathLst>
                <a:path w="3671" h="3191" extrusionOk="0">
                  <a:moveTo>
                    <a:pt x="2220" y="1"/>
                  </a:moveTo>
                  <a:cubicBezTo>
                    <a:pt x="1854" y="1"/>
                    <a:pt x="1488" y="105"/>
                    <a:pt x="1213" y="321"/>
                  </a:cubicBezTo>
                  <a:cubicBezTo>
                    <a:pt x="577" y="836"/>
                    <a:pt x="0" y="1746"/>
                    <a:pt x="162" y="2606"/>
                  </a:cubicBezTo>
                  <a:cubicBezTo>
                    <a:pt x="242" y="3037"/>
                    <a:pt x="446" y="3191"/>
                    <a:pt x="699" y="3191"/>
                  </a:cubicBezTo>
                  <a:cubicBezTo>
                    <a:pt x="1057" y="3191"/>
                    <a:pt x="1513" y="2882"/>
                    <a:pt x="1851" y="2615"/>
                  </a:cubicBezTo>
                  <a:cubicBezTo>
                    <a:pt x="2437" y="2150"/>
                    <a:pt x="3175" y="1797"/>
                    <a:pt x="3671" y="1089"/>
                  </a:cubicBezTo>
                  <a:cubicBezTo>
                    <a:pt x="3611" y="380"/>
                    <a:pt x="2916" y="1"/>
                    <a:pt x="2220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488;p28">
              <a:extLst>
                <a:ext uri="{FF2B5EF4-FFF2-40B4-BE49-F238E27FC236}">
                  <a16:creationId xmlns:a16="http://schemas.microsoft.com/office/drawing/2014/main" id="{81D58F3F-3198-D77A-1F9D-A48E05AB0180}"/>
                </a:ext>
              </a:extLst>
            </p:cNvPr>
            <p:cNvSpPr/>
            <p:nvPr/>
          </p:nvSpPr>
          <p:spPr>
            <a:xfrm>
              <a:off x="1793820" y="2161563"/>
              <a:ext cx="52358" cy="50716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489;p28">
              <a:extLst>
                <a:ext uri="{FF2B5EF4-FFF2-40B4-BE49-F238E27FC236}">
                  <a16:creationId xmlns:a16="http://schemas.microsoft.com/office/drawing/2014/main" id="{DC94E3C8-E2B8-C498-BC5A-F9C584E6EFFD}"/>
                </a:ext>
              </a:extLst>
            </p:cNvPr>
            <p:cNvSpPr/>
            <p:nvPr/>
          </p:nvSpPr>
          <p:spPr>
            <a:xfrm>
              <a:off x="1761895" y="1973151"/>
              <a:ext cx="52358" cy="50717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490;p28">
              <a:extLst>
                <a:ext uri="{FF2B5EF4-FFF2-40B4-BE49-F238E27FC236}">
                  <a16:creationId xmlns:a16="http://schemas.microsoft.com/office/drawing/2014/main" id="{419B9753-ABD8-2D8D-E912-DA914D28E85D}"/>
                </a:ext>
              </a:extLst>
            </p:cNvPr>
            <p:cNvSpPr/>
            <p:nvPr/>
          </p:nvSpPr>
          <p:spPr>
            <a:xfrm>
              <a:off x="1806848" y="2304438"/>
              <a:ext cx="26300" cy="25483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491;p28">
              <a:extLst>
                <a:ext uri="{FF2B5EF4-FFF2-40B4-BE49-F238E27FC236}">
                  <a16:creationId xmlns:a16="http://schemas.microsoft.com/office/drawing/2014/main" id="{8F36C87F-0489-5729-9008-73C65AFB1E6B}"/>
                </a:ext>
              </a:extLst>
            </p:cNvPr>
            <p:cNvSpPr/>
            <p:nvPr/>
          </p:nvSpPr>
          <p:spPr>
            <a:xfrm>
              <a:off x="1560573" y="2437713"/>
              <a:ext cx="26300" cy="25483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492;p28">
              <a:extLst>
                <a:ext uri="{FF2B5EF4-FFF2-40B4-BE49-F238E27FC236}">
                  <a16:creationId xmlns:a16="http://schemas.microsoft.com/office/drawing/2014/main" id="{8291B596-861B-2378-17E2-0AECE8D9F076}"/>
                </a:ext>
              </a:extLst>
            </p:cNvPr>
            <p:cNvSpPr/>
            <p:nvPr/>
          </p:nvSpPr>
          <p:spPr>
            <a:xfrm>
              <a:off x="1806848" y="1717563"/>
              <a:ext cx="26300" cy="25483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80" name="Google Shape;980;p43"/>
          <p:cNvSpPr/>
          <p:nvPr/>
        </p:nvSpPr>
        <p:spPr>
          <a:xfrm flipH="1">
            <a:off x="1544080" y="2459763"/>
            <a:ext cx="6818400" cy="2242000"/>
          </a:xfrm>
          <a:prstGeom prst="roundRect">
            <a:avLst>
              <a:gd name="adj" fmla="val 11401"/>
            </a:avLst>
          </a:prstGeom>
          <a:solidFill>
            <a:schemeClr val="bg2">
              <a:lumMod val="40000"/>
              <a:lumOff val="60000"/>
            </a:schemeClr>
          </a:solidFill>
          <a:ln w="38100" cap="flat" cmpd="sng">
            <a:solidFill>
              <a:schemeClr val="bg1">
                <a:lumMod val="1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85" name="Google Shape;985;p43"/>
          <p:cNvSpPr/>
          <p:nvPr/>
        </p:nvSpPr>
        <p:spPr>
          <a:xfrm>
            <a:off x="1" y="4698577"/>
            <a:ext cx="1125591" cy="692404"/>
          </a:xfrm>
          <a:custGeom>
            <a:avLst/>
            <a:gdLst/>
            <a:ahLst/>
            <a:cxnLst/>
            <a:rect l="l" t="t" r="r" b="b"/>
            <a:pathLst>
              <a:path w="7070" h="4349" extrusionOk="0">
                <a:moveTo>
                  <a:pt x="4102" y="0"/>
                </a:moveTo>
                <a:cubicBezTo>
                  <a:pt x="3302" y="0"/>
                  <a:pt x="2534" y="617"/>
                  <a:pt x="2524" y="1475"/>
                </a:cubicBezTo>
                <a:cubicBezTo>
                  <a:pt x="2266" y="1209"/>
                  <a:pt x="1917" y="1099"/>
                  <a:pt x="1563" y="1099"/>
                </a:cubicBezTo>
                <a:cubicBezTo>
                  <a:pt x="1464" y="1099"/>
                  <a:pt x="1365" y="1107"/>
                  <a:pt x="1267" y="1123"/>
                </a:cubicBezTo>
                <a:cubicBezTo>
                  <a:pt x="1054" y="1166"/>
                  <a:pt x="874" y="1273"/>
                  <a:pt x="756" y="1443"/>
                </a:cubicBezTo>
                <a:cubicBezTo>
                  <a:pt x="704" y="1518"/>
                  <a:pt x="640" y="1624"/>
                  <a:pt x="629" y="1709"/>
                </a:cubicBezTo>
                <a:cubicBezTo>
                  <a:pt x="629" y="1741"/>
                  <a:pt x="682" y="2071"/>
                  <a:pt x="682" y="2071"/>
                </a:cubicBezTo>
                <a:cubicBezTo>
                  <a:pt x="469" y="2093"/>
                  <a:pt x="288" y="2114"/>
                  <a:pt x="160" y="2295"/>
                </a:cubicBezTo>
                <a:cubicBezTo>
                  <a:pt x="11" y="2507"/>
                  <a:pt x="1" y="2763"/>
                  <a:pt x="118" y="2997"/>
                </a:cubicBezTo>
                <a:cubicBezTo>
                  <a:pt x="278" y="3274"/>
                  <a:pt x="565" y="3444"/>
                  <a:pt x="863" y="3466"/>
                </a:cubicBezTo>
                <a:cubicBezTo>
                  <a:pt x="891" y="3467"/>
                  <a:pt x="919" y="3467"/>
                  <a:pt x="947" y="3467"/>
                </a:cubicBezTo>
                <a:cubicBezTo>
                  <a:pt x="1190" y="3467"/>
                  <a:pt x="1409" y="3423"/>
                  <a:pt x="1619" y="3328"/>
                </a:cubicBezTo>
                <a:cubicBezTo>
                  <a:pt x="1800" y="3242"/>
                  <a:pt x="1917" y="3082"/>
                  <a:pt x="2088" y="2997"/>
                </a:cubicBezTo>
                <a:cubicBezTo>
                  <a:pt x="2098" y="3551"/>
                  <a:pt x="2194" y="3881"/>
                  <a:pt x="2715" y="4158"/>
                </a:cubicBezTo>
                <a:cubicBezTo>
                  <a:pt x="2968" y="4287"/>
                  <a:pt x="3221" y="4348"/>
                  <a:pt x="3479" y="4348"/>
                </a:cubicBezTo>
                <a:cubicBezTo>
                  <a:pt x="3732" y="4348"/>
                  <a:pt x="3991" y="4290"/>
                  <a:pt x="4259" y="4179"/>
                </a:cubicBezTo>
                <a:cubicBezTo>
                  <a:pt x="4643" y="4019"/>
                  <a:pt x="4770" y="3711"/>
                  <a:pt x="5047" y="3455"/>
                </a:cubicBezTo>
                <a:cubicBezTo>
                  <a:pt x="5207" y="3785"/>
                  <a:pt x="5790" y="4012"/>
                  <a:pt x="6160" y="4012"/>
                </a:cubicBezTo>
                <a:cubicBezTo>
                  <a:pt x="6184" y="4012"/>
                  <a:pt x="6207" y="4011"/>
                  <a:pt x="6228" y="4009"/>
                </a:cubicBezTo>
                <a:cubicBezTo>
                  <a:pt x="6687" y="3966"/>
                  <a:pt x="6985" y="3519"/>
                  <a:pt x="7027" y="3104"/>
                </a:cubicBezTo>
                <a:cubicBezTo>
                  <a:pt x="7070" y="2561"/>
                  <a:pt x="6888" y="2060"/>
                  <a:pt x="6431" y="1752"/>
                </a:cubicBezTo>
                <a:cubicBezTo>
                  <a:pt x="6294" y="1659"/>
                  <a:pt x="6174" y="1622"/>
                  <a:pt x="6053" y="1622"/>
                </a:cubicBezTo>
                <a:cubicBezTo>
                  <a:pt x="5912" y="1622"/>
                  <a:pt x="5768" y="1672"/>
                  <a:pt x="5590" y="1741"/>
                </a:cubicBezTo>
                <a:cubicBezTo>
                  <a:pt x="5558" y="922"/>
                  <a:pt x="5249" y="134"/>
                  <a:pt x="4323" y="16"/>
                </a:cubicBezTo>
                <a:cubicBezTo>
                  <a:pt x="4250" y="6"/>
                  <a:pt x="4176" y="0"/>
                  <a:pt x="4102" y="0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86" name="Google Shape;986;p43"/>
          <p:cNvSpPr/>
          <p:nvPr/>
        </p:nvSpPr>
        <p:spPr>
          <a:xfrm>
            <a:off x="10922816" y="2125483"/>
            <a:ext cx="1269184" cy="740168"/>
          </a:xfrm>
          <a:custGeom>
            <a:avLst/>
            <a:gdLst/>
            <a:ahLst/>
            <a:cxnLst/>
            <a:rect l="l" t="t" r="r" b="b"/>
            <a:pathLst>
              <a:path w="9625" h="5613" extrusionOk="0">
                <a:moveTo>
                  <a:pt x="5523" y="0"/>
                </a:moveTo>
                <a:cubicBezTo>
                  <a:pt x="5481" y="0"/>
                  <a:pt x="5439" y="2"/>
                  <a:pt x="5398" y="6"/>
                </a:cubicBezTo>
                <a:cubicBezTo>
                  <a:pt x="4962" y="38"/>
                  <a:pt x="4355" y="240"/>
                  <a:pt x="4046" y="581"/>
                </a:cubicBezTo>
                <a:cubicBezTo>
                  <a:pt x="3801" y="836"/>
                  <a:pt x="3822" y="1071"/>
                  <a:pt x="3801" y="1390"/>
                </a:cubicBezTo>
                <a:cubicBezTo>
                  <a:pt x="3429" y="1444"/>
                  <a:pt x="3077" y="1912"/>
                  <a:pt x="3120" y="2284"/>
                </a:cubicBezTo>
                <a:cubicBezTo>
                  <a:pt x="2805" y="2025"/>
                  <a:pt x="2386" y="1835"/>
                  <a:pt x="1966" y="1835"/>
                </a:cubicBezTo>
                <a:cubicBezTo>
                  <a:pt x="1817" y="1835"/>
                  <a:pt x="1668" y="1859"/>
                  <a:pt x="1523" y="1912"/>
                </a:cubicBezTo>
                <a:cubicBezTo>
                  <a:pt x="959" y="2114"/>
                  <a:pt x="767" y="2689"/>
                  <a:pt x="746" y="3232"/>
                </a:cubicBezTo>
                <a:cubicBezTo>
                  <a:pt x="320" y="3488"/>
                  <a:pt x="54" y="3743"/>
                  <a:pt x="32" y="4264"/>
                </a:cubicBezTo>
                <a:cubicBezTo>
                  <a:pt x="1" y="4903"/>
                  <a:pt x="416" y="5340"/>
                  <a:pt x="1065" y="5425"/>
                </a:cubicBezTo>
                <a:cubicBezTo>
                  <a:pt x="1145" y="5438"/>
                  <a:pt x="1237" y="5444"/>
                  <a:pt x="1331" y="5444"/>
                </a:cubicBezTo>
                <a:cubicBezTo>
                  <a:pt x="1474" y="5444"/>
                  <a:pt x="1624" y="5430"/>
                  <a:pt x="1747" y="5404"/>
                </a:cubicBezTo>
                <a:cubicBezTo>
                  <a:pt x="1875" y="5371"/>
                  <a:pt x="2024" y="5222"/>
                  <a:pt x="2151" y="5222"/>
                </a:cubicBezTo>
                <a:cubicBezTo>
                  <a:pt x="2225" y="5222"/>
                  <a:pt x="2300" y="5340"/>
                  <a:pt x="2374" y="5383"/>
                </a:cubicBezTo>
                <a:cubicBezTo>
                  <a:pt x="2535" y="5489"/>
                  <a:pt x="2779" y="5563"/>
                  <a:pt x="2971" y="5584"/>
                </a:cubicBezTo>
                <a:cubicBezTo>
                  <a:pt x="3098" y="5604"/>
                  <a:pt x="3220" y="5613"/>
                  <a:pt x="3339" y="5613"/>
                </a:cubicBezTo>
                <a:cubicBezTo>
                  <a:pt x="3946" y="5613"/>
                  <a:pt x="4452" y="5370"/>
                  <a:pt x="4951" y="4978"/>
                </a:cubicBezTo>
                <a:cubicBezTo>
                  <a:pt x="5154" y="5371"/>
                  <a:pt x="5409" y="5478"/>
                  <a:pt x="5877" y="5478"/>
                </a:cubicBezTo>
                <a:cubicBezTo>
                  <a:pt x="6250" y="5478"/>
                  <a:pt x="6846" y="5435"/>
                  <a:pt x="6974" y="4978"/>
                </a:cubicBezTo>
                <a:lnTo>
                  <a:pt x="6974" y="4978"/>
                </a:lnTo>
                <a:cubicBezTo>
                  <a:pt x="6942" y="5095"/>
                  <a:pt x="7485" y="5383"/>
                  <a:pt x="7570" y="5425"/>
                </a:cubicBezTo>
                <a:cubicBezTo>
                  <a:pt x="7726" y="5490"/>
                  <a:pt x="7879" y="5516"/>
                  <a:pt x="8037" y="5516"/>
                </a:cubicBezTo>
                <a:cubicBezTo>
                  <a:pt x="8138" y="5516"/>
                  <a:pt x="8240" y="5506"/>
                  <a:pt x="8347" y="5489"/>
                </a:cubicBezTo>
                <a:cubicBezTo>
                  <a:pt x="8698" y="5435"/>
                  <a:pt x="8986" y="5170"/>
                  <a:pt x="9135" y="4850"/>
                </a:cubicBezTo>
                <a:cubicBezTo>
                  <a:pt x="9209" y="4690"/>
                  <a:pt x="9252" y="4541"/>
                  <a:pt x="9242" y="4371"/>
                </a:cubicBezTo>
                <a:cubicBezTo>
                  <a:pt x="9231" y="4330"/>
                  <a:pt x="9051" y="3869"/>
                  <a:pt x="9011" y="3869"/>
                </a:cubicBezTo>
                <a:cubicBezTo>
                  <a:pt x="9010" y="3869"/>
                  <a:pt x="9008" y="3870"/>
                  <a:pt x="9007" y="3871"/>
                </a:cubicBezTo>
                <a:cubicBezTo>
                  <a:pt x="9529" y="3285"/>
                  <a:pt x="9625" y="2327"/>
                  <a:pt x="8954" y="1806"/>
                </a:cubicBezTo>
                <a:cubicBezTo>
                  <a:pt x="8632" y="1566"/>
                  <a:pt x="8272" y="1341"/>
                  <a:pt x="7894" y="1341"/>
                </a:cubicBezTo>
                <a:cubicBezTo>
                  <a:pt x="7736" y="1341"/>
                  <a:pt x="7574" y="1381"/>
                  <a:pt x="7410" y="1475"/>
                </a:cubicBezTo>
                <a:cubicBezTo>
                  <a:pt x="7309" y="656"/>
                  <a:pt x="6324" y="0"/>
                  <a:pt x="5523" y="0"/>
                </a:cubicBezTo>
                <a:close/>
              </a:path>
            </a:pathLst>
          </a:custGeom>
          <a:solidFill>
            <a:schemeClr val="bg1">
              <a:lumMod val="90000"/>
            </a:schemeClr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4DE411-2A32-A70C-DB83-E03C749F66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80" b="89992" l="9996" r="89992">
                        <a14:foregroundMark x1="29737" y1="25777" x2="32221" y2="19729"/>
                        <a14:foregroundMark x1="59594" y1="9780" x2="59594" y2="9780"/>
                        <a14:foregroundMark x1="58886" y1="10128" x2="58886" y2="10128"/>
                      </a14:backgroundRemoval>
                    </a14:imgEffect>
                  </a14:imgLayer>
                </a14:imgProps>
              </a:ext>
            </a:extLst>
          </a:blip>
          <a:srcRect l="15872" t="9136" r="19066" b="9156"/>
          <a:stretch/>
        </p:blipFill>
        <p:spPr>
          <a:xfrm>
            <a:off x="7790467" y="1275990"/>
            <a:ext cx="4461952" cy="5603581"/>
          </a:xfrm>
          <a:prstGeom prst="rect">
            <a:avLst/>
          </a:prstGeom>
        </p:spPr>
      </p:pic>
      <p:sp>
        <p:nvSpPr>
          <p:cNvPr id="27" name="Google Shape;982;p43">
            <a:extLst>
              <a:ext uri="{FF2B5EF4-FFF2-40B4-BE49-F238E27FC236}">
                <a16:creationId xmlns:a16="http://schemas.microsoft.com/office/drawing/2014/main" id="{B51EC3EA-7A27-4FE7-AD17-705F4A6148D5}"/>
              </a:ext>
            </a:extLst>
          </p:cNvPr>
          <p:cNvSpPr/>
          <p:nvPr/>
        </p:nvSpPr>
        <p:spPr>
          <a:xfrm>
            <a:off x="1786284" y="2694200"/>
            <a:ext cx="6242500" cy="200303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1" i="0" u="none" strike="noStrike" kern="0" cap="none" spc="0" normalizeH="0" baseline="0" noProof="0" dirty="0" err="1" smtClean="0">
                <a:ln w="12700" cap="flat" cmpd="sng">
                  <a:solidFill>
                    <a:srgbClr val="C3CBFC">
                      <a:lumMod val="10000"/>
                    </a:srgbClr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effectLst/>
                <a:uLnTx/>
                <a:uFillTx/>
                <a:latin typeface="#9Slide07 IcielKoni" pitchFamily="2" charset="0"/>
                <a:ea typeface="+mn-ea"/>
                <a:cs typeface="Arial"/>
                <a:sym typeface="Arial"/>
              </a:rPr>
              <a:t>Tuần</a:t>
            </a:r>
            <a:r>
              <a:rPr kumimoji="0" lang="en-US" sz="1867" b="1" i="0" u="none" strike="noStrike" kern="0" cap="none" spc="0" normalizeH="0" noProof="0" dirty="0" smtClean="0">
                <a:ln w="12700" cap="flat" cmpd="sng">
                  <a:solidFill>
                    <a:srgbClr val="C3CBFC">
                      <a:lumMod val="10000"/>
                    </a:srgbClr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effectLst/>
                <a:uLnTx/>
                <a:uFillTx/>
                <a:latin typeface="#9Slide07 IcielKoni" pitchFamily="2" charset="0"/>
                <a:ea typeface="+mn-ea"/>
                <a:cs typeface="Arial"/>
                <a:sym typeface="Arial"/>
              </a:rPr>
              <a:t> 16 – </a:t>
            </a:r>
            <a:r>
              <a:rPr kumimoji="0" lang="en-US" sz="1867" b="1" i="0" u="none" strike="noStrike" kern="0" cap="none" spc="0" normalizeH="0" noProof="0" dirty="0" err="1" smtClean="0">
                <a:ln w="12700" cap="flat" cmpd="sng">
                  <a:solidFill>
                    <a:srgbClr val="C3CBFC">
                      <a:lumMod val="10000"/>
                    </a:srgbClr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effectLst/>
                <a:uLnTx/>
                <a:uFillTx/>
                <a:latin typeface="#9Slide07 IcielKoni" pitchFamily="2" charset="0"/>
                <a:ea typeface="+mn-ea"/>
                <a:cs typeface="Arial"/>
                <a:sym typeface="Arial"/>
              </a:rPr>
              <a:t>Tiết</a:t>
            </a:r>
            <a:r>
              <a:rPr kumimoji="0" lang="en-US" sz="1867" b="1" i="0" u="none" strike="noStrike" kern="0" cap="none" spc="0" normalizeH="0" noProof="0" dirty="0" smtClean="0">
                <a:ln w="12700" cap="flat" cmpd="sng">
                  <a:solidFill>
                    <a:srgbClr val="C3CBFC">
                      <a:lumMod val="10000"/>
                    </a:srgbClr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effectLst/>
                <a:uLnTx/>
                <a:uFillTx/>
                <a:latin typeface="#9Slide07 IcielKoni" pitchFamily="2" charset="0"/>
                <a:ea typeface="+mn-ea"/>
                <a:cs typeface="Arial"/>
                <a:sym typeface="Arial"/>
              </a:rPr>
              <a:t> </a:t>
            </a:r>
            <a:r>
              <a:rPr kumimoji="0" lang="en-US" sz="1867" b="1" i="0" u="none" strike="noStrike" kern="0" cap="none" spc="0" normalizeH="0" noProof="0" dirty="0" smtClean="0">
                <a:ln w="12700" cap="flat" cmpd="sng">
                  <a:solidFill>
                    <a:srgbClr val="C3CBFC">
                      <a:lumMod val="10000"/>
                    </a:srgbClr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effectLst/>
                <a:uLnTx/>
                <a:uFillTx/>
                <a:latin typeface="#9Slide07 IcielKoni" pitchFamily="2" charset="0"/>
                <a:ea typeface="+mn-ea"/>
                <a:cs typeface="Arial"/>
                <a:sym typeface="Arial"/>
              </a:rPr>
              <a:t>3</a:t>
            </a:r>
            <a:endParaRPr kumimoji="0" sz="1867" b="1" i="0" u="none" strike="noStrike" kern="0" cap="none" spc="0" normalizeH="0" baseline="0" noProof="0" dirty="0">
              <a:ln w="12700" cap="flat" cmpd="sng">
                <a:solidFill>
                  <a:srgbClr val="C3CBFC">
                    <a:lumMod val="10000"/>
                  </a:srgbClr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FFFF"/>
              </a:solidFill>
              <a:effectLst/>
              <a:uLnTx/>
              <a:uFillTx/>
              <a:latin typeface="#9Slide07 IcielKoni" pitchFamily="2" charset="0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1125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785251B-19DB-4E52-A928-2E9EF15E20AB}"/>
              </a:ext>
            </a:extLst>
          </p:cNvPr>
          <p:cNvSpPr txBox="1"/>
          <p:nvPr/>
        </p:nvSpPr>
        <p:spPr>
          <a:xfrm>
            <a:off x="609230" y="890187"/>
            <a:ext cx="10758792" cy="497007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0" algn="just" defTabSz="457200">
              <a:lnSpc>
                <a:spcPct val="150000"/>
              </a:lnSpc>
              <a:defRPr/>
            </a:pPr>
            <a:r>
              <a:rPr lang="en-US" sz="2800" b="1" dirty="0" smtClean="0">
                <a:solidFill>
                  <a:srgbClr val="2D1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 smtClean="0">
                <a:solidFill>
                  <a:srgbClr val="2D1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800" b="1" dirty="0" smtClean="0">
                <a:solidFill>
                  <a:srgbClr val="2D1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2D1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 smtClean="0">
                <a:solidFill>
                  <a:srgbClr val="2D1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2D1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800" b="1" dirty="0" smtClean="0">
                <a:solidFill>
                  <a:srgbClr val="2D1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2D1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2800" b="1" dirty="0" smtClean="0">
                <a:solidFill>
                  <a:srgbClr val="2D1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 defTabSz="457200">
              <a:lnSpc>
                <a:spcPct val="150000"/>
              </a:lnSpc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kumimoji="0" lang="en-US" sz="280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kumimoji="0" lang="en-US" sz="280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kumimoji="0" lang="en-US" sz="280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1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endParaRPr kumimoji="0" lang="en-US" sz="2800" i="1" u="none" strike="noStrike" kern="1200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457200"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…..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ríu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rít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…..ò. …..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nấy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nhãn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…..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…..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ưa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mâm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hổi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 defTabSz="457200"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……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ưa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canh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cua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0" algn="r" defTabSz="457200">
              <a:lnSpc>
                <a:spcPct val="150000"/>
              </a:lnSpc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sz="280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Theo Ma</a:t>
            </a:r>
            <a:r>
              <a:rPr kumimoji="0" lang="en-US" sz="2800" i="1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1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sz="2800" i="1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1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kumimoji="0" lang="en-US" sz="280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20224" y="2117751"/>
            <a:ext cx="543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36844" y="2565518"/>
            <a:ext cx="475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48554" y="2575957"/>
            <a:ext cx="543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20224" y="3442832"/>
            <a:ext cx="543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20651" y="4255855"/>
            <a:ext cx="543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7169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5">
            <a:extLst>
              <a:ext uri="{FF2B5EF4-FFF2-40B4-BE49-F238E27FC236}">
                <a16:creationId xmlns:a16="http://schemas.microsoft.com/office/drawing/2014/main" id="{A013584D-ADB5-4CB9-9775-CA99C1146F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890" y="1557383"/>
            <a:ext cx="1177119" cy="1136876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F47CF3A1-0792-4BBC-B202-E6BAD94348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86"/>
          <a:stretch/>
        </p:blipFill>
        <p:spPr>
          <a:xfrm>
            <a:off x="-98474" y="5192733"/>
            <a:ext cx="12192000" cy="1876282"/>
          </a:xfrm>
          <a:prstGeom prst="rect">
            <a:avLst/>
          </a:prstGeom>
        </p:spPr>
      </p:pic>
      <p:pic>
        <p:nvPicPr>
          <p:cNvPr id="9" name="图片 9">
            <a:extLst>
              <a:ext uri="{FF2B5EF4-FFF2-40B4-BE49-F238E27FC236}">
                <a16:creationId xmlns:a16="http://schemas.microsoft.com/office/drawing/2014/main" id="{6B52DFB8-C48F-4803-9C63-51F0DCC516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28" y="2694259"/>
            <a:ext cx="3040962" cy="311453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1DEB306-C0BD-40D6-8208-F5A14DB64B50}"/>
              </a:ext>
            </a:extLst>
          </p:cNvPr>
          <p:cNvSpPr txBox="1"/>
          <p:nvPr/>
        </p:nvSpPr>
        <p:spPr>
          <a:xfrm>
            <a:off x="1675209" y="1434037"/>
            <a:ext cx="9261732" cy="138499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0" algn="just" defTabSz="457200">
              <a:defRPr/>
            </a:pPr>
            <a:r>
              <a:rPr lang="en-US" sz="2800" b="1" dirty="0" smtClean="0">
                <a:solidFill>
                  <a:srgbClr val="2D1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800" b="1" i="1" dirty="0" smtClean="0">
                <a:solidFill>
                  <a:srgbClr val="2D1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 </a:t>
            </a:r>
            <a:r>
              <a:rPr lang="en-US" sz="2800" b="1" dirty="0" err="1" smtClean="0">
                <a:solidFill>
                  <a:srgbClr val="2D1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b="1" dirty="0" smtClean="0">
                <a:solidFill>
                  <a:srgbClr val="2D1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smtClean="0">
                <a:solidFill>
                  <a:srgbClr val="2D1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at.</a:t>
            </a:r>
          </a:p>
          <a:p>
            <a:pPr lvl="0" algn="just" defTabSz="457200">
              <a:defRPr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ồi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 ….			x…..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ạo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r…..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endParaRPr lang="en-US" sz="2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457200">
              <a:defRPr/>
            </a:pPr>
            <a:r>
              <a:rPr kumimoji="0" lang="en-US" sz="280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canh</a:t>
            </a:r>
            <a:r>
              <a:rPr kumimoji="0" lang="en-US" sz="280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g…..		</a:t>
            </a:r>
            <a:r>
              <a:rPr kumimoji="0" lang="en-US" sz="280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</a:t>
            </a:r>
            <a:r>
              <a:rPr kumimoji="0" lang="en-US" sz="280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….. </a:t>
            </a:r>
            <a:r>
              <a:rPr kumimoji="0" lang="en-US" sz="280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kumimoji="0" lang="en-US" sz="280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kumimoji="0" lang="en-US" sz="280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kumimoji="0" lang="en-US" sz="280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r>
              <a:rPr kumimoji="0" lang="en-US" sz="280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kumimoji="0" lang="en-US" sz="280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kumimoji="0" lang="en-US" sz="280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kumimoji="0" lang="en-US" sz="280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kumimoji="0" lang="en-US" sz="280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…..</a:t>
            </a:r>
            <a:endParaRPr kumimoji="0" lang="en-US" sz="280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46371" y="1858124"/>
            <a:ext cx="543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31347" y="1864516"/>
            <a:ext cx="543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27389" y="1844872"/>
            <a:ext cx="543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725797" y="1854520"/>
            <a:ext cx="543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31301" y="2276192"/>
            <a:ext cx="543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27138" y="2276192"/>
            <a:ext cx="543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93166" y="2269686"/>
            <a:ext cx="543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595980" y="2276192"/>
            <a:ext cx="543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ác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8986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32"/>
          <p:cNvSpPr/>
          <p:nvPr/>
        </p:nvSpPr>
        <p:spPr>
          <a:xfrm flipH="1">
            <a:off x="266491" y="1533525"/>
            <a:ext cx="10979444" cy="5324474"/>
          </a:xfrm>
          <a:prstGeom prst="roundRect">
            <a:avLst>
              <a:gd name="adj" fmla="val 11401"/>
            </a:avLst>
          </a:pr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507BADD0-6A0B-DD5F-EDB3-7F3A041809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50" b="91575" l="10000" r="90000">
                        <a14:foregroundMark x1="39875" y1="8050" x2="39875" y2="8050"/>
                        <a14:foregroundMark x1="65500" y1="91575" x2="65500" y2="91575"/>
                      </a14:backgroundRemoval>
                    </a14:imgEffect>
                  </a14:imgLayer>
                </a14:imgProps>
              </a:ext>
            </a:extLst>
          </a:blip>
          <a:srcRect l="25322" t="6822" r="25609" b="7589"/>
          <a:stretch/>
        </p:blipFill>
        <p:spPr>
          <a:xfrm>
            <a:off x="11037876" y="287060"/>
            <a:ext cx="1240393" cy="2163532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F1DEB306-C0BD-40D6-8208-F5A14DB64B50}"/>
              </a:ext>
            </a:extLst>
          </p:cNvPr>
          <p:cNvSpPr txBox="1"/>
          <p:nvPr/>
        </p:nvSpPr>
        <p:spPr>
          <a:xfrm>
            <a:off x="382035" y="48072"/>
            <a:ext cx="10381760" cy="95410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0" algn="just" defTabSz="457200">
              <a:defRPr/>
            </a:pPr>
            <a:r>
              <a:rPr lang="vi-VN" sz="2800" b="1" dirty="0">
                <a:solidFill>
                  <a:srgbClr val="2D1B61"/>
                </a:solidFill>
                <a:latin typeface="Arial"/>
              </a:rPr>
              <a:t>2</a:t>
            </a:r>
            <a:r>
              <a:rPr lang="en-US" sz="2800" b="1" dirty="0">
                <a:solidFill>
                  <a:srgbClr val="2D1B61"/>
                </a:solidFill>
                <a:latin typeface="Arial"/>
              </a:rPr>
              <a:t>.</a:t>
            </a:r>
            <a:r>
              <a:rPr lang="vi-VN" sz="2800" b="1" dirty="0">
                <a:solidFill>
                  <a:srgbClr val="2D1B61"/>
                </a:solidFill>
                <a:latin typeface="Arial"/>
              </a:rPr>
              <a:t> </a:t>
            </a:r>
            <a:r>
              <a:rPr lang="en-US" sz="2800" b="1" dirty="0" err="1" smtClean="0">
                <a:solidFill>
                  <a:srgbClr val="2D1B61"/>
                </a:solidFill>
                <a:latin typeface="Arial"/>
              </a:rPr>
              <a:t>Quan</a:t>
            </a:r>
            <a:r>
              <a:rPr lang="en-US" sz="2800" b="1" dirty="0" smtClean="0">
                <a:solidFill>
                  <a:srgbClr val="2D1B61"/>
                </a:solidFill>
                <a:latin typeface="Arial"/>
              </a:rPr>
              <a:t> </a:t>
            </a:r>
            <a:r>
              <a:rPr lang="en-US" sz="2800" b="1" dirty="0" err="1" smtClean="0">
                <a:solidFill>
                  <a:srgbClr val="2D1B61"/>
                </a:solidFill>
                <a:latin typeface="Arial"/>
              </a:rPr>
              <a:t>sát</a:t>
            </a:r>
            <a:r>
              <a:rPr lang="en-US" sz="2800" b="1" dirty="0" smtClean="0">
                <a:solidFill>
                  <a:srgbClr val="2D1B61"/>
                </a:solidFill>
                <a:latin typeface="Arial"/>
              </a:rPr>
              <a:t> </a:t>
            </a:r>
            <a:r>
              <a:rPr lang="en-US" sz="2800" b="1" dirty="0" err="1" smtClean="0">
                <a:solidFill>
                  <a:srgbClr val="2D1B61"/>
                </a:solidFill>
                <a:latin typeface="Arial"/>
              </a:rPr>
              <a:t>tranh</a:t>
            </a:r>
            <a:r>
              <a:rPr lang="en-US" sz="2800" b="1" dirty="0" smtClean="0">
                <a:solidFill>
                  <a:srgbClr val="2D1B61"/>
                </a:solidFill>
                <a:latin typeface="Arial"/>
              </a:rPr>
              <a:t>, </a:t>
            </a:r>
            <a:r>
              <a:rPr lang="en-US" sz="2800" b="1" dirty="0" err="1" smtClean="0">
                <a:solidFill>
                  <a:srgbClr val="2D1B61"/>
                </a:solidFill>
                <a:latin typeface="Arial"/>
              </a:rPr>
              <a:t>viết</a:t>
            </a:r>
            <a:r>
              <a:rPr lang="en-US" sz="2800" b="1" dirty="0" smtClean="0">
                <a:solidFill>
                  <a:srgbClr val="2D1B61"/>
                </a:solidFill>
                <a:latin typeface="Arial"/>
              </a:rPr>
              <a:t> </a:t>
            </a:r>
            <a:r>
              <a:rPr lang="en-US" sz="2800" b="1" dirty="0" err="1" smtClean="0">
                <a:solidFill>
                  <a:srgbClr val="2D1B61"/>
                </a:solidFill>
                <a:latin typeface="Arial"/>
              </a:rPr>
              <a:t>tên</a:t>
            </a:r>
            <a:r>
              <a:rPr lang="en-US" sz="2800" b="1" dirty="0" smtClean="0">
                <a:solidFill>
                  <a:srgbClr val="2D1B61"/>
                </a:solidFill>
                <a:latin typeface="Arial"/>
              </a:rPr>
              <a:t> </a:t>
            </a:r>
            <a:r>
              <a:rPr lang="en-US" sz="2800" b="1" dirty="0" err="1" smtClean="0">
                <a:solidFill>
                  <a:srgbClr val="2D1B61"/>
                </a:solidFill>
                <a:latin typeface="Arial"/>
              </a:rPr>
              <a:t>hoạt</a:t>
            </a:r>
            <a:r>
              <a:rPr lang="en-US" sz="2800" b="1" dirty="0" smtClean="0">
                <a:solidFill>
                  <a:srgbClr val="2D1B61"/>
                </a:solidFill>
                <a:latin typeface="Arial"/>
              </a:rPr>
              <a:t> </a:t>
            </a:r>
            <a:r>
              <a:rPr lang="en-US" sz="2800" b="1" dirty="0" err="1" smtClean="0">
                <a:solidFill>
                  <a:srgbClr val="2D1B61"/>
                </a:solidFill>
                <a:latin typeface="Arial"/>
              </a:rPr>
              <a:t>động</a:t>
            </a:r>
            <a:r>
              <a:rPr lang="en-US" sz="2800" b="1" dirty="0" smtClean="0">
                <a:solidFill>
                  <a:srgbClr val="2D1B61"/>
                </a:solidFill>
                <a:latin typeface="Arial"/>
              </a:rPr>
              <a:t> </a:t>
            </a:r>
            <a:r>
              <a:rPr lang="en-US" sz="2800" b="1" dirty="0" err="1" smtClean="0">
                <a:solidFill>
                  <a:srgbClr val="2D1B61"/>
                </a:solidFill>
                <a:latin typeface="Arial"/>
              </a:rPr>
              <a:t>bạn</a:t>
            </a:r>
            <a:r>
              <a:rPr lang="en-US" sz="2800" b="1" dirty="0" smtClean="0">
                <a:solidFill>
                  <a:srgbClr val="2D1B61"/>
                </a:solidFill>
                <a:latin typeface="Arial"/>
              </a:rPr>
              <a:t> </a:t>
            </a:r>
            <a:r>
              <a:rPr lang="en-US" sz="2800" b="1" dirty="0" err="1" smtClean="0">
                <a:solidFill>
                  <a:srgbClr val="2D1B61"/>
                </a:solidFill>
                <a:latin typeface="Arial"/>
              </a:rPr>
              <a:t>nhỏ</a:t>
            </a:r>
            <a:r>
              <a:rPr lang="en-US" sz="2800" b="1" dirty="0" smtClean="0">
                <a:solidFill>
                  <a:srgbClr val="2D1B61"/>
                </a:solidFill>
                <a:latin typeface="Arial"/>
              </a:rPr>
              <a:t> </a:t>
            </a:r>
            <a:r>
              <a:rPr lang="en-US" sz="2800" b="1" dirty="0" err="1" smtClean="0">
                <a:solidFill>
                  <a:srgbClr val="2D1B61"/>
                </a:solidFill>
                <a:latin typeface="Arial"/>
              </a:rPr>
              <a:t>làm</a:t>
            </a:r>
            <a:r>
              <a:rPr lang="en-US" sz="2800" b="1" dirty="0" smtClean="0">
                <a:solidFill>
                  <a:srgbClr val="2D1B61"/>
                </a:solidFill>
                <a:latin typeface="Arial"/>
              </a:rPr>
              <a:t> </a:t>
            </a:r>
            <a:r>
              <a:rPr lang="en-US" sz="2800" b="1" dirty="0" err="1" smtClean="0">
                <a:solidFill>
                  <a:srgbClr val="2D1B61"/>
                </a:solidFill>
                <a:latin typeface="Arial"/>
              </a:rPr>
              <a:t>cùng</a:t>
            </a:r>
            <a:r>
              <a:rPr lang="en-US" sz="2800" b="1" dirty="0" smtClean="0">
                <a:solidFill>
                  <a:srgbClr val="2D1B61"/>
                </a:solidFill>
                <a:latin typeface="Arial"/>
              </a:rPr>
              <a:t> </a:t>
            </a:r>
            <a:r>
              <a:rPr lang="en-US" sz="2800" b="1" dirty="0" err="1" smtClean="0">
                <a:solidFill>
                  <a:srgbClr val="2D1B61"/>
                </a:solidFill>
                <a:latin typeface="Arial"/>
              </a:rPr>
              <a:t>người</a:t>
            </a:r>
            <a:r>
              <a:rPr lang="en-US" sz="2800" b="1" dirty="0" smtClean="0">
                <a:solidFill>
                  <a:srgbClr val="2D1B61"/>
                </a:solidFill>
                <a:latin typeface="Arial"/>
              </a:rPr>
              <a:t> </a:t>
            </a:r>
            <a:r>
              <a:rPr lang="en-US" sz="2800" b="1" dirty="0" err="1" smtClean="0">
                <a:solidFill>
                  <a:srgbClr val="2D1B61"/>
                </a:solidFill>
                <a:latin typeface="Arial"/>
              </a:rPr>
              <a:t>thân</a:t>
            </a:r>
            <a:r>
              <a:rPr lang="en-US" sz="2800" b="1" dirty="0" smtClean="0">
                <a:solidFill>
                  <a:srgbClr val="2D1B61"/>
                </a:solidFill>
                <a:latin typeface="Arial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2D1B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4234" y="1210380"/>
            <a:ext cx="6764803" cy="564761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064718" y="3219703"/>
            <a:ext cx="17375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dắt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28846" y="3219703"/>
            <a:ext cx="2690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chon.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03471" y="6124714"/>
            <a:ext cx="2081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26319" y="6124714"/>
            <a:ext cx="1320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34030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16" grpId="0"/>
      <p:bldP spid="17" grpId="0"/>
      <p:bldP spid="18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>
            <a:extLst>
              <a:ext uri="{FF2B5EF4-FFF2-40B4-BE49-F238E27FC236}">
                <a16:creationId xmlns:a16="http://schemas.microsoft.com/office/drawing/2014/main" id="{6DFEF5C5-C86A-4EF4-B809-AE5267B333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03" y="2988243"/>
            <a:ext cx="2531165" cy="3657600"/>
          </a:xfrm>
          <a:prstGeom prst="rect">
            <a:avLst/>
          </a:prstGeom>
        </p:spPr>
      </p:pic>
      <p:pic>
        <p:nvPicPr>
          <p:cNvPr id="5" name="图片 1">
            <a:extLst>
              <a:ext uri="{FF2B5EF4-FFF2-40B4-BE49-F238E27FC236}">
                <a16:creationId xmlns:a16="http://schemas.microsoft.com/office/drawing/2014/main" id="{ECBC3FFE-9245-4E2C-A1E1-E177C96013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984" y="2852928"/>
            <a:ext cx="2531632" cy="3488436"/>
          </a:xfrm>
          <a:prstGeom prst="rect">
            <a:avLst/>
          </a:prstGeom>
        </p:spPr>
      </p:pic>
      <p:pic>
        <p:nvPicPr>
          <p:cNvPr id="6" name="图片 2">
            <a:extLst>
              <a:ext uri="{FF2B5EF4-FFF2-40B4-BE49-F238E27FC236}">
                <a16:creationId xmlns:a16="http://schemas.microsoft.com/office/drawing/2014/main" id="{6ABDC7BF-42B3-4764-9A4C-A50A68EE7E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963"/>
            <a:ext cx="12192000" cy="707037"/>
          </a:xfrm>
          <a:prstGeom prst="rect">
            <a:avLst/>
          </a:prstGeom>
        </p:spPr>
      </p:pic>
      <p:pic>
        <p:nvPicPr>
          <p:cNvPr id="7" name="图片 3">
            <a:extLst>
              <a:ext uri="{FF2B5EF4-FFF2-40B4-BE49-F238E27FC236}">
                <a16:creationId xmlns:a16="http://schemas.microsoft.com/office/drawing/2014/main" id="{FB940104-9EAE-47EB-BAD4-56B8205D28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300" y="5971606"/>
            <a:ext cx="3181350" cy="674237"/>
          </a:xfrm>
          <a:prstGeom prst="rect">
            <a:avLst/>
          </a:prstGeom>
        </p:spPr>
      </p:pic>
      <p:pic>
        <p:nvPicPr>
          <p:cNvPr id="8" name="图片 5">
            <a:extLst>
              <a:ext uri="{FF2B5EF4-FFF2-40B4-BE49-F238E27FC236}">
                <a16:creationId xmlns:a16="http://schemas.microsoft.com/office/drawing/2014/main" id="{A5425CC6-C9C1-40BB-920E-5AB6314DC0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570" y="5292251"/>
            <a:ext cx="1455737" cy="1291541"/>
          </a:xfrm>
          <a:prstGeom prst="rect">
            <a:avLst/>
          </a:prstGeom>
        </p:spPr>
      </p:pic>
      <p:pic>
        <p:nvPicPr>
          <p:cNvPr id="9" name="图片 6">
            <a:extLst>
              <a:ext uri="{FF2B5EF4-FFF2-40B4-BE49-F238E27FC236}">
                <a16:creationId xmlns:a16="http://schemas.microsoft.com/office/drawing/2014/main" id="{CEFF9E3F-DA7D-41D2-B3F7-578571A450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207" y="5098246"/>
            <a:ext cx="1711325" cy="1519130"/>
          </a:xfrm>
          <a:prstGeom prst="rect">
            <a:avLst/>
          </a:prstGeom>
        </p:spPr>
      </p:pic>
      <p:pic>
        <p:nvPicPr>
          <p:cNvPr id="10" name="图片 7">
            <a:extLst>
              <a:ext uri="{FF2B5EF4-FFF2-40B4-BE49-F238E27FC236}">
                <a16:creationId xmlns:a16="http://schemas.microsoft.com/office/drawing/2014/main" id="{7592AAD2-6DBF-42AF-A37E-129DB30B39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728" y="0"/>
            <a:ext cx="7580376" cy="5815584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D4417FD3-F85E-4C74-A49F-E2B2041BE922}"/>
              </a:ext>
            </a:extLst>
          </p:cNvPr>
          <p:cNvSpPr txBox="1"/>
          <p:nvPr/>
        </p:nvSpPr>
        <p:spPr>
          <a:xfrm>
            <a:off x="3712962" y="2370830"/>
            <a:ext cx="5311140" cy="1234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457200">
              <a:lnSpc>
                <a:spcPct val="120000"/>
              </a:lnSpc>
              <a:defRPr/>
            </a:pPr>
            <a:r>
              <a:rPr lang="vi-VN" altLang="zh-CN" sz="3200" b="1" dirty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3</a:t>
            </a:r>
            <a:r>
              <a:rPr lang="en-US" altLang="zh-CN" sz="3200" b="1" dirty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.</a:t>
            </a:r>
            <a:r>
              <a:rPr lang="vi-VN" altLang="zh-CN" sz="3200" b="1" dirty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Viết </a:t>
            </a:r>
            <a:r>
              <a:rPr lang="en-US" altLang="zh-CN" sz="3200" b="1" dirty="0" smtClean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3 – 5 </a:t>
            </a:r>
            <a:r>
              <a:rPr lang="en-US" altLang="zh-CN" sz="3200" b="1" dirty="0" err="1" smtClean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câu</a:t>
            </a:r>
            <a:r>
              <a:rPr lang="en-US" altLang="zh-CN" sz="3200" b="1" dirty="0" smtClean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200" b="1" dirty="0" err="1" smtClean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kể</a:t>
            </a:r>
            <a:r>
              <a:rPr lang="en-US" altLang="zh-CN" sz="3200" b="1" dirty="0" smtClean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200" b="1" dirty="0" err="1" smtClean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về</a:t>
            </a:r>
            <a:r>
              <a:rPr lang="en-US" altLang="zh-CN" sz="3200" b="1" dirty="0" smtClean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200" b="1" dirty="0" err="1" smtClean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việc</a:t>
            </a:r>
            <a:r>
              <a:rPr lang="en-US" altLang="zh-CN" sz="3200" b="1" dirty="0" smtClean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200" b="1" dirty="0" err="1" smtClean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em</a:t>
            </a:r>
            <a:r>
              <a:rPr lang="en-US" altLang="zh-CN" sz="3200" b="1" dirty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200" b="1" dirty="0" err="1" smtClean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cùng</a:t>
            </a:r>
            <a:r>
              <a:rPr lang="en-US" altLang="zh-CN" sz="3200" b="1" dirty="0" smtClean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200" b="1" dirty="0" err="1" smtClean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người</a:t>
            </a:r>
            <a:r>
              <a:rPr lang="en-US" altLang="zh-CN" sz="3200" b="1" dirty="0" smtClean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200" b="1" dirty="0" err="1" smtClean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thân</a:t>
            </a:r>
            <a:r>
              <a:rPr lang="en-US" altLang="zh-CN" sz="3200" b="1" dirty="0" smtClean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200" b="1" dirty="0" err="1" smtClean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đi</a:t>
            </a:r>
            <a:r>
              <a:rPr lang="en-US" altLang="zh-CN" sz="3200" b="1" dirty="0" smtClean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200" b="1" dirty="0" err="1" smtClean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hiệu</a:t>
            </a:r>
            <a:r>
              <a:rPr lang="en-US" altLang="zh-CN" sz="3200" b="1" dirty="0" smtClean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200" b="1" dirty="0" err="1" smtClean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sách</a:t>
            </a:r>
            <a:r>
              <a:rPr lang="en-US" altLang="zh-CN" sz="3200" b="1" dirty="0" smtClean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3177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Shape&#10;&#10;Description automatically generated">
            <a:extLst>
              <a:ext uri="{FF2B5EF4-FFF2-40B4-BE49-F238E27FC236}">
                <a16:creationId xmlns:a16="http://schemas.microsoft.com/office/drawing/2014/main" id="{A5143B18-3578-41FB-B052-7C3E4B371D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412" b="23656"/>
          <a:stretch/>
        </p:blipFill>
        <p:spPr>
          <a:xfrm>
            <a:off x="4220135" y="0"/>
            <a:ext cx="3751729" cy="2286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4DF3863-58DA-49BA-8BD8-C0EA46ADB0EA}"/>
              </a:ext>
            </a:extLst>
          </p:cNvPr>
          <p:cNvSpPr/>
          <p:nvPr/>
        </p:nvSpPr>
        <p:spPr>
          <a:xfrm>
            <a:off x="485242" y="2286000"/>
            <a:ext cx="11445501" cy="3705296"/>
          </a:xfrm>
          <a:custGeom>
            <a:avLst/>
            <a:gdLst>
              <a:gd name="connsiteX0" fmla="*/ 0 w 11221513"/>
              <a:gd name="connsiteY0" fmla="*/ 350056 h 3296510"/>
              <a:gd name="connsiteX1" fmla="*/ 350056 w 11221513"/>
              <a:gd name="connsiteY1" fmla="*/ 0 h 3296510"/>
              <a:gd name="connsiteX2" fmla="*/ 10871457 w 11221513"/>
              <a:gd name="connsiteY2" fmla="*/ 0 h 3296510"/>
              <a:gd name="connsiteX3" fmla="*/ 11221513 w 11221513"/>
              <a:gd name="connsiteY3" fmla="*/ 350056 h 3296510"/>
              <a:gd name="connsiteX4" fmla="*/ 11221513 w 11221513"/>
              <a:gd name="connsiteY4" fmla="*/ 2946454 h 3296510"/>
              <a:gd name="connsiteX5" fmla="*/ 10871457 w 11221513"/>
              <a:gd name="connsiteY5" fmla="*/ 3296510 h 3296510"/>
              <a:gd name="connsiteX6" fmla="*/ 350056 w 11221513"/>
              <a:gd name="connsiteY6" fmla="*/ 3296510 h 3296510"/>
              <a:gd name="connsiteX7" fmla="*/ 0 w 11221513"/>
              <a:gd name="connsiteY7" fmla="*/ 2946454 h 3296510"/>
              <a:gd name="connsiteX8" fmla="*/ 0 w 11221513"/>
              <a:gd name="connsiteY8" fmla="*/ 350056 h 329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221513" h="3296510" fill="none" extrusionOk="0">
                <a:moveTo>
                  <a:pt x="0" y="350056"/>
                </a:moveTo>
                <a:cubicBezTo>
                  <a:pt x="8177" y="177579"/>
                  <a:pt x="177664" y="318"/>
                  <a:pt x="350056" y="0"/>
                </a:cubicBezTo>
                <a:cubicBezTo>
                  <a:pt x="2928840" y="-50460"/>
                  <a:pt x="6625929" y="-14151"/>
                  <a:pt x="10871457" y="0"/>
                </a:cubicBezTo>
                <a:cubicBezTo>
                  <a:pt x="11064059" y="-2630"/>
                  <a:pt x="11226191" y="143259"/>
                  <a:pt x="11221513" y="350056"/>
                </a:cubicBezTo>
                <a:cubicBezTo>
                  <a:pt x="11207195" y="1199549"/>
                  <a:pt x="11351280" y="2391253"/>
                  <a:pt x="11221513" y="2946454"/>
                </a:cubicBezTo>
                <a:cubicBezTo>
                  <a:pt x="11204644" y="3122216"/>
                  <a:pt x="11041831" y="3276538"/>
                  <a:pt x="10871457" y="3296510"/>
                </a:cubicBezTo>
                <a:cubicBezTo>
                  <a:pt x="9694374" y="3380795"/>
                  <a:pt x="1485806" y="3393292"/>
                  <a:pt x="350056" y="3296510"/>
                </a:cubicBezTo>
                <a:cubicBezTo>
                  <a:pt x="159259" y="3296044"/>
                  <a:pt x="15421" y="3144000"/>
                  <a:pt x="0" y="2946454"/>
                </a:cubicBezTo>
                <a:cubicBezTo>
                  <a:pt x="90853" y="1915975"/>
                  <a:pt x="-20604" y="1064110"/>
                  <a:pt x="0" y="350056"/>
                </a:cubicBezTo>
                <a:close/>
              </a:path>
              <a:path w="11221513" h="3296510" stroke="0" extrusionOk="0">
                <a:moveTo>
                  <a:pt x="0" y="350056"/>
                </a:moveTo>
                <a:cubicBezTo>
                  <a:pt x="18677" y="164928"/>
                  <a:pt x="151975" y="-3426"/>
                  <a:pt x="350056" y="0"/>
                </a:cubicBezTo>
                <a:cubicBezTo>
                  <a:pt x="4140700" y="-50938"/>
                  <a:pt x="5929851" y="88871"/>
                  <a:pt x="10871457" y="0"/>
                </a:cubicBezTo>
                <a:cubicBezTo>
                  <a:pt x="11064041" y="9851"/>
                  <a:pt x="11229198" y="156121"/>
                  <a:pt x="11221513" y="350056"/>
                </a:cubicBezTo>
                <a:cubicBezTo>
                  <a:pt x="11169562" y="962831"/>
                  <a:pt x="11351302" y="1684547"/>
                  <a:pt x="11221513" y="2946454"/>
                </a:cubicBezTo>
                <a:cubicBezTo>
                  <a:pt x="11220649" y="3168483"/>
                  <a:pt x="11078475" y="3298416"/>
                  <a:pt x="10871457" y="3296510"/>
                </a:cubicBezTo>
                <a:cubicBezTo>
                  <a:pt x="7685677" y="3363422"/>
                  <a:pt x="5174889" y="3436512"/>
                  <a:pt x="350056" y="3296510"/>
                </a:cubicBezTo>
                <a:cubicBezTo>
                  <a:pt x="166153" y="3298880"/>
                  <a:pt x="-13981" y="3121717"/>
                  <a:pt x="0" y="2946454"/>
                </a:cubicBezTo>
                <a:cubicBezTo>
                  <a:pt x="121193" y="2497539"/>
                  <a:pt x="-91490" y="1567672"/>
                  <a:pt x="0" y="350056"/>
                </a:cubicBezTo>
                <a:close/>
              </a:path>
            </a:pathLst>
          </a:custGeom>
          <a:solidFill>
            <a:schemeClr val="bg1"/>
          </a:solidFill>
          <a:ln w="38100" cmpd="thinThick">
            <a:solidFill>
              <a:srgbClr val="FF2543"/>
            </a:solidFill>
            <a:prstDash val="sysDash"/>
            <a:extLst>
              <a:ext uri="{C807C97D-BFC1-408E-A445-0C87EB9F89A2}">
                <ask:lineSketchStyleProps xmlns="" xmlns:ask="http://schemas.microsoft.com/office/drawing/2018/sketchyshapes" sd="1824294297">
                  <a:prstGeom prst="roundRect">
                    <a:avLst>
                      <a:gd name="adj" fmla="val 10619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A062AB2-73EC-4CC0-95DC-21F514EC8B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2332" y="429354"/>
            <a:ext cx="2493480" cy="18777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2698" y="2379475"/>
            <a:ext cx="1098660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dịp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Fahasa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thích.Trong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tĩnh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lặng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52270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35"/>
          <p:cNvSpPr/>
          <p:nvPr/>
        </p:nvSpPr>
        <p:spPr>
          <a:xfrm flipH="1">
            <a:off x="2686800" y="2349880"/>
            <a:ext cx="6818400" cy="2242000"/>
          </a:xfrm>
          <a:prstGeom prst="roundRect">
            <a:avLst>
              <a:gd name="adj" fmla="val 11401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8" name="Google Shape;698;p35"/>
          <p:cNvSpPr/>
          <p:nvPr/>
        </p:nvSpPr>
        <p:spPr>
          <a:xfrm>
            <a:off x="736631" y="1796879"/>
            <a:ext cx="1926303" cy="1184960"/>
          </a:xfrm>
          <a:custGeom>
            <a:avLst/>
            <a:gdLst/>
            <a:ahLst/>
            <a:cxnLst/>
            <a:rect l="l" t="t" r="r" b="b"/>
            <a:pathLst>
              <a:path w="7070" h="4349" extrusionOk="0">
                <a:moveTo>
                  <a:pt x="4102" y="0"/>
                </a:moveTo>
                <a:cubicBezTo>
                  <a:pt x="3302" y="0"/>
                  <a:pt x="2534" y="617"/>
                  <a:pt x="2524" y="1475"/>
                </a:cubicBezTo>
                <a:cubicBezTo>
                  <a:pt x="2266" y="1209"/>
                  <a:pt x="1917" y="1099"/>
                  <a:pt x="1563" y="1099"/>
                </a:cubicBezTo>
                <a:cubicBezTo>
                  <a:pt x="1464" y="1099"/>
                  <a:pt x="1365" y="1107"/>
                  <a:pt x="1267" y="1123"/>
                </a:cubicBezTo>
                <a:cubicBezTo>
                  <a:pt x="1054" y="1166"/>
                  <a:pt x="874" y="1273"/>
                  <a:pt x="756" y="1443"/>
                </a:cubicBezTo>
                <a:cubicBezTo>
                  <a:pt x="704" y="1518"/>
                  <a:pt x="640" y="1624"/>
                  <a:pt x="629" y="1709"/>
                </a:cubicBezTo>
                <a:cubicBezTo>
                  <a:pt x="629" y="1741"/>
                  <a:pt x="682" y="2071"/>
                  <a:pt x="682" y="2071"/>
                </a:cubicBezTo>
                <a:cubicBezTo>
                  <a:pt x="469" y="2093"/>
                  <a:pt x="288" y="2114"/>
                  <a:pt x="160" y="2295"/>
                </a:cubicBezTo>
                <a:cubicBezTo>
                  <a:pt x="11" y="2507"/>
                  <a:pt x="1" y="2763"/>
                  <a:pt x="118" y="2997"/>
                </a:cubicBezTo>
                <a:cubicBezTo>
                  <a:pt x="278" y="3274"/>
                  <a:pt x="565" y="3444"/>
                  <a:pt x="863" y="3466"/>
                </a:cubicBezTo>
                <a:cubicBezTo>
                  <a:pt x="891" y="3467"/>
                  <a:pt x="919" y="3467"/>
                  <a:pt x="947" y="3467"/>
                </a:cubicBezTo>
                <a:cubicBezTo>
                  <a:pt x="1190" y="3467"/>
                  <a:pt x="1409" y="3423"/>
                  <a:pt x="1619" y="3328"/>
                </a:cubicBezTo>
                <a:cubicBezTo>
                  <a:pt x="1800" y="3242"/>
                  <a:pt x="1917" y="3082"/>
                  <a:pt x="2088" y="2997"/>
                </a:cubicBezTo>
                <a:cubicBezTo>
                  <a:pt x="2098" y="3551"/>
                  <a:pt x="2194" y="3881"/>
                  <a:pt x="2715" y="4158"/>
                </a:cubicBezTo>
                <a:cubicBezTo>
                  <a:pt x="2968" y="4287"/>
                  <a:pt x="3221" y="4348"/>
                  <a:pt x="3479" y="4348"/>
                </a:cubicBezTo>
                <a:cubicBezTo>
                  <a:pt x="3732" y="4348"/>
                  <a:pt x="3991" y="4290"/>
                  <a:pt x="4259" y="4179"/>
                </a:cubicBezTo>
                <a:cubicBezTo>
                  <a:pt x="4643" y="4019"/>
                  <a:pt x="4770" y="3711"/>
                  <a:pt x="5047" y="3455"/>
                </a:cubicBezTo>
                <a:cubicBezTo>
                  <a:pt x="5207" y="3785"/>
                  <a:pt x="5790" y="4012"/>
                  <a:pt x="6160" y="4012"/>
                </a:cubicBezTo>
                <a:cubicBezTo>
                  <a:pt x="6184" y="4012"/>
                  <a:pt x="6207" y="4011"/>
                  <a:pt x="6228" y="4009"/>
                </a:cubicBezTo>
                <a:cubicBezTo>
                  <a:pt x="6687" y="3966"/>
                  <a:pt x="6985" y="3519"/>
                  <a:pt x="7027" y="3104"/>
                </a:cubicBezTo>
                <a:cubicBezTo>
                  <a:pt x="7070" y="2561"/>
                  <a:pt x="6888" y="2060"/>
                  <a:pt x="6431" y="1752"/>
                </a:cubicBezTo>
                <a:cubicBezTo>
                  <a:pt x="6294" y="1659"/>
                  <a:pt x="6174" y="1622"/>
                  <a:pt x="6053" y="1622"/>
                </a:cubicBezTo>
                <a:cubicBezTo>
                  <a:pt x="5912" y="1622"/>
                  <a:pt x="5768" y="1672"/>
                  <a:pt x="5590" y="1741"/>
                </a:cubicBezTo>
                <a:cubicBezTo>
                  <a:pt x="5558" y="922"/>
                  <a:pt x="5249" y="134"/>
                  <a:pt x="4323" y="16"/>
                </a:cubicBezTo>
                <a:cubicBezTo>
                  <a:pt x="4250" y="6"/>
                  <a:pt x="4176" y="0"/>
                  <a:pt x="4102" y="0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9" name="Google Shape;699;p35"/>
          <p:cNvSpPr/>
          <p:nvPr/>
        </p:nvSpPr>
        <p:spPr>
          <a:xfrm>
            <a:off x="8648381" y="4089400"/>
            <a:ext cx="3543619" cy="2242000"/>
          </a:xfrm>
          <a:custGeom>
            <a:avLst/>
            <a:gdLst/>
            <a:ahLst/>
            <a:cxnLst/>
            <a:rect l="l" t="t" r="r" b="b"/>
            <a:pathLst>
              <a:path w="9625" h="5613" extrusionOk="0">
                <a:moveTo>
                  <a:pt x="5523" y="0"/>
                </a:moveTo>
                <a:cubicBezTo>
                  <a:pt x="5481" y="0"/>
                  <a:pt x="5439" y="2"/>
                  <a:pt x="5398" y="6"/>
                </a:cubicBezTo>
                <a:cubicBezTo>
                  <a:pt x="4962" y="38"/>
                  <a:pt x="4355" y="240"/>
                  <a:pt x="4046" y="581"/>
                </a:cubicBezTo>
                <a:cubicBezTo>
                  <a:pt x="3801" y="836"/>
                  <a:pt x="3822" y="1071"/>
                  <a:pt x="3801" y="1390"/>
                </a:cubicBezTo>
                <a:cubicBezTo>
                  <a:pt x="3429" y="1444"/>
                  <a:pt x="3077" y="1912"/>
                  <a:pt x="3120" y="2284"/>
                </a:cubicBezTo>
                <a:cubicBezTo>
                  <a:pt x="2805" y="2025"/>
                  <a:pt x="2386" y="1835"/>
                  <a:pt x="1966" y="1835"/>
                </a:cubicBezTo>
                <a:cubicBezTo>
                  <a:pt x="1817" y="1835"/>
                  <a:pt x="1668" y="1859"/>
                  <a:pt x="1523" y="1912"/>
                </a:cubicBezTo>
                <a:cubicBezTo>
                  <a:pt x="959" y="2114"/>
                  <a:pt x="767" y="2689"/>
                  <a:pt x="746" y="3232"/>
                </a:cubicBezTo>
                <a:cubicBezTo>
                  <a:pt x="320" y="3488"/>
                  <a:pt x="54" y="3743"/>
                  <a:pt x="32" y="4264"/>
                </a:cubicBezTo>
                <a:cubicBezTo>
                  <a:pt x="1" y="4903"/>
                  <a:pt x="416" y="5340"/>
                  <a:pt x="1065" y="5425"/>
                </a:cubicBezTo>
                <a:cubicBezTo>
                  <a:pt x="1145" y="5438"/>
                  <a:pt x="1237" y="5444"/>
                  <a:pt x="1331" y="5444"/>
                </a:cubicBezTo>
                <a:cubicBezTo>
                  <a:pt x="1474" y="5444"/>
                  <a:pt x="1624" y="5430"/>
                  <a:pt x="1747" y="5404"/>
                </a:cubicBezTo>
                <a:cubicBezTo>
                  <a:pt x="1875" y="5371"/>
                  <a:pt x="2024" y="5222"/>
                  <a:pt x="2151" y="5222"/>
                </a:cubicBezTo>
                <a:cubicBezTo>
                  <a:pt x="2225" y="5222"/>
                  <a:pt x="2300" y="5340"/>
                  <a:pt x="2374" y="5383"/>
                </a:cubicBezTo>
                <a:cubicBezTo>
                  <a:pt x="2535" y="5489"/>
                  <a:pt x="2779" y="5563"/>
                  <a:pt x="2971" y="5584"/>
                </a:cubicBezTo>
                <a:cubicBezTo>
                  <a:pt x="3098" y="5604"/>
                  <a:pt x="3220" y="5613"/>
                  <a:pt x="3339" y="5613"/>
                </a:cubicBezTo>
                <a:cubicBezTo>
                  <a:pt x="3946" y="5613"/>
                  <a:pt x="4452" y="5370"/>
                  <a:pt x="4951" y="4978"/>
                </a:cubicBezTo>
                <a:cubicBezTo>
                  <a:pt x="5154" y="5371"/>
                  <a:pt x="5409" y="5478"/>
                  <a:pt x="5877" y="5478"/>
                </a:cubicBezTo>
                <a:cubicBezTo>
                  <a:pt x="6250" y="5478"/>
                  <a:pt x="6846" y="5435"/>
                  <a:pt x="6974" y="4978"/>
                </a:cubicBezTo>
                <a:lnTo>
                  <a:pt x="6974" y="4978"/>
                </a:lnTo>
                <a:cubicBezTo>
                  <a:pt x="6942" y="5095"/>
                  <a:pt x="7485" y="5383"/>
                  <a:pt x="7570" y="5425"/>
                </a:cubicBezTo>
                <a:cubicBezTo>
                  <a:pt x="7726" y="5490"/>
                  <a:pt x="7879" y="5516"/>
                  <a:pt x="8037" y="5516"/>
                </a:cubicBezTo>
                <a:cubicBezTo>
                  <a:pt x="8138" y="5516"/>
                  <a:pt x="8240" y="5506"/>
                  <a:pt x="8347" y="5489"/>
                </a:cubicBezTo>
                <a:cubicBezTo>
                  <a:pt x="8698" y="5435"/>
                  <a:pt x="8986" y="5170"/>
                  <a:pt x="9135" y="4850"/>
                </a:cubicBezTo>
                <a:cubicBezTo>
                  <a:pt x="9209" y="4690"/>
                  <a:pt x="9252" y="4541"/>
                  <a:pt x="9242" y="4371"/>
                </a:cubicBezTo>
                <a:cubicBezTo>
                  <a:pt x="9231" y="4330"/>
                  <a:pt x="9051" y="3869"/>
                  <a:pt x="9011" y="3869"/>
                </a:cubicBezTo>
                <a:cubicBezTo>
                  <a:pt x="9010" y="3869"/>
                  <a:pt x="9008" y="3870"/>
                  <a:pt x="9007" y="3871"/>
                </a:cubicBezTo>
                <a:cubicBezTo>
                  <a:pt x="9529" y="3285"/>
                  <a:pt x="9625" y="2327"/>
                  <a:pt x="8954" y="1806"/>
                </a:cubicBezTo>
                <a:cubicBezTo>
                  <a:pt x="8632" y="1566"/>
                  <a:pt x="8272" y="1341"/>
                  <a:pt x="7894" y="1341"/>
                </a:cubicBezTo>
                <a:cubicBezTo>
                  <a:pt x="7736" y="1341"/>
                  <a:pt x="7574" y="1381"/>
                  <a:pt x="7410" y="1475"/>
                </a:cubicBezTo>
                <a:cubicBezTo>
                  <a:pt x="7309" y="656"/>
                  <a:pt x="6324" y="0"/>
                  <a:pt x="5523" y="0"/>
                </a:cubicBez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8FF3708-BC52-CD8B-E419-D39950170D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4263" t="15645" r="11957" b="14667"/>
          <a:stretch/>
        </p:blipFill>
        <p:spPr>
          <a:xfrm flipH="1">
            <a:off x="1329246" y="-22032"/>
            <a:ext cx="3180255" cy="300387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2BD4FBB-EA30-16AE-0725-2FB95556494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1240" t="10750" r="20646" b="16692"/>
          <a:stretch/>
        </p:blipFill>
        <p:spPr>
          <a:xfrm>
            <a:off x="9399749" y="2389360"/>
            <a:ext cx="2455444" cy="306574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F7D0862-D199-46A1-B0EC-46981F475A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2867" y="2465748"/>
            <a:ext cx="6206266" cy="1926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472;p28">
            <a:extLst>
              <a:ext uri="{FF2B5EF4-FFF2-40B4-BE49-F238E27FC236}">
                <a16:creationId xmlns:a16="http://schemas.microsoft.com/office/drawing/2014/main" id="{5C32DF34-3E8E-31DB-45E9-A9D801DF8D65}"/>
              </a:ext>
            </a:extLst>
          </p:cNvPr>
          <p:cNvGrpSpPr/>
          <p:nvPr/>
        </p:nvGrpSpPr>
        <p:grpSpPr>
          <a:xfrm rot="1554012">
            <a:off x="7579866" y="852611"/>
            <a:ext cx="1702681" cy="2040333"/>
            <a:chOff x="772056" y="1246863"/>
            <a:chExt cx="1230545" cy="1615348"/>
          </a:xfrm>
        </p:grpSpPr>
        <p:sp>
          <p:nvSpPr>
            <p:cNvPr id="34" name="Google Shape;473;p28">
              <a:extLst>
                <a:ext uri="{FF2B5EF4-FFF2-40B4-BE49-F238E27FC236}">
                  <a16:creationId xmlns:a16="http://schemas.microsoft.com/office/drawing/2014/main" id="{30892FF9-6055-BBE9-5C28-AE5CA2868175}"/>
                </a:ext>
              </a:extLst>
            </p:cNvPr>
            <p:cNvSpPr/>
            <p:nvPr/>
          </p:nvSpPr>
          <p:spPr>
            <a:xfrm>
              <a:off x="1233705" y="2607864"/>
              <a:ext cx="326880" cy="254347"/>
            </a:xfrm>
            <a:custGeom>
              <a:avLst/>
              <a:gdLst/>
              <a:ahLst/>
              <a:cxnLst/>
              <a:rect l="l" t="t" r="r" b="b"/>
              <a:pathLst>
                <a:path w="3529" h="2746" extrusionOk="0">
                  <a:moveTo>
                    <a:pt x="2200" y="1"/>
                  </a:moveTo>
                  <a:cubicBezTo>
                    <a:pt x="2185" y="1"/>
                    <a:pt x="2169" y="2"/>
                    <a:pt x="2154" y="3"/>
                  </a:cubicBezTo>
                  <a:cubicBezTo>
                    <a:pt x="1902" y="23"/>
                    <a:pt x="1214" y="407"/>
                    <a:pt x="1102" y="700"/>
                  </a:cubicBezTo>
                  <a:cubicBezTo>
                    <a:pt x="840" y="893"/>
                    <a:pt x="1" y="2055"/>
                    <a:pt x="354" y="2399"/>
                  </a:cubicBezTo>
                  <a:cubicBezTo>
                    <a:pt x="406" y="2449"/>
                    <a:pt x="462" y="2470"/>
                    <a:pt x="518" y="2470"/>
                  </a:cubicBezTo>
                  <a:cubicBezTo>
                    <a:pt x="769" y="2470"/>
                    <a:pt x="1036" y="2054"/>
                    <a:pt x="1102" y="1914"/>
                  </a:cubicBezTo>
                  <a:lnTo>
                    <a:pt x="1102" y="1914"/>
                  </a:lnTo>
                  <a:cubicBezTo>
                    <a:pt x="1093" y="2167"/>
                    <a:pt x="1123" y="2399"/>
                    <a:pt x="1244" y="2581"/>
                  </a:cubicBezTo>
                  <a:cubicBezTo>
                    <a:pt x="1271" y="2585"/>
                    <a:pt x="1298" y="2587"/>
                    <a:pt x="1323" y="2587"/>
                  </a:cubicBezTo>
                  <a:cubicBezTo>
                    <a:pt x="1604" y="2587"/>
                    <a:pt x="1746" y="2336"/>
                    <a:pt x="1821" y="2086"/>
                  </a:cubicBezTo>
                  <a:cubicBezTo>
                    <a:pt x="1898" y="2318"/>
                    <a:pt x="2031" y="2745"/>
                    <a:pt x="2300" y="2745"/>
                  </a:cubicBezTo>
                  <a:cubicBezTo>
                    <a:pt x="2311" y="2745"/>
                    <a:pt x="2324" y="2744"/>
                    <a:pt x="2336" y="2743"/>
                  </a:cubicBezTo>
                  <a:cubicBezTo>
                    <a:pt x="2659" y="2702"/>
                    <a:pt x="2619" y="2328"/>
                    <a:pt x="2578" y="2066"/>
                  </a:cubicBezTo>
                  <a:lnTo>
                    <a:pt x="2578" y="2066"/>
                  </a:lnTo>
                  <a:cubicBezTo>
                    <a:pt x="2848" y="2143"/>
                    <a:pt x="2981" y="2523"/>
                    <a:pt x="3273" y="2523"/>
                  </a:cubicBezTo>
                  <a:cubicBezTo>
                    <a:pt x="3287" y="2523"/>
                    <a:pt x="3302" y="2522"/>
                    <a:pt x="3317" y="2520"/>
                  </a:cubicBezTo>
                  <a:cubicBezTo>
                    <a:pt x="3529" y="1873"/>
                    <a:pt x="3418" y="1055"/>
                    <a:pt x="3014" y="529"/>
                  </a:cubicBezTo>
                  <a:cubicBezTo>
                    <a:pt x="2830" y="297"/>
                    <a:pt x="2518" y="1"/>
                    <a:pt x="2200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474;p28">
              <a:extLst>
                <a:ext uri="{FF2B5EF4-FFF2-40B4-BE49-F238E27FC236}">
                  <a16:creationId xmlns:a16="http://schemas.microsoft.com/office/drawing/2014/main" id="{38BAF6D6-14C3-754D-80E9-ACD0B9F2D814}"/>
                </a:ext>
              </a:extLst>
            </p:cNvPr>
            <p:cNvSpPr/>
            <p:nvPr/>
          </p:nvSpPr>
          <p:spPr>
            <a:xfrm>
              <a:off x="772056" y="1312440"/>
              <a:ext cx="1230545" cy="1372140"/>
            </a:xfrm>
            <a:custGeom>
              <a:avLst/>
              <a:gdLst/>
              <a:ahLst/>
              <a:cxnLst/>
              <a:rect l="l" t="t" r="r" b="b"/>
              <a:pathLst>
                <a:path w="13285" h="14814" extrusionOk="0">
                  <a:moveTo>
                    <a:pt x="6507" y="0"/>
                  </a:moveTo>
                  <a:cubicBezTo>
                    <a:pt x="6364" y="0"/>
                    <a:pt x="6221" y="6"/>
                    <a:pt x="6077" y="17"/>
                  </a:cubicBezTo>
                  <a:cubicBezTo>
                    <a:pt x="2588" y="280"/>
                    <a:pt x="0" y="3798"/>
                    <a:pt x="314" y="7883"/>
                  </a:cubicBezTo>
                  <a:cubicBezTo>
                    <a:pt x="615" y="11805"/>
                    <a:pt x="3470" y="14813"/>
                    <a:pt x="6794" y="14813"/>
                  </a:cubicBezTo>
                  <a:cubicBezTo>
                    <a:pt x="6932" y="14813"/>
                    <a:pt x="7070" y="14808"/>
                    <a:pt x="7209" y="14798"/>
                  </a:cubicBezTo>
                  <a:cubicBezTo>
                    <a:pt x="10697" y="14535"/>
                    <a:pt x="13285" y="11006"/>
                    <a:pt x="12972" y="6922"/>
                  </a:cubicBezTo>
                  <a:cubicBezTo>
                    <a:pt x="12671" y="3005"/>
                    <a:pt x="9824" y="0"/>
                    <a:pt x="6507" y="0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475;p28">
              <a:extLst>
                <a:ext uri="{FF2B5EF4-FFF2-40B4-BE49-F238E27FC236}">
                  <a16:creationId xmlns:a16="http://schemas.microsoft.com/office/drawing/2014/main" id="{EDAB0D3C-C354-7E7E-9223-A5758F04C413}"/>
                </a:ext>
              </a:extLst>
            </p:cNvPr>
            <p:cNvSpPr/>
            <p:nvPr/>
          </p:nvSpPr>
          <p:spPr>
            <a:xfrm>
              <a:off x="854400" y="1448781"/>
              <a:ext cx="843922" cy="988952"/>
            </a:xfrm>
            <a:custGeom>
              <a:avLst/>
              <a:gdLst/>
              <a:ahLst/>
              <a:cxnLst/>
              <a:rect l="l" t="t" r="r" b="b"/>
              <a:pathLst>
                <a:path w="9111" h="10677" extrusionOk="0">
                  <a:moveTo>
                    <a:pt x="4419" y="0"/>
                  </a:moveTo>
                  <a:cubicBezTo>
                    <a:pt x="4328" y="0"/>
                    <a:pt x="4237" y="3"/>
                    <a:pt x="4146" y="10"/>
                  </a:cubicBezTo>
                  <a:cubicBezTo>
                    <a:pt x="1760" y="192"/>
                    <a:pt x="1" y="2720"/>
                    <a:pt x="223" y="5662"/>
                  </a:cubicBezTo>
                  <a:cubicBezTo>
                    <a:pt x="437" y="8492"/>
                    <a:pt x="2410" y="10677"/>
                    <a:pt x="4684" y="10677"/>
                  </a:cubicBezTo>
                  <a:cubicBezTo>
                    <a:pt x="4774" y="10677"/>
                    <a:pt x="4864" y="10673"/>
                    <a:pt x="4955" y="10667"/>
                  </a:cubicBezTo>
                  <a:cubicBezTo>
                    <a:pt x="7351" y="10485"/>
                    <a:pt x="9110" y="7947"/>
                    <a:pt x="8888" y="5005"/>
                  </a:cubicBezTo>
                  <a:cubicBezTo>
                    <a:pt x="8674" y="2175"/>
                    <a:pt x="6702" y="0"/>
                    <a:pt x="44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476;p28">
              <a:extLst>
                <a:ext uri="{FF2B5EF4-FFF2-40B4-BE49-F238E27FC236}">
                  <a16:creationId xmlns:a16="http://schemas.microsoft.com/office/drawing/2014/main" id="{9EC4D4B8-D0C8-8E4A-0D28-2BE49D39A625}"/>
                </a:ext>
              </a:extLst>
            </p:cNvPr>
            <p:cNvSpPr/>
            <p:nvPr/>
          </p:nvSpPr>
          <p:spPr>
            <a:xfrm>
              <a:off x="1670019" y="2304456"/>
              <a:ext cx="91886" cy="89012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477;p28">
              <a:extLst>
                <a:ext uri="{FF2B5EF4-FFF2-40B4-BE49-F238E27FC236}">
                  <a16:creationId xmlns:a16="http://schemas.microsoft.com/office/drawing/2014/main" id="{CE7881CC-7E89-F2FE-C937-E7FF442F66FF}"/>
                </a:ext>
              </a:extLst>
            </p:cNvPr>
            <p:cNvSpPr/>
            <p:nvPr/>
          </p:nvSpPr>
          <p:spPr>
            <a:xfrm>
              <a:off x="1186928" y="1553630"/>
              <a:ext cx="58170" cy="55575"/>
            </a:xfrm>
            <a:custGeom>
              <a:avLst/>
              <a:gdLst/>
              <a:ahLst/>
              <a:cxnLst/>
              <a:rect l="l" t="t" r="r" b="b"/>
              <a:pathLst>
                <a:path w="628" h="600" extrusionOk="0">
                  <a:moveTo>
                    <a:pt x="304" y="0"/>
                  </a:moveTo>
                  <a:cubicBezTo>
                    <a:pt x="297" y="0"/>
                    <a:pt x="290" y="1"/>
                    <a:pt x="283" y="1"/>
                  </a:cubicBezTo>
                  <a:cubicBezTo>
                    <a:pt x="122" y="11"/>
                    <a:pt x="0" y="163"/>
                    <a:pt x="10" y="325"/>
                  </a:cubicBezTo>
                  <a:cubicBezTo>
                    <a:pt x="20" y="475"/>
                    <a:pt x="152" y="599"/>
                    <a:pt x="300" y="599"/>
                  </a:cubicBezTo>
                  <a:cubicBezTo>
                    <a:pt x="311" y="599"/>
                    <a:pt x="322" y="599"/>
                    <a:pt x="334" y="597"/>
                  </a:cubicBezTo>
                  <a:cubicBezTo>
                    <a:pt x="495" y="587"/>
                    <a:pt x="627" y="446"/>
                    <a:pt x="607" y="284"/>
                  </a:cubicBezTo>
                  <a:cubicBezTo>
                    <a:pt x="597" y="119"/>
                    <a:pt x="466" y="0"/>
                    <a:pt x="3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478;p28">
              <a:extLst>
                <a:ext uri="{FF2B5EF4-FFF2-40B4-BE49-F238E27FC236}">
                  <a16:creationId xmlns:a16="http://schemas.microsoft.com/office/drawing/2014/main" id="{AF13B76B-9912-BF7D-E6C5-E5613D6B293B}"/>
                </a:ext>
              </a:extLst>
            </p:cNvPr>
            <p:cNvSpPr/>
            <p:nvPr/>
          </p:nvSpPr>
          <p:spPr>
            <a:xfrm>
              <a:off x="1473514" y="1532049"/>
              <a:ext cx="58077" cy="55482"/>
            </a:xfrm>
            <a:custGeom>
              <a:avLst/>
              <a:gdLst/>
              <a:ahLst/>
              <a:cxnLst/>
              <a:rect l="l" t="t" r="r" b="b"/>
              <a:pathLst>
                <a:path w="627" h="599" extrusionOk="0">
                  <a:moveTo>
                    <a:pt x="311" y="1"/>
                  </a:moveTo>
                  <a:cubicBezTo>
                    <a:pt x="305" y="1"/>
                    <a:pt x="299" y="1"/>
                    <a:pt x="293" y="1"/>
                  </a:cubicBezTo>
                  <a:cubicBezTo>
                    <a:pt x="121" y="12"/>
                    <a:pt x="0" y="153"/>
                    <a:pt x="10" y="325"/>
                  </a:cubicBezTo>
                  <a:cubicBezTo>
                    <a:pt x="29" y="480"/>
                    <a:pt x="161" y="599"/>
                    <a:pt x="315" y="599"/>
                  </a:cubicBezTo>
                  <a:cubicBezTo>
                    <a:pt x="321" y="599"/>
                    <a:pt x="327" y="598"/>
                    <a:pt x="333" y="598"/>
                  </a:cubicBezTo>
                  <a:cubicBezTo>
                    <a:pt x="495" y="588"/>
                    <a:pt x="627" y="446"/>
                    <a:pt x="607" y="275"/>
                  </a:cubicBezTo>
                  <a:cubicBezTo>
                    <a:pt x="596" y="119"/>
                    <a:pt x="465" y="1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79;p28">
              <a:extLst>
                <a:ext uri="{FF2B5EF4-FFF2-40B4-BE49-F238E27FC236}">
                  <a16:creationId xmlns:a16="http://schemas.microsoft.com/office/drawing/2014/main" id="{3974AE41-B8BF-70A1-AEC3-638D92D8A543}"/>
                </a:ext>
              </a:extLst>
            </p:cNvPr>
            <p:cNvSpPr/>
            <p:nvPr/>
          </p:nvSpPr>
          <p:spPr>
            <a:xfrm>
              <a:off x="1598004" y="1558354"/>
              <a:ext cx="118099" cy="113372"/>
            </a:xfrm>
            <a:custGeom>
              <a:avLst/>
              <a:gdLst/>
              <a:ahLst/>
              <a:cxnLst/>
              <a:rect l="l" t="t" r="r" b="b"/>
              <a:pathLst>
                <a:path w="1275" h="1224" extrusionOk="0">
                  <a:moveTo>
                    <a:pt x="587" y="0"/>
                  </a:moveTo>
                  <a:cubicBezTo>
                    <a:pt x="253" y="20"/>
                    <a:pt x="0" y="324"/>
                    <a:pt x="20" y="658"/>
                  </a:cubicBezTo>
                  <a:cubicBezTo>
                    <a:pt x="51" y="981"/>
                    <a:pt x="314" y="1224"/>
                    <a:pt x="638" y="1224"/>
                  </a:cubicBezTo>
                  <a:lnTo>
                    <a:pt x="688" y="1224"/>
                  </a:lnTo>
                  <a:cubicBezTo>
                    <a:pt x="1022" y="1193"/>
                    <a:pt x="1274" y="900"/>
                    <a:pt x="1254" y="566"/>
                  </a:cubicBezTo>
                  <a:cubicBezTo>
                    <a:pt x="1224" y="243"/>
                    <a:pt x="961" y="0"/>
                    <a:pt x="6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80;p28">
              <a:extLst>
                <a:ext uri="{FF2B5EF4-FFF2-40B4-BE49-F238E27FC236}">
                  <a16:creationId xmlns:a16="http://schemas.microsoft.com/office/drawing/2014/main" id="{4FBAD0B2-443A-71AC-4A31-01538F937BB4}"/>
                </a:ext>
              </a:extLst>
            </p:cNvPr>
            <p:cNvSpPr/>
            <p:nvPr/>
          </p:nvSpPr>
          <p:spPr>
            <a:xfrm>
              <a:off x="993988" y="1604295"/>
              <a:ext cx="117080" cy="113280"/>
            </a:xfrm>
            <a:custGeom>
              <a:avLst/>
              <a:gdLst/>
              <a:ahLst/>
              <a:cxnLst/>
              <a:rect l="l" t="t" r="r" b="b"/>
              <a:pathLst>
                <a:path w="1264" h="1223" extrusionOk="0">
                  <a:moveTo>
                    <a:pt x="556" y="0"/>
                  </a:moveTo>
                  <a:cubicBezTo>
                    <a:pt x="526" y="111"/>
                    <a:pt x="425" y="202"/>
                    <a:pt x="304" y="212"/>
                  </a:cubicBezTo>
                  <a:lnTo>
                    <a:pt x="273" y="212"/>
                  </a:lnTo>
                  <a:cubicBezTo>
                    <a:pt x="233" y="212"/>
                    <a:pt x="203" y="212"/>
                    <a:pt x="172" y="202"/>
                  </a:cubicBezTo>
                  <a:cubicBezTo>
                    <a:pt x="61" y="324"/>
                    <a:pt x="1" y="485"/>
                    <a:pt x="10" y="657"/>
                  </a:cubicBezTo>
                  <a:cubicBezTo>
                    <a:pt x="41" y="980"/>
                    <a:pt x="304" y="1223"/>
                    <a:pt x="627" y="1223"/>
                  </a:cubicBezTo>
                  <a:lnTo>
                    <a:pt x="668" y="1223"/>
                  </a:lnTo>
                  <a:cubicBezTo>
                    <a:pt x="1012" y="1193"/>
                    <a:pt x="1264" y="899"/>
                    <a:pt x="1234" y="566"/>
                  </a:cubicBezTo>
                  <a:cubicBezTo>
                    <a:pt x="1214" y="243"/>
                    <a:pt x="940" y="0"/>
                    <a:pt x="6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481;p28">
              <a:extLst>
                <a:ext uri="{FF2B5EF4-FFF2-40B4-BE49-F238E27FC236}">
                  <a16:creationId xmlns:a16="http://schemas.microsoft.com/office/drawing/2014/main" id="{4B7616D0-7AB6-D469-3E87-8AE8EE371DDF}"/>
                </a:ext>
              </a:extLst>
            </p:cNvPr>
            <p:cNvSpPr/>
            <p:nvPr/>
          </p:nvSpPr>
          <p:spPr>
            <a:xfrm>
              <a:off x="1009920" y="1604295"/>
              <a:ext cx="35661" cy="19636"/>
            </a:xfrm>
            <a:custGeom>
              <a:avLst/>
              <a:gdLst/>
              <a:ahLst/>
              <a:cxnLst/>
              <a:rect l="l" t="t" r="r" b="b"/>
              <a:pathLst>
                <a:path w="385" h="212" extrusionOk="0">
                  <a:moveTo>
                    <a:pt x="384" y="0"/>
                  </a:moveTo>
                  <a:cubicBezTo>
                    <a:pt x="233" y="20"/>
                    <a:pt x="91" y="91"/>
                    <a:pt x="0" y="202"/>
                  </a:cubicBezTo>
                  <a:cubicBezTo>
                    <a:pt x="31" y="212"/>
                    <a:pt x="61" y="212"/>
                    <a:pt x="101" y="212"/>
                  </a:cubicBezTo>
                  <a:lnTo>
                    <a:pt x="132" y="212"/>
                  </a:lnTo>
                  <a:cubicBezTo>
                    <a:pt x="253" y="202"/>
                    <a:pt x="354" y="111"/>
                    <a:pt x="3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482;p28">
              <a:extLst>
                <a:ext uri="{FF2B5EF4-FFF2-40B4-BE49-F238E27FC236}">
                  <a16:creationId xmlns:a16="http://schemas.microsoft.com/office/drawing/2014/main" id="{A6B74184-0CD9-1BD9-3E4F-ABD6F22B2199}"/>
                </a:ext>
              </a:extLst>
            </p:cNvPr>
            <p:cNvSpPr/>
            <p:nvPr/>
          </p:nvSpPr>
          <p:spPr>
            <a:xfrm>
              <a:off x="1660804" y="1813067"/>
              <a:ext cx="926" cy="1019"/>
            </a:xfrm>
            <a:custGeom>
              <a:avLst/>
              <a:gdLst/>
              <a:ahLst/>
              <a:cxnLst/>
              <a:rect l="l" t="t" r="r" b="b"/>
              <a:pathLst>
                <a:path w="10" h="11" extrusionOk="0">
                  <a:moveTo>
                    <a:pt x="0" y="0"/>
                  </a:moveTo>
                  <a:lnTo>
                    <a:pt x="10" y="11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AA48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83;p28">
              <a:extLst>
                <a:ext uri="{FF2B5EF4-FFF2-40B4-BE49-F238E27FC236}">
                  <a16:creationId xmlns:a16="http://schemas.microsoft.com/office/drawing/2014/main" id="{45AB3B2A-AF57-5AF6-BA9E-E0833AA9978E}"/>
                </a:ext>
              </a:extLst>
            </p:cNvPr>
            <p:cNvSpPr/>
            <p:nvPr/>
          </p:nvSpPr>
          <p:spPr>
            <a:xfrm>
              <a:off x="1258065" y="1602813"/>
              <a:ext cx="228603" cy="158388"/>
            </a:xfrm>
            <a:custGeom>
              <a:avLst/>
              <a:gdLst/>
              <a:ahLst/>
              <a:cxnLst/>
              <a:rect l="l" t="t" r="r" b="b"/>
              <a:pathLst>
                <a:path w="2468" h="1710" extrusionOk="0">
                  <a:moveTo>
                    <a:pt x="1300" y="1"/>
                  </a:moveTo>
                  <a:cubicBezTo>
                    <a:pt x="1259" y="1"/>
                    <a:pt x="1216" y="2"/>
                    <a:pt x="1173" y="6"/>
                  </a:cubicBezTo>
                  <a:cubicBezTo>
                    <a:pt x="506" y="56"/>
                    <a:pt x="1" y="481"/>
                    <a:pt x="41" y="946"/>
                  </a:cubicBezTo>
                  <a:cubicBezTo>
                    <a:pt x="69" y="1380"/>
                    <a:pt x="565" y="1709"/>
                    <a:pt x="1174" y="1709"/>
                  </a:cubicBezTo>
                  <a:cubicBezTo>
                    <a:pt x="1217" y="1709"/>
                    <a:pt x="1260" y="1707"/>
                    <a:pt x="1304" y="1704"/>
                  </a:cubicBezTo>
                  <a:cubicBezTo>
                    <a:pt x="1962" y="1654"/>
                    <a:pt x="2468" y="1229"/>
                    <a:pt x="2437" y="764"/>
                  </a:cubicBezTo>
                  <a:cubicBezTo>
                    <a:pt x="2399" y="329"/>
                    <a:pt x="1902" y="1"/>
                    <a:pt x="13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84;p28">
              <a:extLst>
                <a:ext uri="{FF2B5EF4-FFF2-40B4-BE49-F238E27FC236}">
                  <a16:creationId xmlns:a16="http://schemas.microsoft.com/office/drawing/2014/main" id="{47252E99-409A-4CD0-937C-2243EFE00EFD}"/>
                </a:ext>
              </a:extLst>
            </p:cNvPr>
            <p:cNvSpPr/>
            <p:nvPr/>
          </p:nvSpPr>
          <p:spPr>
            <a:xfrm>
              <a:off x="1318921" y="1666815"/>
              <a:ext cx="26306" cy="25564"/>
            </a:xfrm>
            <a:custGeom>
              <a:avLst/>
              <a:gdLst/>
              <a:ahLst/>
              <a:cxnLst/>
              <a:rect l="l" t="t" r="r" b="b"/>
              <a:pathLst>
                <a:path w="284" h="276" extrusionOk="0">
                  <a:moveTo>
                    <a:pt x="149" y="1"/>
                  </a:moveTo>
                  <a:cubicBezTo>
                    <a:pt x="144" y="1"/>
                    <a:pt x="138" y="1"/>
                    <a:pt x="132" y="2"/>
                  </a:cubicBezTo>
                  <a:cubicBezTo>
                    <a:pt x="61" y="2"/>
                    <a:pt x="0" y="73"/>
                    <a:pt x="11" y="144"/>
                  </a:cubicBezTo>
                  <a:cubicBezTo>
                    <a:pt x="11" y="224"/>
                    <a:pt x="81" y="275"/>
                    <a:pt x="152" y="275"/>
                  </a:cubicBezTo>
                  <a:cubicBezTo>
                    <a:pt x="233" y="265"/>
                    <a:pt x="284" y="204"/>
                    <a:pt x="284" y="123"/>
                  </a:cubicBezTo>
                  <a:cubicBezTo>
                    <a:pt x="275" y="58"/>
                    <a:pt x="222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85;p28">
              <a:extLst>
                <a:ext uri="{FF2B5EF4-FFF2-40B4-BE49-F238E27FC236}">
                  <a16:creationId xmlns:a16="http://schemas.microsoft.com/office/drawing/2014/main" id="{CC4844EE-2482-6D37-6532-8D62C580F63E}"/>
                </a:ext>
              </a:extLst>
            </p:cNvPr>
            <p:cNvSpPr/>
            <p:nvPr/>
          </p:nvSpPr>
          <p:spPr>
            <a:xfrm>
              <a:off x="1389224" y="1661351"/>
              <a:ext cx="26306" cy="25472"/>
            </a:xfrm>
            <a:custGeom>
              <a:avLst/>
              <a:gdLst/>
              <a:ahLst/>
              <a:cxnLst/>
              <a:rect l="l" t="t" r="r" b="b"/>
              <a:pathLst>
                <a:path w="284" h="275" extrusionOk="0">
                  <a:moveTo>
                    <a:pt x="131" y="0"/>
                  </a:moveTo>
                  <a:cubicBezTo>
                    <a:pt x="61" y="11"/>
                    <a:pt x="0" y="72"/>
                    <a:pt x="10" y="152"/>
                  </a:cubicBezTo>
                  <a:cubicBezTo>
                    <a:pt x="10" y="218"/>
                    <a:pt x="71" y="275"/>
                    <a:pt x="136" y="275"/>
                  </a:cubicBezTo>
                  <a:cubicBezTo>
                    <a:pt x="141" y="275"/>
                    <a:pt x="146" y="274"/>
                    <a:pt x="151" y="274"/>
                  </a:cubicBezTo>
                  <a:cubicBezTo>
                    <a:pt x="223" y="274"/>
                    <a:pt x="283" y="203"/>
                    <a:pt x="273" y="132"/>
                  </a:cubicBezTo>
                  <a:cubicBezTo>
                    <a:pt x="273" y="51"/>
                    <a:pt x="202" y="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86;p28">
              <a:extLst>
                <a:ext uri="{FF2B5EF4-FFF2-40B4-BE49-F238E27FC236}">
                  <a16:creationId xmlns:a16="http://schemas.microsoft.com/office/drawing/2014/main" id="{460E7B79-DB2D-F7DE-66A2-7CECC188CC2F}"/>
                </a:ext>
              </a:extLst>
            </p:cNvPr>
            <p:cNvSpPr/>
            <p:nvPr/>
          </p:nvSpPr>
          <p:spPr>
            <a:xfrm>
              <a:off x="1540668" y="1246863"/>
              <a:ext cx="350592" cy="273798"/>
            </a:xfrm>
            <a:custGeom>
              <a:avLst/>
              <a:gdLst/>
              <a:ahLst/>
              <a:cxnLst/>
              <a:rect l="l" t="t" r="r" b="b"/>
              <a:pathLst>
                <a:path w="3785" h="2956" extrusionOk="0">
                  <a:moveTo>
                    <a:pt x="1612" y="0"/>
                  </a:moveTo>
                  <a:cubicBezTo>
                    <a:pt x="825" y="0"/>
                    <a:pt x="1" y="515"/>
                    <a:pt x="53" y="1321"/>
                  </a:cubicBezTo>
                  <a:cubicBezTo>
                    <a:pt x="660" y="1938"/>
                    <a:pt x="1439" y="2190"/>
                    <a:pt x="2086" y="2554"/>
                  </a:cubicBezTo>
                  <a:cubicBezTo>
                    <a:pt x="2427" y="2746"/>
                    <a:pt x="2864" y="2955"/>
                    <a:pt x="3205" y="2955"/>
                  </a:cubicBezTo>
                  <a:cubicBezTo>
                    <a:pt x="3511" y="2955"/>
                    <a:pt x="3739" y="2788"/>
                    <a:pt x="3753" y="2292"/>
                  </a:cubicBezTo>
                  <a:cubicBezTo>
                    <a:pt x="3784" y="1412"/>
                    <a:pt x="3076" y="604"/>
                    <a:pt x="2369" y="189"/>
                  </a:cubicBezTo>
                  <a:cubicBezTo>
                    <a:pt x="2145" y="60"/>
                    <a:pt x="1881" y="0"/>
                    <a:pt x="1612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487;p28">
              <a:extLst>
                <a:ext uri="{FF2B5EF4-FFF2-40B4-BE49-F238E27FC236}">
                  <a16:creationId xmlns:a16="http://schemas.microsoft.com/office/drawing/2014/main" id="{9BFBE192-B34A-3378-B4FF-D966F139D82D}"/>
                </a:ext>
              </a:extLst>
            </p:cNvPr>
            <p:cNvSpPr/>
            <p:nvPr/>
          </p:nvSpPr>
          <p:spPr>
            <a:xfrm>
              <a:off x="772056" y="1301140"/>
              <a:ext cx="340033" cy="295565"/>
            </a:xfrm>
            <a:custGeom>
              <a:avLst/>
              <a:gdLst/>
              <a:ahLst/>
              <a:cxnLst/>
              <a:rect l="l" t="t" r="r" b="b"/>
              <a:pathLst>
                <a:path w="3671" h="3191" extrusionOk="0">
                  <a:moveTo>
                    <a:pt x="2220" y="1"/>
                  </a:moveTo>
                  <a:cubicBezTo>
                    <a:pt x="1854" y="1"/>
                    <a:pt x="1488" y="105"/>
                    <a:pt x="1213" y="321"/>
                  </a:cubicBezTo>
                  <a:cubicBezTo>
                    <a:pt x="577" y="836"/>
                    <a:pt x="0" y="1746"/>
                    <a:pt x="162" y="2606"/>
                  </a:cubicBezTo>
                  <a:cubicBezTo>
                    <a:pt x="242" y="3037"/>
                    <a:pt x="446" y="3191"/>
                    <a:pt x="699" y="3191"/>
                  </a:cubicBezTo>
                  <a:cubicBezTo>
                    <a:pt x="1057" y="3191"/>
                    <a:pt x="1513" y="2882"/>
                    <a:pt x="1851" y="2615"/>
                  </a:cubicBezTo>
                  <a:cubicBezTo>
                    <a:pt x="2437" y="2150"/>
                    <a:pt x="3175" y="1797"/>
                    <a:pt x="3671" y="1089"/>
                  </a:cubicBezTo>
                  <a:cubicBezTo>
                    <a:pt x="3611" y="380"/>
                    <a:pt x="2916" y="1"/>
                    <a:pt x="2220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488;p28">
              <a:extLst>
                <a:ext uri="{FF2B5EF4-FFF2-40B4-BE49-F238E27FC236}">
                  <a16:creationId xmlns:a16="http://schemas.microsoft.com/office/drawing/2014/main" id="{81D58F3F-3198-D77A-1F9D-A48E05AB0180}"/>
                </a:ext>
              </a:extLst>
            </p:cNvPr>
            <p:cNvSpPr/>
            <p:nvPr/>
          </p:nvSpPr>
          <p:spPr>
            <a:xfrm>
              <a:off x="1793820" y="2161563"/>
              <a:ext cx="52358" cy="50716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489;p28">
              <a:extLst>
                <a:ext uri="{FF2B5EF4-FFF2-40B4-BE49-F238E27FC236}">
                  <a16:creationId xmlns:a16="http://schemas.microsoft.com/office/drawing/2014/main" id="{DC94E3C8-E2B8-C498-BC5A-F9C584E6EFFD}"/>
                </a:ext>
              </a:extLst>
            </p:cNvPr>
            <p:cNvSpPr/>
            <p:nvPr/>
          </p:nvSpPr>
          <p:spPr>
            <a:xfrm>
              <a:off x="1761895" y="1973151"/>
              <a:ext cx="52358" cy="50717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490;p28">
              <a:extLst>
                <a:ext uri="{FF2B5EF4-FFF2-40B4-BE49-F238E27FC236}">
                  <a16:creationId xmlns:a16="http://schemas.microsoft.com/office/drawing/2014/main" id="{419B9753-ABD8-2D8D-E912-DA914D28E85D}"/>
                </a:ext>
              </a:extLst>
            </p:cNvPr>
            <p:cNvSpPr/>
            <p:nvPr/>
          </p:nvSpPr>
          <p:spPr>
            <a:xfrm>
              <a:off x="1806848" y="2304438"/>
              <a:ext cx="26300" cy="25483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491;p28">
              <a:extLst>
                <a:ext uri="{FF2B5EF4-FFF2-40B4-BE49-F238E27FC236}">
                  <a16:creationId xmlns:a16="http://schemas.microsoft.com/office/drawing/2014/main" id="{8F36C87F-0489-5729-9008-73C65AFB1E6B}"/>
                </a:ext>
              </a:extLst>
            </p:cNvPr>
            <p:cNvSpPr/>
            <p:nvPr/>
          </p:nvSpPr>
          <p:spPr>
            <a:xfrm>
              <a:off x="1560573" y="2437713"/>
              <a:ext cx="26300" cy="25483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492;p28">
              <a:extLst>
                <a:ext uri="{FF2B5EF4-FFF2-40B4-BE49-F238E27FC236}">
                  <a16:creationId xmlns:a16="http://schemas.microsoft.com/office/drawing/2014/main" id="{8291B596-861B-2378-17E2-0AECE8D9F076}"/>
                </a:ext>
              </a:extLst>
            </p:cNvPr>
            <p:cNvSpPr/>
            <p:nvPr/>
          </p:nvSpPr>
          <p:spPr>
            <a:xfrm>
              <a:off x="1806848" y="1717563"/>
              <a:ext cx="26300" cy="25483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80" name="Google Shape;980;p43"/>
          <p:cNvSpPr/>
          <p:nvPr/>
        </p:nvSpPr>
        <p:spPr>
          <a:xfrm flipH="1">
            <a:off x="1544080" y="2459763"/>
            <a:ext cx="6818400" cy="2242000"/>
          </a:xfrm>
          <a:prstGeom prst="roundRect">
            <a:avLst>
              <a:gd name="adj" fmla="val 11401"/>
            </a:avLst>
          </a:prstGeom>
          <a:solidFill>
            <a:schemeClr val="bg2">
              <a:lumMod val="40000"/>
              <a:lumOff val="60000"/>
            </a:schemeClr>
          </a:solidFill>
          <a:ln w="38100" cap="flat" cmpd="sng">
            <a:solidFill>
              <a:schemeClr val="bg1">
                <a:lumMod val="1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85" name="Google Shape;985;p43"/>
          <p:cNvSpPr/>
          <p:nvPr/>
        </p:nvSpPr>
        <p:spPr>
          <a:xfrm>
            <a:off x="1" y="4698577"/>
            <a:ext cx="1125591" cy="692404"/>
          </a:xfrm>
          <a:custGeom>
            <a:avLst/>
            <a:gdLst/>
            <a:ahLst/>
            <a:cxnLst/>
            <a:rect l="l" t="t" r="r" b="b"/>
            <a:pathLst>
              <a:path w="7070" h="4349" extrusionOk="0">
                <a:moveTo>
                  <a:pt x="4102" y="0"/>
                </a:moveTo>
                <a:cubicBezTo>
                  <a:pt x="3302" y="0"/>
                  <a:pt x="2534" y="617"/>
                  <a:pt x="2524" y="1475"/>
                </a:cubicBezTo>
                <a:cubicBezTo>
                  <a:pt x="2266" y="1209"/>
                  <a:pt x="1917" y="1099"/>
                  <a:pt x="1563" y="1099"/>
                </a:cubicBezTo>
                <a:cubicBezTo>
                  <a:pt x="1464" y="1099"/>
                  <a:pt x="1365" y="1107"/>
                  <a:pt x="1267" y="1123"/>
                </a:cubicBezTo>
                <a:cubicBezTo>
                  <a:pt x="1054" y="1166"/>
                  <a:pt x="874" y="1273"/>
                  <a:pt x="756" y="1443"/>
                </a:cubicBezTo>
                <a:cubicBezTo>
                  <a:pt x="704" y="1518"/>
                  <a:pt x="640" y="1624"/>
                  <a:pt x="629" y="1709"/>
                </a:cubicBezTo>
                <a:cubicBezTo>
                  <a:pt x="629" y="1741"/>
                  <a:pt x="682" y="2071"/>
                  <a:pt x="682" y="2071"/>
                </a:cubicBezTo>
                <a:cubicBezTo>
                  <a:pt x="469" y="2093"/>
                  <a:pt x="288" y="2114"/>
                  <a:pt x="160" y="2295"/>
                </a:cubicBezTo>
                <a:cubicBezTo>
                  <a:pt x="11" y="2507"/>
                  <a:pt x="1" y="2763"/>
                  <a:pt x="118" y="2997"/>
                </a:cubicBezTo>
                <a:cubicBezTo>
                  <a:pt x="278" y="3274"/>
                  <a:pt x="565" y="3444"/>
                  <a:pt x="863" y="3466"/>
                </a:cubicBezTo>
                <a:cubicBezTo>
                  <a:pt x="891" y="3467"/>
                  <a:pt x="919" y="3467"/>
                  <a:pt x="947" y="3467"/>
                </a:cubicBezTo>
                <a:cubicBezTo>
                  <a:pt x="1190" y="3467"/>
                  <a:pt x="1409" y="3423"/>
                  <a:pt x="1619" y="3328"/>
                </a:cubicBezTo>
                <a:cubicBezTo>
                  <a:pt x="1800" y="3242"/>
                  <a:pt x="1917" y="3082"/>
                  <a:pt x="2088" y="2997"/>
                </a:cubicBezTo>
                <a:cubicBezTo>
                  <a:pt x="2098" y="3551"/>
                  <a:pt x="2194" y="3881"/>
                  <a:pt x="2715" y="4158"/>
                </a:cubicBezTo>
                <a:cubicBezTo>
                  <a:pt x="2968" y="4287"/>
                  <a:pt x="3221" y="4348"/>
                  <a:pt x="3479" y="4348"/>
                </a:cubicBezTo>
                <a:cubicBezTo>
                  <a:pt x="3732" y="4348"/>
                  <a:pt x="3991" y="4290"/>
                  <a:pt x="4259" y="4179"/>
                </a:cubicBezTo>
                <a:cubicBezTo>
                  <a:pt x="4643" y="4019"/>
                  <a:pt x="4770" y="3711"/>
                  <a:pt x="5047" y="3455"/>
                </a:cubicBezTo>
                <a:cubicBezTo>
                  <a:pt x="5207" y="3785"/>
                  <a:pt x="5790" y="4012"/>
                  <a:pt x="6160" y="4012"/>
                </a:cubicBezTo>
                <a:cubicBezTo>
                  <a:pt x="6184" y="4012"/>
                  <a:pt x="6207" y="4011"/>
                  <a:pt x="6228" y="4009"/>
                </a:cubicBezTo>
                <a:cubicBezTo>
                  <a:pt x="6687" y="3966"/>
                  <a:pt x="6985" y="3519"/>
                  <a:pt x="7027" y="3104"/>
                </a:cubicBezTo>
                <a:cubicBezTo>
                  <a:pt x="7070" y="2561"/>
                  <a:pt x="6888" y="2060"/>
                  <a:pt x="6431" y="1752"/>
                </a:cubicBezTo>
                <a:cubicBezTo>
                  <a:pt x="6294" y="1659"/>
                  <a:pt x="6174" y="1622"/>
                  <a:pt x="6053" y="1622"/>
                </a:cubicBezTo>
                <a:cubicBezTo>
                  <a:pt x="5912" y="1622"/>
                  <a:pt x="5768" y="1672"/>
                  <a:pt x="5590" y="1741"/>
                </a:cubicBezTo>
                <a:cubicBezTo>
                  <a:pt x="5558" y="922"/>
                  <a:pt x="5249" y="134"/>
                  <a:pt x="4323" y="16"/>
                </a:cubicBezTo>
                <a:cubicBezTo>
                  <a:pt x="4250" y="6"/>
                  <a:pt x="4176" y="0"/>
                  <a:pt x="4102" y="0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86" name="Google Shape;986;p43"/>
          <p:cNvSpPr/>
          <p:nvPr/>
        </p:nvSpPr>
        <p:spPr>
          <a:xfrm>
            <a:off x="10922816" y="2125483"/>
            <a:ext cx="1269184" cy="740168"/>
          </a:xfrm>
          <a:custGeom>
            <a:avLst/>
            <a:gdLst/>
            <a:ahLst/>
            <a:cxnLst/>
            <a:rect l="l" t="t" r="r" b="b"/>
            <a:pathLst>
              <a:path w="9625" h="5613" extrusionOk="0">
                <a:moveTo>
                  <a:pt x="5523" y="0"/>
                </a:moveTo>
                <a:cubicBezTo>
                  <a:pt x="5481" y="0"/>
                  <a:pt x="5439" y="2"/>
                  <a:pt x="5398" y="6"/>
                </a:cubicBezTo>
                <a:cubicBezTo>
                  <a:pt x="4962" y="38"/>
                  <a:pt x="4355" y="240"/>
                  <a:pt x="4046" y="581"/>
                </a:cubicBezTo>
                <a:cubicBezTo>
                  <a:pt x="3801" y="836"/>
                  <a:pt x="3822" y="1071"/>
                  <a:pt x="3801" y="1390"/>
                </a:cubicBezTo>
                <a:cubicBezTo>
                  <a:pt x="3429" y="1444"/>
                  <a:pt x="3077" y="1912"/>
                  <a:pt x="3120" y="2284"/>
                </a:cubicBezTo>
                <a:cubicBezTo>
                  <a:pt x="2805" y="2025"/>
                  <a:pt x="2386" y="1835"/>
                  <a:pt x="1966" y="1835"/>
                </a:cubicBezTo>
                <a:cubicBezTo>
                  <a:pt x="1817" y="1835"/>
                  <a:pt x="1668" y="1859"/>
                  <a:pt x="1523" y="1912"/>
                </a:cubicBezTo>
                <a:cubicBezTo>
                  <a:pt x="959" y="2114"/>
                  <a:pt x="767" y="2689"/>
                  <a:pt x="746" y="3232"/>
                </a:cubicBezTo>
                <a:cubicBezTo>
                  <a:pt x="320" y="3488"/>
                  <a:pt x="54" y="3743"/>
                  <a:pt x="32" y="4264"/>
                </a:cubicBezTo>
                <a:cubicBezTo>
                  <a:pt x="1" y="4903"/>
                  <a:pt x="416" y="5340"/>
                  <a:pt x="1065" y="5425"/>
                </a:cubicBezTo>
                <a:cubicBezTo>
                  <a:pt x="1145" y="5438"/>
                  <a:pt x="1237" y="5444"/>
                  <a:pt x="1331" y="5444"/>
                </a:cubicBezTo>
                <a:cubicBezTo>
                  <a:pt x="1474" y="5444"/>
                  <a:pt x="1624" y="5430"/>
                  <a:pt x="1747" y="5404"/>
                </a:cubicBezTo>
                <a:cubicBezTo>
                  <a:pt x="1875" y="5371"/>
                  <a:pt x="2024" y="5222"/>
                  <a:pt x="2151" y="5222"/>
                </a:cubicBezTo>
                <a:cubicBezTo>
                  <a:pt x="2225" y="5222"/>
                  <a:pt x="2300" y="5340"/>
                  <a:pt x="2374" y="5383"/>
                </a:cubicBezTo>
                <a:cubicBezTo>
                  <a:pt x="2535" y="5489"/>
                  <a:pt x="2779" y="5563"/>
                  <a:pt x="2971" y="5584"/>
                </a:cubicBezTo>
                <a:cubicBezTo>
                  <a:pt x="3098" y="5604"/>
                  <a:pt x="3220" y="5613"/>
                  <a:pt x="3339" y="5613"/>
                </a:cubicBezTo>
                <a:cubicBezTo>
                  <a:pt x="3946" y="5613"/>
                  <a:pt x="4452" y="5370"/>
                  <a:pt x="4951" y="4978"/>
                </a:cubicBezTo>
                <a:cubicBezTo>
                  <a:pt x="5154" y="5371"/>
                  <a:pt x="5409" y="5478"/>
                  <a:pt x="5877" y="5478"/>
                </a:cubicBezTo>
                <a:cubicBezTo>
                  <a:pt x="6250" y="5478"/>
                  <a:pt x="6846" y="5435"/>
                  <a:pt x="6974" y="4978"/>
                </a:cubicBezTo>
                <a:lnTo>
                  <a:pt x="6974" y="4978"/>
                </a:lnTo>
                <a:cubicBezTo>
                  <a:pt x="6942" y="5095"/>
                  <a:pt x="7485" y="5383"/>
                  <a:pt x="7570" y="5425"/>
                </a:cubicBezTo>
                <a:cubicBezTo>
                  <a:pt x="7726" y="5490"/>
                  <a:pt x="7879" y="5516"/>
                  <a:pt x="8037" y="5516"/>
                </a:cubicBezTo>
                <a:cubicBezTo>
                  <a:pt x="8138" y="5516"/>
                  <a:pt x="8240" y="5506"/>
                  <a:pt x="8347" y="5489"/>
                </a:cubicBezTo>
                <a:cubicBezTo>
                  <a:pt x="8698" y="5435"/>
                  <a:pt x="8986" y="5170"/>
                  <a:pt x="9135" y="4850"/>
                </a:cubicBezTo>
                <a:cubicBezTo>
                  <a:pt x="9209" y="4690"/>
                  <a:pt x="9252" y="4541"/>
                  <a:pt x="9242" y="4371"/>
                </a:cubicBezTo>
                <a:cubicBezTo>
                  <a:pt x="9231" y="4330"/>
                  <a:pt x="9051" y="3869"/>
                  <a:pt x="9011" y="3869"/>
                </a:cubicBezTo>
                <a:cubicBezTo>
                  <a:pt x="9010" y="3869"/>
                  <a:pt x="9008" y="3870"/>
                  <a:pt x="9007" y="3871"/>
                </a:cubicBezTo>
                <a:cubicBezTo>
                  <a:pt x="9529" y="3285"/>
                  <a:pt x="9625" y="2327"/>
                  <a:pt x="8954" y="1806"/>
                </a:cubicBezTo>
                <a:cubicBezTo>
                  <a:pt x="8632" y="1566"/>
                  <a:pt x="8272" y="1341"/>
                  <a:pt x="7894" y="1341"/>
                </a:cubicBezTo>
                <a:cubicBezTo>
                  <a:pt x="7736" y="1341"/>
                  <a:pt x="7574" y="1381"/>
                  <a:pt x="7410" y="1475"/>
                </a:cubicBezTo>
                <a:cubicBezTo>
                  <a:pt x="7309" y="656"/>
                  <a:pt x="6324" y="0"/>
                  <a:pt x="5523" y="0"/>
                </a:cubicBezTo>
                <a:close/>
              </a:path>
            </a:pathLst>
          </a:custGeom>
          <a:solidFill>
            <a:schemeClr val="bg1">
              <a:lumMod val="90000"/>
            </a:schemeClr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4DE411-2A32-A70C-DB83-E03C749F66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80" b="89992" l="9996" r="89992">
                        <a14:foregroundMark x1="29737" y1="25777" x2="32221" y2="19729"/>
                        <a14:foregroundMark x1="59594" y1="9780" x2="59594" y2="9780"/>
                        <a14:foregroundMark x1="58886" y1="10128" x2="58886" y2="10128"/>
                      </a14:backgroundRemoval>
                    </a14:imgEffect>
                  </a14:imgLayer>
                </a14:imgProps>
              </a:ext>
            </a:extLst>
          </a:blip>
          <a:srcRect l="15872" t="9136" r="19066" b="9156"/>
          <a:stretch/>
        </p:blipFill>
        <p:spPr>
          <a:xfrm>
            <a:off x="7790467" y="1275990"/>
            <a:ext cx="4461952" cy="5603581"/>
          </a:xfrm>
          <a:prstGeom prst="rect">
            <a:avLst/>
          </a:prstGeom>
        </p:spPr>
      </p:pic>
      <p:sp>
        <p:nvSpPr>
          <p:cNvPr id="30" name="Google Shape;982;p43">
            <a:extLst>
              <a:ext uri="{FF2B5EF4-FFF2-40B4-BE49-F238E27FC236}">
                <a16:creationId xmlns:a16="http://schemas.microsoft.com/office/drawing/2014/main" id="{B51EC3EA-7A27-4FE7-AD17-705F4A6148D5}"/>
              </a:ext>
            </a:extLst>
          </p:cNvPr>
          <p:cNvSpPr/>
          <p:nvPr/>
        </p:nvSpPr>
        <p:spPr>
          <a:xfrm>
            <a:off x="1825475" y="2651911"/>
            <a:ext cx="6242500" cy="200303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1867" b="1" kern="0" dirty="0" err="1" smtClean="0">
                <a:ln w="12700" cap="flat" cmpd="sng">
                  <a:solidFill>
                    <a:srgbClr val="C3CBFC">
                      <a:lumMod val="10000"/>
                    </a:srgbClr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#9Slide05 Phobia" panose="02000506000000020003" pitchFamily="2" charset="0"/>
                <a:cs typeface="Arial"/>
                <a:sym typeface="Arial"/>
              </a:rPr>
              <a:t>Tuần</a:t>
            </a:r>
            <a:r>
              <a:rPr lang="en-US" sz="1867" b="1" kern="0" dirty="0" smtClean="0">
                <a:ln w="12700" cap="flat" cmpd="sng">
                  <a:solidFill>
                    <a:srgbClr val="C3CBFC">
                      <a:lumMod val="10000"/>
                    </a:srgbClr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#9Slide05 Phobia" panose="02000506000000020003" pitchFamily="2" charset="0"/>
                <a:cs typeface="Arial"/>
                <a:sym typeface="Arial"/>
              </a:rPr>
              <a:t> 16 – </a:t>
            </a:r>
            <a:r>
              <a:rPr lang="en-US" sz="1867" b="1" kern="0" dirty="0" err="1" smtClean="0">
                <a:ln w="12700" cap="flat" cmpd="sng">
                  <a:solidFill>
                    <a:srgbClr val="C3CBFC">
                      <a:lumMod val="10000"/>
                    </a:srgbClr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#9Slide05 Phobia" panose="02000506000000020003" pitchFamily="2" charset="0"/>
                <a:cs typeface="Arial"/>
                <a:sym typeface="Arial"/>
              </a:rPr>
              <a:t>Tiết</a:t>
            </a:r>
            <a:r>
              <a:rPr lang="en-US" sz="1867" b="1" kern="0" dirty="0" smtClean="0">
                <a:ln w="12700" cap="flat" cmpd="sng">
                  <a:solidFill>
                    <a:srgbClr val="C3CBFC">
                      <a:lumMod val="10000"/>
                    </a:srgbClr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#9Slide05 Phobia" panose="02000506000000020003" pitchFamily="2" charset="0"/>
                <a:cs typeface="Arial"/>
                <a:sym typeface="Arial"/>
              </a:rPr>
              <a:t> 1</a:t>
            </a:r>
            <a:endParaRPr kumimoji="0" sz="1867" b="1" i="0" u="none" strike="noStrike" kern="0" cap="none" spc="0" normalizeH="0" baseline="0" noProof="0" dirty="0">
              <a:ln w="12700" cap="flat" cmpd="sng">
                <a:solidFill>
                  <a:srgbClr val="C3CBFC">
                    <a:lumMod val="10000"/>
                  </a:srgbClr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FFFF"/>
              </a:solidFill>
              <a:effectLst/>
              <a:uLnTx/>
              <a:uFillTx/>
              <a:latin typeface="#9Slide05 Phobia" panose="02000506000000020003" pitchFamily="2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6571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32"/>
          <p:cNvSpPr/>
          <p:nvPr/>
        </p:nvSpPr>
        <p:spPr>
          <a:xfrm flipH="1">
            <a:off x="740979" y="247765"/>
            <a:ext cx="10439400" cy="748931"/>
          </a:xfrm>
          <a:prstGeom prst="roundRect">
            <a:avLst>
              <a:gd name="adj" fmla="val 20155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01" name="Google Shape;601;p32"/>
          <p:cNvSpPr/>
          <p:nvPr/>
        </p:nvSpPr>
        <p:spPr>
          <a:xfrm flipH="1">
            <a:off x="266491" y="1298618"/>
            <a:ext cx="10979444" cy="5559381"/>
          </a:xfrm>
          <a:prstGeom prst="roundRect">
            <a:avLst>
              <a:gd name="adj" fmla="val 11401"/>
            </a:avLst>
          </a:pr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507BADD0-6A0B-DD5F-EDB3-7F3A041809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50" b="91575" l="10000" r="90000">
                        <a14:foregroundMark x1="39875" y1="8050" x2="39875" y2="8050"/>
                        <a14:foregroundMark x1="65500" y1="91575" x2="65500" y2="91575"/>
                      </a14:backgroundRemoval>
                    </a14:imgEffect>
                  </a14:imgLayer>
                </a14:imgProps>
              </a:ext>
            </a:extLst>
          </a:blip>
          <a:srcRect l="25322" t="6822" r="25609" b="7589"/>
          <a:stretch/>
        </p:blipFill>
        <p:spPr>
          <a:xfrm>
            <a:off x="10614820" y="287060"/>
            <a:ext cx="1663449" cy="290144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F1DEB306-C0BD-40D6-8208-F5A14DB64B50}"/>
              </a:ext>
            </a:extLst>
          </p:cNvPr>
          <p:cNvSpPr txBox="1"/>
          <p:nvPr/>
        </p:nvSpPr>
        <p:spPr>
          <a:xfrm>
            <a:off x="1011620" y="359115"/>
            <a:ext cx="10168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en-US" sz="3200" b="1" dirty="0" err="1" smtClean="0">
                <a:solidFill>
                  <a:srgbClr val="2D1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b="1" dirty="0" smtClean="0">
                <a:solidFill>
                  <a:srgbClr val="2D1B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2D1B6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5740" y="1439915"/>
            <a:ext cx="483391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khế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ngọt</a:t>
            </a:r>
            <a:endParaRPr lang="en-US" sz="2800" dirty="0" smtClean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xoè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endParaRPr lang="en-US" sz="2800" dirty="0" smtClean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khế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tím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biếc</a:t>
            </a:r>
            <a:endParaRPr lang="en-US" sz="2800" dirty="0" smtClean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Ríu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ran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4790" y="3490879"/>
            <a:ext cx="52588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</a:p>
          <a:p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khế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endParaRPr lang="en-US" sz="2800" dirty="0" smtClean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sương</a:t>
            </a:r>
            <a:endParaRPr lang="en-US" sz="2800" dirty="0" smtClean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endParaRPr lang="en-US" sz="2800" dirty="0" smtClean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đếm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41912" y="2133636"/>
            <a:ext cx="56413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Khế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ươm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mật</a:t>
            </a:r>
            <a:endParaRPr lang="en-US" sz="2800" dirty="0" smtClean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Trông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hoài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phượng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endParaRPr lang="en-US" sz="2800" dirty="0" smtClean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mau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khế</a:t>
            </a:r>
            <a:endParaRPr lang="en-US" sz="2800" dirty="0" smtClean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85535" y="4408626"/>
            <a:ext cx="564132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Phượng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endParaRPr lang="en-US" sz="2800" dirty="0" smtClean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phượng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endParaRPr lang="en-US" sz="2800" dirty="0" smtClean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ngon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endParaRPr lang="en-US" sz="2800" dirty="0" smtClean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phượng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r"/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28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7878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peech Bubble: Rectangle with Corners Rounded 4">
            <a:extLst>
              <a:ext uri="{FF2B5EF4-FFF2-40B4-BE49-F238E27FC236}">
                <a16:creationId xmlns:a16="http://schemas.microsoft.com/office/drawing/2014/main" id="{1FA9FD0A-937E-4AA2-BE0B-46ED027E1A58}"/>
              </a:ext>
            </a:extLst>
          </p:cNvPr>
          <p:cNvSpPr/>
          <p:nvPr/>
        </p:nvSpPr>
        <p:spPr>
          <a:xfrm flipH="1">
            <a:off x="230221" y="309667"/>
            <a:ext cx="11770468" cy="584469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phận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khế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nhắc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2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43796" y="983388"/>
            <a:ext cx="5189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cành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peech Bubble: Rectangle with Corners Rounded 4">
            <a:extLst>
              <a:ext uri="{FF2B5EF4-FFF2-40B4-BE49-F238E27FC236}">
                <a16:creationId xmlns:a16="http://schemas.microsoft.com/office/drawing/2014/main" id="{1FA9FD0A-937E-4AA2-BE0B-46ED027E1A58}"/>
              </a:ext>
            </a:extLst>
          </p:cNvPr>
          <p:cNvSpPr/>
          <p:nvPr/>
        </p:nvSpPr>
        <p:spPr>
          <a:xfrm flipH="1">
            <a:off x="421532" y="1672872"/>
            <a:ext cx="11770468" cy="891988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thay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đổi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khế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sao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phù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tranh</a:t>
            </a:r>
            <a:r>
              <a:rPr lang="en-US" sz="3200" b="1" dirty="0" smtClean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2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47" y="2731124"/>
            <a:ext cx="10561905" cy="268571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71268" y="5416838"/>
            <a:ext cx="1477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khế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42575" y="5416838"/>
            <a:ext cx="2545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khế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91557" y="5430090"/>
            <a:ext cx="1982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chùm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khế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70231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/>
      <p:bldP spid="6" grpId="0" animBg="1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peech Bubble: Rectangle with Corners Rounded 4">
            <a:extLst>
              <a:ext uri="{FF2B5EF4-FFF2-40B4-BE49-F238E27FC236}">
                <a16:creationId xmlns:a16="http://schemas.microsoft.com/office/drawing/2014/main" id="{1FA9FD0A-937E-4AA2-BE0B-46ED027E1A58}"/>
              </a:ext>
            </a:extLst>
          </p:cNvPr>
          <p:cNvSpPr/>
          <p:nvPr/>
        </p:nvSpPr>
        <p:spPr>
          <a:xfrm flipH="1">
            <a:off x="310064" y="915692"/>
            <a:ext cx="8363764" cy="660189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khế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1FA9FD0A-937E-4AA2-BE0B-46ED027E1A58}"/>
              </a:ext>
            </a:extLst>
          </p:cNvPr>
          <p:cNvSpPr/>
          <p:nvPr/>
        </p:nvSpPr>
        <p:spPr>
          <a:xfrm flipH="1">
            <a:off x="310064" y="3130354"/>
            <a:ext cx="11693868" cy="1052539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ngon</a:t>
            </a:r>
            <a:r>
              <a:rPr lang="en-US" sz="2800" b="1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phượng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0953" y="2013388"/>
            <a:ext cx="9220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sương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tưới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80757" y="4521968"/>
            <a:ext cx="93245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dành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ngon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044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 animBg="1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93;p35"/>
          <p:cNvSpPr/>
          <p:nvPr/>
        </p:nvSpPr>
        <p:spPr>
          <a:xfrm flipH="1">
            <a:off x="2686800" y="2349880"/>
            <a:ext cx="6818400" cy="2242000"/>
          </a:xfrm>
          <a:prstGeom prst="roundRect">
            <a:avLst>
              <a:gd name="adj" fmla="val 11401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Google Shape;698;p35"/>
          <p:cNvSpPr/>
          <p:nvPr/>
        </p:nvSpPr>
        <p:spPr>
          <a:xfrm>
            <a:off x="736631" y="1796879"/>
            <a:ext cx="1926303" cy="1184960"/>
          </a:xfrm>
          <a:custGeom>
            <a:avLst/>
            <a:gdLst/>
            <a:ahLst/>
            <a:cxnLst/>
            <a:rect l="l" t="t" r="r" b="b"/>
            <a:pathLst>
              <a:path w="7070" h="4349" extrusionOk="0">
                <a:moveTo>
                  <a:pt x="4102" y="0"/>
                </a:moveTo>
                <a:cubicBezTo>
                  <a:pt x="3302" y="0"/>
                  <a:pt x="2534" y="617"/>
                  <a:pt x="2524" y="1475"/>
                </a:cubicBezTo>
                <a:cubicBezTo>
                  <a:pt x="2266" y="1209"/>
                  <a:pt x="1917" y="1099"/>
                  <a:pt x="1563" y="1099"/>
                </a:cubicBezTo>
                <a:cubicBezTo>
                  <a:pt x="1464" y="1099"/>
                  <a:pt x="1365" y="1107"/>
                  <a:pt x="1267" y="1123"/>
                </a:cubicBezTo>
                <a:cubicBezTo>
                  <a:pt x="1054" y="1166"/>
                  <a:pt x="874" y="1273"/>
                  <a:pt x="756" y="1443"/>
                </a:cubicBezTo>
                <a:cubicBezTo>
                  <a:pt x="704" y="1518"/>
                  <a:pt x="640" y="1624"/>
                  <a:pt x="629" y="1709"/>
                </a:cubicBezTo>
                <a:cubicBezTo>
                  <a:pt x="629" y="1741"/>
                  <a:pt x="682" y="2071"/>
                  <a:pt x="682" y="2071"/>
                </a:cubicBezTo>
                <a:cubicBezTo>
                  <a:pt x="469" y="2093"/>
                  <a:pt x="288" y="2114"/>
                  <a:pt x="160" y="2295"/>
                </a:cubicBezTo>
                <a:cubicBezTo>
                  <a:pt x="11" y="2507"/>
                  <a:pt x="1" y="2763"/>
                  <a:pt x="118" y="2997"/>
                </a:cubicBezTo>
                <a:cubicBezTo>
                  <a:pt x="278" y="3274"/>
                  <a:pt x="565" y="3444"/>
                  <a:pt x="863" y="3466"/>
                </a:cubicBezTo>
                <a:cubicBezTo>
                  <a:pt x="891" y="3467"/>
                  <a:pt x="919" y="3467"/>
                  <a:pt x="947" y="3467"/>
                </a:cubicBezTo>
                <a:cubicBezTo>
                  <a:pt x="1190" y="3467"/>
                  <a:pt x="1409" y="3423"/>
                  <a:pt x="1619" y="3328"/>
                </a:cubicBezTo>
                <a:cubicBezTo>
                  <a:pt x="1800" y="3242"/>
                  <a:pt x="1917" y="3082"/>
                  <a:pt x="2088" y="2997"/>
                </a:cubicBezTo>
                <a:cubicBezTo>
                  <a:pt x="2098" y="3551"/>
                  <a:pt x="2194" y="3881"/>
                  <a:pt x="2715" y="4158"/>
                </a:cubicBezTo>
                <a:cubicBezTo>
                  <a:pt x="2968" y="4287"/>
                  <a:pt x="3221" y="4348"/>
                  <a:pt x="3479" y="4348"/>
                </a:cubicBezTo>
                <a:cubicBezTo>
                  <a:pt x="3732" y="4348"/>
                  <a:pt x="3991" y="4290"/>
                  <a:pt x="4259" y="4179"/>
                </a:cubicBezTo>
                <a:cubicBezTo>
                  <a:pt x="4643" y="4019"/>
                  <a:pt x="4770" y="3711"/>
                  <a:pt x="5047" y="3455"/>
                </a:cubicBezTo>
                <a:cubicBezTo>
                  <a:pt x="5207" y="3785"/>
                  <a:pt x="5790" y="4012"/>
                  <a:pt x="6160" y="4012"/>
                </a:cubicBezTo>
                <a:cubicBezTo>
                  <a:pt x="6184" y="4012"/>
                  <a:pt x="6207" y="4011"/>
                  <a:pt x="6228" y="4009"/>
                </a:cubicBezTo>
                <a:cubicBezTo>
                  <a:pt x="6687" y="3966"/>
                  <a:pt x="6985" y="3519"/>
                  <a:pt x="7027" y="3104"/>
                </a:cubicBezTo>
                <a:cubicBezTo>
                  <a:pt x="7070" y="2561"/>
                  <a:pt x="6888" y="2060"/>
                  <a:pt x="6431" y="1752"/>
                </a:cubicBezTo>
                <a:cubicBezTo>
                  <a:pt x="6294" y="1659"/>
                  <a:pt x="6174" y="1622"/>
                  <a:pt x="6053" y="1622"/>
                </a:cubicBezTo>
                <a:cubicBezTo>
                  <a:pt x="5912" y="1622"/>
                  <a:pt x="5768" y="1672"/>
                  <a:pt x="5590" y="1741"/>
                </a:cubicBezTo>
                <a:cubicBezTo>
                  <a:pt x="5558" y="922"/>
                  <a:pt x="5249" y="134"/>
                  <a:pt x="4323" y="16"/>
                </a:cubicBezTo>
                <a:cubicBezTo>
                  <a:pt x="4250" y="6"/>
                  <a:pt x="4176" y="0"/>
                  <a:pt x="4102" y="0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Google Shape;699;p35"/>
          <p:cNvSpPr/>
          <p:nvPr/>
        </p:nvSpPr>
        <p:spPr>
          <a:xfrm>
            <a:off x="8648381" y="4089400"/>
            <a:ext cx="3543619" cy="2242000"/>
          </a:xfrm>
          <a:custGeom>
            <a:avLst/>
            <a:gdLst/>
            <a:ahLst/>
            <a:cxnLst/>
            <a:rect l="l" t="t" r="r" b="b"/>
            <a:pathLst>
              <a:path w="9625" h="5613" extrusionOk="0">
                <a:moveTo>
                  <a:pt x="5523" y="0"/>
                </a:moveTo>
                <a:cubicBezTo>
                  <a:pt x="5481" y="0"/>
                  <a:pt x="5439" y="2"/>
                  <a:pt x="5398" y="6"/>
                </a:cubicBezTo>
                <a:cubicBezTo>
                  <a:pt x="4962" y="38"/>
                  <a:pt x="4355" y="240"/>
                  <a:pt x="4046" y="581"/>
                </a:cubicBezTo>
                <a:cubicBezTo>
                  <a:pt x="3801" y="836"/>
                  <a:pt x="3822" y="1071"/>
                  <a:pt x="3801" y="1390"/>
                </a:cubicBezTo>
                <a:cubicBezTo>
                  <a:pt x="3429" y="1444"/>
                  <a:pt x="3077" y="1912"/>
                  <a:pt x="3120" y="2284"/>
                </a:cubicBezTo>
                <a:cubicBezTo>
                  <a:pt x="2805" y="2025"/>
                  <a:pt x="2386" y="1835"/>
                  <a:pt x="1966" y="1835"/>
                </a:cubicBezTo>
                <a:cubicBezTo>
                  <a:pt x="1817" y="1835"/>
                  <a:pt x="1668" y="1859"/>
                  <a:pt x="1523" y="1912"/>
                </a:cubicBezTo>
                <a:cubicBezTo>
                  <a:pt x="959" y="2114"/>
                  <a:pt x="767" y="2689"/>
                  <a:pt x="746" y="3232"/>
                </a:cubicBezTo>
                <a:cubicBezTo>
                  <a:pt x="320" y="3488"/>
                  <a:pt x="54" y="3743"/>
                  <a:pt x="32" y="4264"/>
                </a:cubicBezTo>
                <a:cubicBezTo>
                  <a:pt x="1" y="4903"/>
                  <a:pt x="416" y="5340"/>
                  <a:pt x="1065" y="5425"/>
                </a:cubicBezTo>
                <a:cubicBezTo>
                  <a:pt x="1145" y="5438"/>
                  <a:pt x="1237" y="5444"/>
                  <a:pt x="1331" y="5444"/>
                </a:cubicBezTo>
                <a:cubicBezTo>
                  <a:pt x="1474" y="5444"/>
                  <a:pt x="1624" y="5430"/>
                  <a:pt x="1747" y="5404"/>
                </a:cubicBezTo>
                <a:cubicBezTo>
                  <a:pt x="1875" y="5371"/>
                  <a:pt x="2024" y="5222"/>
                  <a:pt x="2151" y="5222"/>
                </a:cubicBezTo>
                <a:cubicBezTo>
                  <a:pt x="2225" y="5222"/>
                  <a:pt x="2300" y="5340"/>
                  <a:pt x="2374" y="5383"/>
                </a:cubicBezTo>
                <a:cubicBezTo>
                  <a:pt x="2535" y="5489"/>
                  <a:pt x="2779" y="5563"/>
                  <a:pt x="2971" y="5584"/>
                </a:cubicBezTo>
                <a:cubicBezTo>
                  <a:pt x="3098" y="5604"/>
                  <a:pt x="3220" y="5613"/>
                  <a:pt x="3339" y="5613"/>
                </a:cubicBezTo>
                <a:cubicBezTo>
                  <a:pt x="3946" y="5613"/>
                  <a:pt x="4452" y="5370"/>
                  <a:pt x="4951" y="4978"/>
                </a:cubicBezTo>
                <a:cubicBezTo>
                  <a:pt x="5154" y="5371"/>
                  <a:pt x="5409" y="5478"/>
                  <a:pt x="5877" y="5478"/>
                </a:cubicBezTo>
                <a:cubicBezTo>
                  <a:pt x="6250" y="5478"/>
                  <a:pt x="6846" y="5435"/>
                  <a:pt x="6974" y="4978"/>
                </a:cubicBezTo>
                <a:lnTo>
                  <a:pt x="6974" y="4978"/>
                </a:lnTo>
                <a:cubicBezTo>
                  <a:pt x="6942" y="5095"/>
                  <a:pt x="7485" y="5383"/>
                  <a:pt x="7570" y="5425"/>
                </a:cubicBezTo>
                <a:cubicBezTo>
                  <a:pt x="7726" y="5490"/>
                  <a:pt x="7879" y="5516"/>
                  <a:pt x="8037" y="5516"/>
                </a:cubicBezTo>
                <a:cubicBezTo>
                  <a:pt x="8138" y="5516"/>
                  <a:pt x="8240" y="5506"/>
                  <a:pt x="8347" y="5489"/>
                </a:cubicBezTo>
                <a:cubicBezTo>
                  <a:pt x="8698" y="5435"/>
                  <a:pt x="8986" y="5170"/>
                  <a:pt x="9135" y="4850"/>
                </a:cubicBezTo>
                <a:cubicBezTo>
                  <a:pt x="9209" y="4690"/>
                  <a:pt x="9252" y="4541"/>
                  <a:pt x="9242" y="4371"/>
                </a:cubicBezTo>
                <a:cubicBezTo>
                  <a:pt x="9231" y="4330"/>
                  <a:pt x="9051" y="3869"/>
                  <a:pt x="9011" y="3869"/>
                </a:cubicBezTo>
                <a:cubicBezTo>
                  <a:pt x="9010" y="3869"/>
                  <a:pt x="9008" y="3870"/>
                  <a:pt x="9007" y="3871"/>
                </a:cubicBezTo>
                <a:cubicBezTo>
                  <a:pt x="9529" y="3285"/>
                  <a:pt x="9625" y="2327"/>
                  <a:pt x="8954" y="1806"/>
                </a:cubicBezTo>
                <a:cubicBezTo>
                  <a:pt x="8632" y="1566"/>
                  <a:pt x="8272" y="1341"/>
                  <a:pt x="7894" y="1341"/>
                </a:cubicBezTo>
                <a:cubicBezTo>
                  <a:pt x="7736" y="1341"/>
                  <a:pt x="7574" y="1381"/>
                  <a:pt x="7410" y="1475"/>
                </a:cubicBezTo>
                <a:cubicBezTo>
                  <a:pt x="7309" y="656"/>
                  <a:pt x="6324" y="0"/>
                  <a:pt x="5523" y="0"/>
                </a:cubicBez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FF3708-BC52-CD8B-E419-D39950170D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4263" t="15645" r="11957" b="14667"/>
          <a:stretch/>
        </p:blipFill>
        <p:spPr>
          <a:xfrm flipH="1">
            <a:off x="1329246" y="-22032"/>
            <a:ext cx="3180255" cy="30038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BD4FBB-EA30-16AE-0725-2FB9555649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1240" t="10750" r="20646" b="16692"/>
          <a:stretch/>
        </p:blipFill>
        <p:spPr>
          <a:xfrm>
            <a:off x="9399749" y="2389360"/>
            <a:ext cx="2455444" cy="30657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7D0862-D199-46A1-B0EC-46981F475A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2867" y="2465748"/>
            <a:ext cx="6206266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65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CE15FF-C55B-4C1F-B556-74071DBEA4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10800000">
            <a:off x="7619995" y="-1"/>
            <a:ext cx="4572000" cy="1843549"/>
          </a:xfrm>
          <a:prstGeom prst="rect">
            <a:avLst/>
          </a:prstGeom>
        </p:spPr>
      </p:pic>
      <p:pic>
        <p:nvPicPr>
          <p:cNvPr id="5" name="Picture 4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4AF720E1-34BC-4145-BCAE-4D4119D76F9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2"/>
          <a:stretch/>
        </p:blipFill>
        <p:spPr>
          <a:xfrm>
            <a:off x="-1" y="-1"/>
            <a:ext cx="12191995" cy="7159557"/>
          </a:xfrm>
          <a:prstGeom prst="rect">
            <a:avLst/>
          </a:prstGeom>
        </p:spPr>
      </p:pic>
      <p:pic>
        <p:nvPicPr>
          <p:cNvPr id="6" name="Picture 5" descr="Shape&#10;&#10;Description automatically generated">
            <a:extLst>
              <a:ext uri="{FF2B5EF4-FFF2-40B4-BE49-F238E27FC236}">
                <a16:creationId xmlns:a16="http://schemas.microsoft.com/office/drawing/2014/main" id="{9697E851-8826-4D8C-8225-AE15F6E9BD0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91600" y="1150374"/>
            <a:ext cx="3200400" cy="3200400"/>
          </a:xfrm>
          <a:prstGeom prst="rect">
            <a:avLst/>
          </a:prstGeom>
        </p:spPr>
      </p:pic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61FBA3D8-8337-4865-89DC-65073C987E6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69" y="1150374"/>
            <a:ext cx="3200400" cy="3200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DE3C4F-CA38-48FD-97CA-F9676E25E163}"/>
              </a:ext>
            </a:extLst>
          </p:cNvPr>
          <p:cNvSpPr txBox="1"/>
          <p:nvPr/>
        </p:nvSpPr>
        <p:spPr>
          <a:xfrm>
            <a:off x="655690" y="2347574"/>
            <a:ext cx="1987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80008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FFC1DE-106E-4ACC-844C-19E0A58A8908}"/>
              </a:ext>
            </a:extLst>
          </p:cNvPr>
          <p:cNvSpPr txBox="1"/>
          <p:nvPr/>
        </p:nvSpPr>
        <p:spPr>
          <a:xfrm>
            <a:off x="9485027" y="2347573"/>
            <a:ext cx="1987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Tiếng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Việt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80008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BEC4DB-C1E6-4402-9BD5-3B1C3F6F2FBE}"/>
              </a:ext>
            </a:extLst>
          </p:cNvPr>
          <p:cNvSpPr txBox="1"/>
          <p:nvPr/>
        </p:nvSpPr>
        <p:spPr>
          <a:xfrm>
            <a:off x="1353967" y="1318087"/>
            <a:ext cx="642213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.....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ngày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....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....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.....</a:t>
            </a:r>
          </a:p>
        </p:txBody>
      </p:sp>
    </p:spTree>
    <p:extLst>
      <p:ext uri="{BB962C8B-B14F-4D97-AF65-F5344CB8AC3E}">
        <p14:creationId xmlns:p14="http://schemas.microsoft.com/office/powerpoint/2010/main" val="1460901706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0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1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7" presetID="16" presetClass="entr" presetSubtype="37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" presetID="16" presetClass="entr" presetSubtype="37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7" presetID="16" presetClass="entr" presetSubtype="37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" presetID="16" presetClass="entr" presetSubtype="37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9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472;p28">
            <a:extLst>
              <a:ext uri="{FF2B5EF4-FFF2-40B4-BE49-F238E27FC236}">
                <a16:creationId xmlns:a16="http://schemas.microsoft.com/office/drawing/2014/main" id="{5C32DF34-3E8E-31DB-45E9-A9D801DF8D65}"/>
              </a:ext>
            </a:extLst>
          </p:cNvPr>
          <p:cNvGrpSpPr/>
          <p:nvPr/>
        </p:nvGrpSpPr>
        <p:grpSpPr>
          <a:xfrm rot="1554012">
            <a:off x="7579866" y="852611"/>
            <a:ext cx="1702681" cy="2040333"/>
            <a:chOff x="772056" y="1246863"/>
            <a:chExt cx="1230545" cy="1615348"/>
          </a:xfrm>
        </p:grpSpPr>
        <p:sp>
          <p:nvSpPr>
            <p:cNvPr id="34" name="Google Shape;473;p28">
              <a:extLst>
                <a:ext uri="{FF2B5EF4-FFF2-40B4-BE49-F238E27FC236}">
                  <a16:creationId xmlns:a16="http://schemas.microsoft.com/office/drawing/2014/main" id="{30892FF9-6055-BBE9-5C28-AE5CA2868175}"/>
                </a:ext>
              </a:extLst>
            </p:cNvPr>
            <p:cNvSpPr/>
            <p:nvPr/>
          </p:nvSpPr>
          <p:spPr>
            <a:xfrm>
              <a:off x="1233705" y="2607864"/>
              <a:ext cx="326880" cy="254347"/>
            </a:xfrm>
            <a:custGeom>
              <a:avLst/>
              <a:gdLst/>
              <a:ahLst/>
              <a:cxnLst/>
              <a:rect l="l" t="t" r="r" b="b"/>
              <a:pathLst>
                <a:path w="3529" h="2746" extrusionOk="0">
                  <a:moveTo>
                    <a:pt x="2200" y="1"/>
                  </a:moveTo>
                  <a:cubicBezTo>
                    <a:pt x="2185" y="1"/>
                    <a:pt x="2169" y="2"/>
                    <a:pt x="2154" y="3"/>
                  </a:cubicBezTo>
                  <a:cubicBezTo>
                    <a:pt x="1902" y="23"/>
                    <a:pt x="1214" y="407"/>
                    <a:pt x="1102" y="700"/>
                  </a:cubicBezTo>
                  <a:cubicBezTo>
                    <a:pt x="840" y="893"/>
                    <a:pt x="1" y="2055"/>
                    <a:pt x="354" y="2399"/>
                  </a:cubicBezTo>
                  <a:cubicBezTo>
                    <a:pt x="406" y="2449"/>
                    <a:pt x="462" y="2470"/>
                    <a:pt x="518" y="2470"/>
                  </a:cubicBezTo>
                  <a:cubicBezTo>
                    <a:pt x="769" y="2470"/>
                    <a:pt x="1036" y="2054"/>
                    <a:pt x="1102" y="1914"/>
                  </a:cubicBezTo>
                  <a:lnTo>
                    <a:pt x="1102" y="1914"/>
                  </a:lnTo>
                  <a:cubicBezTo>
                    <a:pt x="1093" y="2167"/>
                    <a:pt x="1123" y="2399"/>
                    <a:pt x="1244" y="2581"/>
                  </a:cubicBezTo>
                  <a:cubicBezTo>
                    <a:pt x="1271" y="2585"/>
                    <a:pt x="1298" y="2587"/>
                    <a:pt x="1323" y="2587"/>
                  </a:cubicBezTo>
                  <a:cubicBezTo>
                    <a:pt x="1604" y="2587"/>
                    <a:pt x="1746" y="2336"/>
                    <a:pt x="1821" y="2086"/>
                  </a:cubicBezTo>
                  <a:cubicBezTo>
                    <a:pt x="1898" y="2318"/>
                    <a:pt x="2031" y="2745"/>
                    <a:pt x="2300" y="2745"/>
                  </a:cubicBezTo>
                  <a:cubicBezTo>
                    <a:pt x="2311" y="2745"/>
                    <a:pt x="2324" y="2744"/>
                    <a:pt x="2336" y="2743"/>
                  </a:cubicBezTo>
                  <a:cubicBezTo>
                    <a:pt x="2659" y="2702"/>
                    <a:pt x="2619" y="2328"/>
                    <a:pt x="2578" y="2066"/>
                  </a:cubicBezTo>
                  <a:lnTo>
                    <a:pt x="2578" y="2066"/>
                  </a:lnTo>
                  <a:cubicBezTo>
                    <a:pt x="2848" y="2143"/>
                    <a:pt x="2981" y="2523"/>
                    <a:pt x="3273" y="2523"/>
                  </a:cubicBezTo>
                  <a:cubicBezTo>
                    <a:pt x="3287" y="2523"/>
                    <a:pt x="3302" y="2522"/>
                    <a:pt x="3317" y="2520"/>
                  </a:cubicBezTo>
                  <a:cubicBezTo>
                    <a:pt x="3529" y="1873"/>
                    <a:pt x="3418" y="1055"/>
                    <a:pt x="3014" y="529"/>
                  </a:cubicBezTo>
                  <a:cubicBezTo>
                    <a:pt x="2830" y="297"/>
                    <a:pt x="2518" y="1"/>
                    <a:pt x="2200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474;p28">
              <a:extLst>
                <a:ext uri="{FF2B5EF4-FFF2-40B4-BE49-F238E27FC236}">
                  <a16:creationId xmlns:a16="http://schemas.microsoft.com/office/drawing/2014/main" id="{38BAF6D6-14C3-754D-80E9-ACD0B9F2D814}"/>
                </a:ext>
              </a:extLst>
            </p:cNvPr>
            <p:cNvSpPr/>
            <p:nvPr/>
          </p:nvSpPr>
          <p:spPr>
            <a:xfrm>
              <a:off x="772056" y="1312440"/>
              <a:ext cx="1230545" cy="1372140"/>
            </a:xfrm>
            <a:custGeom>
              <a:avLst/>
              <a:gdLst/>
              <a:ahLst/>
              <a:cxnLst/>
              <a:rect l="l" t="t" r="r" b="b"/>
              <a:pathLst>
                <a:path w="13285" h="14814" extrusionOk="0">
                  <a:moveTo>
                    <a:pt x="6507" y="0"/>
                  </a:moveTo>
                  <a:cubicBezTo>
                    <a:pt x="6364" y="0"/>
                    <a:pt x="6221" y="6"/>
                    <a:pt x="6077" y="17"/>
                  </a:cubicBezTo>
                  <a:cubicBezTo>
                    <a:pt x="2588" y="280"/>
                    <a:pt x="0" y="3798"/>
                    <a:pt x="314" y="7883"/>
                  </a:cubicBezTo>
                  <a:cubicBezTo>
                    <a:pt x="615" y="11805"/>
                    <a:pt x="3470" y="14813"/>
                    <a:pt x="6794" y="14813"/>
                  </a:cubicBezTo>
                  <a:cubicBezTo>
                    <a:pt x="6932" y="14813"/>
                    <a:pt x="7070" y="14808"/>
                    <a:pt x="7209" y="14798"/>
                  </a:cubicBezTo>
                  <a:cubicBezTo>
                    <a:pt x="10697" y="14535"/>
                    <a:pt x="13285" y="11006"/>
                    <a:pt x="12972" y="6922"/>
                  </a:cubicBezTo>
                  <a:cubicBezTo>
                    <a:pt x="12671" y="3005"/>
                    <a:pt x="9824" y="0"/>
                    <a:pt x="6507" y="0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475;p28">
              <a:extLst>
                <a:ext uri="{FF2B5EF4-FFF2-40B4-BE49-F238E27FC236}">
                  <a16:creationId xmlns:a16="http://schemas.microsoft.com/office/drawing/2014/main" id="{EDAB0D3C-C354-7E7E-9223-A5758F04C413}"/>
                </a:ext>
              </a:extLst>
            </p:cNvPr>
            <p:cNvSpPr/>
            <p:nvPr/>
          </p:nvSpPr>
          <p:spPr>
            <a:xfrm>
              <a:off x="854400" y="1448781"/>
              <a:ext cx="843922" cy="988952"/>
            </a:xfrm>
            <a:custGeom>
              <a:avLst/>
              <a:gdLst/>
              <a:ahLst/>
              <a:cxnLst/>
              <a:rect l="l" t="t" r="r" b="b"/>
              <a:pathLst>
                <a:path w="9111" h="10677" extrusionOk="0">
                  <a:moveTo>
                    <a:pt x="4419" y="0"/>
                  </a:moveTo>
                  <a:cubicBezTo>
                    <a:pt x="4328" y="0"/>
                    <a:pt x="4237" y="3"/>
                    <a:pt x="4146" y="10"/>
                  </a:cubicBezTo>
                  <a:cubicBezTo>
                    <a:pt x="1760" y="192"/>
                    <a:pt x="1" y="2720"/>
                    <a:pt x="223" y="5662"/>
                  </a:cubicBezTo>
                  <a:cubicBezTo>
                    <a:pt x="437" y="8492"/>
                    <a:pt x="2410" y="10677"/>
                    <a:pt x="4684" y="10677"/>
                  </a:cubicBezTo>
                  <a:cubicBezTo>
                    <a:pt x="4774" y="10677"/>
                    <a:pt x="4864" y="10673"/>
                    <a:pt x="4955" y="10667"/>
                  </a:cubicBezTo>
                  <a:cubicBezTo>
                    <a:pt x="7351" y="10485"/>
                    <a:pt x="9110" y="7947"/>
                    <a:pt x="8888" y="5005"/>
                  </a:cubicBezTo>
                  <a:cubicBezTo>
                    <a:pt x="8674" y="2175"/>
                    <a:pt x="6702" y="0"/>
                    <a:pt x="44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476;p28">
              <a:extLst>
                <a:ext uri="{FF2B5EF4-FFF2-40B4-BE49-F238E27FC236}">
                  <a16:creationId xmlns:a16="http://schemas.microsoft.com/office/drawing/2014/main" id="{9EC4D4B8-D0C8-8E4A-0D28-2BE49D39A625}"/>
                </a:ext>
              </a:extLst>
            </p:cNvPr>
            <p:cNvSpPr/>
            <p:nvPr/>
          </p:nvSpPr>
          <p:spPr>
            <a:xfrm>
              <a:off x="1670019" y="2304456"/>
              <a:ext cx="91886" cy="89012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477;p28">
              <a:extLst>
                <a:ext uri="{FF2B5EF4-FFF2-40B4-BE49-F238E27FC236}">
                  <a16:creationId xmlns:a16="http://schemas.microsoft.com/office/drawing/2014/main" id="{CE7881CC-7E89-F2FE-C937-E7FF442F66FF}"/>
                </a:ext>
              </a:extLst>
            </p:cNvPr>
            <p:cNvSpPr/>
            <p:nvPr/>
          </p:nvSpPr>
          <p:spPr>
            <a:xfrm>
              <a:off x="1186928" y="1553630"/>
              <a:ext cx="58170" cy="55575"/>
            </a:xfrm>
            <a:custGeom>
              <a:avLst/>
              <a:gdLst/>
              <a:ahLst/>
              <a:cxnLst/>
              <a:rect l="l" t="t" r="r" b="b"/>
              <a:pathLst>
                <a:path w="628" h="600" extrusionOk="0">
                  <a:moveTo>
                    <a:pt x="304" y="0"/>
                  </a:moveTo>
                  <a:cubicBezTo>
                    <a:pt x="297" y="0"/>
                    <a:pt x="290" y="1"/>
                    <a:pt x="283" y="1"/>
                  </a:cubicBezTo>
                  <a:cubicBezTo>
                    <a:pt x="122" y="11"/>
                    <a:pt x="0" y="163"/>
                    <a:pt x="10" y="325"/>
                  </a:cubicBezTo>
                  <a:cubicBezTo>
                    <a:pt x="20" y="475"/>
                    <a:pt x="152" y="599"/>
                    <a:pt x="300" y="599"/>
                  </a:cubicBezTo>
                  <a:cubicBezTo>
                    <a:pt x="311" y="599"/>
                    <a:pt x="322" y="599"/>
                    <a:pt x="334" y="597"/>
                  </a:cubicBezTo>
                  <a:cubicBezTo>
                    <a:pt x="495" y="587"/>
                    <a:pt x="627" y="446"/>
                    <a:pt x="607" y="284"/>
                  </a:cubicBezTo>
                  <a:cubicBezTo>
                    <a:pt x="597" y="119"/>
                    <a:pt x="466" y="0"/>
                    <a:pt x="3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478;p28">
              <a:extLst>
                <a:ext uri="{FF2B5EF4-FFF2-40B4-BE49-F238E27FC236}">
                  <a16:creationId xmlns:a16="http://schemas.microsoft.com/office/drawing/2014/main" id="{AF13B76B-9912-BF7D-E6C5-E5613D6B293B}"/>
                </a:ext>
              </a:extLst>
            </p:cNvPr>
            <p:cNvSpPr/>
            <p:nvPr/>
          </p:nvSpPr>
          <p:spPr>
            <a:xfrm>
              <a:off x="1473514" y="1532049"/>
              <a:ext cx="58077" cy="55482"/>
            </a:xfrm>
            <a:custGeom>
              <a:avLst/>
              <a:gdLst/>
              <a:ahLst/>
              <a:cxnLst/>
              <a:rect l="l" t="t" r="r" b="b"/>
              <a:pathLst>
                <a:path w="627" h="599" extrusionOk="0">
                  <a:moveTo>
                    <a:pt x="311" y="1"/>
                  </a:moveTo>
                  <a:cubicBezTo>
                    <a:pt x="305" y="1"/>
                    <a:pt x="299" y="1"/>
                    <a:pt x="293" y="1"/>
                  </a:cubicBezTo>
                  <a:cubicBezTo>
                    <a:pt x="121" y="12"/>
                    <a:pt x="0" y="153"/>
                    <a:pt x="10" y="325"/>
                  </a:cubicBezTo>
                  <a:cubicBezTo>
                    <a:pt x="29" y="480"/>
                    <a:pt x="161" y="599"/>
                    <a:pt x="315" y="599"/>
                  </a:cubicBezTo>
                  <a:cubicBezTo>
                    <a:pt x="321" y="599"/>
                    <a:pt x="327" y="598"/>
                    <a:pt x="333" y="598"/>
                  </a:cubicBezTo>
                  <a:cubicBezTo>
                    <a:pt x="495" y="588"/>
                    <a:pt x="627" y="446"/>
                    <a:pt x="607" y="275"/>
                  </a:cubicBezTo>
                  <a:cubicBezTo>
                    <a:pt x="596" y="119"/>
                    <a:pt x="465" y="1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79;p28">
              <a:extLst>
                <a:ext uri="{FF2B5EF4-FFF2-40B4-BE49-F238E27FC236}">
                  <a16:creationId xmlns:a16="http://schemas.microsoft.com/office/drawing/2014/main" id="{3974AE41-B8BF-70A1-AEC3-638D92D8A543}"/>
                </a:ext>
              </a:extLst>
            </p:cNvPr>
            <p:cNvSpPr/>
            <p:nvPr/>
          </p:nvSpPr>
          <p:spPr>
            <a:xfrm>
              <a:off x="1598004" y="1558354"/>
              <a:ext cx="118099" cy="113372"/>
            </a:xfrm>
            <a:custGeom>
              <a:avLst/>
              <a:gdLst/>
              <a:ahLst/>
              <a:cxnLst/>
              <a:rect l="l" t="t" r="r" b="b"/>
              <a:pathLst>
                <a:path w="1275" h="1224" extrusionOk="0">
                  <a:moveTo>
                    <a:pt x="587" y="0"/>
                  </a:moveTo>
                  <a:cubicBezTo>
                    <a:pt x="253" y="20"/>
                    <a:pt x="0" y="324"/>
                    <a:pt x="20" y="658"/>
                  </a:cubicBezTo>
                  <a:cubicBezTo>
                    <a:pt x="51" y="981"/>
                    <a:pt x="314" y="1224"/>
                    <a:pt x="638" y="1224"/>
                  </a:cubicBezTo>
                  <a:lnTo>
                    <a:pt x="688" y="1224"/>
                  </a:lnTo>
                  <a:cubicBezTo>
                    <a:pt x="1022" y="1193"/>
                    <a:pt x="1274" y="900"/>
                    <a:pt x="1254" y="566"/>
                  </a:cubicBezTo>
                  <a:cubicBezTo>
                    <a:pt x="1224" y="243"/>
                    <a:pt x="961" y="0"/>
                    <a:pt x="6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80;p28">
              <a:extLst>
                <a:ext uri="{FF2B5EF4-FFF2-40B4-BE49-F238E27FC236}">
                  <a16:creationId xmlns:a16="http://schemas.microsoft.com/office/drawing/2014/main" id="{4FBAD0B2-443A-71AC-4A31-01538F937BB4}"/>
                </a:ext>
              </a:extLst>
            </p:cNvPr>
            <p:cNvSpPr/>
            <p:nvPr/>
          </p:nvSpPr>
          <p:spPr>
            <a:xfrm>
              <a:off x="993988" y="1604295"/>
              <a:ext cx="117080" cy="113280"/>
            </a:xfrm>
            <a:custGeom>
              <a:avLst/>
              <a:gdLst/>
              <a:ahLst/>
              <a:cxnLst/>
              <a:rect l="l" t="t" r="r" b="b"/>
              <a:pathLst>
                <a:path w="1264" h="1223" extrusionOk="0">
                  <a:moveTo>
                    <a:pt x="556" y="0"/>
                  </a:moveTo>
                  <a:cubicBezTo>
                    <a:pt x="526" y="111"/>
                    <a:pt x="425" y="202"/>
                    <a:pt x="304" y="212"/>
                  </a:cubicBezTo>
                  <a:lnTo>
                    <a:pt x="273" y="212"/>
                  </a:lnTo>
                  <a:cubicBezTo>
                    <a:pt x="233" y="212"/>
                    <a:pt x="203" y="212"/>
                    <a:pt x="172" y="202"/>
                  </a:cubicBezTo>
                  <a:cubicBezTo>
                    <a:pt x="61" y="324"/>
                    <a:pt x="1" y="485"/>
                    <a:pt x="10" y="657"/>
                  </a:cubicBezTo>
                  <a:cubicBezTo>
                    <a:pt x="41" y="980"/>
                    <a:pt x="304" y="1223"/>
                    <a:pt x="627" y="1223"/>
                  </a:cubicBezTo>
                  <a:lnTo>
                    <a:pt x="668" y="1223"/>
                  </a:lnTo>
                  <a:cubicBezTo>
                    <a:pt x="1012" y="1193"/>
                    <a:pt x="1264" y="899"/>
                    <a:pt x="1234" y="566"/>
                  </a:cubicBezTo>
                  <a:cubicBezTo>
                    <a:pt x="1214" y="243"/>
                    <a:pt x="940" y="0"/>
                    <a:pt x="6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481;p28">
              <a:extLst>
                <a:ext uri="{FF2B5EF4-FFF2-40B4-BE49-F238E27FC236}">
                  <a16:creationId xmlns:a16="http://schemas.microsoft.com/office/drawing/2014/main" id="{4B7616D0-7AB6-D469-3E87-8AE8EE371DDF}"/>
                </a:ext>
              </a:extLst>
            </p:cNvPr>
            <p:cNvSpPr/>
            <p:nvPr/>
          </p:nvSpPr>
          <p:spPr>
            <a:xfrm>
              <a:off x="1009920" y="1604295"/>
              <a:ext cx="35661" cy="19636"/>
            </a:xfrm>
            <a:custGeom>
              <a:avLst/>
              <a:gdLst/>
              <a:ahLst/>
              <a:cxnLst/>
              <a:rect l="l" t="t" r="r" b="b"/>
              <a:pathLst>
                <a:path w="385" h="212" extrusionOk="0">
                  <a:moveTo>
                    <a:pt x="384" y="0"/>
                  </a:moveTo>
                  <a:cubicBezTo>
                    <a:pt x="233" y="20"/>
                    <a:pt x="91" y="91"/>
                    <a:pt x="0" y="202"/>
                  </a:cubicBezTo>
                  <a:cubicBezTo>
                    <a:pt x="31" y="212"/>
                    <a:pt x="61" y="212"/>
                    <a:pt x="101" y="212"/>
                  </a:cubicBezTo>
                  <a:lnTo>
                    <a:pt x="132" y="212"/>
                  </a:lnTo>
                  <a:cubicBezTo>
                    <a:pt x="253" y="202"/>
                    <a:pt x="354" y="111"/>
                    <a:pt x="3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482;p28">
              <a:extLst>
                <a:ext uri="{FF2B5EF4-FFF2-40B4-BE49-F238E27FC236}">
                  <a16:creationId xmlns:a16="http://schemas.microsoft.com/office/drawing/2014/main" id="{A6B74184-0CD9-1BD9-3E4F-ABD6F22B2199}"/>
                </a:ext>
              </a:extLst>
            </p:cNvPr>
            <p:cNvSpPr/>
            <p:nvPr/>
          </p:nvSpPr>
          <p:spPr>
            <a:xfrm>
              <a:off x="1660804" y="1813067"/>
              <a:ext cx="926" cy="1019"/>
            </a:xfrm>
            <a:custGeom>
              <a:avLst/>
              <a:gdLst/>
              <a:ahLst/>
              <a:cxnLst/>
              <a:rect l="l" t="t" r="r" b="b"/>
              <a:pathLst>
                <a:path w="10" h="11" extrusionOk="0">
                  <a:moveTo>
                    <a:pt x="0" y="0"/>
                  </a:moveTo>
                  <a:lnTo>
                    <a:pt x="10" y="11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AA48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83;p28">
              <a:extLst>
                <a:ext uri="{FF2B5EF4-FFF2-40B4-BE49-F238E27FC236}">
                  <a16:creationId xmlns:a16="http://schemas.microsoft.com/office/drawing/2014/main" id="{45AB3B2A-AF57-5AF6-BA9E-E0833AA9978E}"/>
                </a:ext>
              </a:extLst>
            </p:cNvPr>
            <p:cNvSpPr/>
            <p:nvPr/>
          </p:nvSpPr>
          <p:spPr>
            <a:xfrm>
              <a:off x="1258065" y="1602813"/>
              <a:ext cx="228603" cy="158388"/>
            </a:xfrm>
            <a:custGeom>
              <a:avLst/>
              <a:gdLst/>
              <a:ahLst/>
              <a:cxnLst/>
              <a:rect l="l" t="t" r="r" b="b"/>
              <a:pathLst>
                <a:path w="2468" h="1710" extrusionOk="0">
                  <a:moveTo>
                    <a:pt x="1300" y="1"/>
                  </a:moveTo>
                  <a:cubicBezTo>
                    <a:pt x="1259" y="1"/>
                    <a:pt x="1216" y="2"/>
                    <a:pt x="1173" y="6"/>
                  </a:cubicBezTo>
                  <a:cubicBezTo>
                    <a:pt x="506" y="56"/>
                    <a:pt x="1" y="481"/>
                    <a:pt x="41" y="946"/>
                  </a:cubicBezTo>
                  <a:cubicBezTo>
                    <a:pt x="69" y="1380"/>
                    <a:pt x="565" y="1709"/>
                    <a:pt x="1174" y="1709"/>
                  </a:cubicBezTo>
                  <a:cubicBezTo>
                    <a:pt x="1217" y="1709"/>
                    <a:pt x="1260" y="1707"/>
                    <a:pt x="1304" y="1704"/>
                  </a:cubicBezTo>
                  <a:cubicBezTo>
                    <a:pt x="1962" y="1654"/>
                    <a:pt x="2468" y="1229"/>
                    <a:pt x="2437" y="764"/>
                  </a:cubicBezTo>
                  <a:cubicBezTo>
                    <a:pt x="2399" y="329"/>
                    <a:pt x="1902" y="1"/>
                    <a:pt x="13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84;p28">
              <a:extLst>
                <a:ext uri="{FF2B5EF4-FFF2-40B4-BE49-F238E27FC236}">
                  <a16:creationId xmlns:a16="http://schemas.microsoft.com/office/drawing/2014/main" id="{47252E99-409A-4CD0-937C-2243EFE00EFD}"/>
                </a:ext>
              </a:extLst>
            </p:cNvPr>
            <p:cNvSpPr/>
            <p:nvPr/>
          </p:nvSpPr>
          <p:spPr>
            <a:xfrm>
              <a:off x="1318921" y="1666815"/>
              <a:ext cx="26306" cy="25564"/>
            </a:xfrm>
            <a:custGeom>
              <a:avLst/>
              <a:gdLst/>
              <a:ahLst/>
              <a:cxnLst/>
              <a:rect l="l" t="t" r="r" b="b"/>
              <a:pathLst>
                <a:path w="284" h="276" extrusionOk="0">
                  <a:moveTo>
                    <a:pt x="149" y="1"/>
                  </a:moveTo>
                  <a:cubicBezTo>
                    <a:pt x="144" y="1"/>
                    <a:pt x="138" y="1"/>
                    <a:pt x="132" y="2"/>
                  </a:cubicBezTo>
                  <a:cubicBezTo>
                    <a:pt x="61" y="2"/>
                    <a:pt x="0" y="73"/>
                    <a:pt x="11" y="144"/>
                  </a:cubicBezTo>
                  <a:cubicBezTo>
                    <a:pt x="11" y="224"/>
                    <a:pt x="81" y="275"/>
                    <a:pt x="152" y="275"/>
                  </a:cubicBezTo>
                  <a:cubicBezTo>
                    <a:pt x="233" y="265"/>
                    <a:pt x="284" y="204"/>
                    <a:pt x="284" y="123"/>
                  </a:cubicBezTo>
                  <a:cubicBezTo>
                    <a:pt x="275" y="58"/>
                    <a:pt x="222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85;p28">
              <a:extLst>
                <a:ext uri="{FF2B5EF4-FFF2-40B4-BE49-F238E27FC236}">
                  <a16:creationId xmlns:a16="http://schemas.microsoft.com/office/drawing/2014/main" id="{CC4844EE-2482-6D37-6532-8D62C580F63E}"/>
                </a:ext>
              </a:extLst>
            </p:cNvPr>
            <p:cNvSpPr/>
            <p:nvPr/>
          </p:nvSpPr>
          <p:spPr>
            <a:xfrm>
              <a:off x="1389224" y="1661351"/>
              <a:ext cx="26306" cy="25472"/>
            </a:xfrm>
            <a:custGeom>
              <a:avLst/>
              <a:gdLst/>
              <a:ahLst/>
              <a:cxnLst/>
              <a:rect l="l" t="t" r="r" b="b"/>
              <a:pathLst>
                <a:path w="284" h="275" extrusionOk="0">
                  <a:moveTo>
                    <a:pt x="131" y="0"/>
                  </a:moveTo>
                  <a:cubicBezTo>
                    <a:pt x="61" y="11"/>
                    <a:pt x="0" y="72"/>
                    <a:pt x="10" y="152"/>
                  </a:cubicBezTo>
                  <a:cubicBezTo>
                    <a:pt x="10" y="218"/>
                    <a:pt x="71" y="275"/>
                    <a:pt x="136" y="275"/>
                  </a:cubicBezTo>
                  <a:cubicBezTo>
                    <a:pt x="141" y="275"/>
                    <a:pt x="146" y="274"/>
                    <a:pt x="151" y="274"/>
                  </a:cubicBezTo>
                  <a:cubicBezTo>
                    <a:pt x="223" y="274"/>
                    <a:pt x="283" y="203"/>
                    <a:pt x="273" y="132"/>
                  </a:cubicBezTo>
                  <a:cubicBezTo>
                    <a:pt x="273" y="51"/>
                    <a:pt x="202" y="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86;p28">
              <a:extLst>
                <a:ext uri="{FF2B5EF4-FFF2-40B4-BE49-F238E27FC236}">
                  <a16:creationId xmlns:a16="http://schemas.microsoft.com/office/drawing/2014/main" id="{460E7B79-DB2D-F7DE-66A2-7CECC188CC2F}"/>
                </a:ext>
              </a:extLst>
            </p:cNvPr>
            <p:cNvSpPr/>
            <p:nvPr/>
          </p:nvSpPr>
          <p:spPr>
            <a:xfrm>
              <a:off x="1540668" y="1246863"/>
              <a:ext cx="350592" cy="273798"/>
            </a:xfrm>
            <a:custGeom>
              <a:avLst/>
              <a:gdLst/>
              <a:ahLst/>
              <a:cxnLst/>
              <a:rect l="l" t="t" r="r" b="b"/>
              <a:pathLst>
                <a:path w="3785" h="2956" extrusionOk="0">
                  <a:moveTo>
                    <a:pt x="1612" y="0"/>
                  </a:moveTo>
                  <a:cubicBezTo>
                    <a:pt x="825" y="0"/>
                    <a:pt x="1" y="515"/>
                    <a:pt x="53" y="1321"/>
                  </a:cubicBezTo>
                  <a:cubicBezTo>
                    <a:pt x="660" y="1938"/>
                    <a:pt x="1439" y="2190"/>
                    <a:pt x="2086" y="2554"/>
                  </a:cubicBezTo>
                  <a:cubicBezTo>
                    <a:pt x="2427" y="2746"/>
                    <a:pt x="2864" y="2955"/>
                    <a:pt x="3205" y="2955"/>
                  </a:cubicBezTo>
                  <a:cubicBezTo>
                    <a:pt x="3511" y="2955"/>
                    <a:pt x="3739" y="2788"/>
                    <a:pt x="3753" y="2292"/>
                  </a:cubicBezTo>
                  <a:cubicBezTo>
                    <a:pt x="3784" y="1412"/>
                    <a:pt x="3076" y="604"/>
                    <a:pt x="2369" y="189"/>
                  </a:cubicBezTo>
                  <a:cubicBezTo>
                    <a:pt x="2145" y="60"/>
                    <a:pt x="1881" y="0"/>
                    <a:pt x="1612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487;p28">
              <a:extLst>
                <a:ext uri="{FF2B5EF4-FFF2-40B4-BE49-F238E27FC236}">
                  <a16:creationId xmlns:a16="http://schemas.microsoft.com/office/drawing/2014/main" id="{9BFBE192-B34A-3378-B4FF-D966F139D82D}"/>
                </a:ext>
              </a:extLst>
            </p:cNvPr>
            <p:cNvSpPr/>
            <p:nvPr/>
          </p:nvSpPr>
          <p:spPr>
            <a:xfrm>
              <a:off x="772056" y="1301140"/>
              <a:ext cx="340033" cy="295565"/>
            </a:xfrm>
            <a:custGeom>
              <a:avLst/>
              <a:gdLst/>
              <a:ahLst/>
              <a:cxnLst/>
              <a:rect l="l" t="t" r="r" b="b"/>
              <a:pathLst>
                <a:path w="3671" h="3191" extrusionOk="0">
                  <a:moveTo>
                    <a:pt x="2220" y="1"/>
                  </a:moveTo>
                  <a:cubicBezTo>
                    <a:pt x="1854" y="1"/>
                    <a:pt x="1488" y="105"/>
                    <a:pt x="1213" y="321"/>
                  </a:cubicBezTo>
                  <a:cubicBezTo>
                    <a:pt x="577" y="836"/>
                    <a:pt x="0" y="1746"/>
                    <a:pt x="162" y="2606"/>
                  </a:cubicBezTo>
                  <a:cubicBezTo>
                    <a:pt x="242" y="3037"/>
                    <a:pt x="446" y="3191"/>
                    <a:pt x="699" y="3191"/>
                  </a:cubicBezTo>
                  <a:cubicBezTo>
                    <a:pt x="1057" y="3191"/>
                    <a:pt x="1513" y="2882"/>
                    <a:pt x="1851" y="2615"/>
                  </a:cubicBezTo>
                  <a:cubicBezTo>
                    <a:pt x="2437" y="2150"/>
                    <a:pt x="3175" y="1797"/>
                    <a:pt x="3671" y="1089"/>
                  </a:cubicBezTo>
                  <a:cubicBezTo>
                    <a:pt x="3611" y="380"/>
                    <a:pt x="2916" y="1"/>
                    <a:pt x="2220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488;p28">
              <a:extLst>
                <a:ext uri="{FF2B5EF4-FFF2-40B4-BE49-F238E27FC236}">
                  <a16:creationId xmlns:a16="http://schemas.microsoft.com/office/drawing/2014/main" id="{81D58F3F-3198-D77A-1F9D-A48E05AB0180}"/>
                </a:ext>
              </a:extLst>
            </p:cNvPr>
            <p:cNvSpPr/>
            <p:nvPr/>
          </p:nvSpPr>
          <p:spPr>
            <a:xfrm>
              <a:off x="1793820" y="2161563"/>
              <a:ext cx="52358" cy="50716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489;p28">
              <a:extLst>
                <a:ext uri="{FF2B5EF4-FFF2-40B4-BE49-F238E27FC236}">
                  <a16:creationId xmlns:a16="http://schemas.microsoft.com/office/drawing/2014/main" id="{DC94E3C8-E2B8-C498-BC5A-F9C584E6EFFD}"/>
                </a:ext>
              </a:extLst>
            </p:cNvPr>
            <p:cNvSpPr/>
            <p:nvPr/>
          </p:nvSpPr>
          <p:spPr>
            <a:xfrm>
              <a:off x="1761895" y="1973151"/>
              <a:ext cx="52358" cy="50717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490;p28">
              <a:extLst>
                <a:ext uri="{FF2B5EF4-FFF2-40B4-BE49-F238E27FC236}">
                  <a16:creationId xmlns:a16="http://schemas.microsoft.com/office/drawing/2014/main" id="{419B9753-ABD8-2D8D-E912-DA914D28E85D}"/>
                </a:ext>
              </a:extLst>
            </p:cNvPr>
            <p:cNvSpPr/>
            <p:nvPr/>
          </p:nvSpPr>
          <p:spPr>
            <a:xfrm>
              <a:off x="1806848" y="2304438"/>
              <a:ext cx="26300" cy="25483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491;p28">
              <a:extLst>
                <a:ext uri="{FF2B5EF4-FFF2-40B4-BE49-F238E27FC236}">
                  <a16:creationId xmlns:a16="http://schemas.microsoft.com/office/drawing/2014/main" id="{8F36C87F-0489-5729-9008-73C65AFB1E6B}"/>
                </a:ext>
              </a:extLst>
            </p:cNvPr>
            <p:cNvSpPr/>
            <p:nvPr/>
          </p:nvSpPr>
          <p:spPr>
            <a:xfrm>
              <a:off x="1560573" y="2437713"/>
              <a:ext cx="26300" cy="25483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492;p28">
              <a:extLst>
                <a:ext uri="{FF2B5EF4-FFF2-40B4-BE49-F238E27FC236}">
                  <a16:creationId xmlns:a16="http://schemas.microsoft.com/office/drawing/2014/main" id="{8291B596-861B-2378-17E2-0AECE8D9F076}"/>
                </a:ext>
              </a:extLst>
            </p:cNvPr>
            <p:cNvSpPr/>
            <p:nvPr/>
          </p:nvSpPr>
          <p:spPr>
            <a:xfrm>
              <a:off x="1806848" y="1717563"/>
              <a:ext cx="26300" cy="25483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80" name="Google Shape;980;p43"/>
          <p:cNvSpPr/>
          <p:nvPr/>
        </p:nvSpPr>
        <p:spPr>
          <a:xfrm flipH="1">
            <a:off x="1544080" y="2459763"/>
            <a:ext cx="6818400" cy="2242000"/>
          </a:xfrm>
          <a:prstGeom prst="roundRect">
            <a:avLst>
              <a:gd name="adj" fmla="val 11401"/>
            </a:avLst>
          </a:prstGeom>
          <a:solidFill>
            <a:schemeClr val="bg2">
              <a:lumMod val="40000"/>
              <a:lumOff val="60000"/>
            </a:schemeClr>
          </a:solidFill>
          <a:ln w="38100" cap="flat" cmpd="sng">
            <a:solidFill>
              <a:schemeClr val="bg1">
                <a:lumMod val="1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85" name="Google Shape;985;p43"/>
          <p:cNvSpPr/>
          <p:nvPr/>
        </p:nvSpPr>
        <p:spPr>
          <a:xfrm>
            <a:off x="1" y="4698577"/>
            <a:ext cx="1125591" cy="692404"/>
          </a:xfrm>
          <a:custGeom>
            <a:avLst/>
            <a:gdLst/>
            <a:ahLst/>
            <a:cxnLst/>
            <a:rect l="l" t="t" r="r" b="b"/>
            <a:pathLst>
              <a:path w="7070" h="4349" extrusionOk="0">
                <a:moveTo>
                  <a:pt x="4102" y="0"/>
                </a:moveTo>
                <a:cubicBezTo>
                  <a:pt x="3302" y="0"/>
                  <a:pt x="2534" y="617"/>
                  <a:pt x="2524" y="1475"/>
                </a:cubicBezTo>
                <a:cubicBezTo>
                  <a:pt x="2266" y="1209"/>
                  <a:pt x="1917" y="1099"/>
                  <a:pt x="1563" y="1099"/>
                </a:cubicBezTo>
                <a:cubicBezTo>
                  <a:pt x="1464" y="1099"/>
                  <a:pt x="1365" y="1107"/>
                  <a:pt x="1267" y="1123"/>
                </a:cubicBezTo>
                <a:cubicBezTo>
                  <a:pt x="1054" y="1166"/>
                  <a:pt x="874" y="1273"/>
                  <a:pt x="756" y="1443"/>
                </a:cubicBezTo>
                <a:cubicBezTo>
                  <a:pt x="704" y="1518"/>
                  <a:pt x="640" y="1624"/>
                  <a:pt x="629" y="1709"/>
                </a:cubicBezTo>
                <a:cubicBezTo>
                  <a:pt x="629" y="1741"/>
                  <a:pt x="682" y="2071"/>
                  <a:pt x="682" y="2071"/>
                </a:cubicBezTo>
                <a:cubicBezTo>
                  <a:pt x="469" y="2093"/>
                  <a:pt x="288" y="2114"/>
                  <a:pt x="160" y="2295"/>
                </a:cubicBezTo>
                <a:cubicBezTo>
                  <a:pt x="11" y="2507"/>
                  <a:pt x="1" y="2763"/>
                  <a:pt x="118" y="2997"/>
                </a:cubicBezTo>
                <a:cubicBezTo>
                  <a:pt x="278" y="3274"/>
                  <a:pt x="565" y="3444"/>
                  <a:pt x="863" y="3466"/>
                </a:cubicBezTo>
                <a:cubicBezTo>
                  <a:pt x="891" y="3467"/>
                  <a:pt x="919" y="3467"/>
                  <a:pt x="947" y="3467"/>
                </a:cubicBezTo>
                <a:cubicBezTo>
                  <a:pt x="1190" y="3467"/>
                  <a:pt x="1409" y="3423"/>
                  <a:pt x="1619" y="3328"/>
                </a:cubicBezTo>
                <a:cubicBezTo>
                  <a:pt x="1800" y="3242"/>
                  <a:pt x="1917" y="3082"/>
                  <a:pt x="2088" y="2997"/>
                </a:cubicBezTo>
                <a:cubicBezTo>
                  <a:pt x="2098" y="3551"/>
                  <a:pt x="2194" y="3881"/>
                  <a:pt x="2715" y="4158"/>
                </a:cubicBezTo>
                <a:cubicBezTo>
                  <a:pt x="2968" y="4287"/>
                  <a:pt x="3221" y="4348"/>
                  <a:pt x="3479" y="4348"/>
                </a:cubicBezTo>
                <a:cubicBezTo>
                  <a:pt x="3732" y="4348"/>
                  <a:pt x="3991" y="4290"/>
                  <a:pt x="4259" y="4179"/>
                </a:cubicBezTo>
                <a:cubicBezTo>
                  <a:pt x="4643" y="4019"/>
                  <a:pt x="4770" y="3711"/>
                  <a:pt x="5047" y="3455"/>
                </a:cubicBezTo>
                <a:cubicBezTo>
                  <a:pt x="5207" y="3785"/>
                  <a:pt x="5790" y="4012"/>
                  <a:pt x="6160" y="4012"/>
                </a:cubicBezTo>
                <a:cubicBezTo>
                  <a:pt x="6184" y="4012"/>
                  <a:pt x="6207" y="4011"/>
                  <a:pt x="6228" y="4009"/>
                </a:cubicBezTo>
                <a:cubicBezTo>
                  <a:pt x="6687" y="3966"/>
                  <a:pt x="6985" y="3519"/>
                  <a:pt x="7027" y="3104"/>
                </a:cubicBezTo>
                <a:cubicBezTo>
                  <a:pt x="7070" y="2561"/>
                  <a:pt x="6888" y="2060"/>
                  <a:pt x="6431" y="1752"/>
                </a:cubicBezTo>
                <a:cubicBezTo>
                  <a:pt x="6294" y="1659"/>
                  <a:pt x="6174" y="1622"/>
                  <a:pt x="6053" y="1622"/>
                </a:cubicBezTo>
                <a:cubicBezTo>
                  <a:pt x="5912" y="1622"/>
                  <a:pt x="5768" y="1672"/>
                  <a:pt x="5590" y="1741"/>
                </a:cubicBezTo>
                <a:cubicBezTo>
                  <a:pt x="5558" y="922"/>
                  <a:pt x="5249" y="134"/>
                  <a:pt x="4323" y="16"/>
                </a:cubicBezTo>
                <a:cubicBezTo>
                  <a:pt x="4250" y="6"/>
                  <a:pt x="4176" y="0"/>
                  <a:pt x="4102" y="0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86" name="Google Shape;986;p43"/>
          <p:cNvSpPr/>
          <p:nvPr/>
        </p:nvSpPr>
        <p:spPr>
          <a:xfrm>
            <a:off x="10922816" y="2125483"/>
            <a:ext cx="1269184" cy="740168"/>
          </a:xfrm>
          <a:custGeom>
            <a:avLst/>
            <a:gdLst/>
            <a:ahLst/>
            <a:cxnLst/>
            <a:rect l="l" t="t" r="r" b="b"/>
            <a:pathLst>
              <a:path w="9625" h="5613" extrusionOk="0">
                <a:moveTo>
                  <a:pt x="5523" y="0"/>
                </a:moveTo>
                <a:cubicBezTo>
                  <a:pt x="5481" y="0"/>
                  <a:pt x="5439" y="2"/>
                  <a:pt x="5398" y="6"/>
                </a:cubicBezTo>
                <a:cubicBezTo>
                  <a:pt x="4962" y="38"/>
                  <a:pt x="4355" y="240"/>
                  <a:pt x="4046" y="581"/>
                </a:cubicBezTo>
                <a:cubicBezTo>
                  <a:pt x="3801" y="836"/>
                  <a:pt x="3822" y="1071"/>
                  <a:pt x="3801" y="1390"/>
                </a:cubicBezTo>
                <a:cubicBezTo>
                  <a:pt x="3429" y="1444"/>
                  <a:pt x="3077" y="1912"/>
                  <a:pt x="3120" y="2284"/>
                </a:cubicBezTo>
                <a:cubicBezTo>
                  <a:pt x="2805" y="2025"/>
                  <a:pt x="2386" y="1835"/>
                  <a:pt x="1966" y="1835"/>
                </a:cubicBezTo>
                <a:cubicBezTo>
                  <a:pt x="1817" y="1835"/>
                  <a:pt x="1668" y="1859"/>
                  <a:pt x="1523" y="1912"/>
                </a:cubicBezTo>
                <a:cubicBezTo>
                  <a:pt x="959" y="2114"/>
                  <a:pt x="767" y="2689"/>
                  <a:pt x="746" y="3232"/>
                </a:cubicBezTo>
                <a:cubicBezTo>
                  <a:pt x="320" y="3488"/>
                  <a:pt x="54" y="3743"/>
                  <a:pt x="32" y="4264"/>
                </a:cubicBezTo>
                <a:cubicBezTo>
                  <a:pt x="1" y="4903"/>
                  <a:pt x="416" y="5340"/>
                  <a:pt x="1065" y="5425"/>
                </a:cubicBezTo>
                <a:cubicBezTo>
                  <a:pt x="1145" y="5438"/>
                  <a:pt x="1237" y="5444"/>
                  <a:pt x="1331" y="5444"/>
                </a:cubicBezTo>
                <a:cubicBezTo>
                  <a:pt x="1474" y="5444"/>
                  <a:pt x="1624" y="5430"/>
                  <a:pt x="1747" y="5404"/>
                </a:cubicBezTo>
                <a:cubicBezTo>
                  <a:pt x="1875" y="5371"/>
                  <a:pt x="2024" y="5222"/>
                  <a:pt x="2151" y="5222"/>
                </a:cubicBezTo>
                <a:cubicBezTo>
                  <a:pt x="2225" y="5222"/>
                  <a:pt x="2300" y="5340"/>
                  <a:pt x="2374" y="5383"/>
                </a:cubicBezTo>
                <a:cubicBezTo>
                  <a:pt x="2535" y="5489"/>
                  <a:pt x="2779" y="5563"/>
                  <a:pt x="2971" y="5584"/>
                </a:cubicBezTo>
                <a:cubicBezTo>
                  <a:pt x="3098" y="5604"/>
                  <a:pt x="3220" y="5613"/>
                  <a:pt x="3339" y="5613"/>
                </a:cubicBezTo>
                <a:cubicBezTo>
                  <a:pt x="3946" y="5613"/>
                  <a:pt x="4452" y="5370"/>
                  <a:pt x="4951" y="4978"/>
                </a:cubicBezTo>
                <a:cubicBezTo>
                  <a:pt x="5154" y="5371"/>
                  <a:pt x="5409" y="5478"/>
                  <a:pt x="5877" y="5478"/>
                </a:cubicBezTo>
                <a:cubicBezTo>
                  <a:pt x="6250" y="5478"/>
                  <a:pt x="6846" y="5435"/>
                  <a:pt x="6974" y="4978"/>
                </a:cubicBezTo>
                <a:lnTo>
                  <a:pt x="6974" y="4978"/>
                </a:lnTo>
                <a:cubicBezTo>
                  <a:pt x="6942" y="5095"/>
                  <a:pt x="7485" y="5383"/>
                  <a:pt x="7570" y="5425"/>
                </a:cubicBezTo>
                <a:cubicBezTo>
                  <a:pt x="7726" y="5490"/>
                  <a:pt x="7879" y="5516"/>
                  <a:pt x="8037" y="5516"/>
                </a:cubicBezTo>
                <a:cubicBezTo>
                  <a:pt x="8138" y="5516"/>
                  <a:pt x="8240" y="5506"/>
                  <a:pt x="8347" y="5489"/>
                </a:cubicBezTo>
                <a:cubicBezTo>
                  <a:pt x="8698" y="5435"/>
                  <a:pt x="8986" y="5170"/>
                  <a:pt x="9135" y="4850"/>
                </a:cubicBezTo>
                <a:cubicBezTo>
                  <a:pt x="9209" y="4690"/>
                  <a:pt x="9252" y="4541"/>
                  <a:pt x="9242" y="4371"/>
                </a:cubicBezTo>
                <a:cubicBezTo>
                  <a:pt x="9231" y="4330"/>
                  <a:pt x="9051" y="3869"/>
                  <a:pt x="9011" y="3869"/>
                </a:cubicBezTo>
                <a:cubicBezTo>
                  <a:pt x="9010" y="3869"/>
                  <a:pt x="9008" y="3870"/>
                  <a:pt x="9007" y="3871"/>
                </a:cubicBezTo>
                <a:cubicBezTo>
                  <a:pt x="9529" y="3285"/>
                  <a:pt x="9625" y="2327"/>
                  <a:pt x="8954" y="1806"/>
                </a:cubicBezTo>
                <a:cubicBezTo>
                  <a:pt x="8632" y="1566"/>
                  <a:pt x="8272" y="1341"/>
                  <a:pt x="7894" y="1341"/>
                </a:cubicBezTo>
                <a:cubicBezTo>
                  <a:pt x="7736" y="1341"/>
                  <a:pt x="7574" y="1381"/>
                  <a:pt x="7410" y="1475"/>
                </a:cubicBezTo>
                <a:cubicBezTo>
                  <a:pt x="7309" y="656"/>
                  <a:pt x="6324" y="0"/>
                  <a:pt x="5523" y="0"/>
                </a:cubicBezTo>
                <a:close/>
              </a:path>
            </a:pathLst>
          </a:custGeom>
          <a:solidFill>
            <a:schemeClr val="bg1">
              <a:lumMod val="90000"/>
            </a:schemeClr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4DE411-2A32-A70C-DB83-E03C749F66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80" b="89992" l="9996" r="89992">
                        <a14:foregroundMark x1="29737" y1="25777" x2="32221" y2="19729"/>
                        <a14:foregroundMark x1="59594" y1="9780" x2="59594" y2="9780"/>
                        <a14:foregroundMark x1="58886" y1="10128" x2="58886" y2="10128"/>
                      </a14:backgroundRemoval>
                    </a14:imgEffect>
                  </a14:imgLayer>
                </a14:imgProps>
              </a:ext>
            </a:extLst>
          </a:blip>
          <a:srcRect l="15872" t="9136" r="19066" b="9156"/>
          <a:stretch/>
        </p:blipFill>
        <p:spPr>
          <a:xfrm>
            <a:off x="7790467" y="1275990"/>
            <a:ext cx="4461952" cy="5603581"/>
          </a:xfrm>
          <a:prstGeom prst="rect">
            <a:avLst/>
          </a:prstGeom>
        </p:spPr>
      </p:pic>
      <p:sp>
        <p:nvSpPr>
          <p:cNvPr id="30" name="Google Shape;982;p43">
            <a:extLst>
              <a:ext uri="{FF2B5EF4-FFF2-40B4-BE49-F238E27FC236}">
                <a16:creationId xmlns:a16="http://schemas.microsoft.com/office/drawing/2014/main" id="{B51EC3EA-7A27-4FE7-AD17-705F4A6148D5}"/>
              </a:ext>
            </a:extLst>
          </p:cNvPr>
          <p:cNvSpPr/>
          <p:nvPr/>
        </p:nvSpPr>
        <p:spPr>
          <a:xfrm>
            <a:off x="1786284" y="2694200"/>
            <a:ext cx="6242500" cy="200303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1" i="0" u="none" strike="noStrike" kern="0" cap="none" spc="0" normalizeH="0" baseline="0" noProof="0" dirty="0" err="1" smtClean="0">
                <a:ln w="12700" cap="flat" cmpd="sng">
                  <a:solidFill>
                    <a:srgbClr val="C3CBFC">
                      <a:lumMod val="10000"/>
                    </a:srgbClr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effectLst/>
                <a:uLnTx/>
                <a:uFillTx/>
                <a:latin typeface="#9Slide07 IcielKoni" pitchFamily="2" charset="0"/>
                <a:ea typeface="+mn-ea"/>
                <a:cs typeface="Arial"/>
                <a:sym typeface="Arial"/>
              </a:rPr>
              <a:t>Tuần</a:t>
            </a:r>
            <a:r>
              <a:rPr kumimoji="0" lang="en-US" sz="1867" b="1" i="0" u="none" strike="noStrike" kern="0" cap="none" spc="0" normalizeH="0" noProof="0" dirty="0" smtClean="0">
                <a:ln w="12700" cap="flat" cmpd="sng">
                  <a:solidFill>
                    <a:srgbClr val="C3CBFC">
                      <a:lumMod val="10000"/>
                    </a:srgbClr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effectLst/>
                <a:uLnTx/>
                <a:uFillTx/>
                <a:latin typeface="#9Slide07 IcielKoni" pitchFamily="2" charset="0"/>
                <a:ea typeface="+mn-ea"/>
                <a:cs typeface="Arial"/>
                <a:sym typeface="Arial"/>
              </a:rPr>
              <a:t> 16 – </a:t>
            </a:r>
            <a:r>
              <a:rPr kumimoji="0" lang="en-US" sz="1867" b="1" i="0" u="none" strike="noStrike" kern="0" cap="none" spc="0" normalizeH="0" noProof="0" dirty="0" err="1" smtClean="0">
                <a:ln w="12700" cap="flat" cmpd="sng">
                  <a:solidFill>
                    <a:srgbClr val="C3CBFC">
                      <a:lumMod val="10000"/>
                    </a:srgbClr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effectLst/>
                <a:uLnTx/>
                <a:uFillTx/>
                <a:latin typeface="#9Slide07 IcielKoni" pitchFamily="2" charset="0"/>
                <a:ea typeface="+mn-ea"/>
                <a:cs typeface="Arial"/>
                <a:sym typeface="Arial"/>
              </a:rPr>
              <a:t>Tiết</a:t>
            </a:r>
            <a:r>
              <a:rPr kumimoji="0" lang="en-US" sz="1867" b="1" i="0" u="none" strike="noStrike" kern="0" cap="none" spc="0" normalizeH="0" noProof="0" dirty="0" smtClean="0">
                <a:ln w="12700" cap="flat" cmpd="sng">
                  <a:solidFill>
                    <a:srgbClr val="C3CBFC">
                      <a:lumMod val="10000"/>
                    </a:srgbClr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effectLst/>
                <a:uLnTx/>
                <a:uFillTx/>
                <a:latin typeface="#9Slide07 IcielKoni" pitchFamily="2" charset="0"/>
                <a:ea typeface="+mn-ea"/>
                <a:cs typeface="Arial"/>
                <a:sym typeface="Arial"/>
              </a:rPr>
              <a:t> 2</a:t>
            </a:r>
            <a:endParaRPr kumimoji="0" sz="1867" b="1" i="0" u="none" strike="noStrike" kern="0" cap="none" spc="0" normalizeH="0" baseline="0" noProof="0" dirty="0">
              <a:ln w="12700" cap="flat" cmpd="sng">
                <a:solidFill>
                  <a:srgbClr val="C3CBFC">
                    <a:lumMod val="10000"/>
                  </a:srgbClr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FFFF"/>
              </a:solidFill>
              <a:effectLst/>
              <a:uLnTx/>
              <a:uFillTx/>
              <a:latin typeface="#9Slide07 IcielKoni" pitchFamily="2" charset="0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2270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peech Bubble: Rectangle with Corners Rounded 4">
            <a:extLst>
              <a:ext uri="{FF2B5EF4-FFF2-40B4-BE49-F238E27FC236}">
                <a16:creationId xmlns:a16="http://schemas.microsoft.com/office/drawing/2014/main" id="{1FA9FD0A-937E-4AA2-BE0B-46ED027E1A58}"/>
              </a:ext>
            </a:extLst>
          </p:cNvPr>
          <p:cNvSpPr/>
          <p:nvPr/>
        </p:nvSpPr>
        <p:spPr>
          <a:xfrm flipH="1">
            <a:off x="663505" y="1421532"/>
            <a:ext cx="9239252" cy="6991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Gạch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chân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110977" y="2460511"/>
            <a:ext cx="10367661" cy="622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="1" i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ái</a:t>
            </a:r>
            <a:r>
              <a:rPr lang="en-US" sz="2800" b="1" i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trông</a:t>
            </a:r>
            <a:r>
              <a:rPr lang="en-US" sz="2800" b="1" i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sz="2800" b="1" i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i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i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i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b="1" i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b="1" i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800" b="1" i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2800" b="1" i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2800" b="1" i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b="1" i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en-US" sz="2800" b="1" i="1" dirty="0">
              <a:solidFill>
                <a:schemeClr val="accent6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peech Bubble: Rectangle with Corners Rounded 4">
            <a:extLst>
              <a:ext uri="{FF2B5EF4-FFF2-40B4-BE49-F238E27FC236}">
                <a16:creationId xmlns:a16="http://schemas.microsoft.com/office/drawing/2014/main" id="{1FA9FD0A-937E-4AA2-BE0B-46ED027E1A58}"/>
              </a:ext>
            </a:extLst>
          </p:cNvPr>
          <p:cNvSpPr/>
          <p:nvPr/>
        </p:nvSpPr>
        <p:spPr>
          <a:xfrm flipH="1">
            <a:off x="663505" y="3422960"/>
            <a:ext cx="10601124" cy="110895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3200" b="1" dirty="0" err="1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200" b="1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”.</a:t>
            </a:r>
          </a:p>
          <a:p>
            <a:pPr lvl="0"/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M: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chemeClr val="accent6">
                    <a:lumMod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10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45970" y="4796767"/>
            <a:ext cx="8236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vấn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,...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237362" y="3010640"/>
            <a:ext cx="77821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5419316" y="3010640"/>
            <a:ext cx="436733" cy="751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6533745" y="3010640"/>
            <a:ext cx="1404026" cy="751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891081" y="3018159"/>
            <a:ext cx="642026" cy="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8031808" y="3010640"/>
            <a:ext cx="609600" cy="751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1627603" y="3003121"/>
            <a:ext cx="436733" cy="751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8834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" grpId="0" animBg="1"/>
      <p:bldP spid="6" grpId="0" animBg="1"/>
      <p:bldP spid="7" grpId="0"/>
    </p:bldLst>
  </p:timing>
</p:sld>
</file>

<file path=ppt/theme/theme1.xml><?xml version="1.0" encoding="utf-8"?>
<a:theme xmlns:a="http://schemas.openxmlformats.org/drawingml/2006/main" name="Cute Instagram Business Plan by Slidesgo">
  <a:themeElements>
    <a:clrScheme name="Simple Light">
      <a:dk1>
        <a:srgbClr val="2D1B61"/>
      </a:dk1>
      <a:lt1>
        <a:srgbClr val="FFC7D4"/>
      </a:lt1>
      <a:dk2>
        <a:srgbClr val="F39BB2"/>
      </a:dk2>
      <a:lt2>
        <a:srgbClr val="E7D6FD"/>
      </a:lt2>
      <a:accent1>
        <a:srgbClr val="D8C0FF"/>
      </a:accent1>
      <a:accent2>
        <a:srgbClr val="FFCCB8"/>
      </a:accent2>
      <a:accent3>
        <a:srgbClr val="FFB79A"/>
      </a:accent3>
      <a:accent4>
        <a:srgbClr val="FFFEE7"/>
      </a:accent4>
      <a:accent5>
        <a:srgbClr val="BDFFCE"/>
      </a:accent5>
      <a:accent6>
        <a:srgbClr val="C3CBFC"/>
      </a:accent6>
      <a:hlink>
        <a:srgbClr val="2D1B6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580</Words>
  <Application>Microsoft Office PowerPoint</Application>
  <PresentationFormat>Widescreen</PresentationFormat>
  <Paragraphs>88</Paragraphs>
  <Slides>19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#9Slide05 Phobia</vt:lpstr>
      <vt:lpstr>#9Slide07 IcielKoni</vt:lpstr>
      <vt:lpstr>Arial</vt:lpstr>
      <vt:lpstr>Calibri</vt:lpstr>
      <vt:lpstr>inpin heiti</vt:lpstr>
      <vt:lpstr>Times New Roman</vt:lpstr>
      <vt:lpstr>Cute Instagram Business Plan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</cp:lastModifiedBy>
  <cp:revision>32</cp:revision>
  <dcterms:created xsi:type="dcterms:W3CDTF">2022-10-09T08:53:20Z</dcterms:created>
  <dcterms:modified xsi:type="dcterms:W3CDTF">2022-12-18T08:07:18Z</dcterms:modified>
</cp:coreProperties>
</file>