
<file path=[Content_Types].xml><?xml version="1.0" encoding="utf-8"?>
<Types xmlns="http://schemas.openxmlformats.org/package/2006/content-types">
  <Default Extension="wav" ContentType="audio/x-wav"/>
  <Default Extension="png" ContentType="image/png"/>
  <Default Extension="gif" ContentType="image/gif"/>
  <Default Extension="jpeg" ContentType="image/jpeg"/>
  <Default Extension="JPG" ContentType="image/.jpg"/>
  <Default Extension="mp4" ContentType="video/mp4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3"/>
    <p:sldMasterId id="2147483674" r:id="rId4"/>
    <p:sldMasterId id="2147483686" r:id="rId5"/>
    <p:sldMasterId id="2147483698" r:id="rId6"/>
    <p:sldMasterId id="2147483710" r:id="rId7"/>
    <p:sldMasterId id="2147483722" r:id="rId8"/>
    <p:sldMasterId id="2147483734" r:id="rId9"/>
  </p:sldMasterIdLst>
  <p:notesMasterIdLst>
    <p:notesMasterId r:id="rId11"/>
  </p:notesMasterIdLst>
  <p:sldIdLst>
    <p:sldId id="350" r:id="rId10"/>
    <p:sldId id="351" r:id="rId12"/>
    <p:sldId id="435" r:id="rId13"/>
    <p:sldId id="436" r:id="rId14"/>
    <p:sldId id="465" r:id="rId15"/>
    <p:sldId id="437" r:id="rId16"/>
    <p:sldId id="349" r:id="rId17"/>
    <p:sldId id="438" r:id="rId18"/>
    <p:sldId id="348" r:id="rId19"/>
    <p:sldId id="287" r:id="rId20"/>
    <p:sldId id="321" r:id="rId21"/>
    <p:sldId id="394" r:id="rId22"/>
    <p:sldId id="439" r:id="rId23"/>
    <p:sldId id="266" r:id="rId24"/>
    <p:sldId id="332" r:id="rId25"/>
    <p:sldId id="295" r:id="rId26"/>
    <p:sldId id="275" r:id="rId27"/>
    <p:sldId id="328" r:id="rId28"/>
    <p:sldId id="440" r:id="rId29"/>
    <p:sldId id="355" r:id="rId30"/>
    <p:sldId id="441" r:id="rId31"/>
    <p:sldId id="424" r:id="rId32"/>
    <p:sldId id="340" r:id="rId33"/>
    <p:sldId id="333" r:id="rId34"/>
    <p:sldId id="293" r:id="rId35"/>
    <p:sldId id="276" r:id="rId36"/>
    <p:sldId id="278" r:id="rId37"/>
    <p:sldId id="319" r:id="rId38"/>
    <p:sldId id="425" r:id="rId39"/>
    <p:sldId id="443" r:id="rId40"/>
    <p:sldId id="352" r:id="rId41"/>
    <p:sldId id="423" r:id="rId42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3" userDrawn="1">
          <p15:clr>
            <a:srgbClr val="A4A3A4"/>
          </p15:clr>
        </p15:guide>
        <p15:guide id="2" pos="290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LL" initials="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00FF00"/>
    <a:srgbClr val="FFFF00"/>
    <a:srgbClr val="FFCC66"/>
    <a:srgbClr val="FFFFCC"/>
    <a:srgbClr val="BDDE42"/>
    <a:srgbClr val="000066"/>
    <a:srgbClr val="000099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13"/>
    <p:restoredTop sz="94290"/>
  </p:normalViewPr>
  <p:slideViewPr>
    <p:cSldViewPr showGuides="1">
      <p:cViewPr varScale="1">
        <p:scale>
          <a:sx n="69" d="100"/>
          <a:sy n="69" d="100"/>
        </p:scale>
        <p:origin x="1440" y="300"/>
      </p:cViewPr>
      <p:guideLst>
        <p:guide orient="horz" pos="2153"/>
        <p:guide pos="290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8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6" Type="http://schemas.openxmlformats.org/officeDocument/2006/relationships/commentAuthors" Target="commentAuthors.xml"/><Relationship Id="rId45" Type="http://schemas.openxmlformats.org/officeDocument/2006/relationships/tableStyles" Target="tableStyles.xml"/><Relationship Id="rId44" Type="http://schemas.openxmlformats.org/officeDocument/2006/relationships/viewProps" Target="viewProps.xml"/><Relationship Id="rId43" Type="http://schemas.openxmlformats.org/officeDocument/2006/relationships/presProps" Target="presProps.xml"/><Relationship Id="rId42" Type="http://schemas.openxmlformats.org/officeDocument/2006/relationships/slide" Target="slides/slide32.xml"/><Relationship Id="rId41" Type="http://schemas.openxmlformats.org/officeDocument/2006/relationships/slide" Target="slides/slide31.xml"/><Relationship Id="rId40" Type="http://schemas.openxmlformats.org/officeDocument/2006/relationships/slide" Target="slides/slide30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29.xml"/><Relationship Id="rId38" Type="http://schemas.openxmlformats.org/officeDocument/2006/relationships/slide" Target="slides/slide28.xml"/><Relationship Id="rId37" Type="http://schemas.openxmlformats.org/officeDocument/2006/relationships/slide" Target="slides/slide27.xml"/><Relationship Id="rId36" Type="http://schemas.openxmlformats.org/officeDocument/2006/relationships/slide" Target="slides/slide26.xml"/><Relationship Id="rId35" Type="http://schemas.openxmlformats.org/officeDocument/2006/relationships/slide" Target="slides/slide25.xml"/><Relationship Id="rId34" Type="http://schemas.openxmlformats.org/officeDocument/2006/relationships/slide" Target="slides/slide24.xml"/><Relationship Id="rId33" Type="http://schemas.openxmlformats.org/officeDocument/2006/relationships/slide" Target="slides/slide23.xml"/><Relationship Id="rId32" Type="http://schemas.openxmlformats.org/officeDocument/2006/relationships/slide" Target="slides/slide22.xml"/><Relationship Id="rId31" Type="http://schemas.openxmlformats.org/officeDocument/2006/relationships/slide" Target="slides/slide21.xml"/><Relationship Id="rId30" Type="http://schemas.openxmlformats.org/officeDocument/2006/relationships/slide" Target="slides/slide20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19.xml"/><Relationship Id="rId28" Type="http://schemas.openxmlformats.org/officeDocument/2006/relationships/slide" Target="slides/slide18.xml"/><Relationship Id="rId27" Type="http://schemas.openxmlformats.org/officeDocument/2006/relationships/slide" Target="slides/slide17.xml"/><Relationship Id="rId26" Type="http://schemas.openxmlformats.org/officeDocument/2006/relationships/slide" Target="slides/slide16.xml"/><Relationship Id="rId25" Type="http://schemas.openxmlformats.org/officeDocument/2006/relationships/slide" Target="slides/slide15.xml"/><Relationship Id="rId24" Type="http://schemas.openxmlformats.org/officeDocument/2006/relationships/slide" Target="slides/slide14.xml"/><Relationship Id="rId23" Type="http://schemas.openxmlformats.org/officeDocument/2006/relationships/slide" Target="slides/slide13.xml"/><Relationship Id="rId22" Type="http://schemas.openxmlformats.org/officeDocument/2006/relationships/slide" Target="slides/slide12.xml"/><Relationship Id="rId21" Type="http://schemas.openxmlformats.org/officeDocument/2006/relationships/slide" Target="slides/slide11.xml"/><Relationship Id="rId20" Type="http://schemas.openxmlformats.org/officeDocument/2006/relationships/slide" Target="slides/slide10.xml"/><Relationship Id="rId2" Type="http://schemas.openxmlformats.org/officeDocument/2006/relationships/theme" Target="theme/theme1.xml"/><Relationship Id="rId19" Type="http://schemas.openxmlformats.org/officeDocument/2006/relationships/slide" Target="slides/slide9.xml"/><Relationship Id="rId18" Type="http://schemas.openxmlformats.org/officeDocument/2006/relationships/slide" Target="slides/slide8.xml"/><Relationship Id="rId17" Type="http://schemas.openxmlformats.org/officeDocument/2006/relationships/slide" Target="slides/slide7.xml"/><Relationship Id="rId16" Type="http://schemas.openxmlformats.org/officeDocument/2006/relationships/slide" Target="slides/slide6.xml"/><Relationship Id="rId15" Type="http://schemas.openxmlformats.org/officeDocument/2006/relationships/slide" Target="slides/slide5.xml"/><Relationship Id="rId14" Type="http://schemas.openxmlformats.org/officeDocument/2006/relationships/slide" Target="slides/slide4.xml"/><Relationship Id="rId13" Type="http://schemas.openxmlformats.org/officeDocument/2006/relationships/slide" Target="slides/slide3.xml"/><Relationship Id="rId12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" Type="http://schemas.openxmlformats.org/officeDocument/2006/relationships/slideMaster" Target="slideMasters/slide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10-14T05:32:17.979" idx="1">
    <p:pos x="10" y="10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E6A0076-84C7-4DAC-9F8E-D2DAA60F4EC9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89DAE15-1874-42A0-9B24-F53E8700757E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885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78851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7885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zh-CN" altLang="en-US" sz="1200" dirty="0">
                <a:solidFill>
                  <a:srgbClr val="000000"/>
                </a:solidFill>
                <a:ea typeface="SimSun" panose="02010600030101010101" pitchFamily="2" charset="-122"/>
              </a:rPr>
            </a:fld>
            <a:endParaRPr lang="zh-CN" altLang="en-US" sz="1200" dirty="0">
              <a:solidFill>
                <a:srgbClr val="000000"/>
              </a:solidFill>
              <a:ea typeface="SimSun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089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80899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090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zh-CN" altLang="en-US" sz="1200" dirty="0">
                <a:solidFill>
                  <a:srgbClr val="000000"/>
                </a:solidFill>
                <a:ea typeface="SimSun" panose="02010600030101010101" pitchFamily="2" charset="-122"/>
              </a:rPr>
            </a:fld>
            <a:endParaRPr lang="zh-CN" altLang="en-US" sz="1200" dirty="0">
              <a:solidFill>
                <a:srgbClr val="000000"/>
              </a:solidFill>
              <a:ea typeface="SimSun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499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84995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499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zh-CN" altLang="en-US" sz="1200" dirty="0">
                <a:solidFill>
                  <a:srgbClr val="000000"/>
                </a:solidFill>
                <a:ea typeface="SimSun" panose="02010600030101010101" pitchFamily="2" charset="-122"/>
              </a:rPr>
            </a:fld>
            <a:endParaRPr lang="zh-CN" altLang="en-US" sz="1200" dirty="0">
              <a:solidFill>
                <a:srgbClr val="000000"/>
              </a:solidFill>
              <a:ea typeface="SimSun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704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8704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704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zh-CN" altLang="en-US" sz="1200" dirty="0">
                <a:solidFill>
                  <a:srgbClr val="000000"/>
                </a:solidFill>
                <a:ea typeface="SimSun" panose="02010600030101010101" pitchFamily="2" charset="-122"/>
              </a:rPr>
            </a:fld>
            <a:endParaRPr lang="zh-CN" altLang="en-US" sz="1200" dirty="0">
              <a:solidFill>
                <a:srgbClr val="000000"/>
              </a:solidFill>
              <a:ea typeface="SimSun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854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0854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10854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zh-CN" altLang="en-US" sz="1200" dirty="0">
                <a:solidFill>
                  <a:srgbClr val="000000"/>
                </a:solidFill>
                <a:ea typeface="SimSun" panose="02010600030101010101" pitchFamily="2" charset="-122"/>
              </a:rPr>
            </a:fld>
            <a:endParaRPr lang="zh-CN" altLang="en-US" sz="1200" dirty="0">
              <a:solidFill>
                <a:srgbClr val="000000"/>
              </a:solidFill>
              <a:ea typeface="SimSun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854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0854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10854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zh-CN" altLang="en-US" sz="1200" dirty="0">
                <a:solidFill>
                  <a:srgbClr val="000000"/>
                </a:solidFill>
                <a:ea typeface="SimSun" panose="02010600030101010101" pitchFamily="2" charset="-122"/>
              </a:rPr>
            </a:fld>
            <a:endParaRPr lang="zh-CN" altLang="en-US" sz="1200" dirty="0">
              <a:solidFill>
                <a:srgbClr val="000000"/>
              </a:solidFill>
              <a:ea typeface="SimSun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2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FC4CD57-5DA5-40FB-9D1E-FFFD5AFD17D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FC4CD57-5DA5-40FB-9D1E-FFFD5AFD17D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FC4CD57-5DA5-40FB-9D1E-FFFD5AFD17D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FC4CD57-5DA5-40FB-9D1E-FFFD5AFD17D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1487" y="-836612"/>
            <a:ext cx="9985375" cy="1577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1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43775" y="6021388"/>
            <a:ext cx="1800225" cy="958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FC4CD57-5DA5-40FB-9D1E-FFFD5AFD17D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41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3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3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7" name="日期占位符 2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3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FC4CD57-5DA5-40FB-9D1E-FFFD5AFD17D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1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19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6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19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日期占位符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5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日期占位符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7"/>
            <a:ext cx="20574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7"/>
            <a:ext cx="60198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40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3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3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FC4CD57-5DA5-40FB-9D1E-FFFD5AFD17D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7" name="日期占位符 2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3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1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19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6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19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日期占位符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51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日期占位符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7"/>
            <a:ext cx="20574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7"/>
            <a:ext cx="60198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37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1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3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3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FC4CD57-5DA5-40FB-9D1E-FFFD5AFD17D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7" name="日期占位符 2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3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1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18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6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1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日期占位符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4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日期占位符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7"/>
            <a:ext cx="20574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7"/>
            <a:ext cx="60198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32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FC4CD57-5DA5-40FB-9D1E-FFFD5AFD17D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3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3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7" name="日期占位符 2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3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1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10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10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日期占位符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4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日期占位符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7"/>
            <a:ext cx="20574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7"/>
            <a:ext cx="60198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FC4CD57-5DA5-40FB-9D1E-FFFD5AFD17D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7" name="日期占位符 2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3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1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日期占位符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日期占位符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45"/>
            <a:ext cx="6858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FC4CD57-5DA5-40FB-9D1E-FFFD5AFD17D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88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597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4"/>
          <p:cNvSpPr>
            <a:spLocks noGrp="1"/>
          </p:cNvSpPr>
          <p:nvPr>
            <p:ph type="dt" sz="half" idx="1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5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7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7" name="日期占位符 2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3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1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2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57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3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日期占位符 4"/>
          <p:cNvSpPr>
            <a:spLocks noGrp="1"/>
          </p:cNvSpPr>
          <p:nvPr>
            <p:ph type="dt" sz="half" idx="1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5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574"/>
            <a:ext cx="462915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3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日期占位符 4"/>
          <p:cNvSpPr>
            <a:spLocks noGrp="1"/>
          </p:cNvSpPr>
          <p:nvPr>
            <p:ph type="dt" sz="half" idx="1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5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149"/>
            <a:ext cx="1971675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76" y="365149"/>
            <a:ext cx="5800725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FC4CD57-5DA5-40FB-9D1E-FFFD5AFD17D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7" name="日期占位符 2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3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1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日期占位符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日期占位符 4"/>
          <p:cNvSpPr>
            <a:spLocks noGrp="1"/>
          </p:cNvSpPr>
          <p:nvPr>
            <p:ph type="dt" sz="half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51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FC4CD57-5DA5-40FB-9D1E-FFFD5AFD17D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>
              <a:buNone/>
            </a:pPr>
            <a:fld id="{BB962C8B-B14F-4D97-AF65-F5344CB8AC3E}" type="datetimeFigureOut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ctr">
              <a:buNone/>
            </a:pPr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p>
            <a:pPr algn="r">
              <a:buNone/>
            </a:pPr>
            <a:fld id="{9A0DB2DC-4C9A-4742-B13C-FB6460FD3503}" type="slidenum">
              <a:rPr lang="zh-CN" altLang="en-US" dirty="0">
                <a:ea typeface="SimSun" panose="02010600030101010101" pitchFamily="2" charset="-122"/>
              </a:rPr>
            </a:fld>
            <a:endParaRPr lang="zh-CN" altLang="en-US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0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4.xml"/><Relationship Id="rId8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5.xml"/><Relationship Id="rId8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2.xml"/><Relationship Id="rId5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8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47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6.xml"/><Relationship Id="rId8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1.xml"/><Relationship Id="rId3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9.xml"/><Relationship Id="rId12" Type="http://schemas.openxmlformats.org/officeDocument/2006/relationships/theme" Target="../theme/theme6.xml"/><Relationship Id="rId11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7.xml"/><Relationship Id="rId1" Type="http://schemas.openxmlformats.org/officeDocument/2006/relationships/slideLayout" Target="../slideLayouts/slideLayout58.xml"/></Relationships>
</file>

<file path=ppt/slideMasters/_rels/slideMaster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7.xml"/><Relationship Id="rId8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5.xml"/><Relationship Id="rId6" Type="http://schemas.openxmlformats.org/officeDocument/2006/relationships/slideLayout" Target="../slideLayouts/slideLayout74.xml"/><Relationship Id="rId5" Type="http://schemas.openxmlformats.org/officeDocument/2006/relationships/slideLayout" Target="../slideLayouts/slideLayout73.xml"/><Relationship Id="rId4" Type="http://schemas.openxmlformats.org/officeDocument/2006/relationships/slideLayout" Target="../slideLayouts/slideLayout72.xml"/><Relationship Id="rId3" Type="http://schemas.openxmlformats.org/officeDocument/2006/relationships/slideLayout" Target="../slideLayouts/slideLayout71.xml"/><Relationship Id="rId2" Type="http://schemas.openxmlformats.org/officeDocument/2006/relationships/slideLayout" Target="../slideLayouts/slideLayout70.xml"/><Relationship Id="rId12" Type="http://schemas.openxmlformats.org/officeDocument/2006/relationships/theme" Target="../theme/theme7.xml"/><Relationship Id="rId11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69.xml"/></Relationships>
</file>

<file path=ppt/slideMasters/_rels/slideMaster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8.xml"/><Relationship Id="rId8" Type="http://schemas.openxmlformats.org/officeDocument/2006/relationships/slideLayout" Target="../slideLayouts/slideLayout87.xml"/><Relationship Id="rId7" Type="http://schemas.openxmlformats.org/officeDocument/2006/relationships/slideLayout" Target="../slideLayouts/slideLayout86.xml"/><Relationship Id="rId6" Type="http://schemas.openxmlformats.org/officeDocument/2006/relationships/slideLayout" Target="../slideLayouts/slideLayout85.xml"/><Relationship Id="rId5" Type="http://schemas.openxmlformats.org/officeDocument/2006/relationships/slideLayout" Target="../slideLayouts/slideLayout84.xml"/><Relationship Id="rId4" Type="http://schemas.openxmlformats.org/officeDocument/2006/relationships/slideLayout" Target="../slideLayouts/slideLayout83.xml"/><Relationship Id="rId3" Type="http://schemas.openxmlformats.org/officeDocument/2006/relationships/slideLayout" Target="../slideLayouts/slideLayout82.xml"/><Relationship Id="rId2" Type="http://schemas.openxmlformats.org/officeDocument/2006/relationships/slideLayout" Target="../slideLayouts/slideLayout81.xml"/><Relationship Id="rId12" Type="http://schemas.openxmlformats.org/officeDocument/2006/relationships/theme" Target="../theme/theme8.xml"/><Relationship Id="rId11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/>
            <a:r>
              <a:rPr lang="en-US" altLang="en-US" dirty="0"/>
              <a:t>Second level</a:t>
            </a:r>
            <a:endParaRPr lang="en-US" altLang="en-US" dirty="0"/>
          </a:p>
          <a:p>
            <a:pPr lvl="2"/>
            <a:r>
              <a:rPr lang="en-US" altLang="en-US" dirty="0"/>
              <a:t>Third level</a:t>
            </a:r>
            <a:endParaRPr lang="en-US" altLang="en-US" dirty="0"/>
          </a:p>
          <a:p>
            <a:pPr lvl="3"/>
            <a:r>
              <a:rPr lang="en-US" altLang="en-US" dirty="0"/>
              <a:t>Fourth level</a:t>
            </a:r>
            <a:endParaRPr lang="en-US" altLang="en-US" dirty="0"/>
          </a:p>
          <a:p>
            <a:pPr lvl="4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FC4CD57-5DA5-40FB-9D1E-FFFD5AFD17D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1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1200">
                <a:solidFill>
                  <a:srgbClr val="898989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 lvl="0" eaLnBrk="1" hangingPunct="1">
              <a:buNone/>
            </a:pPr>
            <a:fld id="{BB962C8B-B14F-4D97-AF65-F5344CB8AC3E}" type="datetimeFigureOut">
              <a:rPr lang="zh-CN" altLang="en-US" dirty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 lvl="0" eaLnBrk="1" hangingPunct="1">
              <a:buNone/>
            </a:pP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074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075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1200">
                <a:solidFill>
                  <a:srgbClr val="898989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 lvl="0" eaLnBrk="1" hangingPunct="1">
              <a:buNone/>
            </a:pPr>
            <a:fld id="{BB962C8B-B14F-4D97-AF65-F5344CB8AC3E}" type="datetimeFigureOut">
              <a:rPr lang="zh-CN" altLang="en-US" dirty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 lvl="0" eaLnBrk="1" hangingPunct="1">
              <a:buNone/>
            </a:pP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098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099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1200">
                <a:solidFill>
                  <a:srgbClr val="898989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 lvl="0" eaLnBrk="1" hangingPunct="1">
              <a:buNone/>
            </a:pPr>
            <a:fld id="{BB962C8B-B14F-4D97-AF65-F5344CB8AC3E}" type="datetime1">
              <a:rPr lang="zh-CN" altLang="en-US" dirty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 lvl="0" eaLnBrk="1" hangingPunct="1">
              <a:buNone/>
            </a:pP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12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512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1200">
                <a:solidFill>
                  <a:srgbClr val="898989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 lvl="0" eaLnBrk="1" hangingPunct="1">
              <a:buNone/>
            </a:pPr>
            <a:fld id="{BB962C8B-B14F-4D97-AF65-F5344CB8AC3E}" type="datetimeFigureOut">
              <a:rPr lang="zh-CN" altLang="en-US" dirty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 lvl="0" eaLnBrk="1" hangingPunct="1">
              <a:buNone/>
            </a:pP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146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147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1200">
                <a:solidFill>
                  <a:srgbClr val="898989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 lvl="0" eaLnBrk="1" hangingPunct="1">
              <a:buNone/>
            </a:pPr>
            <a:fld id="{BB962C8B-B14F-4D97-AF65-F5344CB8AC3E}" type="datetimeFigureOut">
              <a:rPr lang="zh-CN" altLang="en-US" dirty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 lvl="0" eaLnBrk="1" hangingPunct="1">
              <a:buNone/>
            </a:pP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170" name="标题占位符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7171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1200">
                <a:solidFill>
                  <a:srgbClr val="898989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 lvl="0" eaLnBrk="1" hangingPunct="1">
              <a:buNone/>
            </a:pPr>
            <a:fld id="{BB962C8B-B14F-4D97-AF65-F5344CB8AC3E}" type="datetimeFigureOut">
              <a:rPr lang="zh-CN" altLang="en-US" dirty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 lvl="0" eaLnBrk="1" hangingPunct="1">
              <a:buNone/>
            </a:pP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ransition spd="slow">
    <p:fade/>
  </p:transition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146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147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1200">
                <a:solidFill>
                  <a:srgbClr val="898989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 lvl="0" eaLnBrk="1" hangingPunct="1">
              <a:buNone/>
            </a:pPr>
            <a:fld id="{BB962C8B-B14F-4D97-AF65-F5344CB8AC3E}" type="datetimeFigureOut">
              <a:rPr lang="zh-CN" altLang="en-US" dirty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 lvl="0" eaLnBrk="1" hangingPunct="1">
              <a:buNone/>
            </a:pP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36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5.GIF"/><Relationship Id="rId1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5.GIF"/><Relationship Id="rId1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5.GIF"/><Relationship Id="rId1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7" Type="http://schemas.openxmlformats.org/officeDocument/2006/relationships/slideLayout" Target="../slideLayouts/slideLayout13.xml"/><Relationship Id="rId6" Type="http://schemas.openxmlformats.org/officeDocument/2006/relationships/tags" Target="../tags/tag3.xml"/><Relationship Id="rId5" Type="http://schemas.openxmlformats.org/officeDocument/2006/relationships/image" Target="../media/image35.png"/><Relationship Id="rId4" Type="http://schemas.microsoft.com/office/2007/relationships/media" Target="../media/media2.mp3"/><Relationship Id="rId3" Type="http://schemas.openxmlformats.org/officeDocument/2006/relationships/audio" Target="../media/media2.mp3"/><Relationship Id="rId2" Type="http://schemas.openxmlformats.org/officeDocument/2006/relationships/image" Target="../media/image34.jpeg"/><Relationship Id="rId1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47.xml"/><Relationship Id="rId7" Type="http://schemas.openxmlformats.org/officeDocument/2006/relationships/image" Target="../media/image11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1.jpeg"/><Relationship Id="rId1" Type="http://schemas.openxmlformats.org/officeDocument/2006/relationships/image" Target="../media/image40.jpe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4.GIF"/><Relationship Id="rId2" Type="http://schemas.openxmlformats.org/officeDocument/2006/relationships/image" Target="../media/image43.jpeg"/><Relationship Id="rId1" Type="http://schemas.openxmlformats.org/officeDocument/2006/relationships/image" Target="../media/image42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comments" Target="../comments/comment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5.GIF"/><Relationship Id="rId1" Type="http://schemas.openxmlformats.org/officeDocument/2006/relationships/image" Target="../media/image24.jpeg"/></Relationships>
</file>

<file path=ppt/slides/_rels/slide2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5.xml"/><Relationship Id="rId4" Type="http://schemas.openxmlformats.org/officeDocument/2006/relationships/image" Target="../media/image48.png"/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image" Target="../media/image13.GIF"/><Relationship Id="rId1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0.xml"/><Relationship Id="rId8" Type="http://schemas.openxmlformats.org/officeDocument/2006/relationships/image" Target="../media/image35.png"/><Relationship Id="rId7" Type="http://schemas.microsoft.com/office/2007/relationships/media" Target="../media/media3.mp3"/><Relationship Id="rId6" Type="http://schemas.openxmlformats.org/officeDocument/2006/relationships/audio" Target="../media/media3.mp3"/><Relationship Id="rId5" Type="http://schemas.openxmlformats.org/officeDocument/2006/relationships/image" Target="../media/image37.png"/><Relationship Id="rId4" Type="http://schemas.openxmlformats.org/officeDocument/2006/relationships/image" Target="../media/image52.png"/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0" Type="http://schemas.openxmlformats.org/officeDocument/2006/relationships/notesSlide" Target="../notesSlides/notesSlide8.xml"/><Relationship Id="rId1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9.xml"/><Relationship Id="rId6" Type="http://schemas.openxmlformats.org/officeDocument/2006/relationships/slideLayout" Target="../slideLayouts/slideLayout58.xml"/><Relationship Id="rId5" Type="http://schemas.openxmlformats.org/officeDocument/2006/relationships/image" Target="../media/image37.png"/><Relationship Id="rId4" Type="http://schemas.openxmlformats.org/officeDocument/2006/relationships/image" Target="../media/image52.png"/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5.xml"/><Relationship Id="rId1" Type="http://schemas.openxmlformats.org/officeDocument/2006/relationships/image" Target="../media/image5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audio" Target="../media/audio1.wav"/><Relationship Id="rId1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8.xml"/><Relationship Id="rId1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8.xml"/><Relationship Id="rId1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2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6.xml"/><Relationship Id="rId3" Type="http://schemas.openxmlformats.org/officeDocument/2006/relationships/image" Target="../media/image20.png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4.xml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 t="45772"/>
          <a:stretch>
            <a:fillRect/>
          </a:stretch>
        </p:blipFill>
        <p:spPr>
          <a:xfrm>
            <a:off x="-76200" y="3260725"/>
            <a:ext cx="9220200" cy="3654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1116013" y="909638"/>
            <a:ext cx="1722437" cy="4000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zh-CN" altLang="en-US" sz="2000" dirty="0">
                <a:solidFill>
                  <a:srgbClr val="F2F2F2"/>
                </a:solidFill>
                <a:latin typeface="方正粗圆_GBK" charset="-122"/>
                <a:ea typeface="方正粗圆_GBK" charset="-122"/>
              </a:rPr>
              <a:t>点击替换照片</a:t>
            </a:r>
            <a:endParaRPr lang="zh-CN" altLang="en-US" sz="2000" dirty="0">
              <a:solidFill>
                <a:srgbClr val="F2F2F2"/>
              </a:solidFill>
              <a:latin typeface="方正粗圆_GBK" charset="-122"/>
              <a:ea typeface="方正粗圆_GBK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63938" y="3465513"/>
            <a:ext cx="1724025" cy="4000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zh-CN" altLang="en-US" sz="2000" dirty="0">
                <a:solidFill>
                  <a:srgbClr val="F2F2F2"/>
                </a:solidFill>
                <a:latin typeface="方正粗圆_GBK" charset="-122"/>
                <a:ea typeface="方正粗圆_GBK" charset="-122"/>
              </a:rPr>
              <a:t>点击替换照片</a:t>
            </a:r>
            <a:endParaRPr lang="zh-CN" altLang="en-US" sz="2000" dirty="0">
              <a:solidFill>
                <a:srgbClr val="F2F2F2"/>
              </a:solidFill>
              <a:latin typeface="方正粗圆_GBK" charset="-122"/>
              <a:ea typeface="方正粗圆_GBK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 rot="505673">
            <a:off x="6011863" y="1671638"/>
            <a:ext cx="1724025" cy="4000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zh-CN" altLang="en-US" sz="2000" dirty="0">
                <a:solidFill>
                  <a:srgbClr val="F2F2F2"/>
                </a:solidFill>
                <a:latin typeface="方正粗圆_GBK" charset="-122"/>
                <a:ea typeface="方正粗圆_GBK" charset="-122"/>
              </a:rPr>
              <a:t>点击替换照片</a:t>
            </a:r>
            <a:endParaRPr lang="zh-CN" altLang="en-US" sz="2000" dirty="0">
              <a:solidFill>
                <a:srgbClr val="F2F2F2"/>
              </a:solidFill>
              <a:latin typeface="方正粗圆_GBK" charset="-122"/>
              <a:ea typeface="方正粗圆_GBK" charset="-122"/>
            </a:endParaRPr>
          </a:p>
        </p:txBody>
      </p:sp>
      <p:sp>
        <p:nvSpPr>
          <p:cNvPr id="11" name="文本框 14"/>
          <p:cNvSpPr txBox="1"/>
          <p:nvPr/>
        </p:nvSpPr>
        <p:spPr>
          <a:xfrm>
            <a:off x="51034" y="231845"/>
            <a:ext cx="8563535" cy="1076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sz="3200" b="0" i="0" u="none" strike="noStrike" kern="10" cap="none" spc="0" normalizeH="0" baseline="0" noProof="0" dirty="0" smtClean="0">
                <a:ln w="9525">
                  <a:solidFill>
                    <a:srgbClr val="0000FF"/>
                  </a:solidFill>
                  <a:round/>
                </a:ln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Ủy Ban Nhân Dân Huyện Quốc Oai</a:t>
            </a:r>
            <a:endParaRPr kumimoji="0" lang="vi-VN" sz="3200" b="0" i="0" u="none" strike="noStrike" kern="10" cap="none" spc="0" normalizeH="0" baseline="0" noProof="0" dirty="0" smtClean="0">
              <a:ln w="9525">
                <a:solidFill>
                  <a:srgbClr val="0000FF"/>
                </a:solidFill>
                <a:round/>
              </a:ln>
              <a:solidFill>
                <a:srgbClr val="FFFF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sz="3200" b="0" i="0" u="none" strike="noStrike" kern="10" cap="none" spc="0" normalizeH="0" baseline="0" noProof="0" dirty="0" smtClean="0">
                <a:ln w="9525">
                  <a:solidFill>
                    <a:srgbClr val="0000FF"/>
                  </a:solidFill>
                  <a:round/>
                </a:ln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 Tiểu Học Hòa Thạch B </a:t>
            </a:r>
            <a:endParaRPr kumimoji="0" lang="en-US" sz="3200" b="0" i="0" u="none" strike="noStrike" kern="10" cap="none" spc="0" normalizeH="0" baseline="0" noProof="0" dirty="0">
              <a:ln w="9525">
                <a:solidFill>
                  <a:srgbClr val="0000FF"/>
                </a:solidFill>
                <a:round/>
              </a:ln>
              <a:solidFill>
                <a:srgbClr val="FFFF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7831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2488" y="-563562"/>
            <a:ext cx="1941512" cy="21002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Rectangle 2"/>
          <p:cNvSpPr/>
          <p:nvPr/>
        </p:nvSpPr>
        <p:spPr>
          <a:xfrm>
            <a:off x="1081377" y="2541080"/>
            <a:ext cx="66294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10" cap="none" spc="0" normalizeH="0" baseline="0" noProof="0" dirty="0" err="1">
                <a:ln w="9525">
                  <a:solidFill>
                    <a:srgbClr val="FF00FF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 panose="02020603050405020304"/>
                <a:ea typeface="+mn-ea"/>
                <a:cs typeface="Times New Roman" panose="02020603050405020304"/>
              </a:rPr>
              <a:t>Mở</a:t>
            </a:r>
            <a:r>
              <a:rPr kumimoji="0" lang="en-US" sz="5400" b="1" i="0" u="none" strike="noStrike" kern="10" cap="none" spc="0" normalizeH="0" baseline="0" noProof="0" dirty="0">
                <a:ln w="9525">
                  <a:solidFill>
                    <a:srgbClr val="FF00FF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 panose="02020603050405020304"/>
                <a:ea typeface="+mn-ea"/>
                <a:cs typeface="Times New Roman" panose="02020603050405020304"/>
              </a:rPr>
              <a:t> </a:t>
            </a:r>
            <a:r>
              <a:rPr kumimoji="0" lang="en-US" sz="5400" b="1" i="0" u="none" strike="noStrike" kern="10" cap="none" spc="0" normalizeH="0" baseline="0" noProof="0" dirty="0" err="1">
                <a:ln w="9525">
                  <a:solidFill>
                    <a:srgbClr val="FF00FF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 panose="02020603050405020304"/>
                <a:ea typeface="+mn-ea"/>
                <a:cs typeface="Times New Roman" panose="02020603050405020304"/>
              </a:rPr>
              <a:t>rộng</a:t>
            </a:r>
            <a:r>
              <a:rPr kumimoji="0" lang="en-US" sz="5400" b="1" i="0" u="none" strike="noStrike" kern="10" cap="none" spc="0" normalizeH="0" baseline="0" noProof="0" dirty="0">
                <a:ln w="9525">
                  <a:solidFill>
                    <a:srgbClr val="FF00FF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 panose="02020603050405020304"/>
                <a:ea typeface="+mn-ea"/>
                <a:cs typeface="Times New Roman" panose="02020603050405020304"/>
              </a:rPr>
              <a:t> </a:t>
            </a:r>
            <a:r>
              <a:rPr kumimoji="0" lang="en-US" sz="5400" b="1" i="0" u="none" strike="noStrike" kern="10" cap="none" spc="0" normalizeH="0" baseline="0" noProof="0" dirty="0" err="1">
                <a:ln w="9525">
                  <a:solidFill>
                    <a:srgbClr val="FF00FF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 panose="02020603050405020304"/>
                <a:ea typeface="+mn-ea"/>
                <a:cs typeface="Times New Roman" panose="02020603050405020304"/>
              </a:rPr>
              <a:t>vốn</a:t>
            </a:r>
            <a:r>
              <a:rPr kumimoji="0" lang="en-US" sz="5400" b="1" i="0" u="none" strike="noStrike" kern="10" cap="none" spc="0" normalizeH="0" baseline="0" noProof="0" dirty="0">
                <a:ln w="9525">
                  <a:solidFill>
                    <a:srgbClr val="FF00FF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 panose="02020603050405020304"/>
                <a:ea typeface="+mn-ea"/>
                <a:cs typeface="Times New Roman" panose="02020603050405020304"/>
              </a:rPr>
              <a:t> </a:t>
            </a:r>
            <a:r>
              <a:rPr kumimoji="0" lang="en-US" sz="5400" b="1" i="0" u="none" strike="noStrike" kern="10" cap="none" spc="0" normalizeH="0" baseline="0" noProof="0" dirty="0" err="1">
                <a:ln w="9525">
                  <a:solidFill>
                    <a:srgbClr val="FF00FF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 panose="02020603050405020304"/>
                <a:ea typeface="+mn-ea"/>
                <a:cs typeface="Times New Roman" panose="02020603050405020304"/>
              </a:rPr>
              <a:t>từ</a:t>
            </a:r>
            <a:r>
              <a:rPr kumimoji="0" lang="en-US" sz="5400" b="1" i="0" u="none" strike="noStrike" kern="10" cap="none" spc="0" normalizeH="0" baseline="0" noProof="0" dirty="0">
                <a:ln w="9525">
                  <a:solidFill>
                    <a:srgbClr val="FF00FF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 panose="02020603050405020304"/>
                <a:ea typeface="+mn-ea"/>
                <a:cs typeface="Times New Roman" panose="02020603050405020304"/>
              </a:rPr>
              <a:t>:</a:t>
            </a:r>
            <a:endParaRPr kumimoji="0" lang="en-US" sz="5400" b="1" i="0" u="none" strike="noStrike" kern="10" cap="none" spc="0" normalizeH="0" baseline="0" noProof="0" dirty="0">
              <a:ln w="9525">
                <a:solidFill>
                  <a:srgbClr val="FF00FF"/>
                </a:solidFill>
                <a:rou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uLnTx/>
              <a:uFillTx/>
              <a:latin typeface="Times New Roman" panose="02020603050405020304"/>
              <a:ea typeface="+mn-ea"/>
              <a:cs typeface="Times New Roman" panose="02020603050405020304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10" cap="none" spc="0" normalizeH="0" baseline="0" noProof="0" dirty="0" err="1">
                <a:ln w="9525">
                  <a:solidFill>
                    <a:srgbClr val="FF00FF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 panose="02020603050405020304"/>
                <a:ea typeface="+mn-ea"/>
                <a:cs typeface="Times New Roman" panose="02020603050405020304"/>
              </a:rPr>
              <a:t>Hòa</a:t>
            </a:r>
            <a:r>
              <a:rPr kumimoji="0" lang="en-US" sz="5400" b="1" i="0" u="none" strike="noStrike" kern="10" cap="none" spc="0" normalizeH="0" baseline="0" noProof="0" dirty="0">
                <a:ln w="9525">
                  <a:solidFill>
                    <a:srgbClr val="FF00FF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 panose="02020603050405020304"/>
                <a:ea typeface="+mn-ea"/>
                <a:cs typeface="Times New Roman" panose="02020603050405020304"/>
              </a:rPr>
              <a:t> </a:t>
            </a:r>
            <a:r>
              <a:rPr kumimoji="0" lang="en-US" sz="5400" b="1" i="0" u="none" strike="noStrike" kern="10" cap="none" spc="0" normalizeH="0" baseline="0" noProof="0" dirty="0" err="1">
                <a:ln w="9525">
                  <a:solidFill>
                    <a:srgbClr val="FF00FF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 panose="02020603050405020304"/>
                <a:ea typeface="+mn-ea"/>
                <a:cs typeface="Times New Roman" panose="02020603050405020304"/>
              </a:rPr>
              <a:t>bình</a:t>
            </a:r>
            <a:r>
              <a:rPr kumimoji="0" lang="en-US" sz="5400" b="1" i="0" u="none" strike="noStrike" kern="10" cap="none" spc="0" normalizeH="0" baseline="0" noProof="0" dirty="0">
                <a:ln w="9525">
                  <a:solidFill>
                    <a:srgbClr val="FF00FF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 panose="02020603050405020304"/>
                <a:ea typeface="+mn-ea"/>
                <a:cs typeface="Times New Roman" panose="02020603050405020304"/>
              </a:rPr>
              <a:t> - </a:t>
            </a:r>
            <a:r>
              <a:rPr kumimoji="0" lang="en-US" sz="5400" b="1" i="0" u="none" strike="noStrike" kern="10" cap="none" spc="0" normalizeH="0" baseline="0" noProof="0" dirty="0" err="1">
                <a:ln w="9525">
                  <a:solidFill>
                    <a:srgbClr val="FF00FF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 panose="02020603050405020304"/>
                <a:ea typeface="+mn-ea"/>
                <a:cs typeface="Times New Roman" panose="02020603050405020304"/>
              </a:rPr>
              <a:t>Hữu</a:t>
            </a:r>
            <a:r>
              <a:rPr kumimoji="0" lang="en-US" sz="5400" b="1" i="0" u="none" strike="noStrike" kern="10" cap="none" spc="0" normalizeH="0" baseline="0" noProof="0" dirty="0">
                <a:ln w="9525">
                  <a:solidFill>
                    <a:srgbClr val="FF00FF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 panose="02020603050405020304"/>
                <a:ea typeface="+mn-ea"/>
                <a:cs typeface="Times New Roman" panose="02020603050405020304"/>
              </a:rPr>
              <a:t> </a:t>
            </a:r>
            <a:r>
              <a:rPr kumimoji="0" lang="en-US" sz="5400" b="1" i="0" u="none" strike="noStrike" kern="10" cap="none" spc="0" normalizeH="0" baseline="0" noProof="0" dirty="0" err="1">
                <a:ln w="9525">
                  <a:solidFill>
                    <a:srgbClr val="FF00FF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 panose="02020603050405020304"/>
                <a:ea typeface="+mn-ea"/>
                <a:cs typeface="Times New Roman" panose="02020603050405020304"/>
              </a:rPr>
              <a:t>nghị</a:t>
            </a:r>
            <a:endParaRPr kumimoji="0" lang="en-US" sz="5400" b="1" i="0" u="none" strike="noStrike" kern="10" cap="none" spc="0" normalizeH="0" baseline="0" noProof="0" dirty="0">
              <a:ln w="9525">
                <a:solidFill>
                  <a:srgbClr val="FF00FF"/>
                </a:solidFill>
                <a:rou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uLnTx/>
              <a:uFillTx/>
              <a:latin typeface="Times New Roman" panose="02020603050405020304"/>
              <a:ea typeface="+mn-ea"/>
              <a:cs typeface="Times New Roman" panose="02020603050405020304"/>
            </a:endParaRPr>
          </a:p>
        </p:txBody>
      </p:sp>
      <p:sp>
        <p:nvSpPr>
          <p:cNvPr id="77833" name="WordArt 20"/>
          <p:cNvSpPr>
            <a:spLocks noTextEdit="1"/>
          </p:cNvSpPr>
          <p:nvPr/>
        </p:nvSpPr>
        <p:spPr>
          <a:xfrm>
            <a:off x="1477963" y="1566863"/>
            <a:ext cx="6278562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FF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Thứ </a:t>
            </a:r>
            <a:r>
              <a:rPr lang="vi-VN" alt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FF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bảy</a:t>
            </a:r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FF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ngày </a:t>
            </a:r>
            <a:r>
              <a:rPr lang="vi-VN" alt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FF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14</a:t>
            </a:r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FF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tháng 10 năm 2023 </a:t>
            </a:r>
            <a:endParaRPr lang="en-US" sz="3600">
              <a:ln w="9525" cap="flat" cmpd="sng">
                <a:solidFill>
                  <a:srgbClr val="0000FF"/>
                </a:solidFill>
                <a:prstDash val="solid"/>
                <a:headEnd type="none" w="med" len="med"/>
                <a:tailEnd type="none" w="med" len="med"/>
              </a:ln>
              <a:solidFill>
                <a:srgbClr val="00FF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7" name="Title 1"/>
          <p:cNvSpPr txBox="1"/>
          <p:nvPr/>
        </p:nvSpPr>
        <p:spPr>
          <a:xfrm>
            <a:off x="1192213" y="1782763"/>
            <a:ext cx="7040562" cy="65881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Hệ thống hóa vốn từ về tình hữu nghị - hợp tác</a:t>
            </a:r>
            <a:endParaRPr lang="en-US" altLang="en-US" sz="36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8" name="Title 1"/>
          <p:cNvSpPr txBox="1"/>
          <p:nvPr/>
        </p:nvSpPr>
        <p:spPr>
          <a:xfrm>
            <a:off x="1069975" y="4144963"/>
            <a:ext cx="7162800" cy="65881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Nắm được nghĩa của các từ nói về hữu nghị hợp tác. Biết sử dụng các từ đã học để đặt câu.</a:t>
            </a:r>
            <a:endParaRPr lang="en-US" altLang="en-US" sz="3600" b="1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228600" y="1452563"/>
            <a:ext cx="8004175" cy="1671638"/>
          </a:xfrm>
          <a:prstGeom prst="roundRect">
            <a:avLst/>
          </a:prstGeom>
          <a:noFill/>
          <a:ln w="28575" cmpd="dbl">
            <a:solidFill>
              <a:schemeClr val="accent2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28600" y="3581400"/>
            <a:ext cx="8305800" cy="1905000"/>
          </a:xfrm>
          <a:prstGeom prst="roundRect">
            <a:avLst/>
          </a:prstGeom>
          <a:noFill/>
          <a:ln w="28575" cmpd="dbl">
            <a:solidFill>
              <a:srgbClr val="00B05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8070" name="Title 1"/>
          <p:cNvSpPr txBox="1"/>
          <p:nvPr/>
        </p:nvSpPr>
        <p:spPr>
          <a:xfrm>
            <a:off x="1422400" y="457200"/>
            <a:ext cx="4991100" cy="10668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en-US" altLang="en-US" sz="3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 cầu cần đạt</a:t>
            </a:r>
            <a:endParaRPr lang="en-US" altLang="en-US" sz="37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 advTm="1567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30052" name="Text Box 4"/>
          <p:cNvSpPr txBox="1"/>
          <p:nvPr/>
        </p:nvSpPr>
        <p:spPr>
          <a:xfrm>
            <a:off x="2895600" y="117475"/>
            <a:ext cx="3505200" cy="492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600" b="1" u="sng" dirty="0">
                <a:solidFill>
                  <a:srgbClr val="FF0066"/>
                </a:solidFill>
                <a:latin typeface="Times New Roman" panose="02020603050405020304" pitchFamily="18" charset="0"/>
              </a:rPr>
              <a:t>Luyện từ và câu</a:t>
            </a:r>
            <a:endParaRPr lang="en-US" altLang="en-US" sz="2600" b="1" u="sng" dirty="0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89091" name="WordArt 5"/>
          <p:cNvSpPr>
            <a:spLocks noTextEdit="1"/>
          </p:cNvSpPr>
          <p:nvPr/>
        </p:nvSpPr>
        <p:spPr>
          <a:xfrm>
            <a:off x="1447800" y="574675"/>
            <a:ext cx="65913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en-US" sz="3600" b="1">
                <a:solidFill>
                  <a:srgbClr val="000066">
                    <a:alpha val="65881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Mở rộng vốn từ: Hữu nghị - Hợp tác</a:t>
            </a:r>
            <a:endParaRPr lang="en-US" sz="3600" b="1">
              <a:solidFill>
                <a:srgbClr val="000066">
                  <a:alpha val="65881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0054" name="Text Box 6"/>
          <p:cNvSpPr txBox="1"/>
          <p:nvPr/>
        </p:nvSpPr>
        <p:spPr>
          <a:xfrm>
            <a:off x="-123825" y="1023938"/>
            <a:ext cx="9296400" cy="4460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300" b="1" u="sng" dirty="0">
                <a:latin typeface="Times New Roman" panose="02020603050405020304" pitchFamily="18" charset="0"/>
              </a:rPr>
              <a:t>Bài 1:</a:t>
            </a:r>
            <a:r>
              <a:rPr lang="en-US" altLang="en-US" sz="2300" b="1" dirty="0">
                <a:latin typeface="Times New Roman" panose="02020603050405020304" pitchFamily="18" charset="0"/>
              </a:rPr>
              <a:t> Xếp những từ có tiếng</a:t>
            </a:r>
            <a:r>
              <a:rPr lang="en-US" altLang="en-US" sz="2300" b="1" dirty="0">
                <a:solidFill>
                  <a:srgbClr val="99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hữu</a:t>
            </a:r>
            <a:r>
              <a:rPr lang="en-US" altLang="en-US" sz="2300" b="1" dirty="0">
                <a:solidFill>
                  <a:srgbClr val="99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300" b="1" dirty="0">
                <a:latin typeface="Times New Roman" panose="02020603050405020304" pitchFamily="18" charset="0"/>
              </a:rPr>
              <a:t>cho dưới đây thành hai nhóm a và b:</a:t>
            </a:r>
            <a:endParaRPr lang="en-US" altLang="en-US" sz="2300" b="1" dirty="0">
              <a:latin typeface="Times New Roman" panose="02020603050405020304" pitchFamily="18" charset="0"/>
            </a:endParaRPr>
          </a:p>
        </p:txBody>
      </p:sp>
      <p:sp>
        <p:nvSpPr>
          <p:cNvPr id="130055" name="Line 7"/>
          <p:cNvSpPr/>
          <p:nvPr/>
        </p:nvSpPr>
        <p:spPr>
          <a:xfrm>
            <a:off x="4524375" y="2439988"/>
            <a:ext cx="9525" cy="2114550"/>
          </a:xfrm>
          <a:prstGeom prst="line">
            <a:avLst/>
          </a:prstGeom>
          <a:ln w="38100" cap="flat" cmpd="dbl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grpSp>
        <p:nvGrpSpPr>
          <p:cNvPr id="2" name="Group 8"/>
          <p:cNvGrpSpPr/>
          <p:nvPr/>
        </p:nvGrpSpPr>
        <p:grpSpPr>
          <a:xfrm>
            <a:off x="0" y="2482850"/>
            <a:ext cx="4114800" cy="482600"/>
            <a:chOff x="384" y="1770"/>
            <a:chExt cx="2016" cy="304"/>
          </a:xfrm>
        </p:grpSpPr>
        <p:sp>
          <p:nvSpPr>
            <p:cNvPr id="89112" name="Text Box 9"/>
            <p:cNvSpPr txBox="1"/>
            <p:nvPr/>
          </p:nvSpPr>
          <p:spPr>
            <a:xfrm>
              <a:off x="384" y="1770"/>
              <a:ext cx="2016" cy="30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algn="ctr" eaLnBrk="1" hangingPunct="1">
                <a:spcBef>
                  <a:spcPct val="50000"/>
                </a:spcBef>
                <a:buNone/>
              </a:pPr>
              <a:r>
                <a:rPr lang="en-US" altLang="en-US" sz="2500" b="1" dirty="0">
                  <a:solidFill>
                    <a:srgbClr val="000066"/>
                  </a:solidFill>
                  <a:latin typeface="Times New Roman" panose="02020603050405020304" pitchFamily="18" charset="0"/>
                </a:rPr>
                <a:t>a) Hữu có nghĩa là “bạn bè”</a:t>
              </a:r>
              <a:endParaRPr lang="en-US" altLang="en-US" sz="2500" b="1" dirty="0">
                <a:solidFill>
                  <a:srgbClr val="000066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89113" name="Line 10"/>
            <p:cNvSpPr/>
            <p:nvPr/>
          </p:nvSpPr>
          <p:spPr>
            <a:xfrm>
              <a:off x="512" y="2074"/>
              <a:ext cx="1760" cy="0"/>
            </a:xfrm>
            <a:prstGeom prst="line">
              <a:avLst/>
            </a:prstGeom>
            <a:ln w="1905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3" name="Group 11"/>
          <p:cNvGrpSpPr/>
          <p:nvPr/>
        </p:nvGrpSpPr>
        <p:grpSpPr>
          <a:xfrm>
            <a:off x="5238750" y="2492375"/>
            <a:ext cx="3581400" cy="477838"/>
            <a:chOff x="3312" y="1968"/>
            <a:chExt cx="1680" cy="301"/>
          </a:xfrm>
        </p:grpSpPr>
        <p:sp>
          <p:nvSpPr>
            <p:cNvPr id="89110" name="Text Box 12"/>
            <p:cNvSpPr txBox="1"/>
            <p:nvPr/>
          </p:nvSpPr>
          <p:spPr>
            <a:xfrm>
              <a:off x="3312" y="1968"/>
              <a:ext cx="1680" cy="30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algn="ctr" eaLnBrk="1" hangingPunct="1">
                <a:spcBef>
                  <a:spcPct val="50000"/>
                </a:spcBef>
                <a:buNone/>
              </a:pPr>
              <a:r>
                <a:rPr lang="en-US" altLang="en-US" sz="2500" b="1" dirty="0">
                  <a:solidFill>
                    <a:srgbClr val="000066"/>
                  </a:solidFill>
                  <a:latin typeface="Times New Roman" panose="02020603050405020304" pitchFamily="18" charset="0"/>
                </a:rPr>
                <a:t>b) Hữu có nghĩa là “có”</a:t>
              </a:r>
              <a:endParaRPr lang="en-US" altLang="en-US" sz="2500" b="1" dirty="0">
                <a:solidFill>
                  <a:srgbClr val="000066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89111" name="Line 13"/>
            <p:cNvSpPr/>
            <p:nvPr/>
          </p:nvSpPr>
          <p:spPr>
            <a:xfrm>
              <a:off x="3408" y="2254"/>
              <a:ext cx="1487" cy="0"/>
            </a:xfrm>
            <a:prstGeom prst="line">
              <a:avLst/>
            </a:prstGeom>
            <a:ln w="1905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130062" name="Text Box 14"/>
          <p:cNvSpPr txBox="1"/>
          <p:nvPr/>
        </p:nvSpPr>
        <p:spPr>
          <a:xfrm>
            <a:off x="-146050" y="1357313"/>
            <a:ext cx="17526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latin typeface="Times New Roman" panose="02020603050405020304" pitchFamily="18" charset="0"/>
              </a:rPr>
              <a:t>hữu nghị,</a:t>
            </a:r>
            <a:endParaRPr lang="en-US" altLang="en-US" sz="2400" b="1" dirty="0">
              <a:latin typeface="Times New Roman" panose="02020603050405020304" pitchFamily="18" charset="0"/>
            </a:endParaRPr>
          </a:p>
        </p:txBody>
      </p:sp>
      <p:sp>
        <p:nvSpPr>
          <p:cNvPr id="130063" name="Text Box 15"/>
          <p:cNvSpPr txBox="1"/>
          <p:nvPr/>
        </p:nvSpPr>
        <p:spPr>
          <a:xfrm>
            <a:off x="1166813" y="1379538"/>
            <a:ext cx="1685925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latin typeface="Times New Roman" panose="02020603050405020304" pitchFamily="18" charset="0"/>
              </a:rPr>
              <a:t>hữu hiệu,</a:t>
            </a:r>
            <a:endParaRPr lang="en-US" altLang="en-US" sz="2400" b="1" dirty="0">
              <a:latin typeface="Times New Roman" panose="02020603050405020304" pitchFamily="18" charset="0"/>
            </a:endParaRPr>
          </a:p>
        </p:txBody>
      </p:sp>
      <p:sp>
        <p:nvSpPr>
          <p:cNvPr id="130064" name="Text Box 16"/>
          <p:cNvSpPr txBox="1"/>
          <p:nvPr/>
        </p:nvSpPr>
        <p:spPr>
          <a:xfrm>
            <a:off x="2344738" y="1350963"/>
            <a:ext cx="2030412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latin typeface="Times New Roman" panose="02020603050405020304" pitchFamily="18" charset="0"/>
              </a:rPr>
              <a:t>chiến hữu,</a:t>
            </a:r>
            <a:endParaRPr lang="en-US" altLang="en-US" sz="2400" b="1" dirty="0">
              <a:latin typeface="Times New Roman" panose="02020603050405020304" pitchFamily="18" charset="0"/>
            </a:endParaRPr>
          </a:p>
        </p:txBody>
      </p:sp>
      <p:sp>
        <p:nvSpPr>
          <p:cNvPr id="130065" name="Text Box 17"/>
          <p:cNvSpPr txBox="1"/>
          <p:nvPr/>
        </p:nvSpPr>
        <p:spPr>
          <a:xfrm>
            <a:off x="3863975" y="1325563"/>
            <a:ext cx="1704975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latin typeface="Times New Roman" panose="02020603050405020304" pitchFamily="18" charset="0"/>
              </a:rPr>
              <a:t>hữu tình,</a:t>
            </a:r>
            <a:endParaRPr lang="en-US" altLang="en-US" sz="2400" b="1" dirty="0">
              <a:latin typeface="Times New Roman" panose="02020603050405020304" pitchFamily="18" charset="0"/>
            </a:endParaRPr>
          </a:p>
        </p:txBody>
      </p:sp>
      <p:sp>
        <p:nvSpPr>
          <p:cNvPr id="130066" name="Text Box 18"/>
          <p:cNvSpPr txBox="1"/>
          <p:nvPr/>
        </p:nvSpPr>
        <p:spPr>
          <a:xfrm>
            <a:off x="5181600" y="1292225"/>
            <a:ext cx="1641475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latin typeface="Times New Roman" panose="02020603050405020304" pitchFamily="18" charset="0"/>
              </a:rPr>
              <a:t>thân hữu,</a:t>
            </a:r>
            <a:endParaRPr lang="en-US" altLang="en-US" sz="2400" b="1" dirty="0">
              <a:latin typeface="Times New Roman" panose="02020603050405020304" pitchFamily="18" charset="0"/>
            </a:endParaRPr>
          </a:p>
        </p:txBody>
      </p:sp>
      <p:sp>
        <p:nvSpPr>
          <p:cNvPr id="130067" name="Text Box 19"/>
          <p:cNvSpPr txBox="1"/>
          <p:nvPr/>
        </p:nvSpPr>
        <p:spPr>
          <a:xfrm>
            <a:off x="6518275" y="1325563"/>
            <a:ext cx="13716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latin typeface="Times New Roman" panose="02020603050405020304" pitchFamily="18" charset="0"/>
              </a:rPr>
              <a:t>hữu ích,</a:t>
            </a:r>
            <a:endParaRPr lang="en-US" altLang="en-US" sz="2400" b="1" dirty="0">
              <a:latin typeface="Times New Roman" panose="02020603050405020304" pitchFamily="18" charset="0"/>
            </a:endParaRPr>
          </a:p>
        </p:txBody>
      </p:sp>
      <p:sp>
        <p:nvSpPr>
          <p:cNvPr id="130068" name="Text Box 20"/>
          <p:cNvSpPr txBox="1"/>
          <p:nvPr/>
        </p:nvSpPr>
        <p:spPr>
          <a:xfrm>
            <a:off x="7648575" y="1349375"/>
            <a:ext cx="13716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latin typeface="Times New Roman" panose="02020603050405020304" pitchFamily="18" charset="0"/>
              </a:rPr>
              <a:t>hữu hảo,</a:t>
            </a:r>
            <a:endParaRPr lang="en-US" altLang="en-US" sz="2400" b="1" dirty="0">
              <a:latin typeface="Times New Roman" panose="02020603050405020304" pitchFamily="18" charset="0"/>
            </a:endParaRPr>
          </a:p>
        </p:txBody>
      </p:sp>
      <p:sp>
        <p:nvSpPr>
          <p:cNvPr id="130069" name="Text Box 21"/>
          <p:cNvSpPr txBox="1"/>
          <p:nvPr/>
        </p:nvSpPr>
        <p:spPr>
          <a:xfrm>
            <a:off x="-269875" y="1698625"/>
            <a:ext cx="2066925" cy="4635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latin typeface="Times New Roman" panose="02020603050405020304" pitchFamily="18" charset="0"/>
              </a:rPr>
              <a:t>bằng hữu,</a:t>
            </a:r>
            <a:endParaRPr lang="en-US" altLang="en-US" sz="2400" b="1" dirty="0">
              <a:latin typeface="Times New Roman" panose="02020603050405020304" pitchFamily="18" charset="0"/>
            </a:endParaRPr>
          </a:p>
        </p:txBody>
      </p:sp>
      <p:sp>
        <p:nvSpPr>
          <p:cNvPr id="130070" name="Text Box 22"/>
          <p:cNvSpPr txBox="1"/>
          <p:nvPr/>
        </p:nvSpPr>
        <p:spPr>
          <a:xfrm>
            <a:off x="1524000" y="1711325"/>
            <a:ext cx="13716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latin typeface="Times New Roman" panose="02020603050405020304" pitchFamily="18" charset="0"/>
              </a:rPr>
              <a:t>bạn hữu,</a:t>
            </a:r>
            <a:endParaRPr lang="en-US" altLang="en-US" sz="2400" b="1" dirty="0">
              <a:latin typeface="Times New Roman" panose="02020603050405020304" pitchFamily="18" charset="0"/>
            </a:endParaRPr>
          </a:p>
        </p:txBody>
      </p:sp>
      <p:sp>
        <p:nvSpPr>
          <p:cNvPr id="130071" name="Text Box 23"/>
          <p:cNvSpPr txBox="1"/>
          <p:nvPr/>
        </p:nvSpPr>
        <p:spPr>
          <a:xfrm>
            <a:off x="2651125" y="1711325"/>
            <a:ext cx="1801813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latin typeface="Times New Roman" panose="02020603050405020304" pitchFamily="18" charset="0"/>
              </a:rPr>
              <a:t>hữu dụng.</a:t>
            </a:r>
            <a:endParaRPr lang="en-US" altLang="en-US" sz="2400" b="1" dirty="0">
              <a:latin typeface="Times New Roman" panose="02020603050405020304" pitchFamily="18" charset="0"/>
            </a:endParaRPr>
          </a:p>
        </p:txBody>
      </p:sp>
      <p:pic>
        <p:nvPicPr>
          <p:cNvPr id="89106" name="Picture 24" descr="F9849DCFA90C473196ECD16214E7700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543800" y="4965700"/>
            <a:ext cx="1752600" cy="142875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24" name="Straight Connector 23"/>
          <p:cNvCxnSpPr/>
          <p:nvPr/>
        </p:nvCxnSpPr>
        <p:spPr>
          <a:xfrm rot="16200000" flipH="1">
            <a:off x="1218406" y="1159669"/>
            <a:ext cx="1588" cy="4572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6915150" y="1417638"/>
            <a:ext cx="190500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Text Box 29"/>
          <p:cNvSpPr txBox="1"/>
          <p:nvPr/>
        </p:nvSpPr>
        <p:spPr>
          <a:xfrm>
            <a:off x="304800" y="4495800"/>
            <a:ext cx="88392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Thảo luận nhóm 4 thời gian 3 phút</a:t>
            </a:r>
            <a:endParaRPr lang="vi-VN" altLang="en-US" sz="40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50"/>
                                        <p:tgtEl>
                                          <p:spTgt spid="130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50"/>
                                        <p:tgtEl>
                                          <p:spTgt spid="89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130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130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250"/>
                                        <p:tgtEl>
                                          <p:spTgt spid="130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96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96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1" dur="154" accel="100000" fill="hold">
                                          <p:stCondLst>
                                            <p:cond delay="9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2" dur="96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3" dur="154" accel="100000" fill="hold">
                                          <p:stCondLst>
                                            <p:cond delay="9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4" dur="96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5" dur="154" accel="100000" fill="hold">
                                          <p:stCondLst>
                                            <p:cond delay="9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250"/>
                                        <p:tgtEl>
                                          <p:spTgt spid="130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96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96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3" dur="154" accel="100000" fill="hold">
                                          <p:stCondLst>
                                            <p:cond delay="9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4" dur="96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5" dur="154" accel="100000" fill="hold">
                                          <p:stCondLst>
                                            <p:cond delay="9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6" dur="96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7" dur="154" accel="100000" fill="hold">
                                          <p:stCondLst>
                                            <p:cond delay="9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30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48148E-6 C 0.02413 0.0831 0.04844 0.16621 0.05833 0.19977 " pathEditMode="relative" rAng="0" ptsTypes="AA">
                                      <p:cBhvr>
                                        <p:cTn id="86" dur="250" fill="hold"/>
                                        <p:tgtEl>
                                          <p:spTgt spid="130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00" y="1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062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300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22222E-6 C 0.16927 0.0794 0.33872 0.1588 0.40677 0.19074 " pathEditMode="relative" rAng="0" ptsTypes="AA">
                                      <p:cBhvr>
                                        <p:cTn id="91" dur="250" fill="hold"/>
                                        <p:tgtEl>
                                          <p:spTgt spid="1300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00" y="9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063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00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07 4.44444E-6 C -0.15851 0.05439 -0.25677 0.10925 -0.28906 0.19282 C -0.32118 0.27615 -0.26667 0.48773 -0.25451 0.49976 C -0.24236 0.5125 -0.22934 0.38912 -0.21632 0.26666 " pathEditMode="relative" rAng="0" ptsTypes="AAAA">
                                      <p:cBhvr>
                                        <p:cTn id="96" dur="250" fill="hold"/>
                                        <p:tgtEl>
                                          <p:spTgt spid="1300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00" y="2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064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30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0.0132 C 0.00243 0.10093 0.00503 0.18935 0.01007 0.24653 C 0.0151 0.30371 0.01076 0.35533 0.03038 0.35695 C 0.05 0.35926 0.08889 0.30857 0.12812 0.2581 " pathEditMode="relative" rAng="0" ptsTypes="AAAA">
                                      <p:cBhvr>
                                        <p:cTn id="101" dur="250" fill="hold"/>
                                        <p:tgtEl>
                                          <p:spTgt spid="1300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00" y="17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065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300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0.02014 C -0.01909 0.05949 -0.03802 0.13935 -0.10764 0.16042 C -0.17691 0.18125 -0.35468 0.07616 -0.41753 0.10509 C -0.48038 0.13449 -0.48264 0.23588 -0.48489 0.33704 " pathEditMode="relative" rAng="0" ptsTypes="AAAA">
                                      <p:cBhvr>
                                        <p:cTn id="106" dur="250" fill="hold"/>
                                        <p:tgtEl>
                                          <p:spTgt spid="1300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00" y="17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066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30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9 -0.01111 C -0.00209 -0.01088 -0.06597 0.15463 -0.12917 0.32176 " pathEditMode="relative" rAng="0" ptsTypes="AA">
                                      <p:cBhvr>
                                        <p:cTn id="111" dur="250" fill="hold"/>
                                        <p:tgtEl>
                                          <p:spTgt spid="1300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00" y="16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067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1300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 -0.01875 C 0.0526 0.125 0.10607 0.26945 0.12014 0.32662 C 0.13489 0.38426 0.11823 0.32037 0.08559 0.32454 C 0.05312 0.32871 -0.01129 0.34005 -0.07483 0.35186 " pathEditMode="relative" rAng="0" ptsTypes="AAAA">
                                      <p:cBhvr>
                                        <p:cTn id="116" dur="250" fill="hold"/>
                                        <p:tgtEl>
                                          <p:spTgt spid="1300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0" y="18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068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130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42 -0.01875 C -0.11511 0.01181 -0.19462 0.04259 -0.25018 0.09792 C -0.30573 0.15324 -0.36216 0.24676 -0.36979 0.31366 C -0.37709 0.38056 -0.32205 0.48287 -0.29532 0.5 C -0.26875 0.51736 -0.23959 0.4669 -0.21007 0.41667 " pathEditMode="relative" rAng="0" ptsTypes="AAAAA">
                                      <p:cBhvr>
                                        <p:cTn id="121" dur="250" fill="hold"/>
                                        <p:tgtEl>
                                          <p:spTgt spid="1300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00" y="26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069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300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99 -0.04028 C -0.03229 0.06991 -0.06789 0.18033 -0.09289 0.25556 C -0.11823 0.33009 -0.10521 0.37176 -0.14688 0.40996 C -0.18854 0.44838 -0.30955 0.47292 -0.34167 0.48565 " pathEditMode="relative" rAng="0" ptsTypes="AAAA">
                                      <p:cBhvr>
                                        <p:cTn id="126" dur="250" fill="hold"/>
                                        <p:tgtEl>
                                          <p:spTgt spid="1300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0" y="2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070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130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3 0.01111 C 0.07361 0.04884 0.13906 0.08681 0.16232 0.13866 C 0.18576 0.19097 0.17222 0.28959 0.14601 0.32384 C 0.11979 0.35857 0.06232 0.35209 0.00503 0.3456 " pathEditMode="relative" rAng="0" ptsTypes="AAAA">
                                      <p:cBhvr>
                                        <p:cTn id="131" dur="250" fill="hold"/>
                                        <p:tgtEl>
                                          <p:spTgt spid="1300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00" y="17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071"/>
                  </p:tgtEl>
                </p:cond>
              </p:nextCondLst>
            </p:seq>
          </p:childTnLst>
        </p:cTn>
      </p:par>
    </p:tnLst>
    <p:bldLst>
      <p:bldP spid="130052" grpId="0"/>
      <p:bldP spid="130054" grpId="0"/>
      <p:bldP spid="130062" grpId="0"/>
      <p:bldP spid="130062" grpId="1"/>
      <p:bldP spid="130063" grpId="0"/>
      <p:bldP spid="130063" grpId="1"/>
      <p:bldP spid="130064" grpId="0"/>
      <p:bldP spid="130064" grpId="1"/>
      <p:bldP spid="130065" grpId="0"/>
      <p:bldP spid="130065" grpId="1"/>
      <p:bldP spid="130066" grpId="0"/>
      <p:bldP spid="130066" grpId="1"/>
      <p:bldP spid="130067" grpId="0"/>
      <p:bldP spid="130067" grpId="1"/>
      <p:bldP spid="130068" grpId="0"/>
      <p:bldP spid="130068" grpId="1"/>
      <p:bldP spid="130069" grpId="0"/>
      <p:bldP spid="130069" grpId="1"/>
      <p:bldP spid="130070" grpId="0"/>
      <p:bldP spid="130070" grpId="1"/>
      <p:bldP spid="130071" grpId="0"/>
      <p:bldP spid="130071" grpId="1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0114" name="Picture 2" descr="A010"/>
          <p:cNvPicPr>
            <a:picLocks noChangeAspect="1"/>
          </p:cNvPicPr>
          <p:nvPr/>
        </p:nvPicPr>
        <p:blipFill>
          <a:blip r:embed="rId1">
            <a:lum bright="12000"/>
          </a:blip>
          <a:stretch>
            <a:fillRect/>
          </a:stretch>
        </p:blipFill>
        <p:spPr>
          <a:xfrm>
            <a:off x="0" y="0"/>
            <a:ext cx="9144000" cy="6934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0115" name="WordArt 5"/>
          <p:cNvSpPr/>
          <p:nvPr/>
        </p:nvSpPr>
        <p:spPr>
          <a:xfrm>
            <a:off x="1447800" y="1066800"/>
            <a:ext cx="65913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en-US" sz="3600">
                <a:solidFill>
                  <a:srgbClr val="0000FF">
                    <a:alpha val="65881"/>
                  </a:srgbClr>
                </a:solidFill>
                <a:effectLst>
                  <a:outerShdw dist="35921" dir="2699999" algn="ctr" rotWithShape="0">
                    <a:srgbClr val="C0C0C0">
                      <a:alpha val="75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Mở rộng vốn từ: Hữu nghị - Hợp tác</a:t>
            </a:r>
            <a:endParaRPr lang="en-US" sz="3600">
              <a:solidFill>
                <a:srgbClr val="0000FF">
                  <a:alpha val="65881"/>
                </a:srgbClr>
              </a:solidFill>
              <a:effectLst>
                <a:outerShdw dist="35921" dir="2699999" algn="ctr" rotWithShape="0">
                  <a:srgbClr val="C0C0C0">
                    <a:alpha val="75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0116" name="Text Box 6"/>
          <p:cNvSpPr txBox="1"/>
          <p:nvPr/>
        </p:nvSpPr>
        <p:spPr>
          <a:xfrm>
            <a:off x="-381000" y="1600200"/>
            <a:ext cx="9296400" cy="441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alt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Xếp những từ có tiếng</a:t>
            </a:r>
            <a:r>
              <a:rPr lang="en-US" altLang="en-US" sz="2300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2300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dưới đây th</a:t>
            </a:r>
            <a:r>
              <a:rPr lang="en-US" altLang="en-US" sz="23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 hai nhóm a v</a:t>
            </a:r>
            <a:r>
              <a:rPr lang="en-US" altLang="en-US" sz="23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b:</a:t>
            </a:r>
            <a:endParaRPr lang="en-US" altLang="en-US" sz="2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0117" name="Line 7"/>
          <p:cNvSpPr/>
          <p:nvPr/>
        </p:nvSpPr>
        <p:spPr>
          <a:xfrm>
            <a:off x="4524375" y="2895600"/>
            <a:ext cx="0" cy="3962400"/>
          </a:xfrm>
          <a:prstGeom prst="line">
            <a:avLst/>
          </a:prstGeom>
          <a:ln w="38100" cap="flat" cmpd="dbl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grpSp>
        <p:nvGrpSpPr>
          <p:cNvPr id="18438" name="Group 8"/>
          <p:cNvGrpSpPr/>
          <p:nvPr/>
        </p:nvGrpSpPr>
        <p:grpSpPr>
          <a:xfrm>
            <a:off x="228600" y="2895600"/>
            <a:ext cx="4191000" cy="520700"/>
            <a:chOff x="0" y="0"/>
            <a:chExt cx="2016" cy="244"/>
          </a:xfrm>
        </p:grpSpPr>
        <p:sp>
          <p:nvSpPr>
            <p:cNvPr id="90140" name="Text Box 9"/>
            <p:cNvSpPr txBox="1"/>
            <p:nvPr/>
          </p:nvSpPr>
          <p:spPr>
            <a:xfrm>
              <a:off x="0" y="0"/>
              <a:ext cx="2016" cy="24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algn="ctr" eaLnBrk="1" hangingPunct="1">
                <a:spcBef>
                  <a:spcPct val="50000"/>
                </a:spcBef>
                <a:buNone/>
              </a:pPr>
              <a:r>
                <a:rPr lang="en-US" altLang="en-US" sz="2800" dirty="0">
                  <a:solidFill>
                    <a:srgbClr val="3333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a) Hữu có nghĩa l</a:t>
              </a:r>
              <a:r>
                <a:rPr lang="en-US" altLang="en-US" sz="2800" dirty="0">
                  <a:solidFill>
                    <a:srgbClr val="3333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sz="2800" dirty="0">
                  <a:solidFill>
                    <a:srgbClr val="3333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“bạn bè”</a:t>
              </a:r>
              <a:endParaRPr lang="en-US" altLang="en-US" sz="2800" dirty="0">
                <a:solidFill>
                  <a:srgbClr val="3333FF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0141" name="Line 10"/>
            <p:cNvSpPr/>
            <p:nvPr/>
          </p:nvSpPr>
          <p:spPr>
            <a:xfrm>
              <a:off x="114" y="219"/>
              <a:ext cx="1760" cy="0"/>
            </a:xfrm>
            <a:prstGeom prst="line">
              <a:avLst/>
            </a:prstGeom>
            <a:ln w="1905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18439" name="Group 11"/>
          <p:cNvGrpSpPr/>
          <p:nvPr/>
        </p:nvGrpSpPr>
        <p:grpSpPr>
          <a:xfrm>
            <a:off x="4724400" y="2800350"/>
            <a:ext cx="4191000" cy="533400"/>
            <a:chOff x="0" y="0"/>
            <a:chExt cx="1680" cy="210"/>
          </a:xfrm>
        </p:grpSpPr>
        <p:sp>
          <p:nvSpPr>
            <p:cNvPr id="90138" name="Text Box 12"/>
            <p:cNvSpPr txBox="1"/>
            <p:nvPr/>
          </p:nvSpPr>
          <p:spPr>
            <a:xfrm>
              <a:off x="0" y="0"/>
              <a:ext cx="1680" cy="20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algn="ctr" eaLnBrk="1" hangingPunct="1">
                <a:spcBef>
                  <a:spcPct val="50000"/>
                </a:spcBef>
                <a:buNone/>
              </a:pPr>
              <a:r>
                <a:rPr lang="en-US" altLang="en-US" sz="2800" dirty="0">
                  <a:solidFill>
                    <a:srgbClr val="3333FF"/>
                  </a:solidFill>
                  <a:latin typeface="Times New Roman" panose="02020603050405020304" pitchFamily="18" charset="0"/>
                </a:rPr>
                <a:t>b) </a:t>
              </a:r>
              <a:r>
                <a:rPr lang="en-US" altLang="en-US" sz="2800" dirty="0">
                  <a:solidFill>
                    <a:srgbClr val="3333FF"/>
                  </a:solidFill>
                  <a:latin typeface="Times New Roman" panose="02020603050405020304" pitchFamily="18" charset="0"/>
                  <a:sym typeface="Times New Roman" panose="02020603050405020304" pitchFamily="18" charset="0"/>
                </a:rPr>
                <a:t>Hữu </a:t>
              </a:r>
              <a:r>
                <a:rPr lang="en-US" altLang="en-US" sz="2800" dirty="0">
                  <a:solidFill>
                    <a:srgbClr val="3333FF"/>
                  </a:solidFill>
                  <a:latin typeface="Times New Roman" panose="02020603050405020304" pitchFamily="18" charset="0"/>
                </a:rPr>
                <a:t>có nghĩa là “có”</a:t>
              </a:r>
              <a:endParaRPr lang="en-US" altLang="en-US" sz="2800" dirty="0">
                <a:solidFill>
                  <a:srgbClr val="3333FF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0139" name="Line 13"/>
            <p:cNvSpPr/>
            <p:nvPr/>
          </p:nvSpPr>
          <p:spPr>
            <a:xfrm>
              <a:off x="91" y="210"/>
              <a:ext cx="1487" cy="0"/>
            </a:xfrm>
            <a:prstGeom prst="line">
              <a:avLst/>
            </a:prstGeom>
            <a:ln w="1905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90120" name="Text Box 14"/>
          <p:cNvSpPr txBox="1"/>
          <p:nvPr/>
        </p:nvSpPr>
        <p:spPr>
          <a:xfrm>
            <a:off x="914400" y="1981200"/>
            <a:ext cx="13716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hữu nghị,</a:t>
            </a:r>
            <a:endParaRPr lang="en-US" alt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0121" name="Text Box 15"/>
          <p:cNvSpPr txBox="1"/>
          <p:nvPr/>
        </p:nvSpPr>
        <p:spPr>
          <a:xfrm>
            <a:off x="2147888" y="1966913"/>
            <a:ext cx="13716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hữu hiệu,</a:t>
            </a:r>
            <a:endParaRPr lang="en-US" alt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0122" name="Text Box 16"/>
          <p:cNvSpPr txBox="1"/>
          <p:nvPr/>
        </p:nvSpPr>
        <p:spPr>
          <a:xfrm>
            <a:off x="3386138" y="1966913"/>
            <a:ext cx="1490662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chiến hữu,</a:t>
            </a:r>
            <a:endParaRPr lang="en-US" alt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0123" name="Text Box 17"/>
          <p:cNvSpPr txBox="1"/>
          <p:nvPr/>
        </p:nvSpPr>
        <p:spPr>
          <a:xfrm>
            <a:off x="4695825" y="1966913"/>
            <a:ext cx="13716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hữu tình,</a:t>
            </a:r>
            <a:endParaRPr lang="en-US" alt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0124" name="Text Box 18"/>
          <p:cNvSpPr txBox="1"/>
          <p:nvPr/>
        </p:nvSpPr>
        <p:spPr>
          <a:xfrm>
            <a:off x="5881688" y="1966913"/>
            <a:ext cx="13716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thân hữu,</a:t>
            </a:r>
            <a:endParaRPr lang="en-US" alt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0125" name="Text Box 19"/>
          <p:cNvSpPr txBox="1"/>
          <p:nvPr/>
        </p:nvSpPr>
        <p:spPr>
          <a:xfrm>
            <a:off x="7029450" y="1981200"/>
            <a:ext cx="13716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hữu ích,</a:t>
            </a:r>
            <a:endParaRPr lang="en-US" alt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0126" name="Text Box 20"/>
          <p:cNvSpPr txBox="1"/>
          <p:nvPr/>
        </p:nvSpPr>
        <p:spPr>
          <a:xfrm>
            <a:off x="838200" y="2338388"/>
            <a:ext cx="13716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hữu hảo,</a:t>
            </a:r>
            <a:endParaRPr lang="en-US" alt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0127" name="Text Box 21"/>
          <p:cNvSpPr txBox="1"/>
          <p:nvPr/>
        </p:nvSpPr>
        <p:spPr>
          <a:xfrm>
            <a:off x="2019300" y="2362200"/>
            <a:ext cx="14859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bằng hữu,</a:t>
            </a:r>
            <a:endParaRPr lang="en-US" alt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0128" name="Text Box 22"/>
          <p:cNvSpPr txBox="1"/>
          <p:nvPr/>
        </p:nvSpPr>
        <p:spPr>
          <a:xfrm>
            <a:off x="3276600" y="2333625"/>
            <a:ext cx="13716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bạn hữu,</a:t>
            </a:r>
            <a:endParaRPr lang="en-US" alt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0129" name="Text Box 23"/>
          <p:cNvSpPr txBox="1"/>
          <p:nvPr/>
        </p:nvSpPr>
        <p:spPr>
          <a:xfrm>
            <a:off x="4495800" y="2362200"/>
            <a:ext cx="1462088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hữu dụng.</a:t>
            </a:r>
            <a:endParaRPr lang="en-US" alt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0130" name="Picture 24" descr="F9849DCFA90C473196ECD16214E7700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391400" y="5429250"/>
            <a:ext cx="1752600" cy="1428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0131" name="Text Box 25"/>
          <p:cNvSpPr txBox="1"/>
          <p:nvPr/>
        </p:nvSpPr>
        <p:spPr>
          <a:xfrm>
            <a:off x="5791200" y="3581400"/>
            <a:ext cx="20574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endParaRPr lang="vi-VN" altLang="en-US" sz="1800" dirty="0"/>
          </a:p>
        </p:txBody>
      </p:sp>
      <p:sp>
        <p:nvSpPr>
          <p:cNvPr id="90132" name="Text Box 26"/>
          <p:cNvSpPr txBox="1"/>
          <p:nvPr/>
        </p:nvSpPr>
        <p:spPr>
          <a:xfrm>
            <a:off x="5562600" y="3581400"/>
            <a:ext cx="26670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endParaRPr lang="vi-VN" altLang="en-US" sz="1800" dirty="0"/>
          </a:p>
        </p:txBody>
      </p:sp>
      <p:sp>
        <p:nvSpPr>
          <p:cNvPr id="18453" name="Text Box 27"/>
          <p:cNvSpPr txBox="1"/>
          <p:nvPr/>
        </p:nvSpPr>
        <p:spPr>
          <a:xfrm>
            <a:off x="914400" y="3657600"/>
            <a:ext cx="2438400" cy="3167063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/>
            <a:r>
              <a:rPr lang="en-US" altLang="en-US" sz="2800" b="1" dirty="0"/>
              <a:t>    hữu nghị </a:t>
            </a:r>
            <a:endParaRPr lang="en-US" altLang="en-US" sz="2800" b="1" dirty="0"/>
          </a:p>
          <a:p>
            <a:pPr marL="0" lvl="0" indent="0">
              <a:spcBef>
                <a:spcPct val="0"/>
              </a:spcBef>
            </a:pPr>
            <a:r>
              <a:rPr lang="en-US" altLang="en-US" sz="2800" b="1" dirty="0"/>
              <a:t>    chiến hữu </a:t>
            </a:r>
            <a:endParaRPr lang="en-US" altLang="en-US" sz="2800" b="1" dirty="0"/>
          </a:p>
          <a:p>
            <a:pPr marL="0" lvl="0" indent="0">
              <a:spcBef>
                <a:spcPct val="0"/>
              </a:spcBef>
            </a:pPr>
            <a:r>
              <a:rPr lang="en-US" altLang="en-US" sz="2800" b="1" dirty="0"/>
              <a:t>    thân hữu</a:t>
            </a:r>
            <a:endParaRPr lang="en-US" altLang="en-US" sz="2800" b="1" dirty="0"/>
          </a:p>
          <a:p>
            <a:pPr marL="0" lvl="0" indent="0">
              <a:spcBef>
                <a:spcPct val="0"/>
              </a:spcBef>
            </a:pPr>
            <a:r>
              <a:rPr lang="en-US" altLang="en-US" sz="2800" b="1" dirty="0"/>
              <a:t>    hữu hảo</a:t>
            </a:r>
            <a:endParaRPr lang="en-US" altLang="en-US" sz="2800" b="1" dirty="0"/>
          </a:p>
          <a:p>
            <a:pPr marL="0" lvl="0" indent="0">
              <a:spcBef>
                <a:spcPct val="0"/>
              </a:spcBef>
            </a:pPr>
            <a:r>
              <a:rPr lang="en-US" altLang="en-US" sz="2800" b="1" dirty="0"/>
              <a:t>    bằng hữu</a:t>
            </a:r>
            <a:endParaRPr lang="en-US" altLang="en-US" sz="2800" b="1" dirty="0"/>
          </a:p>
          <a:p>
            <a:pPr marL="0" lvl="0" indent="0">
              <a:spcBef>
                <a:spcPct val="0"/>
              </a:spcBef>
            </a:pPr>
            <a:r>
              <a:rPr lang="en-US" altLang="en-US" sz="2800" b="1" dirty="0"/>
              <a:t>    bạn hữu</a:t>
            </a:r>
            <a:endParaRPr lang="en-US" altLang="en-US" sz="2800" b="1" dirty="0"/>
          </a:p>
          <a:p>
            <a:pPr marL="0" lvl="0" indent="0" eaLnBrk="1" hangingPunct="1"/>
            <a:endParaRPr lang="en-US" altLang="en-US" sz="2800" b="1" dirty="0"/>
          </a:p>
        </p:txBody>
      </p:sp>
      <p:sp>
        <p:nvSpPr>
          <p:cNvPr id="18454" name="Text Box 28"/>
          <p:cNvSpPr txBox="1"/>
          <p:nvPr/>
        </p:nvSpPr>
        <p:spPr>
          <a:xfrm>
            <a:off x="5029200" y="3657600"/>
            <a:ext cx="2438400" cy="2312988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>
              <a:spcBef>
                <a:spcPct val="0"/>
              </a:spcBef>
            </a:pPr>
            <a:r>
              <a:rPr lang="en-US" altLang="en-US" sz="2800" b="1" dirty="0"/>
              <a:t>    hữu ích</a:t>
            </a:r>
            <a:endParaRPr lang="en-US" altLang="en-US" sz="2800" b="1" dirty="0"/>
          </a:p>
          <a:p>
            <a:pPr marL="0" lvl="0" indent="0">
              <a:spcBef>
                <a:spcPct val="0"/>
              </a:spcBef>
            </a:pPr>
            <a:r>
              <a:rPr lang="en-US" altLang="en-US" sz="2800" b="1" dirty="0"/>
              <a:t>    hữu hiệu</a:t>
            </a:r>
            <a:endParaRPr lang="en-US" altLang="en-US" sz="2800" b="1" dirty="0"/>
          </a:p>
          <a:p>
            <a:pPr marL="0" lvl="0" indent="0">
              <a:spcBef>
                <a:spcPct val="0"/>
              </a:spcBef>
            </a:pPr>
            <a:r>
              <a:rPr lang="en-US" altLang="en-US" sz="2800" b="1" dirty="0"/>
              <a:t>    hữu tình </a:t>
            </a:r>
            <a:endParaRPr lang="en-US" altLang="en-US" sz="2800" b="1" dirty="0"/>
          </a:p>
          <a:p>
            <a:pPr marL="0" lvl="0" indent="0">
              <a:spcBef>
                <a:spcPct val="0"/>
              </a:spcBef>
            </a:pPr>
            <a:r>
              <a:rPr lang="en-US" altLang="en-US" sz="2800" b="1" dirty="0"/>
              <a:t>    hữu dụng</a:t>
            </a:r>
            <a:endParaRPr lang="en-US" altLang="en-US" sz="2800" b="1" dirty="0"/>
          </a:p>
          <a:p>
            <a:pPr marL="0" lvl="0" indent="0" algn="ctr" eaLnBrk="1" hangingPunct="1">
              <a:buNone/>
            </a:pPr>
            <a:endParaRPr lang="en-US" altLang="en-US" sz="2800" b="1" dirty="0"/>
          </a:p>
        </p:txBody>
      </p:sp>
      <p:sp>
        <p:nvSpPr>
          <p:cNvPr id="90135" name="Text Box 29"/>
          <p:cNvSpPr txBox="1"/>
          <p:nvPr/>
        </p:nvSpPr>
        <p:spPr>
          <a:xfrm>
            <a:off x="7543800" y="6216650"/>
            <a:ext cx="1752600" cy="3365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1600" b="1" dirty="0">
                <a:solidFill>
                  <a:srgbClr val="3333FF"/>
                </a:solidFill>
              </a:rPr>
              <a:t>Tu ngu nao</a:t>
            </a:r>
            <a:endParaRPr lang="vi-VN" altLang="en-US" sz="1600" b="1" dirty="0">
              <a:solidFill>
                <a:srgbClr val="3333FF"/>
              </a:solidFill>
            </a:endParaRPr>
          </a:p>
        </p:txBody>
      </p:sp>
      <p:sp>
        <p:nvSpPr>
          <p:cNvPr id="90136" name="Text Box 4"/>
          <p:cNvSpPr txBox="1"/>
          <p:nvPr/>
        </p:nvSpPr>
        <p:spPr>
          <a:xfrm>
            <a:off x="2895600" y="488950"/>
            <a:ext cx="3505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800" b="1" u="sng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từ v</a:t>
            </a:r>
            <a:r>
              <a:rPr lang="en-US" altLang="en-US" sz="2800" b="1" u="sng" dirty="0">
                <a:solidFill>
                  <a:srgbClr val="FF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800" b="1" u="sng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câu</a:t>
            </a:r>
            <a:endParaRPr lang="en-US" altLang="en-US" sz="2800" b="1" u="sng" dirty="0">
              <a:solidFill>
                <a:srgbClr val="FF006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0137" name="Title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p>
            <a:pPr>
              <a:buNone/>
            </a:pPr>
            <a:endParaRPr dirty="0"/>
          </a:p>
        </p:txBody>
      </p:sp>
    </p:spTree>
  </p:cSld>
  <p:clrMapOvr>
    <a:masterClrMapping/>
  </p:clrMapOvr>
  <p:transition spd="med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>
                                            <p:txEl>
                                              <p:charRg st="0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>
                                            <p:txEl>
                                              <p:charRg st="14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453">
                                            <p:txEl>
                                              <p:charRg st="14" end="2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>
                                            <p:txEl>
                                              <p:charRg st="29" end="4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453">
                                            <p:txEl>
                                              <p:charRg st="29" end="4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>
                                            <p:txEl>
                                              <p:charRg st="42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453">
                                            <p:txEl>
                                              <p:charRg st="42" end="5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453">
                                            <p:txEl>
                                              <p:charRg st="42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453">
                                            <p:txEl>
                                              <p:charRg st="42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>
                                            <p:txEl>
                                              <p:charRg st="54" end="6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453">
                                            <p:txEl>
                                              <p:charRg st="54" end="6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453">
                                            <p:txEl>
                                              <p:charRg st="54" end="6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>
                                            <p:txEl>
                                              <p:charRg st="67" end="7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453">
                                            <p:txEl>
                                              <p:charRg st="67" end="7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453">
                                            <p:txEl>
                                              <p:charRg st="67" end="7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4">
                                            <p:txEl>
                                              <p:charRg st="0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8454">
                                            <p:txEl>
                                              <p:charRg st="0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4">
                                            <p:txEl>
                                              <p:charRg st="12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8454">
                                            <p:txEl>
                                              <p:charRg st="12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4">
                                            <p:txEl>
                                              <p:charRg st="25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8454">
                                            <p:txEl>
                                              <p:charRg st="25" end="3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4">
                                            <p:txEl>
                                              <p:charRg st="39" end="5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8454">
                                            <p:txEl>
                                              <p:charRg st="39" end="5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172355" y="1420917"/>
            <a:ext cx="3221020" cy="637841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105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 hữu:</a:t>
            </a:r>
            <a:r>
              <a:rPr lang="en-US" altLang="zh-CN" sz="2105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bạn chiến đấu</a:t>
            </a:r>
            <a:endParaRPr lang="zh-CN" altLang="en-US" sz="2105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60541" y="2356184"/>
            <a:ext cx="3482641" cy="637841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105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 hữu:</a:t>
            </a:r>
            <a:r>
              <a:rPr lang="en-US" altLang="zh-CN" sz="2105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bạn bè thân thiết</a:t>
            </a:r>
            <a:endParaRPr lang="zh-CN" altLang="en-US" sz="2105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86111" y="4231105"/>
            <a:ext cx="3790040" cy="631550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105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zh-CN" sz="2105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zh-CN" sz="2105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zh-CN" sz="2105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zh-CN" sz="2105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zh-CN" sz="210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05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zh-CN" sz="210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zh-CN" sz="2105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altLang="zh-CN" sz="210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05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endParaRPr lang="zh-CN" altLang="en-US" sz="2105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28818" y="5163553"/>
            <a:ext cx="4500595" cy="637841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105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hảo: </a:t>
            </a:r>
            <a:r>
              <a:rPr lang="en-US" altLang="zh-CN" sz="2105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 cảm bạn bè thân thiện</a:t>
            </a:r>
            <a:endParaRPr lang="zh-CN" altLang="en-US" sz="2105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86111" y="3272876"/>
            <a:ext cx="3333415" cy="637841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105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hữu: </a:t>
            </a:r>
            <a:r>
              <a:rPr lang="en-US" altLang="zh-CN" sz="2105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bè thân thiết</a:t>
            </a:r>
            <a:endParaRPr lang="zh-CN" altLang="en-US" sz="2105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016544" y="1423737"/>
            <a:ext cx="1989755" cy="637841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altLang="zh-CN" sz="2105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ích: </a:t>
            </a:r>
            <a:r>
              <a:rPr lang="en-US" altLang="zh-CN" sz="2105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ích</a:t>
            </a:r>
            <a:endParaRPr lang="zh-CN" altLang="en-US" sz="2105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011839" y="2340429"/>
            <a:ext cx="2855261" cy="637841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altLang="zh-CN" sz="2105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hiệu: </a:t>
            </a:r>
            <a:r>
              <a:rPr lang="en-US" altLang="zh-CN" sz="2105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hiệu quả </a:t>
            </a:r>
            <a:endParaRPr lang="zh-CN" altLang="en-US" sz="2105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030465" y="4220806"/>
            <a:ext cx="4067820" cy="1124251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altLang="zh-CN" sz="2105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tình: </a:t>
            </a:r>
            <a:r>
              <a:rPr lang="en-US" altLang="zh-CN" sz="2105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sức hấp dẫn gợi cảm  </a:t>
            </a:r>
            <a:endParaRPr lang="zh-CN" altLang="en-US" sz="2105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030465" y="3272876"/>
            <a:ext cx="3277218" cy="1124251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altLang="zh-CN" sz="2105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dụng: </a:t>
            </a:r>
            <a:r>
              <a:rPr lang="en-US" altLang="zh-CN" sz="2105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 được việc  </a:t>
            </a:r>
            <a:endParaRPr lang="zh-CN" altLang="en-US" sz="2105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4743999" y="1420917"/>
            <a:ext cx="57293" cy="447169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250" advTm="600000"/>
    </mc:Choice>
    <mc:Fallback>
      <p:transition spd="slow" advTm="600000"/>
    </mc:Fallback>
  </mc:AlternateContent>
  <p:timing>
    <p:tnLst>
      <p:par>
        <p:cTn id="1" dur="indefinite" restart="never" nodeType="tmRoot"/>
      </p:par>
    </p:tnLst>
    <p:bldLst>
      <p:bldP spid="11" grpId="0" bldLvl="0" animBg="1"/>
      <p:bldP spid="12" grpId="0" bldLvl="0" animBg="1"/>
      <p:bldP spid="13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18" grpId="0" bldLvl="0" animBg="1"/>
      <p:bldP spid="19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" name="组合 7"/>
          <p:cNvGrpSpPr/>
          <p:nvPr/>
        </p:nvGrpSpPr>
        <p:grpSpPr>
          <a:xfrm>
            <a:off x="3115708" y="856328"/>
            <a:ext cx="2487543" cy="1751680"/>
            <a:chOff x="2987824" y="-39334"/>
            <a:chExt cx="3308519" cy="2201535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4" name="任意多边形 6"/>
            <p:cNvSpPr/>
            <p:nvPr/>
          </p:nvSpPr>
          <p:spPr>
            <a:xfrm>
              <a:off x="3513909" y="-39334"/>
              <a:ext cx="2338251" cy="1254180"/>
            </a:xfrm>
            <a:custGeom>
              <a:avLst/>
              <a:gdLst>
                <a:gd name="connsiteX0" fmla="*/ 0 w 2338251"/>
                <a:gd name="connsiteY0" fmla="*/ 1254180 h 1254180"/>
                <a:gd name="connsiteX1" fmla="*/ 1188720 w 2338251"/>
                <a:gd name="connsiteY1" fmla="*/ 145 h 1254180"/>
                <a:gd name="connsiteX2" fmla="*/ 2338251 w 2338251"/>
                <a:gd name="connsiteY2" fmla="*/ 1188865 h 1254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8251" h="1254180">
                  <a:moveTo>
                    <a:pt x="0" y="1254180"/>
                  </a:moveTo>
                  <a:cubicBezTo>
                    <a:pt x="399506" y="632605"/>
                    <a:pt x="799012" y="11031"/>
                    <a:pt x="1188720" y="145"/>
                  </a:cubicBezTo>
                  <a:cubicBezTo>
                    <a:pt x="1578428" y="-10741"/>
                    <a:pt x="1958339" y="589062"/>
                    <a:pt x="2338251" y="1188865"/>
                  </a:cubicBezTo>
                </a:path>
              </a:pathLst>
            </a:custGeom>
            <a:noFill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" name="矩形 3"/>
            <p:cNvSpPr/>
            <p:nvPr/>
          </p:nvSpPr>
          <p:spPr>
            <a:xfrm>
              <a:off x="2987824" y="1229164"/>
              <a:ext cx="3308519" cy="933037"/>
            </a:xfrm>
            <a:prstGeom prst="rect">
              <a:avLst/>
            </a:prstGeom>
            <a:grpFill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1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康方圆体W7(P)" pitchFamily="82" charset="-122"/>
                  <a:cs typeface="Times New Roman" panose="02020603050405020304" pitchFamily="18" charset="0"/>
                </a:rPr>
                <a:t>Hữu</a:t>
              </a:r>
              <a:r>
                <a:rPr kumimoji="0" lang="en-US" altLang="zh-CN" sz="361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康方圆体W7(P)" pitchFamily="82" charset="-122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361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康方圆体W7(P)" pitchFamily="82" charset="-122"/>
                  <a:cs typeface="Times New Roman" panose="02020603050405020304" pitchFamily="18" charset="0"/>
                </a:rPr>
                <a:t>nghị</a:t>
              </a:r>
              <a:endParaRPr kumimoji="0" lang="zh-CN" altLang="en-US" sz="361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华康方圆体W7(P)" pitchFamily="82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椭圆 4"/>
            <p:cNvSpPr/>
            <p:nvPr/>
          </p:nvSpPr>
          <p:spPr>
            <a:xfrm>
              <a:off x="3419872" y="1112854"/>
              <a:ext cx="216000" cy="216000"/>
            </a:xfrm>
            <a:prstGeom prst="ellipse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椭圆 5"/>
            <p:cNvSpPr/>
            <p:nvPr/>
          </p:nvSpPr>
          <p:spPr>
            <a:xfrm>
              <a:off x="5783349" y="1106846"/>
              <a:ext cx="216000" cy="216000"/>
            </a:xfrm>
            <a:prstGeom prst="ellipse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" name="矩形: 圆角 14"/>
          <p:cNvSpPr/>
          <p:nvPr/>
        </p:nvSpPr>
        <p:spPr>
          <a:xfrm>
            <a:off x="733425" y="2895283"/>
            <a:ext cx="7848600" cy="183356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6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en-US" altLang="en-US" sz="27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(Tính từ), hữu nghị: </a:t>
            </a:r>
            <a:r>
              <a:rPr lang="en-US" altLang="en-US" sz="27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 thiện, có tính chất bè bạn (thường nói về quan hệ giữa các nước) nhằm </a:t>
            </a:r>
            <a:r>
              <a:rPr lang="en-US" altLang="en-US" sz="27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thắt chặt mối quan hệ hữu nghị giữa hai nước. </a:t>
            </a:r>
            <a:endParaRPr lang="en-US" altLang="en-US" sz="2700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advTm="30335"/>
  <p:timing>
    <p:tnLst>
      <p:par>
        <p:cTn id="1" dur="indefinite" restart="never" nodeType="tmRoot"/>
      </p:par>
    </p:tnLst>
    <p:bldLst>
      <p:bldP spid="8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3186" name="Picture 3" descr="tÌNH HỮU NGHỊ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1000" y="228600"/>
            <a:ext cx="8305800" cy="4876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3187" name="TextBox 4"/>
          <p:cNvSpPr txBox="1"/>
          <p:nvPr/>
        </p:nvSpPr>
        <p:spPr>
          <a:xfrm>
            <a:off x="304800" y="5473700"/>
            <a:ext cx="8382000" cy="738188"/>
          </a:xfrm>
          <a:prstGeom prst="rect">
            <a:avLst/>
          </a:prstGeom>
          <a:solidFill>
            <a:srgbClr val="BDDE42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Tranh 1: </a:t>
            </a:r>
            <a:endParaRPr lang="en-US" alt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MỐI QUAN HỆ </a:t>
            </a:r>
            <a:r>
              <a:rPr lang="en-US" alt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HỮU NGHỊ </a:t>
            </a:r>
            <a:r>
              <a:rPr lang="en-US" alt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GIỮA CAMPUCHIA - VIỆT NAM -  LÀO</a:t>
            </a:r>
            <a:endParaRPr lang="en-US" altLang="en-US" sz="2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5" name="Text Box 3"/>
          <p:cNvSpPr txBox="1"/>
          <p:nvPr/>
        </p:nvSpPr>
        <p:spPr>
          <a:xfrm>
            <a:off x="-73025" y="5443538"/>
            <a:ext cx="9906000" cy="10414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50000"/>
              </a:spcBef>
              <a:buNone/>
            </a:pPr>
            <a:endParaRPr lang="en-US" altLang="en-US" sz="2800" dirty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/>
            <a:r>
              <a:rPr lang="vi-V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Việt Nam tiếp nhận 300.000 liều vaccine do Romania trao tặng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vi-VN" alt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2343150" y="5257800"/>
            <a:ext cx="3771900" cy="3000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35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4459" name="Picture 11" descr="Viet Nam tiep nhan 300.000 lieu vaccine do Romania trao tang hinh anh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" y="127000"/>
            <a:ext cx="8763000" cy="5664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44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4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4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charRg st="1" end="6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5">
                                            <p:txEl>
                                              <p:charRg st="1" end="6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5">
                                            <p:txEl>
                                              <p:charRg st="1" end="6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5234" name="Rectangle 2"/>
          <p:cNvSpPr>
            <a:spLocks noGrp="1"/>
          </p:cNvSpPr>
          <p:nvPr>
            <p:ph type="ctrTitle"/>
          </p:nvPr>
        </p:nvSpPr>
        <p:spPr>
          <a:xfrm>
            <a:off x="304800" y="163513"/>
            <a:ext cx="7924800" cy="762000"/>
          </a:xfrm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r>
              <a:rPr lang="en-US" altLang="en-US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 cảnh hữu tình</a:t>
            </a:r>
            <a:endParaRPr lang="en-US" altLang="en-US" sz="6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7108" name="Picture 4" descr="hagiang07_ruong_bac_thang_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143000"/>
            <a:ext cx="4833938" cy="50307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5236" name="Rectangle 5"/>
          <p:cNvSpPr/>
          <p:nvPr/>
        </p:nvSpPr>
        <p:spPr>
          <a:xfrm>
            <a:off x="152400" y="6248400"/>
            <a:ext cx="8686800" cy="6096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Ruộng bậc thang – H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Giang</a:t>
            </a:r>
            <a:endParaRPr lang="en-US" altLang="en-US" sz="4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7110" name="Picture 6" descr="nui-doi-ha-giang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1143000"/>
            <a:ext cx="4343400" cy="50307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5238" name="Picture 7" descr="glitter-sparkle-1255197541796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84888"/>
            <a:ext cx="838200" cy="7731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9" dur="1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96258" name="Text Box 4"/>
          <p:cNvSpPr txBox="1"/>
          <p:nvPr/>
        </p:nvSpPr>
        <p:spPr>
          <a:xfrm>
            <a:off x="2895600" y="609600"/>
            <a:ext cx="3505200" cy="492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600" b="1" u="sng" dirty="0">
                <a:solidFill>
                  <a:srgbClr val="FF0066"/>
                </a:solidFill>
                <a:latin typeface="Times New Roman" panose="02020603050405020304" pitchFamily="18" charset="0"/>
              </a:rPr>
              <a:t>Luyện từ và câu</a:t>
            </a:r>
            <a:endParaRPr lang="en-US" altLang="en-US" sz="2600" b="1" u="sng" dirty="0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96259" name="WordArt 5"/>
          <p:cNvSpPr>
            <a:spLocks noTextEdit="1"/>
          </p:cNvSpPr>
          <p:nvPr/>
        </p:nvSpPr>
        <p:spPr>
          <a:xfrm>
            <a:off x="1447800" y="1066800"/>
            <a:ext cx="65913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en-US" sz="3600">
                <a:solidFill>
                  <a:srgbClr val="0000FF">
                    <a:alpha val="65881"/>
                  </a:srgbClr>
                </a:solidFill>
                <a:effectLst>
                  <a:outerShdw dist="35921" dir="2699999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Mở rộng vốn từ: Hữu nghị - Hợp tác</a:t>
            </a:r>
            <a:endParaRPr lang="en-US" sz="3600">
              <a:solidFill>
                <a:srgbClr val="0000FF">
                  <a:alpha val="65881"/>
                </a:srgbClr>
              </a:solidFill>
              <a:effectLst>
                <a:outerShdw dist="35921" dir="2699999" algn="ctr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4150" name="Line 6"/>
          <p:cNvSpPr/>
          <p:nvPr/>
        </p:nvSpPr>
        <p:spPr>
          <a:xfrm>
            <a:off x="4114800" y="3009900"/>
            <a:ext cx="0" cy="1476375"/>
          </a:xfrm>
          <a:prstGeom prst="line">
            <a:avLst/>
          </a:prstGeom>
          <a:ln w="38100" cap="flat" cmpd="dbl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grpSp>
        <p:nvGrpSpPr>
          <p:cNvPr id="2" name="Group 7"/>
          <p:cNvGrpSpPr/>
          <p:nvPr/>
        </p:nvGrpSpPr>
        <p:grpSpPr>
          <a:xfrm>
            <a:off x="0" y="2971800"/>
            <a:ext cx="3886200" cy="461963"/>
            <a:chOff x="384" y="1770"/>
            <a:chExt cx="2016" cy="221"/>
          </a:xfrm>
        </p:grpSpPr>
        <p:sp>
          <p:nvSpPr>
            <p:cNvPr id="96275" name="Text Box 8"/>
            <p:cNvSpPr txBox="1"/>
            <p:nvPr/>
          </p:nvSpPr>
          <p:spPr>
            <a:xfrm>
              <a:off x="384" y="1770"/>
              <a:ext cx="2016" cy="22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algn="ctr" eaLnBrk="1" hangingPunct="1">
                <a:spcBef>
                  <a:spcPct val="50000"/>
                </a:spcBef>
                <a:buNone/>
              </a:pPr>
              <a:r>
                <a:rPr lang="en-US" altLang="en-US" sz="2400" dirty="0">
                  <a:solidFill>
                    <a:srgbClr val="3333FF"/>
                  </a:solidFill>
                  <a:latin typeface="Times New Roman" panose="02020603050405020304" pitchFamily="18" charset="0"/>
                </a:rPr>
                <a:t>a) Hợp có nghĩa là “gộp lại”</a:t>
              </a:r>
              <a:endParaRPr lang="en-US" altLang="en-US" sz="2400" dirty="0">
                <a:solidFill>
                  <a:srgbClr val="3333FF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6276" name="Line 9"/>
            <p:cNvSpPr/>
            <p:nvPr/>
          </p:nvSpPr>
          <p:spPr>
            <a:xfrm>
              <a:off x="498" y="1989"/>
              <a:ext cx="1760" cy="0"/>
            </a:xfrm>
            <a:prstGeom prst="line">
              <a:avLst/>
            </a:prstGeom>
            <a:ln w="1905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</p:grpSp>
      <p:pic>
        <p:nvPicPr>
          <p:cNvPr id="96262" name="Picture 10" descr="F9849DCFA90C473196ECD16214E7700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391400" y="5529263"/>
            <a:ext cx="1752600" cy="1428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4155" name="Text Box 11"/>
          <p:cNvSpPr txBox="1"/>
          <p:nvPr/>
        </p:nvSpPr>
        <p:spPr>
          <a:xfrm>
            <a:off x="-152400" y="1919288"/>
            <a:ext cx="9448800" cy="4302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2200" b="1" u="sng" dirty="0">
                <a:latin typeface="Times New Roman" panose="02020603050405020304" pitchFamily="18" charset="0"/>
              </a:rPr>
              <a:t>Bài tập 2:</a:t>
            </a:r>
            <a:r>
              <a:rPr lang="en-US" altLang="en-US" sz="2200" b="1" dirty="0">
                <a:latin typeface="Times New Roman" panose="02020603050405020304" pitchFamily="18" charset="0"/>
              </a:rPr>
              <a:t> Xếp những từ có tiếng</a:t>
            </a:r>
            <a:r>
              <a:rPr lang="en-US" altLang="en-US" sz="2200" b="1" dirty="0">
                <a:solidFill>
                  <a:srgbClr val="99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hợp</a:t>
            </a:r>
            <a:r>
              <a:rPr lang="en-US" altLang="en-US" sz="2200" b="1" dirty="0">
                <a:solidFill>
                  <a:srgbClr val="99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>
                <a:latin typeface="Times New Roman" panose="02020603050405020304" pitchFamily="18" charset="0"/>
              </a:rPr>
              <a:t>cho dưới đây thành hai nhóm a và b:</a:t>
            </a:r>
            <a:endParaRPr lang="en-US" altLang="en-US" sz="2200" b="1" dirty="0">
              <a:latin typeface="Times New Roman" panose="02020603050405020304" pitchFamily="18" charset="0"/>
            </a:endParaRPr>
          </a:p>
        </p:txBody>
      </p:sp>
      <p:sp>
        <p:nvSpPr>
          <p:cNvPr id="134156" name="Text Box 12"/>
          <p:cNvSpPr txBox="1"/>
          <p:nvPr/>
        </p:nvSpPr>
        <p:spPr>
          <a:xfrm>
            <a:off x="533400" y="2286000"/>
            <a:ext cx="8077200" cy="830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dirty="0">
                <a:latin typeface="Times New Roman" panose="02020603050405020304" pitchFamily="18" charset="0"/>
              </a:rPr>
              <a:t>hợp tình, hợp tác, phù hợp, hợp thời, hợp lệ, hợp nhất, hợp pháp, hợp lực, hợp lí, thích hợp.</a:t>
            </a:r>
            <a:endParaRPr lang="en-US" altLang="en-US" sz="2400" dirty="0">
              <a:latin typeface="Times New Roman" panose="02020603050405020304" pitchFamily="18" charset="0"/>
            </a:endParaRPr>
          </a:p>
        </p:txBody>
      </p:sp>
      <p:grpSp>
        <p:nvGrpSpPr>
          <p:cNvPr id="3" name="Group 15"/>
          <p:cNvGrpSpPr/>
          <p:nvPr/>
        </p:nvGrpSpPr>
        <p:grpSpPr>
          <a:xfrm>
            <a:off x="4267200" y="2971800"/>
            <a:ext cx="4419600" cy="831850"/>
            <a:chOff x="2688" y="1860"/>
            <a:chExt cx="2784" cy="441"/>
          </a:xfrm>
        </p:grpSpPr>
        <p:sp>
          <p:nvSpPr>
            <p:cNvPr id="96272" name="Text Box 16"/>
            <p:cNvSpPr txBox="1"/>
            <p:nvPr/>
          </p:nvSpPr>
          <p:spPr>
            <a:xfrm>
              <a:off x="2688" y="1860"/>
              <a:ext cx="2784" cy="44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algn="ctr" eaLnBrk="1" hangingPunct="1">
                <a:spcBef>
                  <a:spcPct val="50000"/>
                </a:spcBef>
                <a:buNone/>
              </a:pPr>
              <a:r>
                <a:rPr lang="en-US" altLang="en-US" sz="2400" dirty="0">
                  <a:solidFill>
                    <a:srgbClr val="3333FF"/>
                  </a:solidFill>
                  <a:latin typeface="Times New Roman" panose="02020603050405020304" pitchFamily="18" charset="0"/>
                </a:rPr>
                <a:t>b) Hợp có nghĩa là “đúng với yêu cầu, đòi hỏi… nào đó”</a:t>
              </a:r>
              <a:endParaRPr lang="en-US" altLang="en-US" sz="2400" dirty="0">
                <a:solidFill>
                  <a:srgbClr val="3333FF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6273" name="Line 17"/>
            <p:cNvSpPr/>
            <p:nvPr/>
          </p:nvSpPr>
          <p:spPr>
            <a:xfrm>
              <a:off x="2880" y="2079"/>
              <a:ext cx="2400" cy="0"/>
            </a:xfrm>
            <a:prstGeom prst="line">
              <a:avLst/>
            </a:prstGeom>
            <a:ln w="1905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6274" name="Line 18"/>
            <p:cNvSpPr/>
            <p:nvPr/>
          </p:nvSpPr>
          <p:spPr>
            <a:xfrm>
              <a:off x="3486" y="2274"/>
              <a:ext cx="1104" cy="0"/>
            </a:xfrm>
            <a:prstGeom prst="line">
              <a:avLst/>
            </a:prstGeom>
            <a:ln w="1905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134163" name="Text Box 19"/>
          <p:cNvSpPr txBox="1"/>
          <p:nvPr/>
        </p:nvSpPr>
        <p:spPr>
          <a:xfrm>
            <a:off x="762000" y="4038600"/>
            <a:ext cx="2057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8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M: hợp tác</a:t>
            </a:r>
            <a:endParaRPr lang="en-US" altLang="en-US" sz="2800" dirty="0">
              <a:solidFill>
                <a:srgbClr val="CC33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4164" name="Text Box 20"/>
          <p:cNvSpPr txBox="1"/>
          <p:nvPr/>
        </p:nvSpPr>
        <p:spPr>
          <a:xfrm>
            <a:off x="5105400" y="3962400"/>
            <a:ext cx="2438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8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M: thích hợp</a:t>
            </a:r>
            <a:endParaRPr lang="en-US" altLang="en-US" sz="2800" dirty="0">
              <a:solidFill>
                <a:srgbClr val="CC33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447800" y="2286000"/>
            <a:ext cx="4572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7162800" y="2286000"/>
            <a:ext cx="1905000" cy="11113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96271" name="Rectangle 3"/>
          <p:cNvSpPr/>
          <p:nvPr/>
        </p:nvSpPr>
        <p:spPr>
          <a:xfrm>
            <a:off x="914400" y="120650"/>
            <a:ext cx="8266113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en-US" sz="2800" b="1" i="1" dirty="0">
                <a:solidFill>
                  <a:srgbClr val="008000"/>
                </a:solidFill>
                <a:latin typeface="Times New Roman" panose="02020603050405020304" pitchFamily="18" charset="0"/>
              </a:rPr>
              <a:t>Thứ </a:t>
            </a:r>
            <a:r>
              <a:rPr lang="vi-VN" altLang="en-US" sz="2800" b="1" i="1" dirty="0">
                <a:solidFill>
                  <a:srgbClr val="008000"/>
                </a:solidFill>
                <a:latin typeface="Times New Roman" panose="02020603050405020304" pitchFamily="18" charset="0"/>
              </a:rPr>
              <a:t>bảy</a:t>
            </a:r>
            <a:r>
              <a:rPr lang="en-US" altLang="en-US" sz="2800" b="1" i="1" dirty="0">
                <a:solidFill>
                  <a:srgbClr val="008000"/>
                </a:solidFill>
                <a:latin typeface="Times New Roman" panose="02020603050405020304" pitchFamily="18" charset="0"/>
              </a:rPr>
              <a:t>, ngày </a:t>
            </a:r>
            <a:r>
              <a:rPr lang="vi-VN" altLang="en-US" sz="2800" b="1" i="1" dirty="0">
                <a:solidFill>
                  <a:srgbClr val="008000"/>
                </a:solidFill>
                <a:latin typeface="Times New Roman" panose="02020603050405020304" pitchFamily="18" charset="0"/>
              </a:rPr>
              <a:t>14</a:t>
            </a:r>
            <a:r>
              <a:rPr lang="en-US" altLang="en-US" sz="2800" b="1" i="1" dirty="0">
                <a:solidFill>
                  <a:srgbClr val="008000"/>
                </a:solidFill>
                <a:latin typeface="Times New Roman" panose="02020603050405020304" pitchFamily="18" charset="0"/>
              </a:rPr>
              <a:t> tháng 10 năm 202</a:t>
            </a:r>
            <a:r>
              <a:rPr lang="vi-VN" altLang="en-US" sz="2800" b="1" i="1" dirty="0">
                <a:solidFill>
                  <a:srgbClr val="008000"/>
                </a:solidFill>
                <a:latin typeface="Times New Roman" panose="02020603050405020304" pitchFamily="18" charset="0"/>
              </a:rPr>
              <a:t>3</a:t>
            </a:r>
            <a:endParaRPr lang="vi-VN" altLang="en-US" sz="2800" b="1" i="1" dirty="0">
              <a:solidFill>
                <a:srgbClr val="008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4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134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34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4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34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55" grpId="0"/>
      <p:bldP spid="134156" grpId="0"/>
      <p:bldP spid="134163" grpId="0"/>
      <p:bldP spid="13416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本框 58"/>
          <p:cNvSpPr txBox="1"/>
          <p:nvPr/>
        </p:nvSpPr>
        <p:spPr>
          <a:xfrm>
            <a:off x="1009308" y="3143250"/>
            <a:ext cx="2191212" cy="551815"/>
          </a:xfrm>
          <a:prstGeom prst="rect">
            <a:avLst/>
          </a:prstGeom>
          <a:noFill/>
        </p:spPr>
        <p:txBody>
          <a:bodyPr wrap="square" lIns="68469" tIns="34234" rIns="68469" bIns="34234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1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 sz="21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462159" y="1584449"/>
            <a:ext cx="3486150" cy="1428869"/>
            <a:chOff x="3464228" y="2344743"/>
            <a:chExt cx="3712898" cy="2112633"/>
          </a:xfrm>
          <a:solidFill>
            <a:srgbClr val="0070C0"/>
          </a:solidFill>
        </p:grpSpPr>
        <p:sp>
          <p:nvSpPr>
            <p:cNvPr id="53" name="椭圆 52"/>
            <p:cNvSpPr/>
            <p:nvPr/>
          </p:nvSpPr>
          <p:spPr>
            <a:xfrm>
              <a:off x="4567794" y="2344743"/>
              <a:ext cx="1470212" cy="120079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54" name="椭圆 53"/>
            <p:cNvSpPr/>
            <p:nvPr/>
          </p:nvSpPr>
          <p:spPr>
            <a:xfrm>
              <a:off x="5099717" y="3030450"/>
              <a:ext cx="1358774" cy="135877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55" name="椭圆 54"/>
            <p:cNvSpPr/>
            <p:nvPr/>
          </p:nvSpPr>
          <p:spPr>
            <a:xfrm>
              <a:off x="4224941" y="3098603"/>
              <a:ext cx="1358774" cy="13587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56" name="椭圆 55"/>
            <p:cNvSpPr/>
            <p:nvPr/>
          </p:nvSpPr>
          <p:spPr>
            <a:xfrm>
              <a:off x="4012259" y="2523551"/>
              <a:ext cx="1052745" cy="105274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57" name="椭圆 56"/>
            <p:cNvSpPr/>
            <p:nvPr/>
          </p:nvSpPr>
          <p:spPr>
            <a:xfrm>
              <a:off x="3464228" y="3021778"/>
              <a:ext cx="1198101" cy="119810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58" name="椭圆 57"/>
            <p:cNvSpPr/>
            <p:nvPr/>
          </p:nvSpPr>
          <p:spPr>
            <a:xfrm>
              <a:off x="5694500" y="2585014"/>
              <a:ext cx="1104636" cy="110463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59" name="椭圆 58"/>
            <p:cNvSpPr/>
            <p:nvPr/>
          </p:nvSpPr>
          <p:spPr>
            <a:xfrm>
              <a:off x="5818352" y="2938205"/>
              <a:ext cx="1358774" cy="135877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52" name="文本框 61"/>
          <p:cNvSpPr txBox="1"/>
          <p:nvPr/>
        </p:nvSpPr>
        <p:spPr>
          <a:xfrm>
            <a:off x="1134406" y="1710203"/>
            <a:ext cx="2445466" cy="869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altLang="en-US" sz="2105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  <a:endParaRPr lang="vi-VN" altLang="en-US" sz="2105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vi-VN" altLang="en-US" sz="2105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NHANH NHẤT</a:t>
            </a:r>
            <a:endParaRPr lang="vi-VN" altLang="en-US" sz="2105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1" name="组合 60"/>
          <p:cNvGrpSpPr/>
          <p:nvPr/>
        </p:nvGrpSpPr>
        <p:grpSpPr>
          <a:xfrm>
            <a:off x="3161347" y="2622232"/>
            <a:ext cx="6073140" cy="2767965"/>
            <a:chOff x="3464228" y="2248457"/>
            <a:chExt cx="3712898" cy="2208919"/>
          </a:xfrm>
          <a:solidFill>
            <a:srgbClr val="EC7070"/>
          </a:solidFill>
        </p:grpSpPr>
        <p:sp>
          <p:nvSpPr>
            <p:cNvPr id="63" name="椭圆 62"/>
            <p:cNvSpPr/>
            <p:nvPr/>
          </p:nvSpPr>
          <p:spPr>
            <a:xfrm>
              <a:off x="4567794" y="2248457"/>
              <a:ext cx="1470212" cy="129707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64" name="椭圆 63"/>
            <p:cNvSpPr/>
            <p:nvPr/>
          </p:nvSpPr>
          <p:spPr>
            <a:xfrm>
              <a:off x="5099717" y="3030450"/>
              <a:ext cx="1358774" cy="135877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65" name="椭圆 64"/>
            <p:cNvSpPr/>
            <p:nvPr/>
          </p:nvSpPr>
          <p:spPr>
            <a:xfrm>
              <a:off x="4224941" y="3098602"/>
              <a:ext cx="1358774" cy="135877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66" name="椭圆 65"/>
            <p:cNvSpPr/>
            <p:nvPr/>
          </p:nvSpPr>
          <p:spPr>
            <a:xfrm>
              <a:off x="4012259" y="2523551"/>
              <a:ext cx="1052745" cy="105274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67" name="椭圆 66"/>
            <p:cNvSpPr/>
            <p:nvPr/>
          </p:nvSpPr>
          <p:spPr>
            <a:xfrm>
              <a:off x="3464228" y="3021778"/>
              <a:ext cx="1198101" cy="119810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68" name="椭圆 67"/>
            <p:cNvSpPr/>
            <p:nvPr/>
          </p:nvSpPr>
          <p:spPr>
            <a:xfrm>
              <a:off x="5694500" y="2585014"/>
              <a:ext cx="1104636" cy="110463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69" name="椭圆 68"/>
            <p:cNvSpPr/>
            <p:nvPr/>
          </p:nvSpPr>
          <p:spPr>
            <a:xfrm>
              <a:off x="5818352" y="2938205"/>
              <a:ext cx="1358774" cy="135877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2" name="Rectangle 1"/>
          <p:cNvSpPr/>
          <p:nvPr/>
        </p:nvSpPr>
        <p:spPr>
          <a:xfrm>
            <a:off x="5548438" y="2150336"/>
            <a:ext cx="2922270" cy="534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zh-C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zh-C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zh-C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zh-C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zh-CN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zh-C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zh-CN" alt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文本框 58"/>
          <p:cNvSpPr txBox="1"/>
          <p:nvPr/>
        </p:nvSpPr>
        <p:spPr>
          <a:xfrm>
            <a:off x="6095657" y="3651312"/>
            <a:ext cx="2191212" cy="551815"/>
          </a:xfrm>
          <a:prstGeom prst="rect">
            <a:avLst/>
          </a:prstGeom>
          <a:noFill/>
        </p:spPr>
        <p:txBody>
          <a:bodyPr wrap="square" lIns="68469" tIns="34234" rIns="68469" bIns="34234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1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 sz="21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4" name="文本框 58"/>
          <p:cNvSpPr txBox="1"/>
          <p:nvPr/>
        </p:nvSpPr>
        <p:spPr>
          <a:xfrm>
            <a:off x="6095657" y="4607140"/>
            <a:ext cx="2191212" cy="551815"/>
          </a:xfrm>
          <a:prstGeom prst="rect">
            <a:avLst/>
          </a:prstGeom>
          <a:noFill/>
        </p:spPr>
        <p:txBody>
          <a:bodyPr wrap="square" lIns="68469" tIns="34234" rIns="68469" bIns="34234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1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 sz="21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61"/>
          <p:cNvSpPr txBox="1"/>
          <p:nvPr/>
        </p:nvSpPr>
        <p:spPr>
          <a:xfrm>
            <a:off x="4342923" y="2984687"/>
            <a:ext cx="3536156" cy="2025491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>
              <a:lnSpc>
                <a:spcPct val="100000"/>
              </a:lnSpc>
            </a:pPr>
            <a:r>
              <a:rPr lang="vi-VN" altLang="en-US" sz="2255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 ra 2 đội,</a:t>
            </a:r>
            <a:r>
              <a:rPr lang="vi-VN" altLang="en-US" sz="2255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mỗi đội 5 bạn. Một đội có thẻ màu xanh và 1 đội có thẻ màu vàng. Trong thời gian 3 phút các đội sẽ xếp các từ vào nhóm cho phù hợp</a:t>
            </a:r>
            <a:r>
              <a:rPr lang="vi-VN" altLang="en-US" sz="2255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altLang="en-US" sz="2255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205" y="1486108"/>
            <a:ext cx="4294268" cy="1498209"/>
          </a:xfrm>
          <a:prstGeom prst="rect">
            <a:avLst/>
          </a:prstGeom>
        </p:spPr>
      </p:pic>
      <p:pic>
        <p:nvPicPr>
          <p:cNvPr id="100" name="Picture 99"/>
          <p:cNvPicPr/>
          <p:nvPr/>
        </p:nvPicPr>
        <p:blipFill>
          <a:blip r:embed="rId2"/>
          <a:stretch>
            <a:fillRect/>
          </a:stretch>
        </p:blipFill>
        <p:spPr>
          <a:xfrm>
            <a:off x="383381" y="3429000"/>
            <a:ext cx="2210753" cy="241268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Nhạc-Vui-Nhộn-Không-Lời-OMFG-Hello-nếu-Dùng-LMHT-thì-max-ảo-1-_online-video-cutter.com_">
            <a:hlinkClick r:id="" action="ppaction://media"/>
          </p:cNvPr>
          <p:cNvPicPr/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62800" y="5943600"/>
            <a:ext cx="412750" cy="41275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5" dur="1814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rcRect l="77068" t="34134" r="9200" b="25096"/>
          <a:stretch>
            <a:fillRect/>
          </a:stretch>
        </p:blipFill>
        <p:spPr>
          <a:xfrm>
            <a:off x="7046913" y="2341563"/>
            <a:ext cx="1255712" cy="2795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rcRect l="53600" t="36504" r="30000" b="16814"/>
          <a:stretch>
            <a:fillRect/>
          </a:stretch>
        </p:blipFill>
        <p:spPr>
          <a:xfrm>
            <a:off x="4900613" y="2503488"/>
            <a:ext cx="1500187" cy="32019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rcRect l="35201" t="36504" r="52933" b="21541"/>
          <a:stretch>
            <a:fillRect/>
          </a:stretch>
        </p:blipFill>
        <p:spPr>
          <a:xfrm>
            <a:off x="3219450" y="2503488"/>
            <a:ext cx="1084263" cy="2876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rcRect l="12132" t="29391" r="73334" b="21541"/>
          <a:stretch>
            <a:fillRect/>
          </a:stretch>
        </p:blipFill>
        <p:spPr>
          <a:xfrm>
            <a:off x="1109663" y="2016125"/>
            <a:ext cx="1328737" cy="33639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rcRect t="46933" b="11823"/>
          <a:stretch>
            <a:fillRect/>
          </a:stretch>
        </p:blipFill>
        <p:spPr>
          <a:xfrm>
            <a:off x="0" y="3219450"/>
            <a:ext cx="9144000" cy="28273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rcRect l="39999" t="66370"/>
          <a:stretch>
            <a:fillRect/>
          </a:stretch>
        </p:blipFill>
        <p:spPr>
          <a:xfrm>
            <a:off x="3657600" y="4551363"/>
            <a:ext cx="5486400" cy="23066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rcRect t="68504" r="34000"/>
          <a:stretch>
            <a:fillRect/>
          </a:stretch>
        </p:blipFill>
        <p:spPr>
          <a:xfrm>
            <a:off x="0" y="4697413"/>
            <a:ext cx="6035675" cy="21605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9881" name="文本框 14"/>
          <p:cNvSpPr txBox="1"/>
          <p:nvPr/>
        </p:nvSpPr>
        <p:spPr>
          <a:xfrm>
            <a:off x="2503488" y="879475"/>
            <a:ext cx="4735512" cy="692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zh-CN" sz="390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rPr>
              <a:t>Khởi động :</a:t>
            </a:r>
            <a:endParaRPr lang="zh-CN" altLang="en-US" sz="3900" b="1" dirty="0">
              <a:solidFill>
                <a:srgbClr val="FF0000"/>
              </a:solidFill>
              <a:latin typeface="Times New Roman" panose="02020603050405020304" pitchFamily="18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75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75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7282" name="Rectangle 3"/>
          <p:cNvSpPr>
            <a:spLocks noGrp="1"/>
          </p:cNvSpPr>
          <p:nvPr>
            <p:ph type="title"/>
          </p:nvPr>
        </p:nvSpPr>
        <p:spPr>
          <a:xfrm>
            <a:off x="457200" y="390525"/>
            <a:ext cx="8229600" cy="609600"/>
          </a:xfrm>
        </p:spPr>
        <p:txBody>
          <a:bodyPr vert="horz" wrap="square" lIns="91440" tIns="45720" rIns="91440" bIns="45720" anchor="ctr" anchorCtr="0"/>
          <a:p>
            <a:pPr eaLnBrk="1" hangingPunct="1"/>
            <a:r>
              <a:rPr lang="en-US" altLang="en-US" sz="3200" b="1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rgbClr val="008000"/>
                </a:solidFill>
                <a:latin typeface="Times New Roman" panose="02020603050405020304" pitchFamily="18" charset="0"/>
              </a:rPr>
              <a:t>Thứ </a:t>
            </a:r>
            <a:r>
              <a:rPr lang="vi-VN" altLang="en-US" sz="2800" b="1" dirty="0">
                <a:solidFill>
                  <a:srgbClr val="008000"/>
                </a:solidFill>
                <a:latin typeface="Times New Roman" panose="02020603050405020304" pitchFamily="18" charset="0"/>
              </a:rPr>
              <a:t>bảy</a:t>
            </a:r>
            <a:r>
              <a:rPr lang="en-US" altLang="en-US" sz="2800" b="1" dirty="0">
                <a:solidFill>
                  <a:srgbClr val="008000"/>
                </a:solidFill>
                <a:latin typeface="Times New Roman" panose="02020603050405020304" pitchFamily="18" charset="0"/>
              </a:rPr>
              <a:t>, ngày </a:t>
            </a:r>
            <a:r>
              <a:rPr lang="vi-VN" altLang="en-US" sz="2800" b="1" dirty="0">
                <a:solidFill>
                  <a:srgbClr val="008000"/>
                </a:solidFill>
                <a:latin typeface="Times New Roman" panose="02020603050405020304" pitchFamily="18" charset="0"/>
              </a:rPr>
              <a:t>14</a:t>
            </a:r>
            <a:r>
              <a:rPr lang="en-US" altLang="en-US" sz="2800" b="1" dirty="0">
                <a:solidFill>
                  <a:srgbClr val="008000"/>
                </a:solidFill>
                <a:latin typeface="Times New Roman" panose="02020603050405020304" pitchFamily="18" charset="0"/>
              </a:rPr>
              <a:t> tháng 10 năm 202</a:t>
            </a:r>
            <a:r>
              <a:rPr lang="vi-VN" altLang="en-US" sz="2800" b="1" dirty="0">
                <a:solidFill>
                  <a:srgbClr val="008000"/>
                </a:solidFill>
                <a:latin typeface="Times New Roman" panose="02020603050405020304" pitchFamily="18" charset="0"/>
              </a:rPr>
              <a:t>3</a:t>
            </a:r>
            <a:br>
              <a:rPr lang="en-US" altLang="en-US" sz="3200" b="1" dirty="0">
                <a:solidFill>
                  <a:srgbClr val="008000"/>
                </a:solidFill>
                <a:latin typeface="Times New Roman" panose="02020603050405020304" pitchFamily="18" charset="0"/>
              </a:rPr>
            </a:br>
            <a:r>
              <a:rPr lang="en-US" altLang="en-US" sz="3200" b="1" dirty="0">
                <a:solidFill>
                  <a:srgbClr val="008000"/>
                </a:solidFill>
                <a:latin typeface="Times New Roman" panose="02020603050405020304" pitchFamily="18" charset="0"/>
              </a:rPr>
              <a:t>  </a:t>
            </a:r>
            <a:r>
              <a:rPr lang="en-US" altLang="en-US" sz="4000" b="1" dirty="0">
                <a:solidFill>
                  <a:srgbClr val="FF3300"/>
                </a:solidFill>
                <a:latin typeface=".VnTime" panose="020B7200000000000000" pitchFamily="34" charset="0"/>
              </a:rPr>
              <a:t> </a:t>
            </a:r>
            <a:endParaRPr lang="en-US" altLang="en-US" b="1" dirty="0">
              <a:solidFill>
                <a:srgbClr val="0000FF"/>
              </a:solidFill>
              <a:latin typeface=".VnTime" panose="020B7200000000000000" pitchFamily="34" charset="0"/>
            </a:endParaRPr>
          </a:p>
        </p:txBody>
      </p:sp>
      <p:sp>
        <p:nvSpPr>
          <p:cNvPr id="97283" name="Text Box 4"/>
          <p:cNvSpPr txBox="1"/>
          <p:nvPr/>
        </p:nvSpPr>
        <p:spPr>
          <a:xfrm>
            <a:off x="2895600" y="609600"/>
            <a:ext cx="3505200" cy="492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600" b="1" u="sng" dirty="0">
                <a:solidFill>
                  <a:srgbClr val="FF0066"/>
                </a:solidFill>
                <a:latin typeface="Times New Roman" panose="02020603050405020304" pitchFamily="18" charset="0"/>
              </a:rPr>
              <a:t>Luyện từ và câu</a:t>
            </a:r>
            <a:endParaRPr lang="en-US" altLang="en-US" sz="2600" b="1" u="sng" dirty="0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97284" name="WordArt 5"/>
          <p:cNvSpPr>
            <a:spLocks noTextEdit="1"/>
          </p:cNvSpPr>
          <p:nvPr/>
        </p:nvSpPr>
        <p:spPr>
          <a:xfrm>
            <a:off x="1447800" y="1066800"/>
            <a:ext cx="65913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en-US" sz="3600">
                <a:solidFill>
                  <a:srgbClr val="0000FF">
                    <a:alpha val="65881"/>
                  </a:srgbClr>
                </a:solidFill>
                <a:effectLst>
                  <a:outerShdw dist="35921" dir="2699999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Mở rộng vốn từ: Hữu nghị - Hợp tác</a:t>
            </a:r>
            <a:endParaRPr lang="en-US" sz="3600">
              <a:solidFill>
                <a:srgbClr val="0000FF">
                  <a:alpha val="65881"/>
                </a:srgbClr>
              </a:solidFill>
              <a:effectLst>
                <a:outerShdw dist="35921" dir="2699999" algn="ctr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7285" name="Text Box 28"/>
          <p:cNvSpPr txBox="1"/>
          <p:nvPr/>
        </p:nvSpPr>
        <p:spPr>
          <a:xfrm>
            <a:off x="609600" y="2209800"/>
            <a:ext cx="8077200" cy="830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dirty="0">
                <a:latin typeface="Times New Roman" panose="02020603050405020304" pitchFamily="18" charset="0"/>
              </a:rPr>
              <a:t>hợp tình, hợp tác, phù hợp, hợp thời, hợp lệ, hợp nhất, hợp pháp, hợp lực, hợp lí, thích hợp.</a:t>
            </a:r>
            <a:endParaRPr lang="en-US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97286" name="Text Box 25"/>
          <p:cNvSpPr txBox="1"/>
          <p:nvPr/>
        </p:nvSpPr>
        <p:spPr>
          <a:xfrm>
            <a:off x="-76200" y="1779588"/>
            <a:ext cx="9448800" cy="4302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2200" b="1" u="sng" dirty="0">
                <a:latin typeface="Times New Roman" panose="02020603050405020304" pitchFamily="18" charset="0"/>
              </a:rPr>
              <a:t>Bài tập 2:</a:t>
            </a:r>
            <a:r>
              <a:rPr lang="en-US" altLang="en-US" sz="2200" b="1" dirty="0">
                <a:latin typeface="Times New Roman" panose="02020603050405020304" pitchFamily="18" charset="0"/>
              </a:rPr>
              <a:t> Xếp những từ có tiếng</a:t>
            </a:r>
            <a:r>
              <a:rPr lang="en-US" altLang="en-US" sz="2200" b="1" dirty="0">
                <a:solidFill>
                  <a:srgbClr val="99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hợp</a:t>
            </a:r>
            <a:r>
              <a:rPr lang="en-US" altLang="en-US" sz="2200" b="1" dirty="0">
                <a:solidFill>
                  <a:srgbClr val="99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>
                <a:latin typeface="Times New Roman" panose="02020603050405020304" pitchFamily="18" charset="0"/>
              </a:rPr>
              <a:t>cho dưới đây thành hai nhóm a và b:</a:t>
            </a:r>
            <a:endParaRPr lang="en-US" altLang="en-US" sz="2200" b="1" dirty="0">
              <a:latin typeface="Times New Roman" panose="02020603050405020304" pitchFamily="18" charset="0"/>
            </a:endParaRPr>
          </a:p>
        </p:txBody>
      </p:sp>
      <p:grpSp>
        <p:nvGrpSpPr>
          <p:cNvPr id="97287" name="Group 8"/>
          <p:cNvGrpSpPr/>
          <p:nvPr/>
        </p:nvGrpSpPr>
        <p:grpSpPr>
          <a:xfrm>
            <a:off x="609600" y="2952750"/>
            <a:ext cx="3200400" cy="400050"/>
            <a:chOff x="384" y="1770"/>
            <a:chExt cx="2016" cy="252"/>
          </a:xfrm>
        </p:grpSpPr>
        <p:sp>
          <p:nvSpPr>
            <p:cNvPr id="97294" name="Text Box 9"/>
            <p:cNvSpPr txBox="1"/>
            <p:nvPr/>
          </p:nvSpPr>
          <p:spPr>
            <a:xfrm>
              <a:off x="384" y="1770"/>
              <a:ext cx="2016" cy="25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algn="ctr" eaLnBrk="1" hangingPunct="1">
                <a:spcBef>
                  <a:spcPct val="50000"/>
                </a:spcBef>
                <a:buNone/>
              </a:pPr>
              <a:r>
                <a:rPr lang="en-US" altLang="en-US" sz="2000" dirty="0">
                  <a:solidFill>
                    <a:srgbClr val="3333FF"/>
                  </a:solidFill>
                  <a:latin typeface="Times New Roman" panose="02020603050405020304" pitchFamily="18" charset="0"/>
                </a:rPr>
                <a:t>a) Hợp có nghĩa là “gộp lại”</a:t>
              </a:r>
              <a:endParaRPr lang="en-US" altLang="en-US" sz="2000" dirty="0">
                <a:solidFill>
                  <a:srgbClr val="3333FF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7295" name="Line 10"/>
            <p:cNvSpPr/>
            <p:nvPr/>
          </p:nvSpPr>
          <p:spPr>
            <a:xfrm>
              <a:off x="498" y="1989"/>
              <a:ext cx="1760" cy="0"/>
            </a:xfrm>
            <a:prstGeom prst="line">
              <a:avLst/>
            </a:prstGeom>
            <a:ln w="1905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97288" name="Text Box 12"/>
          <p:cNvSpPr txBox="1"/>
          <p:nvPr/>
        </p:nvSpPr>
        <p:spPr>
          <a:xfrm>
            <a:off x="4267200" y="2971800"/>
            <a:ext cx="44196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000" dirty="0">
                <a:solidFill>
                  <a:srgbClr val="3333FF"/>
                </a:solidFill>
                <a:latin typeface="Times New Roman" panose="02020603050405020304" pitchFamily="18" charset="0"/>
              </a:rPr>
              <a:t>b) Hợp có nghĩa là “đúng với yêu cầu, đòi hỏi… nào đó”</a:t>
            </a:r>
            <a:endParaRPr lang="en-US" altLang="en-US" sz="2000" dirty="0">
              <a:solidFill>
                <a:srgbClr val="3333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97289" name="Line 7"/>
          <p:cNvSpPr/>
          <p:nvPr/>
        </p:nvSpPr>
        <p:spPr>
          <a:xfrm>
            <a:off x="3962400" y="3048000"/>
            <a:ext cx="0" cy="3810000"/>
          </a:xfrm>
          <a:prstGeom prst="line">
            <a:avLst/>
          </a:prstGeom>
          <a:ln w="38100" cap="flat" cmpd="dbl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4" name="Text Box 29"/>
          <p:cNvSpPr txBox="1"/>
          <p:nvPr/>
        </p:nvSpPr>
        <p:spPr>
          <a:xfrm>
            <a:off x="1371600" y="3657600"/>
            <a:ext cx="1524000" cy="1570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latin typeface="Times New Roman" panose="02020603050405020304" pitchFamily="18" charset="0"/>
              </a:rPr>
              <a:t>hợp tác</a:t>
            </a:r>
            <a:endParaRPr lang="en-US" altLang="en-US" sz="2400" b="1" dirty="0">
              <a:latin typeface="Times New Roman" panose="02020603050405020304" pitchFamily="18" charset="0"/>
            </a:endParaRPr>
          </a:p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latin typeface="Times New Roman" panose="02020603050405020304" pitchFamily="18" charset="0"/>
              </a:rPr>
              <a:t>hợp nhất</a:t>
            </a:r>
            <a:endParaRPr lang="en-US" altLang="en-US" sz="2400" b="1" dirty="0">
              <a:latin typeface="Times New Roman" panose="02020603050405020304" pitchFamily="18" charset="0"/>
            </a:endParaRPr>
          </a:p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latin typeface="Times New Roman" panose="02020603050405020304" pitchFamily="18" charset="0"/>
              </a:rPr>
              <a:t>hợp lực</a:t>
            </a:r>
            <a:endParaRPr lang="en-US" altLang="en-US" sz="2400" b="1" dirty="0">
              <a:latin typeface="Times New Roman" panose="02020603050405020304" pitchFamily="18" charset="0"/>
            </a:endParaRPr>
          </a:p>
        </p:txBody>
      </p:sp>
      <p:sp>
        <p:nvSpPr>
          <p:cNvPr id="15" name="Text Box 30"/>
          <p:cNvSpPr txBox="1"/>
          <p:nvPr/>
        </p:nvSpPr>
        <p:spPr>
          <a:xfrm>
            <a:off x="4760913" y="3673475"/>
            <a:ext cx="3048000" cy="2124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latin typeface="Times New Roman" panose="02020603050405020304" pitchFamily="18" charset="0"/>
              </a:rPr>
              <a:t>hợp tình, phù hợp</a:t>
            </a:r>
            <a:endParaRPr lang="en-US" altLang="en-US" sz="2400" b="1" dirty="0">
              <a:latin typeface="Times New Roman" panose="02020603050405020304" pitchFamily="18" charset="0"/>
            </a:endParaRPr>
          </a:p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latin typeface="Times New Roman" panose="02020603050405020304" pitchFamily="18" charset="0"/>
              </a:rPr>
              <a:t>hợp thời, hợp lệ</a:t>
            </a:r>
            <a:endParaRPr lang="en-US" altLang="en-US" sz="2400" b="1" dirty="0">
              <a:latin typeface="Times New Roman" panose="02020603050405020304" pitchFamily="18" charset="0"/>
            </a:endParaRPr>
          </a:p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latin typeface="Times New Roman" panose="02020603050405020304" pitchFamily="18" charset="0"/>
              </a:rPr>
              <a:t>hợp pháp, hợp lí</a:t>
            </a:r>
            <a:endParaRPr lang="en-US" altLang="en-US" sz="2400" b="1" dirty="0">
              <a:latin typeface="Times New Roman" panose="02020603050405020304" pitchFamily="18" charset="0"/>
            </a:endParaRPr>
          </a:p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latin typeface="Times New Roman" panose="02020603050405020304" pitchFamily="18" charset="0"/>
              </a:rPr>
              <a:t>thích hợp</a:t>
            </a:r>
            <a:endParaRPr lang="en-US" altLang="en-US" sz="2400" b="1" dirty="0">
              <a:latin typeface="Times New Roman" panose="02020603050405020304" pitchFamily="18" charset="0"/>
            </a:endParaRPr>
          </a:p>
        </p:txBody>
      </p:sp>
      <p:pic>
        <p:nvPicPr>
          <p:cNvPr id="16" name="图片 7"/>
          <p:cNvPicPr>
            <a:picLocks noChangeAspect="1"/>
          </p:cNvPicPr>
          <p:nvPr/>
        </p:nvPicPr>
        <p:blipFill>
          <a:blip r:embed="rId1"/>
          <a:srcRect l="58148" t="47408" r="16173" b="4086"/>
          <a:stretch>
            <a:fillRect/>
          </a:stretch>
        </p:blipFill>
        <p:spPr>
          <a:xfrm>
            <a:off x="6850063" y="4321175"/>
            <a:ext cx="2378075" cy="25257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" name="图片 6"/>
          <p:cNvPicPr>
            <a:picLocks noChangeAspect="1"/>
          </p:cNvPicPr>
          <p:nvPr/>
        </p:nvPicPr>
        <p:blipFill>
          <a:blip r:embed="rId2"/>
          <a:srcRect l="1466" t="53333" r="77068" b="2104"/>
          <a:stretch>
            <a:fillRect/>
          </a:stretch>
        </p:blipFill>
        <p:spPr>
          <a:xfrm>
            <a:off x="0" y="4651375"/>
            <a:ext cx="1962150" cy="22923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3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4386061" y="1137271"/>
            <a:ext cx="3746860" cy="631550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altLang="zh-CN" sz="2105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altLang="zh-CN" sz="2105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05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zh-CN" sz="210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zh-CN" sz="2105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zh-CN" sz="210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05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zh-CN" sz="210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2105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zh-CN" sz="210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05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khớp</a:t>
            </a:r>
            <a:r>
              <a:rPr lang="en-US" altLang="zh-CN" sz="210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05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endParaRPr lang="zh-CN" altLang="en-US" sz="2105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17834" y="908098"/>
            <a:ext cx="3326517" cy="1176744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105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zh-CN" sz="2105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05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zh-CN" sz="2105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zh-CN" sz="2105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zh-CN" sz="210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05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zh-CN" sz="210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05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zh-CN" sz="210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05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zh-CN" sz="210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05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altLang="zh-CN" sz="210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05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altLang="zh-CN" sz="210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05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altLang="zh-CN" sz="210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05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zh-CN" sz="210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 sz="2105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17834" y="3486293"/>
            <a:ext cx="3513972" cy="1176744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105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tình: </a:t>
            </a:r>
            <a:r>
              <a:rPr lang="en-US" altLang="zh-CN" sz="2105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thỏa đáng về mặt tình cảm hoặc lí lẽ</a:t>
            </a:r>
            <a:endParaRPr lang="zh-CN" altLang="en-US" sz="2105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61016" y="4804038"/>
            <a:ext cx="3773631" cy="1663789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105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thời: </a:t>
            </a:r>
            <a:r>
              <a:rPr lang="en-US" altLang="zh-CN" sz="2105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 hợp với yêu cầu khách quan ở một thời điểm</a:t>
            </a:r>
            <a:endParaRPr lang="zh-CN" altLang="en-US" sz="2105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72355" y="2225842"/>
            <a:ext cx="3559451" cy="1176744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105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lực: </a:t>
            </a:r>
            <a:r>
              <a:rPr lang="en-US" altLang="zh-CN" sz="2105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 sức để làm một việc gì đó</a:t>
            </a:r>
            <a:endParaRPr lang="zh-CN" altLang="en-US" sz="2105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365853" y="3772759"/>
            <a:ext cx="4644055" cy="637841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altLang="zh-CN" sz="2105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lí: </a:t>
            </a:r>
            <a:r>
              <a:rPr lang="en-US" altLang="zh-CN" sz="2105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 lẽ phải, đúng sự cần thiết</a:t>
            </a:r>
            <a:endParaRPr lang="zh-CN" altLang="en-US" sz="2105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359221" y="2913361"/>
            <a:ext cx="3723941" cy="637841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altLang="zh-CN" sz="2105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pháp: </a:t>
            </a:r>
            <a:r>
              <a:rPr lang="en-US" altLang="zh-CN" sz="2105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 với pháp luật</a:t>
            </a:r>
            <a:endParaRPr lang="zh-CN" altLang="en-US" sz="2105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404172" y="4689451"/>
            <a:ext cx="4591722" cy="1176744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105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 hợp: </a:t>
            </a:r>
            <a:r>
              <a:rPr lang="en-US" altLang="zh-CN" sz="2105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với yêu cầu, đáp ứng được đòi hỏi</a:t>
            </a:r>
            <a:endParaRPr lang="zh-CN" altLang="en-US" sz="2105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379867" y="1996669"/>
            <a:ext cx="4443205" cy="637841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altLang="zh-CN" sz="2105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lệ: </a:t>
            </a:r>
            <a:r>
              <a:rPr lang="en-US" altLang="zh-CN" sz="2105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 với thể thức quy định</a:t>
            </a:r>
            <a:endParaRPr lang="zh-CN" altLang="en-US" sz="2105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4056480" y="1420917"/>
            <a:ext cx="57293" cy="447169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4379867" y="1137270"/>
            <a:ext cx="4260072" cy="631550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altLang="zh-CN" sz="2105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altLang="zh-CN" sz="2105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05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zh-CN" sz="2105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zh-CN" sz="2105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zh-CN" sz="210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05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zh-CN" sz="210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2105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zh-CN" sz="210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05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khớp</a:t>
            </a:r>
            <a:r>
              <a:rPr lang="en-US" altLang="zh-CN" sz="2105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05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endParaRPr lang="zh-CN" altLang="en-US" sz="2105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250" advTm="600000"/>
    </mc:Choice>
    <mc:Fallback>
      <p:transition spd="slow" advTm="600000"/>
    </mc:Fallback>
  </mc:AlternateContent>
  <p:timing>
    <p:tnLst>
      <p:par>
        <p:cTn id="1" dur="indefinite" restart="never" nodeType="tmRoot"/>
      </p:par>
    </p:tnLst>
    <p:bldLst>
      <p:bldP spid="11" grpId="0" bldLvl="0" animBg="1"/>
      <p:bldP spid="12" grpId="0" bldLvl="0" animBg="1"/>
      <p:bldP spid="13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18" grpId="0" bldLvl="0" animBg="1"/>
      <p:bldP spid="19" grpId="0" bldLvl="0" animBg="1"/>
      <p:bldP spid="23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" name="组合 7"/>
          <p:cNvGrpSpPr/>
          <p:nvPr/>
        </p:nvGrpSpPr>
        <p:grpSpPr>
          <a:xfrm>
            <a:off x="3115708" y="856328"/>
            <a:ext cx="2487543" cy="1751680"/>
            <a:chOff x="2987824" y="-39334"/>
            <a:chExt cx="3308519" cy="2201535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4" name="任意多边形 6"/>
            <p:cNvSpPr/>
            <p:nvPr/>
          </p:nvSpPr>
          <p:spPr>
            <a:xfrm>
              <a:off x="3513909" y="-39334"/>
              <a:ext cx="2338251" cy="1254180"/>
            </a:xfrm>
            <a:custGeom>
              <a:avLst/>
              <a:gdLst>
                <a:gd name="connsiteX0" fmla="*/ 0 w 2338251"/>
                <a:gd name="connsiteY0" fmla="*/ 1254180 h 1254180"/>
                <a:gd name="connsiteX1" fmla="*/ 1188720 w 2338251"/>
                <a:gd name="connsiteY1" fmla="*/ 145 h 1254180"/>
                <a:gd name="connsiteX2" fmla="*/ 2338251 w 2338251"/>
                <a:gd name="connsiteY2" fmla="*/ 1188865 h 1254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8251" h="1254180">
                  <a:moveTo>
                    <a:pt x="0" y="1254180"/>
                  </a:moveTo>
                  <a:cubicBezTo>
                    <a:pt x="399506" y="632605"/>
                    <a:pt x="799012" y="11031"/>
                    <a:pt x="1188720" y="145"/>
                  </a:cubicBezTo>
                  <a:cubicBezTo>
                    <a:pt x="1578428" y="-10741"/>
                    <a:pt x="1958339" y="589062"/>
                    <a:pt x="2338251" y="1188865"/>
                  </a:cubicBezTo>
                </a:path>
              </a:pathLst>
            </a:custGeom>
            <a:noFill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" name="矩形 3"/>
            <p:cNvSpPr/>
            <p:nvPr/>
          </p:nvSpPr>
          <p:spPr>
            <a:xfrm>
              <a:off x="2987824" y="1229164"/>
              <a:ext cx="3308519" cy="933037"/>
            </a:xfrm>
            <a:prstGeom prst="rect">
              <a:avLst/>
            </a:prstGeom>
            <a:grpFill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10" b="1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康方圆体W7(P)" pitchFamily="82" charset="-122"/>
                  <a:cs typeface="Times New Roman" panose="02020603050405020304" pitchFamily="18" charset="0"/>
                </a:rPr>
                <a:t>Hợp tác</a:t>
              </a:r>
              <a:endParaRPr kumimoji="0" lang="zh-CN" altLang="en-US" sz="361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华康方圆体W7(P)" pitchFamily="82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椭圆 4"/>
            <p:cNvSpPr/>
            <p:nvPr/>
          </p:nvSpPr>
          <p:spPr>
            <a:xfrm>
              <a:off x="3419872" y="1112854"/>
              <a:ext cx="216000" cy="216000"/>
            </a:xfrm>
            <a:prstGeom prst="ellipse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椭圆 5"/>
            <p:cNvSpPr/>
            <p:nvPr/>
          </p:nvSpPr>
          <p:spPr>
            <a:xfrm>
              <a:off x="5783349" y="1106846"/>
              <a:ext cx="216000" cy="216000"/>
            </a:xfrm>
            <a:prstGeom prst="ellipse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" name="矩形: 圆角 14"/>
          <p:cNvSpPr/>
          <p:nvPr/>
        </p:nvSpPr>
        <p:spPr>
          <a:xfrm>
            <a:off x="619125" y="2895600"/>
            <a:ext cx="7962900" cy="263048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6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en-US" altLang="en-US" sz="27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 từ</a:t>
            </a:r>
            <a:endParaRPr lang="en-US" altLang="en-US" sz="27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None/>
            </a:pPr>
            <a:r>
              <a:rPr lang="en-US" altLang="en-US" sz="27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 chung sức giúp đỡ lẫn nhau trong một công việc, một lĩnh vực n</a:t>
            </a:r>
            <a:r>
              <a:rPr lang="en-US" altLang="en-US" sz="27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7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đó, nhằm một mục đích chung</a:t>
            </a:r>
            <a:endParaRPr lang="en-US" altLang="en-US" sz="27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None/>
            </a:pPr>
            <a:r>
              <a:rPr lang="en-US" altLang="en-US" sz="27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VD: hợp tác về kinh tế</a:t>
            </a:r>
            <a:endParaRPr lang="en-US" altLang="en-US" sz="27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None/>
            </a:pPr>
            <a:r>
              <a:rPr lang="en-US" altLang="en-US" sz="27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hợp tác lao động</a:t>
            </a:r>
            <a:endParaRPr lang="en-US" altLang="en-US" sz="27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None/>
            </a:pPr>
            <a:r>
              <a:rPr lang="en-US" altLang="en-US" sz="27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nghĩa</a:t>
            </a:r>
            <a:r>
              <a:rPr lang="en-US" altLang="en-US" sz="27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2700" dirty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7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lực</a:t>
            </a:r>
            <a:endParaRPr lang="en-US" altLang="en-US" sz="2700" b="1" i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advTm="345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9330" name="Text Box 7"/>
          <p:cNvSpPr txBox="1"/>
          <p:nvPr/>
        </p:nvSpPr>
        <p:spPr>
          <a:xfrm>
            <a:off x="1600200" y="5867400"/>
            <a:ext cx="50292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endParaRPr lang="en-US" altLang="en-US" sz="1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6388" y="-631825"/>
            <a:ext cx="8531225" cy="6048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Text Box 10"/>
          <p:cNvSpPr txBox="1"/>
          <p:nvPr/>
        </p:nvSpPr>
        <p:spPr>
          <a:xfrm>
            <a:off x="306388" y="5756275"/>
            <a:ext cx="7961312" cy="11699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800" dirty="0">
                <a:solidFill>
                  <a:srgbClr val="CC3300"/>
                </a:solidFill>
              </a:rPr>
              <a:t>Lễ kí kết </a:t>
            </a:r>
            <a:r>
              <a:rPr lang="en-US" altLang="en-US" sz="2800" u="sng" dirty="0">
                <a:solidFill>
                  <a:srgbClr val="CC3300"/>
                </a:solidFill>
              </a:rPr>
              <a:t>hợp tác </a:t>
            </a:r>
            <a:r>
              <a:rPr lang="en-US" altLang="en-US" sz="2800" dirty="0">
                <a:solidFill>
                  <a:srgbClr val="CC3300"/>
                </a:solidFill>
              </a:rPr>
              <a:t>giữa Vingroup và Petrolimex</a:t>
            </a:r>
            <a:endParaRPr lang="en-US" altLang="en-US" sz="2800" dirty="0">
              <a:solidFill>
                <a:srgbClr val="CC3300"/>
              </a:solidFill>
            </a:endParaRPr>
          </a:p>
          <a:p>
            <a:pPr marL="0" lvl="0" indent="0" algn="ctr" eaLnBrk="1" hangingPunct="1">
              <a:spcBef>
                <a:spcPct val="50000"/>
              </a:spcBef>
              <a:buNone/>
            </a:pPr>
            <a:endParaRPr lang="en-US" altLang="en-US" sz="2800" dirty="0">
              <a:solidFill>
                <a:srgbClr val="CC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354" name="TextBox 4"/>
          <p:cNvSpPr txBox="1"/>
          <p:nvPr/>
        </p:nvSpPr>
        <p:spPr>
          <a:xfrm>
            <a:off x="457200" y="5486400"/>
            <a:ext cx="8229600" cy="1108075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Tranh 2: </a:t>
            </a:r>
            <a:endParaRPr lang="en-US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ĐẠI HỌC CỦA VIỆT NAM VÀ ĐẠI HỌC CỦA ÚC 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HỢP TÁC</a:t>
            </a:r>
            <a:endParaRPr lang="en-US" alt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TRONG VIỆC ĐÀO TẠO SINH VIÊN. </a:t>
            </a:r>
            <a:endParaRPr lang="en-US" alt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0355" name="Picture 6" descr="hop tac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28600"/>
            <a:ext cx="8229600" cy="4876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1378" name="AutoShape 2" descr="https://vtv1.mediacdn.vn/thumb_w/650/2016/benhvien-1451809484303.jpg"/>
          <p:cNvSpPr>
            <a:spLocks noChangeAspect="1"/>
          </p:cNvSpPr>
          <p:nvPr/>
        </p:nvSpPr>
        <p:spPr>
          <a:xfrm>
            <a:off x="155575" y="71278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1379" name="AutoShape 4" descr="https://vtv1.mediacdn.vn/thumb_w/650/2016/benhvien-1451809484303.jpg"/>
          <p:cNvSpPr>
            <a:spLocks noChangeAspect="1"/>
          </p:cNvSpPr>
          <p:nvPr/>
        </p:nvSpPr>
        <p:spPr>
          <a:xfrm>
            <a:off x="155575" y="71278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1380" name="AutoShape 6" descr="https://vtv1.mediacdn.vn/thumb_w/650/2016/benhvien-1451809484303.jpg"/>
          <p:cNvSpPr>
            <a:spLocks noChangeAspect="1"/>
          </p:cNvSpPr>
          <p:nvPr/>
        </p:nvSpPr>
        <p:spPr>
          <a:xfrm>
            <a:off x="155575" y="71278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1381" name="AutoShape 8" descr="https://vtv1.mediacdn.vn/thumb_w/650/2016/benhvien-1451809484303.jpg"/>
          <p:cNvSpPr>
            <a:spLocks noChangeAspect="1"/>
          </p:cNvSpPr>
          <p:nvPr/>
        </p:nvSpPr>
        <p:spPr>
          <a:xfrm>
            <a:off x="155575" y="71278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1994" name="AutoShape 10" descr="https://vtv1.mediacdn.vn/thumb_w/650/2016/benhvien-1451809484303.jpg"/>
          <p:cNvSpPr>
            <a:spLocks noChangeAspect="1"/>
          </p:cNvSpPr>
          <p:nvPr/>
        </p:nvSpPr>
        <p:spPr>
          <a:xfrm>
            <a:off x="4572000" y="3736975"/>
            <a:ext cx="4572000" cy="15811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 đội Việt Nam đã giúp Campuchia xây dựng lực lượng v</a:t>
            </a:r>
            <a:r>
              <a:rPr lang="en-US" altLang="en-US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huấn luyện tác chiến. Trong ảnh l</a:t>
            </a:r>
            <a:r>
              <a:rPr lang="en-US" altLang="en-US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một buổi huấn luyện thông tin liên lạc.</a:t>
            </a:r>
            <a:endParaRPr lang="en-US" altLang="en-US" b="1" i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0488" y="3719513"/>
            <a:ext cx="4418012" cy="2308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vi-VN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Lễ động thổ dự án Bệnh viện Hữu nghị tỉnh Xiêng Khoảng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L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vi-VN" altLang="en-US" sz="3600" b="1" i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1384" name="AutoShape 14" descr="Hình ảnh có liên quan"/>
          <p:cNvSpPr>
            <a:spLocks noChangeAspect="1"/>
          </p:cNvSpPr>
          <p:nvPr/>
        </p:nvSpPr>
        <p:spPr>
          <a:xfrm>
            <a:off x="155575" y="71278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1385" name="AutoShape 16" descr="Hình ảnh có liên quan"/>
          <p:cNvSpPr>
            <a:spLocks noChangeAspect="1"/>
          </p:cNvSpPr>
          <p:nvPr/>
        </p:nvSpPr>
        <p:spPr>
          <a:xfrm>
            <a:off x="155575" y="71278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42002" name="Picture 18" descr="Hình ảnh có liên quan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938"/>
            <a:ext cx="4598988" cy="3676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1387" name="Rectangle 19"/>
          <p:cNvSpPr/>
          <p:nvPr/>
        </p:nvSpPr>
        <p:spPr>
          <a:xfrm>
            <a:off x="0" y="-574675"/>
            <a:ext cx="312738" cy="323215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1800" dirty="0">
                <a:solidFill>
                  <a:srgbClr val="000000"/>
                </a:solidFill>
              </a:rPr>
              <a:t>  </a:t>
            </a:r>
            <a:endParaRPr lang="en-US" altLang="en-US" sz="20400" dirty="0">
              <a:solidFill>
                <a:srgbClr val="000000"/>
              </a:solidFill>
            </a:endParaRPr>
          </a:p>
        </p:txBody>
      </p:sp>
      <p:pic>
        <p:nvPicPr>
          <p:cNvPr id="42004" name="Picture 20" descr="Tại đây, quân đội Việt Nam đã giúp Campuchia xây dựng lực lượng và huấn luyện tác chiến. Trong ảnh là một buổi huấn luyện thông tin liên lạc.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/>
          <a:stretch>
            <a:fillRect/>
          </a:stretch>
        </p:blipFill>
        <p:spPr bwMode="auto">
          <a:xfrm>
            <a:off x="4695824" y="0"/>
            <a:ext cx="4448175" cy="36842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2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20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0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4" grpId="0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8130" name="Rectangle 2"/>
          <p:cNvSpPr>
            <a:spLocks noGrp="1"/>
          </p:cNvSpPr>
          <p:nvPr>
            <p:ph type="ctrTitle"/>
          </p:nvPr>
        </p:nvSpPr>
        <p:spPr>
          <a:xfrm>
            <a:off x="0" y="319088"/>
            <a:ext cx="7924800" cy="609600"/>
          </a:xfrm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r>
              <a:rPr lang="en-US" altLang="en-US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 thần hợp tác</a:t>
            </a:r>
            <a:endParaRPr lang="en-US" altLang="en-US" sz="6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8137" name="Picture 9" descr="hoi%20nghi%20bo%20truong%20asem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" y="990600"/>
            <a:ext cx="6324600" cy="3794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8138" name="Picture 10" descr="Hop%20tac%20Markplu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3962400"/>
            <a:ext cx="3657600" cy="2746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8139" name="Rectangle 11"/>
          <p:cNvSpPr/>
          <p:nvPr/>
        </p:nvSpPr>
        <p:spPr>
          <a:xfrm>
            <a:off x="152400" y="4876800"/>
            <a:ext cx="5105400" cy="914400"/>
          </a:xfrm>
          <a:prstGeom prst="rect">
            <a:avLst/>
          </a:prstGeom>
          <a:solidFill>
            <a:srgbClr val="CCFFCC">
              <a:alpha val="90979"/>
            </a:srgbClr>
          </a:solidFill>
          <a:ln w="9525">
            <a:noFill/>
          </a:ln>
        </p:spPr>
        <p:txBody>
          <a:bodyPr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 nghị Bộ trưởng Công nghệ thông tin v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truyền thông ASEM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8140" name="Rectangle 12"/>
          <p:cNvSpPr/>
          <p:nvPr/>
        </p:nvSpPr>
        <p:spPr>
          <a:xfrm>
            <a:off x="152400" y="5562600"/>
            <a:ext cx="5105400" cy="914400"/>
          </a:xfrm>
          <a:prstGeom prst="rect">
            <a:avLst/>
          </a:prstGeom>
          <a:solidFill>
            <a:srgbClr val="CCFFCC">
              <a:alpha val="0"/>
            </a:srgbClr>
          </a:solidFill>
          <a:ln w="9525">
            <a:noFill/>
          </a:ln>
        </p:spPr>
        <p:txBody>
          <a:bodyPr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2400" dirty="0">
                <a:solidFill>
                  <a:schemeClr val="tx2"/>
                </a:solidFill>
              </a:rPr>
              <a:t>(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ASEM: Diễn đ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hợp tác Á - Âu)</a:t>
            </a:r>
            <a:endParaRPr lang="en-US" altLang="en-US" sz="24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407" name="Picture 13" descr="glitter-sparkle-12551975841889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96025"/>
            <a:ext cx="609600" cy="56197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02408" name="Group 274"/>
          <p:cNvGrpSpPr/>
          <p:nvPr/>
        </p:nvGrpSpPr>
        <p:grpSpPr>
          <a:xfrm>
            <a:off x="7127875" y="838200"/>
            <a:ext cx="1600200" cy="2209800"/>
            <a:chOff x="3115" y="0"/>
            <a:chExt cx="2170" cy="2486"/>
          </a:xfrm>
        </p:grpSpPr>
        <p:grpSp>
          <p:nvGrpSpPr>
            <p:cNvPr id="102409" name="Group 275"/>
            <p:cNvGrpSpPr/>
            <p:nvPr/>
          </p:nvGrpSpPr>
          <p:grpSpPr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102541" name="Oval 276"/>
              <p:cNvSpPr/>
              <p:nvPr/>
            </p:nvSpPr>
            <p:spPr>
              <a:xfrm>
                <a:off x="0" y="0"/>
                <a:ext cx="768" cy="576"/>
              </a:xfrm>
              <a:prstGeom prst="ellipse">
                <a:avLst/>
              </a:prstGeom>
              <a:gradFill rotWithShape="1">
                <a:gsLst>
                  <a:gs pos="0">
                    <a:srgbClr val="760076"/>
                  </a:gs>
                  <a:gs pos="100000">
                    <a:srgbClr val="FF00FF"/>
                  </a:gs>
                </a:gsLst>
                <a:path path="shape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</a:lstStyle>
              <a:p>
                <a:pPr marL="0" lvl="0" indent="0">
                  <a:spcBef>
                    <a:spcPct val="0"/>
                  </a:spcBef>
                  <a:buNone/>
                </a:pPr>
                <a:endParaRPr lang="vi-VN" altLang="en-US" sz="1800" dirty="0"/>
              </a:p>
            </p:txBody>
          </p:sp>
          <p:sp>
            <p:nvSpPr>
              <p:cNvPr id="102542" name="Oval 277"/>
              <p:cNvSpPr/>
              <p:nvPr/>
            </p:nvSpPr>
            <p:spPr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</a:lstStyle>
              <a:p>
                <a:pPr marL="0" lvl="0" indent="0">
                  <a:spcBef>
                    <a:spcPct val="0"/>
                  </a:spcBef>
                  <a:buNone/>
                </a:pPr>
                <a:endParaRPr lang="vi-VN" altLang="en-US" sz="1800" dirty="0"/>
              </a:p>
            </p:txBody>
          </p:sp>
        </p:grpSp>
        <p:grpSp>
          <p:nvGrpSpPr>
            <p:cNvPr id="102410" name="Group 278"/>
            <p:cNvGrpSpPr/>
            <p:nvPr/>
          </p:nvGrpSpPr>
          <p:grpSpPr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102539" name="Oval 279"/>
              <p:cNvSpPr/>
              <p:nvPr/>
            </p:nvSpPr>
            <p:spPr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rgbClr val="00FF00"/>
                  </a:gs>
                </a:gsLst>
                <a:path path="shape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</a:lstStyle>
              <a:p>
                <a:pPr marL="0" lvl="0" indent="0">
                  <a:spcBef>
                    <a:spcPct val="0"/>
                  </a:spcBef>
                  <a:buNone/>
                </a:pPr>
                <a:endParaRPr lang="vi-VN" altLang="en-US" sz="1800" dirty="0"/>
              </a:p>
            </p:txBody>
          </p:sp>
          <p:sp>
            <p:nvSpPr>
              <p:cNvPr id="102540" name="Oval 280"/>
              <p:cNvSpPr/>
              <p:nvPr/>
            </p:nvSpPr>
            <p:spPr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</a:lstStyle>
              <a:p>
                <a:pPr marL="0" lvl="0" indent="0">
                  <a:spcBef>
                    <a:spcPct val="0"/>
                  </a:spcBef>
                  <a:buNone/>
                </a:pPr>
                <a:endParaRPr lang="vi-VN" altLang="en-US" sz="1800" dirty="0"/>
              </a:p>
            </p:txBody>
          </p:sp>
        </p:grpSp>
        <p:grpSp>
          <p:nvGrpSpPr>
            <p:cNvPr id="102411" name="Group 281"/>
            <p:cNvGrpSpPr/>
            <p:nvPr/>
          </p:nvGrpSpPr>
          <p:grpSpPr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102537" name="Oval 282"/>
              <p:cNvSpPr/>
              <p:nvPr/>
            </p:nvSpPr>
            <p:spPr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</a:lstStyle>
              <a:p>
                <a:pPr marL="0" lvl="0" indent="0">
                  <a:spcBef>
                    <a:spcPct val="0"/>
                  </a:spcBef>
                  <a:buNone/>
                </a:pPr>
                <a:endParaRPr lang="vi-VN" altLang="en-US" sz="1800" dirty="0"/>
              </a:p>
            </p:txBody>
          </p:sp>
          <p:sp>
            <p:nvSpPr>
              <p:cNvPr id="102538" name="Oval 283"/>
              <p:cNvSpPr/>
              <p:nvPr/>
            </p:nvSpPr>
            <p:spPr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</a:lstStyle>
              <a:p>
                <a:pPr marL="0" lvl="0" indent="0">
                  <a:spcBef>
                    <a:spcPct val="0"/>
                  </a:spcBef>
                  <a:buNone/>
                </a:pPr>
                <a:endParaRPr lang="vi-VN" altLang="en-US" sz="1800" dirty="0"/>
              </a:p>
            </p:txBody>
          </p:sp>
        </p:grpSp>
        <p:grpSp>
          <p:nvGrpSpPr>
            <p:cNvPr id="102412" name="Group 284"/>
            <p:cNvGrpSpPr/>
            <p:nvPr/>
          </p:nvGrpSpPr>
          <p:grpSpPr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102413" name="Group 285"/>
              <p:cNvGrpSpPr/>
              <p:nvPr/>
            </p:nvGrpSpPr>
            <p:grpSpPr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102535" name="Oval 286"/>
                <p:cNvSpPr/>
                <p:nvPr/>
              </p:nvSpPr>
              <p:spPr>
                <a:xfrm>
                  <a:off x="1265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>
                  <a:noFill/>
                </a:ln>
              </p:spPr>
              <p:txBody>
                <a:bodyPr wrap="none" anchor="ctr" anchorCtr="0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3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–"/>
                    <a:defRPr sz="2800">
                      <a:solidFill>
                        <a:schemeClr val="tx1"/>
                      </a:solidFill>
                      <a:latin typeface="+mn-lt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2400">
                      <a:solidFill>
                        <a:schemeClr val="tx1"/>
                      </a:solidFill>
                      <a:latin typeface="+mn-lt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–"/>
                    <a:defRPr sz="2000">
                      <a:solidFill>
                        <a:schemeClr val="tx1"/>
                      </a:solidFill>
                      <a:latin typeface="+mn-lt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+mn-lt"/>
                    </a:defRPr>
                  </a:lvl5pPr>
                </a:lstStyle>
                <a:p>
                  <a:pPr marL="0" lvl="0" indent="0">
                    <a:spcBef>
                      <a:spcPct val="0"/>
                    </a:spcBef>
                    <a:buNone/>
                  </a:pPr>
                  <a:endParaRPr lang="vi-VN" altLang="en-US" sz="1800" dirty="0"/>
                </a:p>
              </p:txBody>
            </p:sp>
            <p:sp>
              <p:nvSpPr>
                <p:cNvPr id="102536" name="Oval 287"/>
                <p:cNvSpPr/>
                <p:nvPr/>
              </p:nvSpPr>
              <p:spPr>
                <a:xfrm>
                  <a:off x="2380" y="1601"/>
                  <a:ext cx="579" cy="406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>
                  <a:noFill/>
                </a:ln>
              </p:spPr>
              <p:txBody>
                <a:bodyPr wrap="none" anchor="ctr" anchorCtr="0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3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–"/>
                    <a:defRPr sz="2800">
                      <a:solidFill>
                        <a:schemeClr val="tx1"/>
                      </a:solidFill>
                      <a:latin typeface="+mn-lt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2400">
                      <a:solidFill>
                        <a:schemeClr val="tx1"/>
                      </a:solidFill>
                      <a:latin typeface="+mn-lt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–"/>
                    <a:defRPr sz="2000">
                      <a:solidFill>
                        <a:schemeClr val="tx1"/>
                      </a:solidFill>
                      <a:latin typeface="+mn-lt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+mn-lt"/>
                    </a:defRPr>
                  </a:lvl5pPr>
                </a:lstStyle>
                <a:p>
                  <a:pPr marL="0" lvl="0" indent="0">
                    <a:spcBef>
                      <a:spcPct val="0"/>
                    </a:spcBef>
                    <a:buNone/>
                  </a:pPr>
                  <a:endParaRPr lang="vi-VN" altLang="en-US" sz="1800" dirty="0"/>
                </a:p>
              </p:txBody>
            </p:sp>
          </p:grpSp>
          <p:grpSp>
            <p:nvGrpSpPr>
              <p:cNvPr id="102414" name="Group 288"/>
              <p:cNvGrpSpPr/>
              <p:nvPr/>
            </p:nvGrpSpPr>
            <p:grpSpPr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102437" name="Group 289"/>
                <p:cNvGrpSpPr/>
                <p:nvPr/>
              </p:nvGrpSpPr>
              <p:grpSpPr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102533" name="Freeform 290"/>
                  <p:cNvSpPr/>
                  <p:nvPr/>
                </p:nvSpPr>
                <p:spPr>
                  <a:xfrm rot="2711884">
                    <a:off x="2765" y="2236"/>
                    <a:ext cx="1724" cy="312"/>
                  </a:xfrm>
                  <a:custGeom>
                    <a:avLst/>
                    <a:gdLst>
                      <a:gd name="txL" fmla="*/ 0 w 2736"/>
                      <a:gd name="txT" fmla="*/ 0 h 504"/>
                      <a:gd name="txR" fmla="*/ 2736 w 2736"/>
                      <a:gd name="txB" fmla="*/ 504 h 504"/>
                    </a:gdLst>
                    <a:ahLst/>
                    <a:cxnLst>
                      <a:cxn ang="0">
                        <a:pos x="0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0" y="1"/>
                      </a:cxn>
                    </a:cxnLst>
                    <a:rect l="txL" t="txT" r="txR" b="tx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>
                          <a:alpha val="100000"/>
                        </a:schemeClr>
                      </a:gs>
                      <a:gs pos="100000">
                        <a:schemeClr val="folHlink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2534" name="Freeform 291"/>
                  <p:cNvSpPr/>
                  <p:nvPr/>
                </p:nvSpPr>
                <p:spPr>
                  <a:xfrm rot="2711884">
                    <a:off x="4021" y="3149"/>
                    <a:ext cx="925" cy="490"/>
                  </a:xfrm>
                  <a:custGeom>
                    <a:avLst/>
                    <a:gdLst>
                      <a:gd name="txL" fmla="*/ 0 w 1769"/>
                      <a:gd name="txT" fmla="*/ 0 h 791"/>
                      <a:gd name="txR" fmla="*/ 1769 w 1769"/>
                      <a:gd name="txB" fmla="*/ 791 h 791"/>
                    </a:gdLst>
                    <a:ahLst/>
                    <a:cxnLst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0" y="1"/>
                      </a:cxn>
                      <a:cxn ang="0">
                        <a:pos x="1" y="1"/>
                      </a:cxn>
                    </a:cxnLst>
                    <a:rect l="txL" t="txT" r="txR" b="tx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bg1">
                          <a:alpha val="100000"/>
                        </a:schemeClr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2438" name="Group 292"/>
                <p:cNvGrpSpPr/>
                <p:nvPr/>
              </p:nvGrpSpPr>
              <p:grpSpPr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102531" name="Freeform 293"/>
                  <p:cNvSpPr/>
                  <p:nvPr/>
                </p:nvSpPr>
                <p:spPr>
                  <a:xfrm rot="2104081">
                    <a:off x="2864" y="2019"/>
                    <a:ext cx="1814" cy="347"/>
                  </a:xfrm>
                  <a:custGeom>
                    <a:avLst/>
                    <a:gdLst>
                      <a:gd name="txL" fmla="*/ 0 w 2736"/>
                      <a:gd name="txT" fmla="*/ 0 h 504"/>
                      <a:gd name="txR" fmla="*/ 2736 w 2736"/>
                      <a:gd name="txB" fmla="*/ 504 h 504"/>
                    </a:gdLst>
                    <a:ahLst/>
                    <a:cxnLst>
                      <a:cxn ang="0">
                        <a:pos x="0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0" y="1"/>
                      </a:cxn>
                    </a:cxnLst>
                    <a:rect l="txL" t="txT" r="txR" b="tx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>
                          <a:alpha val="100000"/>
                        </a:schemeClr>
                      </a:gs>
                      <a:gs pos="100000">
                        <a:schemeClr val="folHlink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2532" name="Freeform 294"/>
                  <p:cNvSpPr/>
                  <p:nvPr/>
                </p:nvSpPr>
                <p:spPr>
                  <a:xfrm rot="2104081">
                    <a:off x="4353" y="2806"/>
                    <a:ext cx="974" cy="545"/>
                  </a:xfrm>
                  <a:custGeom>
                    <a:avLst/>
                    <a:gdLst>
                      <a:gd name="txL" fmla="*/ 0 w 1769"/>
                      <a:gd name="txT" fmla="*/ 0 h 791"/>
                      <a:gd name="txR" fmla="*/ 1769 w 1769"/>
                      <a:gd name="txB" fmla="*/ 791 h 791"/>
                    </a:gdLst>
                    <a:ahLst/>
                    <a:cxnLst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0" y="1"/>
                      </a:cxn>
                      <a:cxn ang="0">
                        <a:pos x="1" y="1"/>
                      </a:cxn>
                    </a:cxnLst>
                    <a:rect l="txL" t="txT" r="txR" b="tx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bg1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2439" name="Group 295"/>
                <p:cNvGrpSpPr/>
                <p:nvPr/>
              </p:nvGrpSpPr>
              <p:grpSpPr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102529" name="Freeform 296"/>
                  <p:cNvSpPr/>
                  <p:nvPr/>
                </p:nvSpPr>
                <p:spPr>
                  <a:xfrm rot="1582915">
                    <a:off x="2897" y="1832"/>
                    <a:ext cx="1736" cy="304"/>
                  </a:xfrm>
                  <a:custGeom>
                    <a:avLst/>
                    <a:gdLst>
                      <a:gd name="txL" fmla="*/ 0 w 2736"/>
                      <a:gd name="txT" fmla="*/ 0 h 504"/>
                      <a:gd name="txR" fmla="*/ 2736 w 2736"/>
                      <a:gd name="txB" fmla="*/ 504 h 504"/>
                    </a:gdLst>
                    <a:ahLst/>
                    <a:cxnLst>
                      <a:cxn ang="0">
                        <a:pos x="0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0" y="1"/>
                      </a:cxn>
                    </a:cxnLst>
                    <a:rect l="txL" t="txT" r="txR" b="tx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>
                          <a:alpha val="100000"/>
                        </a:schemeClr>
                      </a:gs>
                      <a:gs pos="100000">
                        <a:schemeClr val="folHlink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2530" name="Freeform 297"/>
                  <p:cNvSpPr/>
                  <p:nvPr/>
                </p:nvSpPr>
                <p:spPr>
                  <a:xfrm rot="1582915">
                    <a:off x="4442" y="2420"/>
                    <a:ext cx="932" cy="476"/>
                  </a:xfrm>
                  <a:custGeom>
                    <a:avLst/>
                    <a:gdLst>
                      <a:gd name="txL" fmla="*/ 0 w 1769"/>
                      <a:gd name="txT" fmla="*/ 0 h 791"/>
                      <a:gd name="txR" fmla="*/ 1769 w 1769"/>
                      <a:gd name="txB" fmla="*/ 791 h 791"/>
                    </a:gdLst>
                    <a:ahLst/>
                    <a:cxnLst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0" y="1"/>
                      </a:cxn>
                      <a:cxn ang="0">
                        <a:pos x="1" y="1"/>
                      </a:cxn>
                    </a:cxnLst>
                    <a:rect l="txL" t="txT" r="txR" b="tx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bg1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2440" name="Group 298"/>
                <p:cNvGrpSpPr/>
                <p:nvPr/>
              </p:nvGrpSpPr>
              <p:grpSpPr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102527" name="Freeform 299"/>
                  <p:cNvSpPr/>
                  <p:nvPr/>
                </p:nvSpPr>
                <p:spPr>
                  <a:xfrm rot="1080363">
                    <a:off x="2924" y="1636"/>
                    <a:ext cx="1677" cy="335"/>
                  </a:xfrm>
                  <a:custGeom>
                    <a:avLst/>
                    <a:gdLst>
                      <a:gd name="txL" fmla="*/ 0 w 2736"/>
                      <a:gd name="txT" fmla="*/ 0 h 504"/>
                      <a:gd name="txR" fmla="*/ 2736 w 2736"/>
                      <a:gd name="txB" fmla="*/ 504 h 504"/>
                    </a:gdLst>
                    <a:ahLst/>
                    <a:cxnLst>
                      <a:cxn ang="0">
                        <a:pos x="0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0" y="1"/>
                      </a:cxn>
                    </a:cxnLst>
                    <a:rect l="txL" t="txT" r="txR" b="tx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>
                          <a:alpha val="100000"/>
                        </a:schemeClr>
                      </a:gs>
                      <a:gs pos="100000">
                        <a:schemeClr val="folHlink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2528" name="Freeform 300"/>
                  <p:cNvSpPr/>
                  <p:nvPr/>
                </p:nvSpPr>
                <p:spPr>
                  <a:xfrm rot="1080363">
                    <a:off x="4495" y="2037"/>
                    <a:ext cx="901" cy="526"/>
                  </a:xfrm>
                  <a:custGeom>
                    <a:avLst/>
                    <a:gdLst>
                      <a:gd name="txL" fmla="*/ 0 w 1769"/>
                      <a:gd name="txT" fmla="*/ 0 h 791"/>
                      <a:gd name="txR" fmla="*/ 1769 w 1769"/>
                      <a:gd name="txB" fmla="*/ 791 h 791"/>
                    </a:gdLst>
                    <a:ahLst/>
                    <a:cxnLst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0" y="1"/>
                      </a:cxn>
                      <a:cxn ang="0">
                        <a:pos x="1" y="1"/>
                      </a:cxn>
                    </a:cxnLst>
                    <a:rect l="txL" t="txT" r="txR" b="tx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bg1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2441" name="Group 301"/>
                <p:cNvGrpSpPr/>
                <p:nvPr/>
              </p:nvGrpSpPr>
              <p:grpSpPr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102525" name="Freeform 302"/>
                  <p:cNvSpPr/>
                  <p:nvPr/>
                </p:nvSpPr>
                <p:spPr>
                  <a:xfrm rot="463793">
                    <a:off x="2958" y="1414"/>
                    <a:ext cx="1545" cy="312"/>
                  </a:xfrm>
                  <a:custGeom>
                    <a:avLst/>
                    <a:gdLst>
                      <a:gd name="txL" fmla="*/ 0 w 2736"/>
                      <a:gd name="txT" fmla="*/ 0 h 504"/>
                      <a:gd name="txR" fmla="*/ 2736 w 2736"/>
                      <a:gd name="txB" fmla="*/ 504 h 504"/>
                    </a:gdLst>
                    <a:ahLst/>
                    <a:cxnLst>
                      <a:cxn ang="0">
                        <a:pos x="0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0" y="1"/>
                      </a:cxn>
                    </a:cxnLst>
                    <a:rect l="txL" t="txT" r="txR" b="tx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>
                          <a:alpha val="100000"/>
                        </a:schemeClr>
                      </a:gs>
                      <a:gs pos="100000">
                        <a:schemeClr val="folHlink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2526" name="Freeform 303"/>
                  <p:cNvSpPr/>
                  <p:nvPr/>
                </p:nvSpPr>
                <p:spPr>
                  <a:xfrm rot="463793">
                    <a:off x="4470" y="1582"/>
                    <a:ext cx="830" cy="489"/>
                  </a:xfrm>
                  <a:custGeom>
                    <a:avLst/>
                    <a:gdLst>
                      <a:gd name="txL" fmla="*/ 0 w 1769"/>
                      <a:gd name="txT" fmla="*/ 0 h 791"/>
                      <a:gd name="txR" fmla="*/ 1769 w 1769"/>
                      <a:gd name="txB" fmla="*/ 791 h 791"/>
                    </a:gdLst>
                    <a:ahLst/>
                    <a:cxnLst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</a:cxnLst>
                    <a:rect l="txL" t="txT" r="txR" b="tx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bg1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2442" name="Group 304"/>
                <p:cNvGrpSpPr/>
                <p:nvPr/>
              </p:nvGrpSpPr>
              <p:grpSpPr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102523" name="Freeform 305"/>
                  <p:cNvSpPr/>
                  <p:nvPr/>
                </p:nvSpPr>
                <p:spPr>
                  <a:xfrm rot="-84182">
                    <a:off x="2983" y="1289"/>
                    <a:ext cx="1404" cy="219"/>
                  </a:xfrm>
                  <a:custGeom>
                    <a:avLst/>
                    <a:gdLst>
                      <a:gd name="txL" fmla="*/ 0 w 2736"/>
                      <a:gd name="txT" fmla="*/ 0 h 504"/>
                      <a:gd name="txR" fmla="*/ 2736 w 2736"/>
                      <a:gd name="txB" fmla="*/ 504 h 504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1" y="0"/>
                      </a:cxn>
                      <a:cxn ang="0">
                        <a:pos x="1" y="0"/>
                      </a:cxn>
                      <a:cxn ang="0">
                        <a:pos x="1" y="0"/>
                      </a:cxn>
                      <a:cxn ang="0">
                        <a:pos x="1" y="0"/>
                      </a:cxn>
                      <a:cxn ang="0">
                        <a:pos x="1" y="0"/>
                      </a:cxn>
                      <a:cxn ang="0">
                        <a:pos x="1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>
                          <a:alpha val="100000"/>
                        </a:schemeClr>
                      </a:gs>
                      <a:gs pos="100000">
                        <a:schemeClr val="folHlink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2524" name="Freeform 306"/>
                  <p:cNvSpPr/>
                  <p:nvPr/>
                </p:nvSpPr>
                <p:spPr>
                  <a:xfrm rot="-84182">
                    <a:off x="4379" y="1269"/>
                    <a:ext cx="754" cy="343"/>
                  </a:xfrm>
                  <a:custGeom>
                    <a:avLst/>
                    <a:gdLst>
                      <a:gd name="txL" fmla="*/ 0 w 1769"/>
                      <a:gd name="txT" fmla="*/ 0 h 791"/>
                      <a:gd name="txR" fmla="*/ 1769 w 1769"/>
                      <a:gd name="txB" fmla="*/ 791 h 791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bg1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2443" name="Group 307"/>
                <p:cNvGrpSpPr/>
                <p:nvPr/>
              </p:nvGrpSpPr>
              <p:grpSpPr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102521" name="Freeform 308"/>
                  <p:cNvSpPr/>
                  <p:nvPr/>
                </p:nvSpPr>
                <p:spPr>
                  <a:xfrm rot="-802576">
                    <a:off x="2938" y="1129"/>
                    <a:ext cx="1233" cy="215"/>
                  </a:xfrm>
                  <a:custGeom>
                    <a:avLst/>
                    <a:gdLst>
                      <a:gd name="txL" fmla="*/ 0 w 2736"/>
                      <a:gd name="txT" fmla="*/ 0 h 504"/>
                      <a:gd name="txR" fmla="*/ 2736 w 2736"/>
                      <a:gd name="txB" fmla="*/ 504 h 504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>
                          <a:alpha val="100000"/>
                        </a:schemeClr>
                      </a:gs>
                      <a:gs pos="100000">
                        <a:schemeClr val="folHlink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2522" name="Freeform 309"/>
                  <p:cNvSpPr/>
                  <p:nvPr/>
                </p:nvSpPr>
                <p:spPr>
                  <a:xfrm rot="-802576">
                    <a:off x="4155" y="917"/>
                    <a:ext cx="662" cy="338"/>
                  </a:xfrm>
                  <a:custGeom>
                    <a:avLst/>
                    <a:gdLst>
                      <a:gd name="txL" fmla="*/ 0 w 1769"/>
                      <a:gd name="txT" fmla="*/ 0 h 791"/>
                      <a:gd name="txR" fmla="*/ 1769 w 1769"/>
                      <a:gd name="txB" fmla="*/ 791 h 791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bg1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2444" name="Group 310"/>
                <p:cNvGrpSpPr/>
                <p:nvPr/>
              </p:nvGrpSpPr>
              <p:grpSpPr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102519" name="Freeform 311"/>
                  <p:cNvSpPr/>
                  <p:nvPr/>
                </p:nvSpPr>
                <p:spPr>
                  <a:xfrm rot="-2711884" flipH="1">
                    <a:off x="876" y="2359"/>
                    <a:ext cx="1724" cy="312"/>
                  </a:xfrm>
                  <a:custGeom>
                    <a:avLst/>
                    <a:gdLst>
                      <a:gd name="txL" fmla="*/ 0 w 2736"/>
                      <a:gd name="txT" fmla="*/ 0 h 504"/>
                      <a:gd name="txR" fmla="*/ 2736 w 2736"/>
                      <a:gd name="txB" fmla="*/ 504 h 504"/>
                    </a:gdLst>
                    <a:ahLst/>
                    <a:cxnLst>
                      <a:cxn ang="0">
                        <a:pos x="0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0" y="1"/>
                      </a:cxn>
                    </a:cxnLst>
                    <a:rect l="txL" t="txT" r="txR" b="tx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accent2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2520" name="Freeform 312"/>
                  <p:cNvSpPr/>
                  <p:nvPr/>
                </p:nvSpPr>
                <p:spPr>
                  <a:xfrm rot="-2711884" flipH="1">
                    <a:off x="419" y="3271"/>
                    <a:ext cx="925" cy="490"/>
                  </a:xfrm>
                  <a:custGeom>
                    <a:avLst/>
                    <a:gdLst>
                      <a:gd name="txL" fmla="*/ 0 w 1769"/>
                      <a:gd name="txT" fmla="*/ 0 h 791"/>
                      <a:gd name="txR" fmla="*/ 1769 w 1769"/>
                      <a:gd name="txB" fmla="*/ 791 h 791"/>
                    </a:gdLst>
                    <a:ahLst/>
                    <a:cxnLst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0" y="1"/>
                      </a:cxn>
                      <a:cxn ang="0">
                        <a:pos x="1" y="1"/>
                      </a:cxn>
                    </a:cxnLst>
                    <a:rect l="txL" t="txT" r="txR" b="tx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bg1">
                          <a:alpha val="100000"/>
                        </a:schemeClr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2445" name="Group 313"/>
                <p:cNvGrpSpPr/>
                <p:nvPr/>
              </p:nvGrpSpPr>
              <p:grpSpPr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102517" name="Freeform 314"/>
                  <p:cNvSpPr/>
                  <p:nvPr/>
                </p:nvSpPr>
                <p:spPr>
                  <a:xfrm rot="-2104081" flipH="1">
                    <a:off x="644" y="2196"/>
                    <a:ext cx="1814" cy="347"/>
                  </a:xfrm>
                  <a:custGeom>
                    <a:avLst/>
                    <a:gdLst>
                      <a:gd name="txL" fmla="*/ 0 w 2736"/>
                      <a:gd name="txT" fmla="*/ 0 h 504"/>
                      <a:gd name="txR" fmla="*/ 2736 w 2736"/>
                      <a:gd name="txB" fmla="*/ 504 h 504"/>
                    </a:gdLst>
                    <a:ahLst/>
                    <a:cxnLst>
                      <a:cxn ang="0">
                        <a:pos x="0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0" y="1"/>
                      </a:cxn>
                    </a:cxnLst>
                    <a:rect l="txL" t="txT" r="txR" b="tx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accent2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2518" name="Freeform 315"/>
                  <p:cNvSpPr/>
                  <p:nvPr/>
                </p:nvSpPr>
                <p:spPr>
                  <a:xfrm rot="-2104081" flipH="1">
                    <a:off x="-5" y="2983"/>
                    <a:ext cx="974" cy="545"/>
                  </a:xfrm>
                  <a:custGeom>
                    <a:avLst/>
                    <a:gdLst>
                      <a:gd name="txL" fmla="*/ 0 w 1769"/>
                      <a:gd name="txT" fmla="*/ 0 h 791"/>
                      <a:gd name="txR" fmla="*/ 1769 w 1769"/>
                      <a:gd name="txB" fmla="*/ 791 h 791"/>
                    </a:gdLst>
                    <a:ahLst/>
                    <a:cxnLst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0" y="1"/>
                      </a:cxn>
                      <a:cxn ang="0">
                        <a:pos x="1" y="1"/>
                      </a:cxn>
                    </a:cxnLst>
                    <a:rect l="txL" t="txT" r="txR" b="tx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bg1">
                          <a:alpha val="100000"/>
                        </a:schemeClr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2446" name="Group 316"/>
                <p:cNvGrpSpPr/>
                <p:nvPr/>
              </p:nvGrpSpPr>
              <p:grpSpPr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102515" name="Freeform 317"/>
                  <p:cNvSpPr/>
                  <p:nvPr/>
                </p:nvSpPr>
                <p:spPr>
                  <a:xfrm rot="-1582915" flipH="1">
                    <a:off x="689" y="2009"/>
                    <a:ext cx="1736" cy="304"/>
                  </a:xfrm>
                  <a:custGeom>
                    <a:avLst/>
                    <a:gdLst>
                      <a:gd name="txL" fmla="*/ 0 w 2736"/>
                      <a:gd name="txT" fmla="*/ 0 h 504"/>
                      <a:gd name="txR" fmla="*/ 2736 w 2736"/>
                      <a:gd name="txB" fmla="*/ 504 h 504"/>
                    </a:gdLst>
                    <a:ahLst/>
                    <a:cxnLst>
                      <a:cxn ang="0">
                        <a:pos x="0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0" y="1"/>
                      </a:cxn>
                    </a:cxnLst>
                    <a:rect l="txL" t="txT" r="txR" b="tx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accent2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2516" name="Freeform 318"/>
                  <p:cNvSpPr/>
                  <p:nvPr/>
                </p:nvSpPr>
                <p:spPr>
                  <a:xfrm rot="-1582915" flipH="1">
                    <a:off x="-52" y="2597"/>
                    <a:ext cx="932" cy="476"/>
                  </a:xfrm>
                  <a:custGeom>
                    <a:avLst/>
                    <a:gdLst>
                      <a:gd name="txL" fmla="*/ 0 w 1769"/>
                      <a:gd name="txT" fmla="*/ 0 h 791"/>
                      <a:gd name="txR" fmla="*/ 1769 w 1769"/>
                      <a:gd name="txB" fmla="*/ 791 h 791"/>
                    </a:gdLst>
                    <a:ahLst/>
                    <a:cxnLst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0" y="1"/>
                      </a:cxn>
                      <a:cxn ang="0">
                        <a:pos x="1" y="1"/>
                      </a:cxn>
                    </a:cxnLst>
                    <a:rect l="txL" t="txT" r="txR" b="tx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>
                          <a:alpha val="100000"/>
                        </a:schemeClr>
                      </a:gs>
                      <a:gs pos="100000">
                        <a:schemeClr val="folHlink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2447" name="Group 319"/>
                <p:cNvGrpSpPr/>
                <p:nvPr/>
              </p:nvGrpSpPr>
              <p:grpSpPr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102513" name="Freeform 320"/>
                  <p:cNvSpPr/>
                  <p:nvPr/>
                </p:nvSpPr>
                <p:spPr>
                  <a:xfrm rot="-1080363" flipH="1">
                    <a:off x="721" y="1813"/>
                    <a:ext cx="1677" cy="335"/>
                  </a:xfrm>
                  <a:custGeom>
                    <a:avLst/>
                    <a:gdLst>
                      <a:gd name="txL" fmla="*/ 0 w 2736"/>
                      <a:gd name="txT" fmla="*/ 0 h 504"/>
                      <a:gd name="txR" fmla="*/ 2736 w 2736"/>
                      <a:gd name="txB" fmla="*/ 504 h 504"/>
                    </a:gdLst>
                    <a:ahLst/>
                    <a:cxnLst>
                      <a:cxn ang="0">
                        <a:pos x="0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0" y="1"/>
                      </a:cxn>
                    </a:cxnLst>
                    <a:rect l="txL" t="txT" r="txR" b="tx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accent2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2514" name="Freeform 321"/>
                  <p:cNvSpPr/>
                  <p:nvPr/>
                </p:nvSpPr>
                <p:spPr>
                  <a:xfrm rot="-1080363" flipH="1">
                    <a:off x="-74" y="2214"/>
                    <a:ext cx="901" cy="526"/>
                  </a:xfrm>
                  <a:custGeom>
                    <a:avLst/>
                    <a:gdLst>
                      <a:gd name="txL" fmla="*/ 0 w 1769"/>
                      <a:gd name="txT" fmla="*/ 0 h 791"/>
                      <a:gd name="txR" fmla="*/ 1769 w 1769"/>
                      <a:gd name="txB" fmla="*/ 791 h 791"/>
                    </a:gdLst>
                    <a:ahLst/>
                    <a:cxnLst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0" y="1"/>
                      </a:cxn>
                      <a:cxn ang="0">
                        <a:pos x="1" y="1"/>
                      </a:cxn>
                    </a:cxnLst>
                    <a:rect l="txL" t="txT" r="txR" b="tx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>
                          <a:alpha val="100000"/>
                        </a:schemeClr>
                      </a:gs>
                      <a:gs pos="100000">
                        <a:schemeClr val="folHlink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2448" name="Group 322"/>
                <p:cNvGrpSpPr/>
                <p:nvPr/>
              </p:nvGrpSpPr>
              <p:grpSpPr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102511" name="Freeform 323"/>
                  <p:cNvSpPr/>
                  <p:nvPr/>
                </p:nvSpPr>
                <p:spPr>
                  <a:xfrm rot="-463793" flipH="1">
                    <a:off x="819" y="1591"/>
                    <a:ext cx="1545" cy="312"/>
                  </a:xfrm>
                  <a:custGeom>
                    <a:avLst/>
                    <a:gdLst>
                      <a:gd name="txL" fmla="*/ 0 w 2736"/>
                      <a:gd name="txT" fmla="*/ 0 h 504"/>
                      <a:gd name="txR" fmla="*/ 2736 w 2736"/>
                      <a:gd name="txB" fmla="*/ 504 h 504"/>
                    </a:gdLst>
                    <a:ahLst/>
                    <a:cxnLst>
                      <a:cxn ang="0">
                        <a:pos x="0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0" y="1"/>
                      </a:cxn>
                    </a:cxnLst>
                    <a:rect l="txL" t="txT" r="txR" b="tx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accent2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2512" name="Freeform 324"/>
                  <p:cNvSpPr/>
                  <p:nvPr/>
                </p:nvSpPr>
                <p:spPr>
                  <a:xfrm rot="-463793" flipH="1">
                    <a:off x="22" y="1759"/>
                    <a:ext cx="830" cy="489"/>
                  </a:xfrm>
                  <a:custGeom>
                    <a:avLst/>
                    <a:gdLst>
                      <a:gd name="txL" fmla="*/ 0 w 1769"/>
                      <a:gd name="txT" fmla="*/ 0 h 791"/>
                      <a:gd name="txR" fmla="*/ 1769 w 1769"/>
                      <a:gd name="txB" fmla="*/ 791 h 791"/>
                    </a:gdLst>
                    <a:ahLst/>
                    <a:cxnLst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</a:cxnLst>
                    <a:rect l="txL" t="txT" r="txR" b="tx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>
                          <a:alpha val="100000"/>
                        </a:schemeClr>
                      </a:gs>
                      <a:gs pos="100000">
                        <a:schemeClr val="folHlink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2449" name="Group 325"/>
                <p:cNvGrpSpPr/>
                <p:nvPr/>
              </p:nvGrpSpPr>
              <p:grpSpPr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102509" name="Freeform 326"/>
                  <p:cNvSpPr/>
                  <p:nvPr/>
                </p:nvSpPr>
                <p:spPr>
                  <a:xfrm rot="84182" flipH="1">
                    <a:off x="935" y="1466"/>
                    <a:ext cx="1404" cy="219"/>
                  </a:xfrm>
                  <a:custGeom>
                    <a:avLst/>
                    <a:gdLst>
                      <a:gd name="txL" fmla="*/ 0 w 2736"/>
                      <a:gd name="txT" fmla="*/ 0 h 504"/>
                      <a:gd name="txR" fmla="*/ 2736 w 2736"/>
                      <a:gd name="txB" fmla="*/ 504 h 504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1" y="0"/>
                      </a:cxn>
                      <a:cxn ang="0">
                        <a:pos x="1" y="0"/>
                      </a:cxn>
                      <a:cxn ang="0">
                        <a:pos x="1" y="0"/>
                      </a:cxn>
                      <a:cxn ang="0">
                        <a:pos x="1" y="0"/>
                      </a:cxn>
                      <a:cxn ang="0">
                        <a:pos x="1" y="0"/>
                      </a:cxn>
                      <a:cxn ang="0">
                        <a:pos x="1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accent2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2510" name="Freeform 327"/>
                  <p:cNvSpPr/>
                  <p:nvPr/>
                </p:nvSpPr>
                <p:spPr>
                  <a:xfrm rot="84182" flipH="1">
                    <a:off x="189" y="1446"/>
                    <a:ext cx="754" cy="343"/>
                  </a:xfrm>
                  <a:custGeom>
                    <a:avLst/>
                    <a:gdLst>
                      <a:gd name="txL" fmla="*/ 0 w 1769"/>
                      <a:gd name="txT" fmla="*/ 0 h 791"/>
                      <a:gd name="txR" fmla="*/ 1769 w 1769"/>
                      <a:gd name="txB" fmla="*/ 791 h 791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>
                          <a:alpha val="100000"/>
                        </a:schemeClr>
                      </a:gs>
                      <a:gs pos="100000">
                        <a:schemeClr val="folHlink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2450" name="Group 328"/>
                <p:cNvGrpSpPr/>
                <p:nvPr/>
              </p:nvGrpSpPr>
              <p:grpSpPr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102507" name="Freeform 329"/>
                  <p:cNvSpPr/>
                  <p:nvPr/>
                </p:nvSpPr>
                <p:spPr>
                  <a:xfrm rot="802576" flipH="1">
                    <a:off x="1151" y="1306"/>
                    <a:ext cx="1233" cy="215"/>
                  </a:xfrm>
                  <a:custGeom>
                    <a:avLst/>
                    <a:gdLst>
                      <a:gd name="txL" fmla="*/ 0 w 2736"/>
                      <a:gd name="txT" fmla="*/ 0 h 504"/>
                      <a:gd name="txR" fmla="*/ 2736 w 2736"/>
                      <a:gd name="txB" fmla="*/ 504 h 504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accent2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2508" name="Freeform 330"/>
                  <p:cNvSpPr/>
                  <p:nvPr/>
                </p:nvSpPr>
                <p:spPr>
                  <a:xfrm rot="802576" flipH="1">
                    <a:off x="505" y="1094"/>
                    <a:ext cx="662" cy="338"/>
                  </a:xfrm>
                  <a:custGeom>
                    <a:avLst/>
                    <a:gdLst>
                      <a:gd name="txL" fmla="*/ 0 w 1769"/>
                      <a:gd name="txT" fmla="*/ 0 h 791"/>
                      <a:gd name="txR" fmla="*/ 1769 w 1769"/>
                      <a:gd name="txB" fmla="*/ 791 h 791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>
                          <a:alpha val="100000"/>
                        </a:schemeClr>
                      </a:gs>
                      <a:gs pos="100000">
                        <a:schemeClr val="folHlink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2451" name="Group 331"/>
                <p:cNvGrpSpPr/>
                <p:nvPr/>
              </p:nvGrpSpPr>
              <p:grpSpPr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102505" name="Freeform 332"/>
                  <p:cNvSpPr/>
                  <p:nvPr/>
                </p:nvSpPr>
                <p:spPr>
                  <a:xfrm rot="1277471" flipH="1">
                    <a:off x="1233" y="1238"/>
                    <a:ext cx="1233" cy="215"/>
                  </a:xfrm>
                  <a:custGeom>
                    <a:avLst/>
                    <a:gdLst>
                      <a:gd name="txL" fmla="*/ 0 w 2736"/>
                      <a:gd name="txT" fmla="*/ 0 h 504"/>
                      <a:gd name="txR" fmla="*/ 2736 w 2736"/>
                      <a:gd name="txB" fmla="*/ 504 h 504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accent2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2506" name="Freeform 333"/>
                  <p:cNvSpPr/>
                  <p:nvPr/>
                </p:nvSpPr>
                <p:spPr>
                  <a:xfrm rot="1277471" flipH="1">
                    <a:off x="616" y="899"/>
                    <a:ext cx="662" cy="338"/>
                  </a:xfrm>
                  <a:custGeom>
                    <a:avLst/>
                    <a:gdLst>
                      <a:gd name="txL" fmla="*/ 0 w 1769"/>
                      <a:gd name="txT" fmla="*/ 0 h 791"/>
                      <a:gd name="txR" fmla="*/ 1769 w 1769"/>
                      <a:gd name="txB" fmla="*/ 791 h 791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>
                          <a:alpha val="100000"/>
                        </a:schemeClr>
                      </a:gs>
                      <a:gs pos="100000">
                        <a:schemeClr val="folHlink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2452" name="Group 334"/>
                <p:cNvGrpSpPr/>
                <p:nvPr/>
              </p:nvGrpSpPr>
              <p:grpSpPr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102503" name="Freeform 335"/>
                  <p:cNvSpPr/>
                  <p:nvPr/>
                </p:nvSpPr>
                <p:spPr>
                  <a:xfrm rot="2028410" flipH="1">
                    <a:off x="3681" y="438"/>
                    <a:ext cx="484" cy="84"/>
                  </a:xfrm>
                  <a:custGeom>
                    <a:avLst/>
                    <a:gdLst>
                      <a:gd name="txL" fmla="*/ 0 w 2736"/>
                      <a:gd name="txT" fmla="*/ 0 h 504"/>
                      <a:gd name="txR" fmla="*/ 2736 w 2736"/>
                      <a:gd name="txB" fmla="*/ 504 h 504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accent2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2504" name="Freeform 336"/>
                  <p:cNvSpPr/>
                  <p:nvPr/>
                </p:nvSpPr>
                <p:spPr>
                  <a:xfrm rot="2028410" flipH="1">
                    <a:off x="3472" y="231"/>
                    <a:ext cx="260" cy="132"/>
                  </a:xfrm>
                  <a:custGeom>
                    <a:avLst/>
                    <a:gdLst>
                      <a:gd name="txL" fmla="*/ 0 w 1769"/>
                      <a:gd name="txT" fmla="*/ 0 h 791"/>
                      <a:gd name="txR" fmla="*/ 1769 w 1769"/>
                      <a:gd name="txB" fmla="*/ 791 h 791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>
                          <a:alpha val="100000"/>
                        </a:schemeClr>
                      </a:gs>
                      <a:gs pos="100000">
                        <a:schemeClr val="folHlink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2453" name="Group 337"/>
                <p:cNvGrpSpPr/>
                <p:nvPr/>
              </p:nvGrpSpPr>
              <p:grpSpPr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102501" name="Freeform 338"/>
                  <p:cNvSpPr/>
                  <p:nvPr/>
                </p:nvSpPr>
                <p:spPr>
                  <a:xfrm rot="2664424" flipH="1">
                    <a:off x="3727" y="383"/>
                    <a:ext cx="491" cy="84"/>
                  </a:xfrm>
                  <a:custGeom>
                    <a:avLst/>
                    <a:gdLst>
                      <a:gd name="txL" fmla="*/ 0 w 2736"/>
                      <a:gd name="txT" fmla="*/ 0 h 504"/>
                      <a:gd name="txR" fmla="*/ 2736 w 2736"/>
                      <a:gd name="txB" fmla="*/ 504 h 504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accent2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2502" name="Freeform 339"/>
                  <p:cNvSpPr/>
                  <p:nvPr/>
                </p:nvSpPr>
                <p:spPr>
                  <a:xfrm rot="2664424" flipH="1">
                    <a:off x="3554" y="118"/>
                    <a:ext cx="264" cy="132"/>
                  </a:xfrm>
                  <a:custGeom>
                    <a:avLst/>
                    <a:gdLst>
                      <a:gd name="txL" fmla="*/ 0 w 1769"/>
                      <a:gd name="txT" fmla="*/ 0 h 791"/>
                      <a:gd name="txR" fmla="*/ 1769 w 1769"/>
                      <a:gd name="txB" fmla="*/ 791 h 791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>
                          <a:alpha val="100000"/>
                        </a:schemeClr>
                      </a:gs>
                      <a:gs pos="100000">
                        <a:schemeClr val="folHlink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2454" name="Group 340"/>
                <p:cNvGrpSpPr/>
                <p:nvPr/>
              </p:nvGrpSpPr>
              <p:grpSpPr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102499" name="Freeform 341"/>
                  <p:cNvSpPr/>
                  <p:nvPr/>
                </p:nvSpPr>
                <p:spPr>
                  <a:xfrm rot="3473776" flipH="1">
                    <a:off x="1753" y="958"/>
                    <a:ext cx="1100" cy="215"/>
                  </a:xfrm>
                  <a:custGeom>
                    <a:avLst/>
                    <a:gdLst>
                      <a:gd name="txL" fmla="*/ 0 w 2736"/>
                      <a:gd name="txT" fmla="*/ 0 h 504"/>
                      <a:gd name="txR" fmla="*/ 2736 w 2736"/>
                      <a:gd name="txB" fmla="*/ 504 h 504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accent2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2500" name="Freeform 342"/>
                  <p:cNvSpPr/>
                  <p:nvPr/>
                </p:nvSpPr>
                <p:spPr>
                  <a:xfrm rot="3473776" flipH="1">
                    <a:off x="1506" y="230"/>
                    <a:ext cx="591" cy="338"/>
                  </a:xfrm>
                  <a:custGeom>
                    <a:avLst/>
                    <a:gdLst>
                      <a:gd name="txL" fmla="*/ 0 w 1769"/>
                      <a:gd name="txT" fmla="*/ 0 h 791"/>
                      <a:gd name="txR" fmla="*/ 1769 w 1769"/>
                      <a:gd name="txB" fmla="*/ 791 h 791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>
                          <a:alpha val="100000"/>
                        </a:schemeClr>
                      </a:gs>
                      <a:gs pos="100000">
                        <a:schemeClr val="folHlink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2455" name="Group 343"/>
                <p:cNvGrpSpPr/>
                <p:nvPr/>
              </p:nvGrpSpPr>
              <p:grpSpPr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102497" name="Freeform 344"/>
                  <p:cNvSpPr/>
                  <p:nvPr/>
                </p:nvSpPr>
                <p:spPr>
                  <a:xfrm rot="4126480" flipH="1">
                    <a:off x="1931" y="924"/>
                    <a:ext cx="1061" cy="215"/>
                  </a:xfrm>
                  <a:custGeom>
                    <a:avLst/>
                    <a:gdLst>
                      <a:gd name="txL" fmla="*/ 0 w 2736"/>
                      <a:gd name="txT" fmla="*/ 0 h 504"/>
                      <a:gd name="txR" fmla="*/ 2736 w 2736"/>
                      <a:gd name="txB" fmla="*/ 504 h 504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accent2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2498" name="Freeform 345"/>
                  <p:cNvSpPr/>
                  <p:nvPr/>
                </p:nvSpPr>
                <p:spPr>
                  <a:xfrm rot="4126480" flipH="1">
                    <a:off x="1819" y="144"/>
                    <a:ext cx="570" cy="338"/>
                  </a:xfrm>
                  <a:custGeom>
                    <a:avLst/>
                    <a:gdLst>
                      <a:gd name="txL" fmla="*/ 0 w 1769"/>
                      <a:gd name="txT" fmla="*/ 0 h 791"/>
                      <a:gd name="txR" fmla="*/ 1769 w 1769"/>
                      <a:gd name="txB" fmla="*/ 791 h 791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>
                          <a:alpha val="100000"/>
                        </a:schemeClr>
                      </a:gs>
                      <a:gs pos="100000">
                        <a:schemeClr val="folHlink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2456" name="Group 346"/>
                <p:cNvGrpSpPr/>
                <p:nvPr/>
              </p:nvGrpSpPr>
              <p:grpSpPr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102495" name="Freeform 347"/>
                  <p:cNvSpPr/>
                  <p:nvPr/>
                </p:nvSpPr>
                <p:spPr>
                  <a:xfrm rot="-1325434">
                    <a:off x="2822" y="1023"/>
                    <a:ext cx="1233" cy="215"/>
                  </a:xfrm>
                  <a:custGeom>
                    <a:avLst/>
                    <a:gdLst>
                      <a:gd name="txL" fmla="*/ 0 w 2736"/>
                      <a:gd name="txT" fmla="*/ 0 h 504"/>
                      <a:gd name="txR" fmla="*/ 2736 w 2736"/>
                      <a:gd name="txB" fmla="*/ 504 h 504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>
                          <a:alpha val="100000"/>
                        </a:schemeClr>
                      </a:gs>
                      <a:gs pos="100000">
                        <a:schemeClr val="folHlink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2496" name="Freeform 348"/>
                  <p:cNvSpPr/>
                  <p:nvPr/>
                </p:nvSpPr>
                <p:spPr>
                  <a:xfrm rot="-1325434">
                    <a:off x="4005" y="672"/>
                    <a:ext cx="662" cy="338"/>
                  </a:xfrm>
                  <a:custGeom>
                    <a:avLst/>
                    <a:gdLst>
                      <a:gd name="txL" fmla="*/ 0 w 1769"/>
                      <a:gd name="txT" fmla="*/ 0 h 791"/>
                      <a:gd name="txR" fmla="*/ 1769 w 1769"/>
                      <a:gd name="txB" fmla="*/ 791 h 791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bg1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2457" name="Group 349"/>
                <p:cNvGrpSpPr/>
                <p:nvPr/>
              </p:nvGrpSpPr>
              <p:grpSpPr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102493" name="Freeform 350"/>
                  <p:cNvSpPr/>
                  <p:nvPr/>
                </p:nvSpPr>
                <p:spPr>
                  <a:xfrm rot="-1921064">
                    <a:off x="2683" y="947"/>
                    <a:ext cx="1233" cy="215"/>
                  </a:xfrm>
                  <a:custGeom>
                    <a:avLst/>
                    <a:gdLst>
                      <a:gd name="txL" fmla="*/ 0 w 2736"/>
                      <a:gd name="txT" fmla="*/ 0 h 504"/>
                      <a:gd name="txR" fmla="*/ 2736 w 2736"/>
                      <a:gd name="txB" fmla="*/ 504 h 504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>
                          <a:alpha val="100000"/>
                        </a:schemeClr>
                      </a:gs>
                      <a:gs pos="100000">
                        <a:schemeClr val="folHlink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2494" name="Freeform 351"/>
                  <p:cNvSpPr/>
                  <p:nvPr/>
                </p:nvSpPr>
                <p:spPr>
                  <a:xfrm rot="-1921064">
                    <a:off x="3802" y="445"/>
                    <a:ext cx="662" cy="338"/>
                  </a:xfrm>
                  <a:custGeom>
                    <a:avLst/>
                    <a:gdLst>
                      <a:gd name="txL" fmla="*/ 0 w 1769"/>
                      <a:gd name="txT" fmla="*/ 0 h 791"/>
                      <a:gd name="txR" fmla="*/ 1769 w 1769"/>
                      <a:gd name="txB" fmla="*/ 791 h 791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bg1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sp>
              <p:nvSpPr>
                <p:cNvPr id="102458" name="Freeform 352"/>
                <p:cNvSpPr/>
                <p:nvPr/>
              </p:nvSpPr>
              <p:spPr>
                <a:xfrm rot="4578755" flipH="1">
                  <a:off x="3968" y="372"/>
                  <a:ext cx="403" cy="57"/>
                </a:xfrm>
                <a:custGeom>
                  <a:avLst/>
                  <a:gdLst>
                    <a:gd name="txL" fmla="*/ 0 w 2736"/>
                    <a:gd name="txT" fmla="*/ 0 h 504"/>
                    <a:gd name="txR" fmla="*/ 2736 w 2736"/>
                    <a:gd name="txB" fmla="*/ 504 h 504"/>
                  </a:gdLst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>
                        <a:alpha val="100000"/>
                      </a:schemeClr>
                    </a:gs>
                    <a:gs pos="100000">
                      <a:schemeClr val="accent2">
                        <a:alpha val="100000"/>
                      </a:schemeClr>
                    </a:gs>
                  </a:gsLst>
                  <a:lin ang="0" scaled="1"/>
                  <a:tileRect/>
                </a:gradFill>
                <a:ln w="9525">
                  <a:noFill/>
                </a:ln>
              </p:spPr>
              <p:txBody>
                <a:bodyPr/>
                <a:p>
                  <a:endParaRPr lang="en-US"/>
                </a:p>
              </p:txBody>
            </p:sp>
            <p:sp>
              <p:nvSpPr>
                <p:cNvPr id="102459" name="Freeform 353"/>
                <p:cNvSpPr/>
                <p:nvPr/>
              </p:nvSpPr>
              <p:spPr>
                <a:xfrm rot="4578755" flipH="1">
                  <a:off x="3977" y="77"/>
                  <a:ext cx="216" cy="90"/>
                </a:xfrm>
                <a:custGeom>
                  <a:avLst/>
                  <a:gdLst>
                    <a:gd name="txL" fmla="*/ 0 w 1769"/>
                    <a:gd name="txT" fmla="*/ 0 h 791"/>
                    <a:gd name="txR" fmla="*/ 1769 w 1769"/>
                    <a:gd name="txB" fmla="*/ 791 h 791"/>
                  </a:gdLst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>
                        <a:alpha val="100000"/>
                      </a:schemeClr>
                    </a:gs>
                    <a:gs pos="100000">
                      <a:schemeClr val="folHlink">
                        <a:alpha val="100000"/>
                      </a:schemeClr>
                    </a:gs>
                  </a:gsLst>
                  <a:lin ang="0" scaled="1"/>
                  <a:tileRect/>
                </a:gradFill>
                <a:ln w="9525">
                  <a:noFill/>
                </a:ln>
              </p:spPr>
              <p:txBody>
                <a:bodyPr/>
                <a:p>
                  <a:endParaRPr lang="en-US"/>
                </a:p>
              </p:txBody>
            </p:sp>
            <p:grpSp>
              <p:nvGrpSpPr>
                <p:cNvPr id="102460" name="Group 354"/>
                <p:cNvGrpSpPr/>
                <p:nvPr/>
              </p:nvGrpSpPr>
              <p:grpSpPr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102491" name="Freeform 355"/>
                  <p:cNvSpPr/>
                  <p:nvPr/>
                </p:nvSpPr>
                <p:spPr>
                  <a:xfrm rot="-3857755">
                    <a:off x="2361" y="938"/>
                    <a:ext cx="1062" cy="184"/>
                  </a:xfrm>
                  <a:custGeom>
                    <a:avLst/>
                    <a:gdLst>
                      <a:gd name="txL" fmla="*/ 0 w 2736"/>
                      <a:gd name="txT" fmla="*/ 0 h 504"/>
                      <a:gd name="txR" fmla="*/ 2736 w 2736"/>
                      <a:gd name="txB" fmla="*/ 504 h 504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>
                          <a:alpha val="100000"/>
                        </a:schemeClr>
                      </a:gs>
                      <a:gs pos="100000">
                        <a:schemeClr val="folHlink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2492" name="Freeform 356"/>
                  <p:cNvSpPr/>
                  <p:nvPr/>
                </p:nvSpPr>
                <p:spPr>
                  <a:xfrm rot="-3857755">
                    <a:off x="3010" y="181"/>
                    <a:ext cx="570" cy="289"/>
                  </a:xfrm>
                  <a:custGeom>
                    <a:avLst/>
                    <a:gdLst>
                      <a:gd name="txL" fmla="*/ 0 w 1769"/>
                      <a:gd name="txT" fmla="*/ 0 h 791"/>
                      <a:gd name="txR" fmla="*/ 1769 w 1769"/>
                      <a:gd name="txB" fmla="*/ 791 h 791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bg1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2461" name="Group 357"/>
                <p:cNvGrpSpPr/>
                <p:nvPr/>
              </p:nvGrpSpPr>
              <p:grpSpPr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102489" name="Freeform 358"/>
                  <p:cNvSpPr/>
                  <p:nvPr/>
                </p:nvSpPr>
                <p:spPr>
                  <a:xfrm rot="-2777260">
                    <a:off x="2491" y="914"/>
                    <a:ext cx="1155" cy="270"/>
                  </a:xfrm>
                  <a:custGeom>
                    <a:avLst/>
                    <a:gdLst>
                      <a:gd name="txL" fmla="*/ 0 w 2736"/>
                      <a:gd name="txT" fmla="*/ 0 h 504"/>
                      <a:gd name="txR" fmla="*/ 2736 w 2736"/>
                      <a:gd name="txB" fmla="*/ 504 h 504"/>
                    </a:gdLst>
                    <a:ahLst/>
                    <a:cxnLst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</a:cxnLst>
                    <a:rect l="txL" t="txT" r="txR" b="tx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>
                          <a:alpha val="100000"/>
                        </a:schemeClr>
                      </a:gs>
                      <a:gs pos="100000">
                        <a:schemeClr val="folHlink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2490" name="Freeform 359"/>
                  <p:cNvSpPr/>
                  <p:nvPr/>
                </p:nvSpPr>
                <p:spPr>
                  <a:xfrm rot="-2777260">
                    <a:off x="3429" y="261"/>
                    <a:ext cx="620" cy="423"/>
                  </a:xfrm>
                  <a:custGeom>
                    <a:avLst/>
                    <a:gdLst>
                      <a:gd name="txL" fmla="*/ 0 w 1769"/>
                      <a:gd name="txT" fmla="*/ 0 h 791"/>
                      <a:gd name="txR" fmla="*/ 1769 w 1769"/>
                      <a:gd name="txB" fmla="*/ 791 h 791"/>
                    </a:gdLst>
                    <a:ahLst/>
                    <a:cxnLst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</a:cxnLst>
                    <a:rect l="txL" t="txT" r="txR" b="tx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bg1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2462" name="Group 360"/>
                <p:cNvGrpSpPr/>
                <p:nvPr/>
              </p:nvGrpSpPr>
              <p:grpSpPr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102487" name="Freeform 361"/>
                  <p:cNvSpPr/>
                  <p:nvPr/>
                </p:nvSpPr>
                <p:spPr>
                  <a:xfrm rot="-4903748">
                    <a:off x="2296" y="960"/>
                    <a:ext cx="954" cy="86"/>
                  </a:xfrm>
                  <a:custGeom>
                    <a:avLst/>
                    <a:gdLst>
                      <a:gd name="txL" fmla="*/ 0 w 2736"/>
                      <a:gd name="txT" fmla="*/ 0 h 504"/>
                      <a:gd name="txR" fmla="*/ 2736 w 2736"/>
                      <a:gd name="txB" fmla="*/ 504 h 504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>
                          <a:alpha val="100000"/>
                        </a:schemeClr>
                      </a:gs>
                      <a:gs pos="100000">
                        <a:schemeClr val="folHlink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2488" name="Freeform 362"/>
                  <p:cNvSpPr/>
                  <p:nvPr/>
                </p:nvSpPr>
                <p:spPr>
                  <a:xfrm rot="-4903748">
                    <a:off x="2649" y="220"/>
                    <a:ext cx="512" cy="135"/>
                  </a:xfrm>
                  <a:custGeom>
                    <a:avLst/>
                    <a:gdLst>
                      <a:gd name="txL" fmla="*/ 0 w 1769"/>
                      <a:gd name="txT" fmla="*/ 0 h 791"/>
                      <a:gd name="txR" fmla="*/ 1769 w 1769"/>
                      <a:gd name="txB" fmla="*/ 791 h 791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bg1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2463" name="Group 363"/>
                <p:cNvGrpSpPr/>
                <p:nvPr/>
              </p:nvGrpSpPr>
              <p:grpSpPr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102485" name="Freeform 364"/>
                  <p:cNvSpPr/>
                  <p:nvPr/>
                </p:nvSpPr>
                <p:spPr>
                  <a:xfrm rot="-3264308" flipH="1">
                    <a:off x="1010" y="2475"/>
                    <a:ext cx="1724" cy="312"/>
                  </a:xfrm>
                  <a:custGeom>
                    <a:avLst/>
                    <a:gdLst>
                      <a:gd name="txL" fmla="*/ 0 w 2736"/>
                      <a:gd name="txT" fmla="*/ 0 h 504"/>
                      <a:gd name="txR" fmla="*/ 2736 w 2736"/>
                      <a:gd name="txB" fmla="*/ 504 h 504"/>
                    </a:gdLst>
                    <a:ahLst/>
                    <a:cxnLst>
                      <a:cxn ang="0">
                        <a:pos x="0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0" y="1"/>
                      </a:cxn>
                    </a:cxnLst>
                    <a:rect l="txL" t="txT" r="txR" b="tx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accent2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2486" name="Freeform 365"/>
                  <p:cNvSpPr/>
                  <p:nvPr/>
                </p:nvSpPr>
                <p:spPr>
                  <a:xfrm rot="-3264308" flipH="1">
                    <a:off x="725" y="3511"/>
                    <a:ext cx="925" cy="490"/>
                  </a:xfrm>
                  <a:custGeom>
                    <a:avLst/>
                    <a:gdLst>
                      <a:gd name="txL" fmla="*/ 0 w 1769"/>
                      <a:gd name="txT" fmla="*/ 0 h 791"/>
                      <a:gd name="txR" fmla="*/ 1769 w 1769"/>
                      <a:gd name="txB" fmla="*/ 791 h 791"/>
                    </a:gdLst>
                    <a:ahLst/>
                    <a:cxnLst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0" y="1"/>
                      </a:cxn>
                      <a:cxn ang="0">
                        <a:pos x="1" y="1"/>
                      </a:cxn>
                    </a:cxnLst>
                    <a:rect l="txL" t="txT" r="txR" b="tx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bg1">
                          <a:alpha val="100000"/>
                        </a:schemeClr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2464" name="Group 366"/>
                <p:cNvGrpSpPr/>
                <p:nvPr/>
              </p:nvGrpSpPr>
              <p:grpSpPr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102483" name="Freeform 367"/>
                  <p:cNvSpPr/>
                  <p:nvPr/>
                </p:nvSpPr>
                <p:spPr>
                  <a:xfrm rot="-4057115" flipH="1">
                    <a:off x="1267" y="2577"/>
                    <a:ext cx="1595" cy="312"/>
                  </a:xfrm>
                  <a:custGeom>
                    <a:avLst/>
                    <a:gdLst>
                      <a:gd name="txL" fmla="*/ 0 w 2736"/>
                      <a:gd name="txT" fmla="*/ 0 h 504"/>
                      <a:gd name="txR" fmla="*/ 2736 w 2736"/>
                      <a:gd name="txB" fmla="*/ 504 h 504"/>
                    </a:gdLst>
                    <a:ahLst/>
                    <a:cxnLst>
                      <a:cxn ang="0">
                        <a:pos x="0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0" y="1"/>
                      </a:cxn>
                    </a:cxnLst>
                    <a:rect l="txL" t="txT" r="txR" b="tx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accent2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2484" name="Freeform 368"/>
                  <p:cNvSpPr/>
                  <p:nvPr/>
                </p:nvSpPr>
                <p:spPr>
                  <a:xfrm rot="-4057115" flipH="1">
                    <a:off x="1272" y="3636"/>
                    <a:ext cx="856" cy="490"/>
                  </a:xfrm>
                  <a:custGeom>
                    <a:avLst/>
                    <a:gdLst>
                      <a:gd name="txL" fmla="*/ 0 w 1769"/>
                      <a:gd name="txT" fmla="*/ 0 h 791"/>
                      <a:gd name="txR" fmla="*/ 1769 w 1769"/>
                      <a:gd name="txB" fmla="*/ 791 h 791"/>
                    </a:gdLst>
                    <a:ahLst/>
                    <a:cxnLst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</a:cxnLst>
                    <a:rect l="txL" t="txT" r="txR" b="tx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bg1">
                          <a:alpha val="100000"/>
                        </a:schemeClr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2465" name="Group 369"/>
                <p:cNvGrpSpPr/>
                <p:nvPr/>
              </p:nvGrpSpPr>
              <p:grpSpPr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102481" name="Freeform 370"/>
                  <p:cNvSpPr/>
                  <p:nvPr/>
                </p:nvSpPr>
                <p:spPr>
                  <a:xfrm rot="-4817938" flipH="1">
                    <a:off x="1442" y="2695"/>
                    <a:ext cx="1711" cy="301"/>
                  </a:xfrm>
                  <a:custGeom>
                    <a:avLst/>
                    <a:gdLst>
                      <a:gd name="txL" fmla="*/ 0 w 2736"/>
                      <a:gd name="txT" fmla="*/ 0 h 504"/>
                      <a:gd name="txR" fmla="*/ 2736 w 2736"/>
                      <a:gd name="txB" fmla="*/ 504 h 504"/>
                    </a:gdLst>
                    <a:ahLst/>
                    <a:cxnLst>
                      <a:cxn ang="0">
                        <a:pos x="0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0" y="1"/>
                      </a:cxn>
                    </a:cxnLst>
                    <a:rect l="txL" t="txT" r="txR" b="tx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accent2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2482" name="Freeform 371"/>
                  <p:cNvSpPr/>
                  <p:nvPr/>
                </p:nvSpPr>
                <p:spPr>
                  <a:xfrm rot="-4817938" flipH="1">
                    <a:off x="1733" y="3898"/>
                    <a:ext cx="918" cy="473"/>
                  </a:xfrm>
                  <a:custGeom>
                    <a:avLst/>
                    <a:gdLst>
                      <a:gd name="txL" fmla="*/ 0 w 1769"/>
                      <a:gd name="txT" fmla="*/ 0 h 791"/>
                      <a:gd name="txR" fmla="*/ 1769 w 1769"/>
                      <a:gd name="txB" fmla="*/ 791 h 791"/>
                    </a:gdLst>
                    <a:ahLst/>
                    <a:cxnLst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0" y="1"/>
                      </a:cxn>
                      <a:cxn ang="0">
                        <a:pos x="1" y="1"/>
                      </a:cxn>
                    </a:cxnLst>
                    <a:rect l="txL" t="txT" r="txR" b="tx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bg1">
                          <a:alpha val="100000"/>
                        </a:schemeClr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2466" name="Group 372"/>
                <p:cNvGrpSpPr/>
                <p:nvPr/>
              </p:nvGrpSpPr>
              <p:grpSpPr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102479" name="Freeform 373"/>
                  <p:cNvSpPr/>
                  <p:nvPr/>
                </p:nvSpPr>
                <p:spPr>
                  <a:xfrm rot="3144576">
                    <a:off x="2628" y="2423"/>
                    <a:ext cx="1724" cy="312"/>
                  </a:xfrm>
                  <a:custGeom>
                    <a:avLst/>
                    <a:gdLst>
                      <a:gd name="txL" fmla="*/ 0 w 2736"/>
                      <a:gd name="txT" fmla="*/ 0 h 504"/>
                      <a:gd name="txR" fmla="*/ 2736 w 2736"/>
                      <a:gd name="txB" fmla="*/ 504 h 504"/>
                    </a:gdLst>
                    <a:ahLst/>
                    <a:cxnLst>
                      <a:cxn ang="0">
                        <a:pos x="0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0" y="1"/>
                      </a:cxn>
                    </a:cxnLst>
                    <a:rect l="txL" t="txT" r="txR" b="tx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>
                          <a:alpha val="100000"/>
                        </a:schemeClr>
                      </a:gs>
                      <a:gs pos="100000">
                        <a:schemeClr val="folHlink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2480" name="Freeform 374"/>
                  <p:cNvSpPr/>
                  <p:nvPr/>
                </p:nvSpPr>
                <p:spPr>
                  <a:xfrm rot="3144576">
                    <a:off x="3751" y="3435"/>
                    <a:ext cx="925" cy="490"/>
                  </a:xfrm>
                  <a:custGeom>
                    <a:avLst/>
                    <a:gdLst>
                      <a:gd name="txL" fmla="*/ 0 w 1769"/>
                      <a:gd name="txT" fmla="*/ 0 h 791"/>
                      <a:gd name="txR" fmla="*/ 1769 w 1769"/>
                      <a:gd name="txB" fmla="*/ 791 h 791"/>
                    </a:gdLst>
                    <a:ahLst/>
                    <a:cxnLst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0" y="1"/>
                      </a:cxn>
                      <a:cxn ang="0">
                        <a:pos x="1" y="1"/>
                      </a:cxn>
                    </a:cxnLst>
                    <a:rect l="txL" t="txT" r="txR" b="tx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bg1">
                          <a:alpha val="100000"/>
                        </a:schemeClr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2467" name="Group 375"/>
                <p:cNvGrpSpPr/>
                <p:nvPr/>
              </p:nvGrpSpPr>
              <p:grpSpPr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102477" name="Freeform 376"/>
                  <p:cNvSpPr/>
                  <p:nvPr/>
                </p:nvSpPr>
                <p:spPr>
                  <a:xfrm rot="3745735">
                    <a:off x="2505" y="2541"/>
                    <a:ext cx="1650" cy="299"/>
                  </a:xfrm>
                  <a:custGeom>
                    <a:avLst/>
                    <a:gdLst>
                      <a:gd name="txL" fmla="*/ 0 w 2736"/>
                      <a:gd name="txT" fmla="*/ 0 h 504"/>
                      <a:gd name="txR" fmla="*/ 2736 w 2736"/>
                      <a:gd name="txB" fmla="*/ 504 h 504"/>
                    </a:gdLst>
                    <a:ahLst/>
                    <a:cxnLst>
                      <a:cxn ang="0">
                        <a:pos x="0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0" y="1"/>
                      </a:cxn>
                    </a:cxnLst>
                    <a:rect l="txL" t="txT" r="txR" b="tx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>
                          <a:alpha val="100000"/>
                        </a:schemeClr>
                      </a:gs>
                      <a:gs pos="100000">
                        <a:schemeClr val="folHlink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2478" name="Freeform 377"/>
                  <p:cNvSpPr/>
                  <p:nvPr/>
                </p:nvSpPr>
                <p:spPr>
                  <a:xfrm rot="3745735">
                    <a:off x="3387" y="3615"/>
                    <a:ext cx="885" cy="469"/>
                  </a:xfrm>
                  <a:custGeom>
                    <a:avLst/>
                    <a:gdLst>
                      <a:gd name="txL" fmla="*/ 0 w 1769"/>
                      <a:gd name="txT" fmla="*/ 0 h 791"/>
                      <a:gd name="txR" fmla="*/ 1769 w 1769"/>
                      <a:gd name="txB" fmla="*/ 791 h 791"/>
                    </a:gdLst>
                    <a:ahLst/>
                    <a:cxnLst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0" y="1"/>
                      </a:cxn>
                      <a:cxn ang="0">
                        <a:pos x="1" y="1"/>
                      </a:cxn>
                    </a:cxnLst>
                    <a:rect l="txL" t="txT" r="txR" b="tx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bg1">
                          <a:alpha val="100000"/>
                        </a:schemeClr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2468" name="Group 378"/>
                <p:cNvGrpSpPr/>
                <p:nvPr/>
              </p:nvGrpSpPr>
              <p:grpSpPr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102475" name="Freeform 379"/>
                  <p:cNvSpPr/>
                  <p:nvPr/>
                </p:nvSpPr>
                <p:spPr>
                  <a:xfrm rot="4286818">
                    <a:off x="2328" y="2660"/>
                    <a:ext cx="1601" cy="246"/>
                  </a:xfrm>
                  <a:custGeom>
                    <a:avLst/>
                    <a:gdLst>
                      <a:gd name="txL" fmla="*/ 0 w 2736"/>
                      <a:gd name="txT" fmla="*/ 0 h 504"/>
                      <a:gd name="txR" fmla="*/ 2736 w 2736"/>
                      <a:gd name="txB" fmla="*/ 504 h 504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1" y="0"/>
                      </a:cxn>
                      <a:cxn ang="0">
                        <a:pos x="1" y="0"/>
                      </a:cxn>
                      <a:cxn ang="0">
                        <a:pos x="1" y="0"/>
                      </a:cxn>
                      <a:cxn ang="0">
                        <a:pos x="1" y="0"/>
                      </a:cxn>
                      <a:cxn ang="0">
                        <a:pos x="1" y="0"/>
                      </a:cxn>
                      <a:cxn ang="0">
                        <a:pos x="1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>
                          <a:alpha val="100000"/>
                        </a:schemeClr>
                      </a:gs>
                      <a:gs pos="100000">
                        <a:schemeClr val="folHlink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2476" name="Freeform 380"/>
                  <p:cNvSpPr/>
                  <p:nvPr/>
                </p:nvSpPr>
                <p:spPr>
                  <a:xfrm rot="4286818">
                    <a:off x="3002" y="3746"/>
                    <a:ext cx="859" cy="386"/>
                  </a:xfrm>
                  <a:custGeom>
                    <a:avLst/>
                    <a:gdLst>
                      <a:gd name="txL" fmla="*/ 0 w 1769"/>
                      <a:gd name="txT" fmla="*/ 0 h 791"/>
                      <a:gd name="txR" fmla="*/ 1769 w 1769"/>
                      <a:gd name="txB" fmla="*/ 791 h 791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bg1">
                          <a:alpha val="100000"/>
                        </a:schemeClr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2469" name="Group 381"/>
                <p:cNvGrpSpPr/>
                <p:nvPr/>
              </p:nvGrpSpPr>
              <p:grpSpPr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102473" name="Freeform 382"/>
                  <p:cNvSpPr/>
                  <p:nvPr/>
                </p:nvSpPr>
                <p:spPr>
                  <a:xfrm rot="4898956">
                    <a:off x="2206" y="2713"/>
                    <a:ext cx="1471" cy="246"/>
                  </a:xfrm>
                  <a:custGeom>
                    <a:avLst/>
                    <a:gdLst>
                      <a:gd name="txL" fmla="*/ 0 w 2736"/>
                      <a:gd name="txT" fmla="*/ 0 h 504"/>
                      <a:gd name="txR" fmla="*/ 2736 w 2736"/>
                      <a:gd name="txB" fmla="*/ 504 h 504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1" y="0"/>
                      </a:cxn>
                      <a:cxn ang="0">
                        <a:pos x="1" y="0"/>
                      </a:cxn>
                      <a:cxn ang="0">
                        <a:pos x="1" y="0"/>
                      </a:cxn>
                      <a:cxn ang="0">
                        <a:pos x="1" y="0"/>
                      </a:cxn>
                      <a:cxn ang="0">
                        <a:pos x="1" y="0"/>
                      </a:cxn>
                      <a:cxn ang="0">
                        <a:pos x="1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>
                          <a:alpha val="100000"/>
                        </a:schemeClr>
                      </a:gs>
                      <a:gs pos="100000">
                        <a:schemeClr val="folHlink">
                          <a:alpha val="100000"/>
                        </a:schemeClr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2474" name="Freeform 383"/>
                  <p:cNvSpPr/>
                  <p:nvPr/>
                </p:nvSpPr>
                <p:spPr>
                  <a:xfrm rot="4898956">
                    <a:off x="2636" y="3732"/>
                    <a:ext cx="790" cy="386"/>
                  </a:xfrm>
                  <a:custGeom>
                    <a:avLst/>
                    <a:gdLst>
                      <a:gd name="txL" fmla="*/ 0 w 1769"/>
                      <a:gd name="txT" fmla="*/ 0 h 791"/>
                      <a:gd name="txR" fmla="*/ 1769 w 1769"/>
                      <a:gd name="txB" fmla="*/ 791 h 791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bg1">
                          <a:alpha val="100000"/>
                        </a:schemeClr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2470" name="Group 384"/>
                <p:cNvGrpSpPr/>
                <p:nvPr/>
              </p:nvGrpSpPr>
              <p:grpSpPr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102471" name="Freeform 385"/>
                  <p:cNvSpPr/>
                  <p:nvPr/>
                </p:nvSpPr>
                <p:spPr>
                  <a:xfrm rot="5755659">
                    <a:off x="1900" y="2759"/>
                    <a:ext cx="1437" cy="188"/>
                  </a:xfrm>
                  <a:custGeom>
                    <a:avLst/>
                    <a:gdLst>
                      <a:gd name="txL" fmla="*/ 0 w 2736"/>
                      <a:gd name="txT" fmla="*/ 0 h 504"/>
                      <a:gd name="txR" fmla="*/ 2736 w 2736"/>
                      <a:gd name="txB" fmla="*/ 504 h 504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1" y="0"/>
                      </a:cxn>
                      <a:cxn ang="0">
                        <a:pos x="1" y="0"/>
                      </a:cxn>
                      <a:cxn ang="0">
                        <a:pos x="1" y="0"/>
                      </a:cxn>
                      <a:cxn ang="0">
                        <a:pos x="1" y="0"/>
                      </a:cxn>
                      <a:cxn ang="0">
                        <a:pos x="1" y="0"/>
                      </a:cxn>
                      <a:cxn ang="0">
                        <a:pos x="1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>
                          <a:alpha val="100000"/>
                        </a:schemeClr>
                      </a:gs>
                      <a:gs pos="100000">
                        <a:schemeClr val="folHlink">
                          <a:alpha val="100000"/>
                        </a:schemeClr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2472" name="Freeform 386"/>
                  <p:cNvSpPr/>
                  <p:nvPr/>
                </p:nvSpPr>
                <p:spPr>
                  <a:xfrm rot="5755659">
                    <a:off x="2049" y="3787"/>
                    <a:ext cx="771" cy="295"/>
                  </a:xfrm>
                  <a:custGeom>
                    <a:avLst/>
                    <a:gdLst>
                      <a:gd name="txL" fmla="*/ 0 w 1769"/>
                      <a:gd name="txT" fmla="*/ 0 h 791"/>
                      <a:gd name="txR" fmla="*/ 1769 w 1769"/>
                      <a:gd name="txB" fmla="*/ 791 h 791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>
                          <a:alpha val="100000"/>
                        </a:schemeClr>
                      </a:gs>
                      <a:gs pos="100000">
                        <a:schemeClr val="bg1">
                          <a:alpha val="100000"/>
                        </a:schemeClr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</p:grpSp>
          <p:sp>
            <p:nvSpPr>
              <p:cNvPr id="102415" name="Freeform 387"/>
              <p:cNvSpPr/>
              <p:nvPr/>
            </p:nvSpPr>
            <p:spPr>
              <a:xfrm flipH="1">
                <a:off x="3873" y="934"/>
                <a:ext cx="191" cy="580"/>
              </a:xfrm>
              <a:custGeom>
                <a:avLst/>
                <a:gdLst>
                  <a:gd name="txL" fmla="*/ 0 w 776"/>
                  <a:gd name="txT" fmla="*/ 0 h 2368"/>
                  <a:gd name="txR" fmla="*/ 776 w 776"/>
                  <a:gd name="txB" fmla="*/ 2368 h 2368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 cap="flat" cmpd="sng">
                <a:solidFill>
                  <a:schemeClr val="accent1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02416" name="Arc 388"/>
              <p:cNvSpPr/>
              <p:nvPr/>
            </p:nvSpPr>
            <p:spPr>
              <a:xfrm flipH="1">
                <a:off x="3528" y="726"/>
                <a:ext cx="833" cy="903"/>
              </a:xfrm>
              <a:custGeom>
                <a:avLst/>
                <a:gdLst>
                  <a:gd name="txL" fmla="*/ 0 w 21600"/>
                  <a:gd name="txT" fmla="*/ 0 h 21602"/>
                  <a:gd name="txR" fmla="*/ 21600 w 21600"/>
                  <a:gd name="txB" fmla="*/ 21602 h 21602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1600" h="21602" fill="none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lnTo>
                      <a:pt x="5466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folHlink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02417" name="Arc 389"/>
              <p:cNvSpPr/>
              <p:nvPr/>
            </p:nvSpPr>
            <p:spPr>
              <a:xfrm flipV="1">
                <a:off x="4278" y="179"/>
                <a:ext cx="1007" cy="802"/>
              </a:xfrm>
              <a:custGeom>
                <a:avLst/>
                <a:gdLst>
                  <a:gd name="txL" fmla="*/ 0 w 36729"/>
                  <a:gd name="txT" fmla="*/ 0 h 21600"/>
                  <a:gd name="txR" fmla="*/ 36729 w 36729"/>
                  <a:gd name="txB" fmla="*/ 21600 h 21600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36729" h="21600" fill="none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lnTo>
                      <a:pt x="36729" y="10451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1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02418" name="Arc 390"/>
              <p:cNvSpPr/>
              <p:nvPr/>
            </p:nvSpPr>
            <p:spPr>
              <a:xfrm flipH="1">
                <a:off x="3612" y="580"/>
                <a:ext cx="487" cy="933"/>
              </a:xfrm>
              <a:custGeom>
                <a:avLst/>
                <a:gdLst>
                  <a:gd name="txL" fmla="*/ 0 w 28940"/>
                  <a:gd name="txT" fmla="*/ 0 h 22305"/>
                  <a:gd name="txR" fmla="*/ 28940 w 28940"/>
                  <a:gd name="txB" fmla="*/ 22305 h 22305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8940" h="22305" fill="none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lnTo>
                      <a:pt x="0" y="1285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1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02419" name="Arc 391"/>
              <p:cNvSpPr/>
              <p:nvPr/>
            </p:nvSpPr>
            <p:spPr>
              <a:xfrm flipH="1">
                <a:off x="3267" y="628"/>
                <a:ext cx="791" cy="932"/>
              </a:xfrm>
              <a:custGeom>
                <a:avLst/>
                <a:gdLst>
                  <a:gd name="txL" fmla="*/ 0 w 30473"/>
                  <a:gd name="txT" fmla="*/ 0 h 22305"/>
                  <a:gd name="txR" fmla="*/ 30473 w 30473"/>
                  <a:gd name="txB" fmla="*/ 22305 h 22305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30473" h="22305" fill="none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lnTo>
                      <a:pt x="-1" y="1906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folHlink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02420" name="Arc 392"/>
              <p:cNvSpPr/>
              <p:nvPr/>
            </p:nvSpPr>
            <p:spPr>
              <a:xfrm flipH="1">
                <a:off x="3197" y="458"/>
                <a:ext cx="932" cy="933"/>
              </a:xfrm>
              <a:custGeom>
                <a:avLst/>
                <a:gdLst>
                  <a:gd name="txL" fmla="*/ 0 w 34455"/>
                  <a:gd name="txT" fmla="*/ 0 h 22305"/>
                  <a:gd name="txR" fmla="*/ 34455 w 34455"/>
                  <a:gd name="txB" fmla="*/ 22305 h 22305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34455" h="22305" fill="none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lnTo>
                      <a:pt x="0" y="4241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folHlink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02421" name="Arc 393"/>
              <p:cNvSpPr/>
              <p:nvPr/>
            </p:nvSpPr>
            <p:spPr>
              <a:xfrm>
                <a:off x="4229" y="589"/>
                <a:ext cx="149" cy="933"/>
              </a:xfrm>
              <a:custGeom>
                <a:avLst/>
                <a:gdLst>
                  <a:gd name="txL" fmla="*/ 0 w 34812"/>
                  <a:gd name="txT" fmla="*/ 0 h 22305"/>
                  <a:gd name="txR" fmla="*/ 34812 w 34812"/>
                  <a:gd name="txB" fmla="*/ 22305 h 22305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34812" h="22305" fill="none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lnTo>
                      <a:pt x="-1" y="4511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1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02422" name="Arc 394"/>
              <p:cNvSpPr/>
              <p:nvPr/>
            </p:nvSpPr>
            <p:spPr>
              <a:xfrm>
                <a:off x="4268" y="585"/>
                <a:ext cx="394" cy="933"/>
              </a:xfrm>
              <a:custGeom>
                <a:avLst/>
                <a:gdLst>
                  <a:gd name="txL" fmla="*/ 0 w 34812"/>
                  <a:gd name="txT" fmla="*/ 0 h 22305"/>
                  <a:gd name="txR" fmla="*/ 34812 w 34812"/>
                  <a:gd name="txB" fmla="*/ 22305 h 22305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34812" h="22305" fill="none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lnTo>
                      <a:pt x="-1" y="4511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folHlink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02423" name="Arc 395"/>
              <p:cNvSpPr/>
              <p:nvPr/>
            </p:nvSpPr>
            <p:spPr>
              <a:xfrm>
                <a:off x="4303" y="463"/>
                <a:ext cx="559" cy="933"/>
              </a:xfrm>
              <a:custGeom>
                <a:avLst/>
                <a:gdLst>
                  <a:gd name="txL" fmla="*/ 0 w 34812"/>
                  <a:gd name="txT" fmla="*/ 0 h 22305"/>
                  <a:gd name="txR" fmla="*/ 34812 w 34812"/>
                  <a:gd name="txB" fmla="*/ 22305 h 22305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34812" h="22305" fill="none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lnTo>
                      <a:pt x="-1" y="4511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1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02424" name="Freeform 396"/>
              <p:cNvSpPr/>
              <p:nvPr/>
            </p:nvSpPr>
            <p:spPr>
              <a:xfrm>
                <a:off x="4410" y="1033"/>
                <a:ext cx="190" cy="580"/>
              </a:xfrm>
              <a:custGeom>
                <a:avLst/>
                <a:gdLst>
                  <a:gd name="txL" fmla="*/ 0 w 776"/>
                  <a:gd name="txT" fmla="*/ 0 h 2368"/>
                  <a:gd name="txR" fmla="*/ 776 w 776"/>
                  <a:gd name="txB" fmla="*/ 2368 h 2368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 cap="flat" cmpd="sng">
                <a:solidFill>
                  <a:schemeClr val="accent1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02425" name="Freeform 397"/>
              <p:cNvSpPr/>
              <p:nvPr/>
            </p:nvSpPr>
            <p:spPr>
              <a:xfrm rot="-1939245" flipV="1">
                <a:off x="4114" y="843"/>
                <a:ext cx="173" cy="328"/>
              </a:xfrm>
              <a:custGeom>
                <a:avLst/>
                <a:gdLst>
                  <a:gd name="txL" fmla="*/ 0 w 776"/>
                  <a:gd name="txT" fmla="*/ 0 h 2368"/>
                  <a:gd name="txR" fmla="*/ 776 w 776"/>
                  <a:gd name="txB" fmla="*/ 2368 h 2368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 cap="flat" cmpd="sng">
                <a:solidFill>
                  <a:schemeClr val="accent2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02426" name="Arc 398"/>
              <p:cNvSpPr/>
              <p:nvPr/>
            </p:nvSpPr>
            <p:spPr>
              <a:xfrm flipH="1">
                <a:off x="3144" y="319"/>
                <a:ext cx="996" cy="933"/>
              </a:xfrm>
              <a:custGeom>
                <a:avLst/>
                <a:gdLst>
                  <a:gd name="txL" fmla="*/ 0 w 36830"/>
                  <a:gd name="txT" fmla="*/ 0 h 22305"/>
                  <a:gd name="txR" fmla="*/ 36830 w 36830"/>
                  <a:gd name="txB" fmla="*/ 22305 h 22305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36830" h="22305" fill="none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lnTo>
                      <a:pt x="0" y="6283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folHlink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02427" name="Arc 399"/>
              <p:cNvSpPr/>
              <p:nvPr/>
            </p:nvSpPr>
            <p:spPr>
              <a:xfrm flipH="1">
                <a:off x="3425" y="123"/>
                <a:ext cx="725" cy="903"/>
              </a:xfrm>
              <a:custGeom>
                <a:avLst/>
                <a:gdLst>
                  <a:gd name="txL" fmla="*/ 0 w 31881"/>
                  <a:gd name="txT" fmla="*/ 0 h 21600"/>
                  <a:gd name="txR" fmla="*/ 31881 w 31881"/>
                  <a:gd name="txB" fmla="*/ 21600 h 21600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31881" h="21600" fill="none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lnTo>
                      <a:pt x="-1" y="10015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1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02428" name="Arc 400"/>
              <p:cNvSpPr/>
              <p:nvPr/>
            </p:nvSpPr>
            <p:spPr>
              <a:xfrm>
                <a:off x="4199" y="502"/>
                <a:ext cx="299" cy="904"/>
              </a:xfrm>
              <a:custGeom>
                <a:avLst/>
                <a:gdLst>
                  <a:gd name="txL" fmla="*/ 0 w 31146"/>
                  <a:gd name="txT" fmla="*/ 0 h 21600"/>
                  <a:gd name="txR" fmla="*/ 31146 w 31146"/>
                  <a:gd name="txB" fmla="*/ 21600 h 21600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31146" h="21600" fill="none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lnTo>
                      <a:pt x="-1" y="4511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2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02429" name="Freeform 401"/>
              <p:cNvSpPr/>
              <p:nvPr/>
            </p:nvSpPr>
            <p:spPr>
              <a:xfrm flipH="1">
                <a:off x="3307" y="982"/>
                <a:ext cx="425" cy="597"/>
              </a:xfrm>
              <a:custGeom>
                <a:avLst/>
                <a:gdLst>
                  <a:gd name="txL" fmla="*/ 0 w 776"/>
                  <a:gd name="txT" fmla="*/ 0 h 2368"/>
                  <a:gd name="txR" fmla="*/ 776 w 776"/>
                  <a:gd name="txB" fmla="*/ 2368 h 2368"/>
                </a:gdLst>
                <a:ahLst/>
                <a:cxnLst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</a:cxnLst>
                <a:rect l="txL" t="txT" r="txR" b="tx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 cap="flat" cmpd="sng">
                <a:solidFill>
                  <a:schemeClr val="folHlink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02430" name="Freeform 402"/>
              <p:cNvSpPr/>
              <p:nvPr/>
            </p:nvSpPr>
            <p:spPr>
              <a:xfrm flipH="1">
                <a:off x="3507" y="350"/>
                <a:ext cx="273" cy="598"/>
              </a:xfrm>
              <a:custGeom>
                <a:avLst/>
                <a:gdLst>
                  <a:gd name="txL" fmla="*/ 0 w 776"/>
                  <a:gd name="txT" fmla="*/ 0 h 2368"/>
                  <a:gd name="txR" fmla="*/ 776 w 776"/>
                  <a:gd name="txB" fmla="*/ 2368 h 2368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 cap="flat" cmpd="sng">
                <a:solidFill>
                  <a:schemeClr val="folHlink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02431" name="Freeform 403"/>
              <p:cNvSpPr/>
              <p:nvPr/>
            </p:nvSpPr>
            <p:spPr>
              <a:xfrm flipH="1">
                <a:off x="3821" y="172"/>
                <a:ext cx="164" cy="597"/>
              </a:xfrm>
              <a:custGeom>
                <a:avLst/>
                <a:gdLst>
                  <a:gd name="txL" fmla="*/ 0 w 776"/>
                  <a:gd name="txT" fmla="*/ 0 h 2368"/>
                  <a:gd name="txR" fmla="*/ 776 w 776"/>
                  <a:gd name="txB" fmla="*/ 2368 h 2368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 cap="flat" cmpd="sng">
                <a:solidFill>
                  <a:schemeClr val="folHlink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02432" name="Freeform 404"/>
              <p:cNvSpPr/>
              <p:nvPr/>
            </p:nvSpPr>
            <p:spPr>
              <a:xfrm>
                <a:off x="4841" y="894"/>
                <a:ext cx="395" cy="628"/>
              </a:xfrm>
              <a:custGeom>
                <a:avLst/>
                <a:gdLst>
                  <a:gd name="txL" fmla="*/ 0 w 776"/>
                  <a:gd name="txT" fmla="*/ 0 h 2368"/>
                  <a:gd name="txR" fmla="*/ 776 w 776"/>
                  <a:gd name="txB" fmla="*/ 2368 h 2368"/>
                </a:gdLst>
                <a:ahLst/>
                <a:cxnLst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</a:cxnLst>
                <a:rect l="txL" t="txT" r="txR" b="tx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 cap="flat" cmpd="sng">
                <a:solidFill>
                  <a:schemeClr val="accent1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02433" name="Freeform 405"/>
              <p:cNvSpPr/>
              <p:nvPr/>
            </p:nvSpPr>
            <p:spPr>
              <a:xfrm>
                <a:off x="4636" y="576"/>
                <a:ext cx="595" cy="419"/>
              </a:xfrm>
              <a:custGeom>
                <a:avLst/>
                <a:gdLst>
                  <a:gd name="txL" fmla="*/ 0 w 776"/>
                  <a:gd name="txT" fmla="*/ 0 h 2368"/>
                  <a:gd name="txR" fmla="*/ 776 w 776"/>
                  <a:gd name="txB" fmla="*/ 2368 h 2368"/>
                </a:gdLst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txL" t="txT" r="txR" b="tx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 cap="flat" cmpd="sng">
                <a:solidFill>
                  <a:schemeClr val="folHlink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02434" name="Freeform 406"/>
              <p:cNvSpPr/>
              <p:nvPr/>
            </p:nvSpPr>
            <p:spPr>
              <a:xfrm>
                <a:off x="4658" y="132"/>
                <a:ext cx="260" cy="562"/>
              </a:xfrm>
              <a:custGeom>
                <a:avLst/>
                <a:gdLst>
                  <a:gd name="txL" fmla="*/ 0 w 776"/>
                  <a:gd name="txT" fmla="*/ 0 h 2368"/>
                  <a:gd name="txR" fmla="*/ 776 w 776"/>
                  <a:gd name="txB" fmla="*/ 2368 h 2368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 cap="flat" cmpd="sng">
                <a:solidFill>
                  <a:schemeClr val="folHlink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02435" name="Freeform 407"/>
              <p:cNvSpPr/>
              <p:nvPr/>
            </p:nvSpPr>
            <p:spPr>
              <a:xfrm rot="-1346631">
                <a:off x="4401" y="599"/>
                <a:ext cx="174" cy="329"/>
              </a:xfrm>
              <a:custGeom>
                <a:avLst/>
                <a:gdLst>
                  <a:gd name="txL" fmla="*/ 0 w 776"/>
                  <a:gd name="txT" fmla="*/ 0 h 2368"/>
                  <a:gd name="txR" fmla="*/ 776 w 776"/>
                  <a:gd name="txB" fmla="*/ 2368 h 2368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 cap="flat" cmpd="sng">
                <a:solidFill>
                  <a:schemeClr val="accent2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02436" name="Freeform 408"/>
              <p:cNvSpPr/>
              <p:nvPr/>
            </p:nvSpPr>
            <p:spPr>
              <a:xfrm rot="1346631" flipH="1">
                <a:off x="3783" y="590"/>
                <a:ext cx="173" cy="329"/>
              </a:xfrm>
              <a:custGeom>
                <a:avLst/>
                <a:gdLst>
                  <a:gd name="txL" fmla="*/ 0 w 776"/>
                  <a:gd name="txT" fmla="*/ 0 h 2368"/>
                  <a:gd name="txR" fmla="*/ 776 w 776"/>
                  <a:gd name="txB" fmla="*/ 2368 h 2368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 cap="flat" cmpd="sng">
                <a:solidFill>
                  <a:schemeClr val="accent2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</p:grpSp>
      </p:grp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8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8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  <p:bldP spid="48139" grpId="0" animBg="1"/>
      <p:bldP spid="4814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3426" name="Rectangle 8"/>
          <p:cNvSpPr/>
          <p:nvPr/>
        </p:nvSpPr>
        <p:spPr>
          <a:xfrm>
            <a:off x="0" y="0"/>
            <a:ext cx="9372600" cy="6781800"/>
          </a:xfrm>
          <a:prstGeom prst="rect">
            <a:avLst/>
          </a:prstGeom>
          <a:solidFill>
            <a:srgbClr val="CCFFCC">
              <a:alpha val="85097"/>
            </a:srgbClr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609600" lvl="0" indent="-609600" eaLnBrk="1" hangingPunct="1">
              <a:lnSpc>
                <a:spcPct val="90000"/>
              </a:lnSpc>
              <a:buNone/>
            </a:pPr>
            <a:endParaRPr lang="en-US" altLang="en-US" sz="2400" b="1" u="sng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marL="609600" lvl="0" indent="-609600" eaLnBrk="1" hangingPunct="1">
              <a:lnSpc>
                <a:spcPct val="90000"/>
              </a:lnSpc>
              <a:buNone/>
            </a:pPr>
            <a:r>
              <a:rPr lang="en-US" altLang="en-US" sz="4000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altLang="en-US" sz="4000" u="sng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lvl="0" indent="-609600" eaLnBrk="1" hangingPunct="1">
              <a:lnSpc>
                <a:spcPct val="90000"/>
              </a:lnSpc>
              <a:buNone/>
            </a:pPr>
            <a:r>
              <a:rPr lang="en-US" altLang="en-US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tập 1</a:t>
            </a:r>
            <a:endParaRPr lang="en-US" altLang="en-US" u="sng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lvl="0" indent="-609600" eaLnBrk="1" hangingPunct="1">
              <a:lnSpc>
                <a:spcPct val="90000"/>
              </a:lnSpc>
              <a:spcBef>
                <a:spcPct val="10000"/>
              </a:spcBef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có nghĩa l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“bạn bè”: </a:t>
            </a:r>
            <a:r>
              <a:rPr lang="en-US" altLang="en-US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nghị,chiến hữu,thân hữu,hữu hảo,bằng hữu,bạn hữu</a:t>
            </a:r>
            <a:endParaRPr lang="en-US" altLang="en-US" dirty="0">
              <a:solidFill>
                <a:srgbClr val="FF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lvl="0" indent="-609600" eaLnBrk="1" hangingPunct="1">
              <a:lnSpc>
                <a:spcPct val="90000"/>
              </a:lnSpc>
              <a:spcBef>
                <a:spcPct val="10000"/>
              </a:spcBef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altLang="en-US" i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có nghĩa l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“có”: </a:t>
            </a:r>
            <a:r>
              <a:rPr lang="en-US" altLang="en-US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ích, hữu hiệu, hữu tình, hữu dụng</a:t>
            </a:r>
            <a:endParaRPr lang="en-US" altLang="en-US" dirty="0">
              <a:solidFill>
                <a:srgbClr val="FF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lvl="0" indent="-609600" eaLnBrk="1" hangingPunct="1">
              <a:lnSpc>
                <a:spcPct val="90000"/>
              </a:lnSpc>
              <a:buNone/>
            </a:pPr>
            <a:r>
              <a:rPr lang="en-US" altLang="en-US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tập 2</a:t>
            </a:r>
            <a:endParaRPr lang="en-US" altLang="en-US" u="sng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lvl="0" indent="-609600" eaLnBrk="1" hangingPunct="1">
              <a:lnSpc>
                <a:spcPct val="90000"/>
              </a:lnSpc>
              <a:spcBef>
                <a:spcPct val="10000"/>
              </a:spcBef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có nghĩa l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“gộp lại th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 lớn hơn”:</a:t>
            </a:r>
            <a:r>
              <a:rPr lang="en-US" altLang="en-US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tác, hợp nhất, hợp lực</a:t>
            </a:r>
            <a:endParaRPr lang="en-US" altLang="en-US" dirty="0">
              <a:solidFill>
                <a:srgbClr val="FF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lvl="0" indent="-609600" eaLnBrk="1" hangingPunct="1">
              <a:lnSpc>
                <a:spcPct val="90000"/>
              </a:lnSpc>
              <a:spcBef>
                <a:spcPct val="10000"/>
              </a:spcBef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altLang="en-US" i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có nghĩa l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“đúng với yêu cầu, đòi hỏi n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đấy”: </a:t>
            </a:r>
            <a:r>
              <a:rPr lang="en-US" altLang="en-US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tình, phù hợp, hợp thời, hợp lệ, hợp pháp, hợp lí.</a:t>
            </a:r>
            <a:endParaRPr lang="en-US" altLang="en-US" dirty="0">
              <a:solidFill>
                <a:srgbClr val="FF66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4450" name="Text Box 4"/>
          <p:cNvSpPr txBox="1"/>
          <p:nvPr/>
        </p:nvSpPr>
        <p:spPr>
          <a:xfrm>
            <a:off x="2895600" y="609600"/>
            <a:ext cx="3505200" cy="492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600" b="1" u="sng" dirty="0">
                <a:solidFill>
                  <a:srgbClr val="FF0066"/>
                </a:solidFill>
                <a:latin typeface="Times New Roman" panose="02020603050405020304" pitchFamily="18" charset="0"/>
              </a:rPr>
              <a:t>Luyện từ và câu</a:t>
            </a:r>
            <a:endParaRPr lang="en-US" altLang="en-US" sz="2600" b="1" u="sng" dirty="0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4451" name="WordArt 5"/>
          <p:cNvSpPr>
            <a:spLocks noTextEdit="1"/>
          </p:cNvSpPr>
          <p:nvPr/>
        </p:nvSpPr>
        <p:spPr>
          <a:xfrm>
            <a:off x="1447800" y="1066800"/>
            <a:ext cx="65913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en-US" sz="3600">
                <a:solidFill>
                  <a:srgbClr val="0000FF">
                    <a:alpha val="65881"/>
                  </a:srgbClr>
                </a:solidFill>
                <a:effectLst>
                  <a:outerShdw dist="35921" dir="2699999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Mở rộng vốn từ: Hữu nghị - Hợp tác</a:t>
            </a:r>
            <a:endParaRPr lang="en-US" sz="3600">
              <a:solidFill>
                <a:srgbClr val="0000FF">
                  <a:alpha val="65881"/>
                </a:srgbClr>
              </a:solidFill>
              <a:effectLst>
                <a:outerShdw dist="35921" dir="2699999" algn="ctr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4452" name="Picture 7" descr="F9849DCFA90C473196ECD16214E7700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391400" y="5529263"/>
            <a:ext cx="1752600" cy="1428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889" name="Text Box 9"/>
          <p:cNvSpPr txBox="1"/>
          <p:nvPr/>
        </p:nvSpPr>
        <p:spPr>
          <a:xfrm>
            <a:off x="0" y="1905000"/>
            <a:ext cx="9144000" cy="9540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2800" b="1" u="sng" dirty="0">
                <a:latin typeface="Times New Roman" panose="02020603050405020304" pitchFamily="18" charset="0"/>
              </a:rPr>
              <a:t>Bài tập 3:</a:t>
            </a:r>
            <a:r>
              <a:rPr lang="en-US" altLang="en-US" sz="2800" b="1" dirty="0">
                <a:latin typeface="Times New Roman" panose="02020603050405020304" pitchFamily="18" charset="0"/>
              </a:rPr>
              <a:t> Đặt một câu với một từ ở bài tập 1 và một câu với một từ ở bài tập 2:</a:t>
            </a:r>
            <a:endParaRPr lang="en-US" altLang="en-US" sz="2800" b="1" dirty="0">
              <a:latin typeface="Times New Roman" panose="02020603050405020304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4419600" y="2332038"/>
            <a:ext cx="27432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85800" y="2743200"/>
            <a:ext cx="26670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717550" y="3581400"/>
            <a:ext cx="5486400" cy="1530350"/>
          </a:xfrm>
          <a:prstGeom prst="horizontalScroll">
            <a:avLst>
              <a:gd name="adj" fmla="val 12500"/>
            </a:avLst>
          </a:prstGeom>
          <a:solidFill>
            <a:schemeClr val="accent1">
              <a:lumMod val="20000"/>
              <a:lumOff val="80000"/>
              <a:alpha val="50980"/>
            </a:schemeClr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Làm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vở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thực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hành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LTVC 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4457" name="Title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p>
            <a:pPr>
              <a:buNone/>
            </a:pPr>
            <a:endParaRPr dirty="0"/>
          </a:p>
        </p:txBody>
      </p:sp>
    </p:spTree>
  </p:cSld>
  <p:clrMapOvr>
    <a:masterClrMapping/>
  </p:clrMapOvr>
  <p:transition spd="med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22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9" grpId="0"/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Google Shape;129;p10"/>
          <p:cNvSpPr/>
          <p:nvPr/>
        </p:nvSpPr>
        <p:spPr>
          <a:xfrm>
            <a:off x="768350" y="1457325"/>
            <a:ext cx="7677150" cy="998538"/>
          </a:xfrm>
          <a:prstGeom prst="roundRect">
            <a:avLst/>
          </a:prstGeom>
          <a:solidFill>
            <a:srgbClr val="92D050"/>
          </a:solidFill>
          <a:ln w="28575">
            <a:solidFill>
              <a:schemeClr val="bg1"/>
            </a:solidFill>
            <a:prstDash val="dash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lIns="68737" tIns="34359" rIns="68737" bIns="34359"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sz="2700" b="1" dirty="0">
                <a:latin typeface="Times New Roman" panose="02020603050405020304" pitchFamily="18" charset="0"/>
                <a:ea typeface="Cookie"/>
                <a:sym typeface="Cookie"/>
              </a:rPr>
              <a:t>Bài tập 3: Đặt một câu với một từ ở bài tập 1 và một câu với một từ ở bài tập 2 </a:t>
            </a:r>
            <a:endParaRPr lang="zh-CN" altLang="x-none" sz="2700" b="1">
              <a:latin typeface="Times New Roman" panose="02020603050405020304" pitchFamily="18" charset="0"/>
              <a:ea typeface="Cookie"/>
              <a:sym typeface="Cookie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47675" y="1014413"/>
            <a:ext cx="8248650" cy="4764088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5476" name="Google Shape;119;p10"/>
          <p:cNvPicPr preferRelativeResize="0">
            <a:picLocks noChangeAspect="1"/>
          </p:cNvPicPr>
          <p:nvPr/>
        </p:nvPicPr>
        <p:blipFill>
          <a:blip r:embed="rId1"/>
          <a:srcRect l="73099" r="2959" b="67480"/>
          <a:stretch>
            <a:fillRect/>
          </a:stretch>
        </p:blipFill>
        <p:spPr>
          <a:xfrm>
            <a:off x="7837488" y="850900"/>
            <a:ext cx="1390650" cy="1060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5477" name="Google Shape;118;p10"/>
          <p:cNvPicPr preferRelativeResize="0">
            <a:picLocks noChangeAspect="1"/>
          </p:cNvPicPr>
          <p:nvPr/>
        </p:nvPicPr>
        <p:blipFill>
          <a:blip r:embed="rId2"/>
          <a:srcRect l="20119" r="24896" b="33389"/>
          <a:stretch>
            <a:fillRect/>
          </a:stretch>
        </p:blipFill>
        <p:spPr>
          <a:xfrm>
            <a:off x="-171450" y="5376863"/>
            <a:ext cx="1879600" cy="6302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5478" name="Google Shape;117;p10"/>
          <p:cNvPicPr preferRelativeResize="0">
            <a:picLocks noChangeAspect="1"/>
          </p:cNvPicPr>
          <p:nvPr/>
        </p:nvPicPr>
        <p:blipFill>
          <a:blip r:embed="rId3"/>
          <a:srcRect l="81842" t="-10451" b="9412"/>
          <a:stretch>
            <a:fillRect/>
          </a:stretch>
        </p:blipFill>
        <p:spPr>
          <a:xfrm>
            <a:off x="7951788" y="5091113"/>
            <a:ext cx="1214437" cy="9159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5479" name="Google Shape;116;p10"/>
          <p:cNvPicPr preferRelativeResize="0">
            <a:picLocks noChangeAspect="1"/>
          </p:cNvPicPr>
          <p:nvPr/>
        </p:nvPicPr>
        <p:blipFill>
          <a:blip r:embed="rId4"/>
          <a:srcRect r="83501" b="67838"/>
          <a:stretch>
            <a:fillRect/>
          </a:stretch>
        </p:blipFill>
        <p:spPr>
          <a:xfrm>
            <a:off x="-79375" y="1020763"/>
            <a:ext cx="869950" cy="1012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ectangle 1"/>
          <p:cNvSpPr/>
          <p:nvPr/>
        </p:nvSpPr>
        <p:spPr>
          <a:xfrm>
            <a:off x="914400" y="2546350"/>
            <a:ext cx="1046163" cy="461963"/>
          </a:xfrm>
          <a:prstGeom prst="rect">
            <a:avLst/>
          </a:prstGeom>
        </p:spPr>
        <p:txBody>
          <a:bodyPr>
            <a:spAutoFit/>
          </a:bodyPr>
          <a:p>
            <a:pPr marL="457200" indent="-457200">
              <a:buNone/>
            </a:pPr>
            <a:r>
              <a:rPr lang="en-US" alt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dụ: </a:t>
            </a:r>
            <a:endParaRPr lang="en-US" altLang="en-US" sz="2400" b="1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8488" y="2968625"/>
            <a:ext cx="8015288" cy="533400"/>
          </a:xfrm>
          <a:prstGeom prst="rect">
            <a:avLst/>
          </a:prstGeom>
        </p:spPr>
        <p:txBody>
          <a:bodyPr wrap="none">
            <a:spAutoFit/>
          </a:bodyPr>
          <a:p>
            <a:pPr marL="457200" indent="-457200">
              <a:buNone/>
            </a:pP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Việt Nam luôn xây đắp tình </a:t>
            </a:r>
            <a:r>
              <a:rPr lang="en-US" altLang="en-US" sz="2800" b="1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nghị 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 các nước.</a:t>
            </a:r>
            <a:endParaRPr lang="en-US" altLang="en-US" sz="2800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03250" y="3511550"/>
            <a:ext cx="7961313" cy="1833563"/>
          </a:xfrm>
          <a:prstGeom prst="rect">
            <a:avLst/>
          </a:prstGeom>
        </p:spPr>
        <p:txBody>
          <a:bodyPr wrap="none">
            <a:spAutoFit/>
          </a:bodyPr>
          <a:p>
            <a:pPr marL="457200" indent="-457200" algn="just">
              <a:buChar char="-"/>
            </a:pP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việc n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rất </a:t>
            </a:r>
            <a:r>
              <a:rPr lang="en-US" altLang="en-US" sz="2800" b="1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 hợp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với tôi.</a:t>
            </a:r>
            <a:endParaRPr lang="en-US" alt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Char char="-"/>
            </a:pPr>
            <a:r>
              <a:rPr lang="vi-VN" altLang="x-none" sz="2800" b="1" dirty="0">
                <a:latin typeface="Arial" panose="020B0604020202020204" pitchFamily="34" charset="0"/>
              </a:rPr>
              <a:t>Loại thuốc này thật </a:t>
            </a:r>
            <a:r>
              <a:rPr lang="vi-VN" altLang="x-none" sz="2800" b="1" dirty="0">
                <a:solidFill>
                  <a:srgbClr val="C00000"/>
                </a:solidFill>
                <a:latin typeface="Arial" panose="020B0604020202020204" pitchFamily="34" charset="0"/>
              </a:rPr>
              <a:t>hữu hiệu.</a:t>
            </a:r>
            <a:endParaRPr lang="vi-VN" altLang="x-none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marL="457200" indent="-457200" algn="just">
              <a:buChar char="-"/>
            </a:pPr>
            <a:r>
              <a:rPr lang="vi-VN" altLang="x-none" sz="2800" b="1" dirty="0">
                <a:solidFill>
                  <a:srgbClr val="7030A0"/>
                </a:solidFill>
                <a:latin typeface="Arial" panose="020B0604020202020204" pitchFamily="34" charset="0"/>
              </a:rPr>
              <a:t>Phong cảnh vịnh Hạ Long thật </a:t>
            </a:r>
            <a:r>
              <a:rPr lang="vi-VN" altLang="x-none" sz="2800" b="1" dirty="0">
                <a:solidFill>
                  <a:srgbClr val="FF0000"/>
                </a:solidFill>
                <a:latin typeface="Arial" panose="020B0604020202020204" pitchFamily="34" charset="0"/>
              </a:rPr>
              <a:t>hữu tình</a:t>
            </a:r>
            <a:r>
              <a:rPr lang="vi-VN" altLang="x-none" sz="2800" b="1" dirty="0">
                <a:solidFill>
                  <a:srgbClr val="7030A0"/>
                </a:solidFill>
                <a:latin typeface="Arial" panose="020B0604020202020204" pitchFamily="34" charset="0"/>
              </a:rPr>
              <a:t>.</a:t>
            </a:r>
            <a:endParaRPr lang="vi-VN" altLang="x-none" sz="2800" b="1" dirty="0">
              <a:solidFill>
                <a:srgbClr val="7030A0"/>
              </a:solidFill>
              <a:latin typeface="Arial" panose="020B0604020202020204" pitchFamily="34" charset="0"/>
            </a:endParaRPr>
          </a:p>
          <a:p>
            <a:pPr marL="457200" indent="-457200" algn="just">
              <a:buChar char="-"/>
            </a:pPr>
            <a:r>
              <a:rPr lang="vi-VN" altLang="x-none" sz="2800" b="1" dirty="0">
                <a:latin typeface="Arial" panose="020B0604020202020204" pitchFamily="34" charset="0"/>
              </a:rPr>
              <a:t>Bảo vệ môi trường là việc làm rất </a:t>
            </a:r>
            <a:r>
              <a:rPr lang="vi-VN" altLang="x-none" sz="2800" b="1" dirty="0">
                <a:solidFill>
                  <a:srgbClr val="0000CC"/>
                </a:solidFill>
                <a:latin typeface="Arial" panose="020B0604020202020204" pitchFamily="34" charset="0"/>
              </a:rPr>
              <a:t>hữu ích.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800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5"/>
    </p:custDataLst>
  </p:cSld>
  <p:clrMapOvr>
    <a:masterClrMapping/>
  </p:clrMapOvr>
  <p:transition spd="slow" advTm="77711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3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6147" name="Line 7"/>
          <p:cNvSpPr>
            <a:spLocks noChangeShapeType="1"/>
          </p:cNvSpPr>
          <p:nvPr/>
        </p:nvSpPr>
        <p:spPr bwMode="auto">
          <a:xfrm>
            <a:off x="1143000" y="2057400"/>
            <a:ext cx="68580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pic>
        <p:nvPicPr>
          <p:cNvPr id="19465" name="Picture 9" descr="aastudent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47757" y="4121348"/>
            <a:ext cx="1543050" cy="1358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WordArt 31"/>
          <p:cNvSpPr>
            <a:spLocks noChangeArrowheads="1" noChangeShapeType="1"/>
          </p:cNvSpPr>
          <p:nvPr/>
        </p:nvSpPr>
        <p:spPr bwMode="auto">
          <a:xfrm>
            <a:off x="1967592" y="2486025"/>
            <a:ext cx="5486400" cy="15430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Wave4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vi-VN" altLang="en-US" sz="2700" kern="10" dirty="0">
                <a:gradFill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0" scaled="1"/>
                </a:gradFill>
                <a:effectLst>
                  <a:outerShdw dist="107763" dir="8100000" algn="ctr" rotWithShape="0">
                    <a:srgbClr val="868686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Bạn trả lời các câu hỏi sau</a:t>
            </a:r>
            <a:endParaRPr lang="vi-VN" altLang="en-US" sz="2700" kern="10" dirty="0">
              <a:gradFill rotWithShape="1"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0" scaled="1"/>
              </a:gradFill>
              <a:effectLst>
                <a:outerShdw dist="107763" dir="8100000" algn="ctr" rotWithShape="0">
                  <a:srgbClr val="868686">
                    <a:alpha val="5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250" advTm="600000"/>
    </mc:Choice>
    <mc:Fallback>
      <p:transition spd="slow" advTm="60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7522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l="62933" t="24889" r="2934"/>
          <a:stretch>
            <a:fillRect/>
          </a:stretch>
        </p:blipFill>
        <p:spPr>
          <a:xfrm>
            <a:off x="6227763" y="1706563"/>
            <a:ext cx="3121025" cy="51514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l="68112" t="2133" r="10001" b="53305"/>
          <a:stretch>
            <a:fillRect/>
          </a:stretch>
        </p:blipFill>
        <p:spPr>
          <a:xfrm>
            <a:off x="6659563" y="127000"/>
            <a:ext cx="2001837" cy="30559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rcRect l="3465" r="34399" b="5898"/>
          <a:stretch>
            <a:fillRect/>
          </a:stretch>
        </p:blipFill>
        <p:spPr>
          <a:xfrm>
            <a:off x="436563" y="0"/>
            <a:ext cx="5680075" cy="64531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rcRect l="1466" t="53333" r="77068" b="2104"/>
          <a:stretch>
            <a:fillRect/>
          </a:stretch>
        </p:blipFill>
        <p:spPr>
          <a:xfrm>
            <a:off x="133350" y="3657600"/>
            <a:ext cx="1963738" cy="30559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Text Box 5"/>
          <p:cNvSpPr txBox="1"/>
          <p:nvPr/>
        </p:nvSpPr>
        <p:spPr>
          <a:xfrm>
            <a:off x="1600200" y="2458720"/>
            <a:ext cx="3983990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50000"/>
              </a:spcBef>
              <a:buFontTx/>
              <a:buNone/>
            </a:pPr>
            <a:r>
              <a:rPr lang="vi-VN" altLang="en-US" sz="3600" b="1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Vẽ tranh chủ đề Hữu nghị- hợp tác</a:t>
            </a:r>
            <a:endParaRPr lang="vi-VN" altLang="en-US" sz="3600" b="1" u="sng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47800" y="2209800"/>
            <a:ext cx="4419600" cy="829945"/>
          </a:xfrm>
          <a:prstGeom prst="rect">
            <a:avLst/>
          </a:prstGeom>
          <a:noFill/>
          <a:ln w="381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50000"/>
              </a:lnSpc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altLang="en-US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endParaRPr lang="en-US" altLang="en-US" sz="24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pic>
        <p:nvPicPr>
          <p:cNvPr id="2" name="Việt-Nam-Ơi-Full-HD-_Official-MV_-_online-video-cutter.com_-_1_">
            <a:hlinkClick r:id="" action="ppaction://media"/>
          </p:cNvPr>
          <p:cNvPicPr/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365625" y="4876800"/>
            <a:ext cx="412750" cy="412750"/>
          </a:xfrm>
          <a:prstGeom prst="rect">
            <a:avLst/>
          </a:prstGeom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39" dur="958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0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" grpId="0" animBg="1" build="allAtOnce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7522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l="62933" t="24889" r="2934"/>
          <a:stretch>
            <a:fillRect/>
          </a:stretch>
        </p:blipFill>
        <p:spPr>
          <a:xfrm>
            <a:off x="6227763" y="1706563"/>
            <a:ext cx="3121025" cy="51514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l="68112" t="2133" r="10001" b="53305"/>
          <a:stretch>
            <a:fillRect/>
          </a:stretch>
        </p:blipFill>
        <p:spPr>
          <a:xfrm>
            <a:off x="6659563" y="127000"/>
            <a:ext cx="2001837" cy="30559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rcRect l="3465" r="34399" b="5898"/>
          <a:stretch>
            <a:fillRect/>
          </a:stretch>
        </p:blipFill>
        <p:spPr>
          <a:xfrm>
            <a:off x="436563" y="0"/>
            <a:ext cx="5680075" cy="64531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rcRect l="1466" t="53333" r="77068" b="2104"/>
          <a:stretch>
            <a:fillRect/>
          </a:stretch>
        </p:blipFill>
        <p:spPr>
          <a:xfrm>
            <a:off x="133350" y="3657600"/>
            <a:ext cx="1963738" cy="30559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Text Box 5"/>
          <p:cNvSpPr txBox="1"/>
          <p:nvPr/>
        </p:nvSpPr>
        <p:spPr>
          <a:xfrm>
            <a:off x="2209800" y="1419225"/>
            <a:ext cx="3429000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50000"/>
              </a:spcBef>
              <a:buFontTx/>
              <a:buNone/>
            </a:pPr>
            <a:r>
              <a:rPr lang="en-US" altLang="en-US" sz="3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  <a:endParaRPr lang="en-US" altLang="en-US" sz="3600" b="1" u="sng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47800" y="2209800"/>
            <a:ext cx="4419600" cy="1390650"/>
          </a:xfrm>
          <a:prstGeom prst="rect">
            <a:avLst/>
          </a:prstGeom>
          <a:noFill/>
          <a:ln w="381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50000"/>
              </a:lnSpc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altLang="en-US" b="1" dirty="0">
                <a:solidFill>
                  <a:srgbClr val="0000FF"/>
                </a:solidFill>
                <a:latin typeface="Arial" panose="020B0604020202020204" pitchFamily="34" charset="0"/>
              </a:rPr>
              <a:t>     -  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</a:rPr>
              <a:t>Về nhà xem lại bài.</a:t>
            </a:r>
            <a:endParaRPr lang="en-US" altLang="en-US" sz="2400" b="1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marL="0" lvl="0" indent="0" algn="ctr" eaLnBrk="1" hangingPunct="1">
              <a:lnSpc>
                <a:spcPct val="150000"/>
              </a:lnSpc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</a:rPr>
              <a:t>     -  Chuẩn bị bài sau</a:t>
            </a:r>
            <a:endParaRPr lang="en-US" altLang="en-US" sz="24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23 0.00133  0.042 0.01198  0.052 0.02796  L 0.075 0.06524  C 0.08 0.07323  0.088 0.07723  0.098 0.07723  C 0.112 0.07723  0.124 0.06657  0.125 0.0506  C 0.124 0.03728  0.112 0.0253  0.098 0.0253  C 0.088 0.0253  0.08 0.03062  0.075 0.03728  L 0.052 0.07456  C 0.042 0.09054  0.023 0.10119  0 0.10252  C -0.023 0.10119  -0.042 0.09054  -0.052 0.07456  L -0.075 0.03728  C -0.08 0.03062  -0.088 0.0253  -0.098 0.0253  C -0.112 0.0253  -0.124 0.03728  -0.125 0.0506  C -0.124 0.06657  -0.112 0.07723  -0.098 0.07723  C -0.088 0.07723  -0.08 0.07323  -0.075 0.06524  L -0.052 0.02796  C -0.042 0.01198  -0.023 0.00133  0 0  Z" pathEditMode="relative" ptsTypes="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charRg st="0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2">
                                            <p:txEl>
                                              <p:charRg st="0" end="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charRg st="28" end="5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2">
                                            <p:txEl>
                                              <p:charRg st="28" end="5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charRg st="28" end="5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2">
                                            <p:txEl>
                                              <p:charRg st="28" end="5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2">
                                            <p:txEl>
                                              <p:charRg st="28" end="5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2">
                                            <p:txEl>
                                              <p:charRg st="28" end="5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 build="allAtOnce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9570" name="Picture 2" descr="G:\anh slide\child-cartoon-illustration-cartoon-student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852488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9571" name="TextBox 1"/>
          <p:cNvSpPr txBox="1"/>
          <p:nvPr/>
        </p:nvSpPr>
        <p:spPr>
          <a:xfrm>
            <a:off x="1608138" y="1608138"/>
            <a:ext cx="6956425" cy="14462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các em </a:t>
            </a:r>
            <a:endParaRPr lang="en-US" alt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tập thật tốt nhé!</a:t>
            </a:r>
            <a:endParaRPr lang="en-US" altLang="en-US" sz="44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1943100" y="2514600"/>
            <a:ext cx="5372100" cy="1714500"/>
          </a:xfrm>
          <a:prstGeom prst="horizontalScroll">
            <a:avLst>
              <a:gd name="adj" fmla="val 12500"/>
            </a:avLst>
          </a:prstGeom>
          <a:solidFill>
            <a:srgbClr val="FFFF00">
              <a:alpha val="50980"/>
            </a:srgbClr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u="sng">
                <a:solidFill>
                  <a:srgbClr val="FF0000"/>
                </a:solidFill>
                <a:latin typeface="Times New Roman" panose="02020603050405020304" pitchFamily="18" charset="0"/>
              </a:rPr>
              <a:t>Câu 1:</a:t>
            </a:r>
            <a:r>
              <a:rPr lang="en-US" altLang="en-US" sz="2400">
                <a:latin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rgbClr val="3333FF"/>
                </a:solidFill>
                <a:latin typeface="Times New Roman" panose="02020603050405020304" pitchFamily="18" charset="0"/>
              </a:rPr>
              <a:t>Tìm từ đồng âm trong câu</a:t>
            </a:r>
            <a:endParaRPr lang="en-US" altLang="en-US" sz="2400">
              <a:solidFill>
                <a:srgbClr val="3333FF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9900CC"/>
                </a:solidFill>
                <a:latin typeface="Times New Roman" panose="02020603050405020304" pitchFamily="18" charset="0"/>
              </a:rPr>
              <a:t>Kiến bò đĩa thịt bò.</a:t>
            </a:r>
            <a:endParaRPr lang="en-US" altLang="en-US" sz="2400">
              <a:solidFill>
                <a:srgbClr val="99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72" name="WordArt 4"/>
          <p:cNvSpPr>
            <a:spLocks noChangeArrowheads="1" noChangeShapeType="1"/>
          </p:cNvSpPr>
          <p:nvPr/>
        </p:nvSpPr>
        <p:spPr bwMode="auto">
          <a:xfrm>
            <a:off x="2514600" y="1257300"/>
            <a:ext cx="4229100" cy="1085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i="1" kern="10">
                <a:ln w="12700">
                  <a:solidFill>
                    <a:srgbClr val="EAEAEA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Bạn hãy trả lời câu hỏi sau</a:t>
            </a:r>
            <a:endParaRPr lang="en-US" sz="2700" b="1" i="1" kern="10">
              <a:ln w="12700">
                <a:solidFill>
                  <a:srgbClr val="EAEAEA"/>
                </a:solidFill>
                <a:rou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V="1">
            <a:off x="4161235" y="3711178"/>
            <a:ext cx="300038" cy="3571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 flipV="1">
            <a:off x="5482829" y="3711178"/>
            <a:ext cx="300038" cy="3571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250" advTm="600000"/>
    </mc:Choice>
    <mc:Fallback>
      <p:transition spd="slow" advTm="60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ldLvl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1314450" y="2571750"/>
            <a:ext cx="6515100" cy="1657350"/>
          </a:xfrm>
          <a:prstGeom prst="horizontalScroll">
            <a:avLst>
              <a:gd name="adj" fmla="val 12500"/>
            </a:avLst>
          </a:prstGeom>
          <a:solidFill>
            <a:srgbClr val="FFFF00">
              <a:alpha val="50980"/>
            </a:srgbClr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u="sng">
                <a:solidFill>
                  <a:srgbClr val="FF0000"/>
                </a:solidFill>
                <a:latin typeface="Times New Roman" panose="02020603050405020304" pitchFamily="18" charset="0"/>
              </a:rPr>
              <a:t>Câu 2:</a:t>
            </a:r>
            <a:r>
              <a:rPr lang="en-US" altLang="en-US" sz="2400">
                <a:latin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rgbClr val="3333FF"/>
                </a:solidFill>
                <a:latin typeface="Times New Roman" panose="02020603050405020304" pitchFamily="18" charset="0"/>
              </a:rPr>
              <a:t>Đặt câu để phân biệt từ đồng âm</a:t>
            </a:r>
            <a:r>
              <a:rPr lang="en-US" altLang="en-US" sz="2400">
                <a:latin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rPr>
              <a:t>“cờ”</a:t>
            </a: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220" name="WordArt 4"/>
          <p:cNvSpPr>
            <a:spLocks noChangeArrowheads="1" noChangeShapeType="1"/>
          </p:cNvSpPr>
          <p:nvPr/>
        </p:nvSpPr>
        <p:spPr bwMode="auto">
          <a:xfrm>
            <a:off x="2514600" y="1257300"/>
            <a:ext cx="4229100" cy="1085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i="1" kern="10">
                <a:ln w="12700">
                  <a:solidFill>
                    <a:srgbClr val="EAEAEA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Bạn hãy trả lời câu hỏi sau</a:t>
            </a:r>
            <a:endParaRPr lang="en-US" sz="2700" b="1" i="1" kern="10">
              <a:ln w="12700">
                <a:solidFill>
                  <a:srgbClr val="EAEAEA"/>
                </a:solidFill>
                <a:rou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250" advTm="600000"/>
    </mc:Choice>
    <mc:Fallback>
      <p:transition spd="slow" advTm="60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ldLvl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11267" name="AutoShape 3"/>
          <p:cNvSpPr>
            <a:spLocks noChangeArrowheads="1"/>
          </p:cNvSpPr>
          <p:nvPr/>
        </p:nvSpPr>
        <p:spPr bwMode="auto">
          <a:xfrm>
            <a:off x="1257300" y="2514600"/>
            <a:ext cx="6629400" cy="2286000"/>
          </a:xfrm>
          <a:prstGeom prst="horizontalScroll">
            <a:avLst>
              <a:gd name="adj" fmla="val 12500"/>
            </a:avLst>
          </a:prstGeom>
          <a:solidFill>
            <a:srgbClr val="FFFF00">
              <a:alpha val="50980"/>
            </a:srgbClr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100" b="1">
                <a:solidFill>
                  <a:srgbClr val="FF33CC"/>
                </a:solidFill>
                <a:latin typeface="Times New Roman" panose="02020603050405020304" pitchFamily="18" charset="0"/>
              </a:rPr>
              <a:t>Chọn câu trả lời đúng nhất</a:t>
            </a:r>
            <a:endParaRPr lang="en-US" altLang="en-US" sz="2100" b="1">
              <a:solidFill>
                <a:srgbClr val="FF33CC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100" b="1">
                <a:solidFill>
                  <a:srgbClr val="0000FF"/>
                </a:solidFill>
                <a:latin typeface="Times New Roman" panose="02020603050405020304" pitchFamily="18" charset="0"/>
              </a:rPr>
              <a:t>	</a:t>
            </a:r>
            <a:r>
              <a:rPr lang="en-US" altLang="en-US" sz="2100" b="1" i="1">
                <a:solidFill>
                  <a:srgbClr val="0000FF"/>
                </a:solidFill>
                <a:latin typeface="Times New Roman" panose="02020603050405020304" pitchFamily="18" charset="0"/>
              </a:rPr>
              <a:t>Từ đồng âm là:</a:t>
            </a:r>
            <a:endParaRPr lang="en-US" altLang="en-US" sz="2100" b="1" i="1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100" b="1">
                <a:solidFill>
                  <a:srgbClr val="0000FF"/>
                </a:solidFill>
                <a:latin typeface="Times New Roman" panose="02020603050405020304" pitchFamily="18" charset="0"/>
              </a:rPr>
              <a:t>   a. Những từ giống nhau về âm.</a:t>
            </a:r>
            <a:endParaRPr lang="en-US" altLang="en-US" sz="2100" b="1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100" b="1">
                <a:solidFill>
                  <a:srgbClr val="0000FF"/>
                </a:solidFill>
                <a:latin typeface="Times New Roman" panose="02020603050405020304" pitchFamily="18" charset="0"/>
              </a:rPr>
              <a:t>   b. Những từ giống nhau về âm và nghĩa.</a:t>
            </a:r>
            <a:endParaRPr lang="en-US" altLang="en-US" sz="2100" b="1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100" b="1">
                <a:solidFill>
                  <a:srgbClr val="0000FF"/>
                </a:solidFill>
                <a:latin typeface="Times New Roman" panose="02020603050405020304" pitchFamily="18" charset="0"/>
              </a:rPr>
              <a:t>   c. Những từ giống nhau về âm nhưng khác nghĩa.</a:t>
            </a:r>
            <a:endParaRPr lang="en-US" altLang="en-US" sz="21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2" name="WordArt 4" descr="water"/>
          <p:cNvSpPr>
            <a:spLocks noChangeArrowheads="1" noChangeShapeType="1"/>
          </p:cNvSpPr>
          <p:nvPr/>
        </p:nvSpPr>
        <p:spPr bwMode="auto">
          <a:xfrm>
            <a:off x="1371600" y="1428750"/>
            <a:ext cx="6343650" cy="857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kern="10" dirty="0" err="1">
                <a:ln w="9525">
                  <a:solidFill>
                    <a:srgbClr val="006600"/>
                  </a:solidFill>
                  <a:round/>
                </a:ln>
                <a:solidFill>
                  <a:schemeClr val="accent6">
                    <a:lumMod val="75000"/>
                  </a:schemeClr>
                </a:solidFill>
                <a:effectLst>
                  <a:outerShdw dist="107763" dir="13500000" sx="125000" sy="125000" rotWithShape="0">
                    <a:srgbClr val="C7DFD3">
                      <a:alpha val="78998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700" kern="10" dirty="0">
                <a:ln w="9525">
                  <a:solidFill>
                    <a:srgbClr val="006600"/>
                  </a:solidFill>
                  <a:round/>
                </a:ln>
                <a:solidFill>
                  <a:schemeClr val="accent6">
                    <a:lumMod val="75000"/>
                  </a:schemeClr>
                </a:solidFill>
                <a:effectLst>
                  <a:outerShdw dist="107763" dir="13500000" sx="125000" sy="125000" rotWithShape="0">
                    <a:srgbClr val="C7DFD3">
                      <a:alpha val="78998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0" dirty="0" err="1">
                <a:ln w="9525">
                  <a:solidFill>
                    <a:srgbClr val="006600"/>
                  </a:solidFill>
                  <a:round/>
                </a:ln>
                <a:solidFill>
                  <a:schemeClr val="accent6">
                    <a:lumMod val="75000"/>
                  </a:schemeClr>
                </a:solidFill>
                <a:effectLst>
                  <a:outerShdw dist="107763" dir="13500000" sx="125000" sy="125000" rotWithShape="0">
                    <a:srgbClr val="C7DFD3">
                      <a:alpha val="78998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700" kern="10" dirty="0">
                <a:ln w="9525">
                  <a:solidFill>
                    <a:srgbClr val="006600"/>
                  </a:solidFill>
                  <a:round/>
                </a:ln>
                <a:solidFill>
                  <a:schemeClr val="accent6">
                    <a:lumMod val="75000"/>
                  </a:schemeClr>
                </a:solidFill>
                <a:effectLst>
                  <a:outerShdw dist="107763" dir="13500000" sx="125000" sy="125000" rotWithShape="0">
                    <a:srgbClr val="C7DFD3">
                      <a:alpha val="78998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0" dirty="0" err="1">
                <a:ln w="9525">
                  <a:solidFill>
                    <a:srgbClr val="006600"/>
                  </a:solidFill>
                  <a:round/>
                </a:ln>
                <a:solidFill>
                  <a:schemeClr val="accent6">
                    <a:lumMod val="75000"/>
                  </a:schemeClr>
                </a:solidFill>
                <a:effectLst>
                  <a:outerShdw dist="107763" dir="13500000" sx="125000" sy="125000" rotWithShape="0">
                    <a:srgbClr val="C7DFD3">
                      <a:alpha val="78998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700" kern="10" dirty="0">
                <a:ln w="9525">
                  <a:solidFill>
                    <a:srgbClr val="006600"/>
                  </a:solidFill>
                  <a:round/>
                </a:ln>
                <a:solidFill>
                  <a:schemeClr val="accent6">
                    <a:lumMod val="75000"/>
                  </a:schemeClr>
                </a:solidFill>
                <a:effectLst>
                  <a:outerShdw dist="107763" dir="13500000" sx="125000" sy="125000" rotWithShape="0">
                    <a:srgbClr val="C7DFD3">
                      <a:alpha val="78998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0" dirty="0" err="1">
                <a:ln w="9525">
                  <a:solidFill>
                    <a:srgbClr val="006600"/>
                  </a:solidFill>
                  <a:round/>
                </a:ln>
                <a:solidFill>
                  <a:schemeClr val="accent6">
                    <a:lumMod val="75000"/>
                  </a:schemeClr>
                </a:solidFill>
                <a:effectLst>
                  <a:outerShdw dist="107763" dir="13500000" sx="125000" sy="125000" rotWithShape="0">
                    <a:srgbClr val="C7DFD3">
                      <a:alpha val="78998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trắc</a:t>
            </a:r>
            <a:r>
              <a:rPr lang="en-US" sz="2700" kern="10" dirty="0">
                <a:ln w="9525">
                  <a:solidFill>
                    <a:srgbClr val="006600"/>
                  </a:solidFill>
                  <a:round/>
                </a:ln>
                <a:solidFill>
                  <a:schemeClr val="accent6">
                    <a:lumMod val="75000"/>
                  </a:schemeClr>
                </a:solidFill>
                <a:effectLst>
                  <a:outerShdw dist="107763" dir="13500000" sx="125000" sy="125000" rotWithShape="0">
                    <a:srgbClr val="C7DFD3">
                      <a:alpha val="78998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0" dirty="0" err="1">
                <a:ln w="9525">
                  <a:solidFill>
                    <a:srgbClr val="006600"/>
                  </a:solidFill>
                  <a:round/>
                </a:ln>
                <a:solidFill>
                  <a:schemeClr val="accent6">
                    <a:lumMod val="75000"/>
                  </a:schemeClr>
                </a:solidFill>
                <a:effectLst>
                  <a:outerShdw dist="107763" dir="13500000" sx="125000" sy="125000" rotWithShape="0">
                    <a:srgbClr val="C7DFD3">
                      <a:alpha val="78998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700" kern="10" dirty="0">
                <a:ln w="9525">
                  <a:solidFill>
                    <a:srgbClr val="006600"/>
                  </a:solidFill>
                  <a:round/>
                </a:ln>
                <a:solidFill>
                  <a:schemeClr val="accent6">
                    <a:lumMod val="75000"/>
                  </a:schemeClr>
                </a:solidFill>
                <a:effectLst>
                  <a:outerShdw dist="107763" dir="13500000" sx="125000" sy="125000" rotWithShape="0">
                    <a:srgbClr val="C7DFD3">
                      <a:alpha val="78998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0" dirty="0" err="1">
                <a:ln w="9525">
                  <a:solidFill>
                    <a:srgbClr val="006600"/>
                  </a:solidFill>
                  <a:round/>
                </a:ln>
                <a:solidFill>
                  <a:schemeClr val="accent6">
                    <a:lumMod val="75000"/>
                  </a:schemeClr>
                </a:solidFill>
                <a:effectLst>
                  <a:outerShdw dist="107763" dir="13500000" sx="125000" sy="125000" rotWithShape="0">
                    <a:srgbClr val="C7DFD3">
                      <a:alpha val="78998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endParaRPr lang="en-US" sz="2700" kern="10" dirty="0">
              <a:ln w="9525">
                <a:solidFill>
                  <a:srgbClr val="006600"/>
                </a:solidFill>
                <a:round/>
              </a:ln>
              <a:solidFill>
                <a:schemeClr val="accent6">
                  <a:lumMod val="75000"/>
                </a:schemeClr>
              </a:solidFill>
              <a:effectLst>
                <a:outerShdw dist="107763" dir="13500000" sx="125000" sy="125000" rotWithShape="0">
                  <a:srgbClr val="C7DFD3">
                    <a:alpha val="78998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7000" advTm="600000"/>
    </mc:Choice>
    <mc:Fallback>
      <p:transition spd="slow" advTm="60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6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nimBg="1" autoUpdateAnimBg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rcRect r="25600" b="32443"/>
          <a:stretch>
            <a:fillRect/>
          </a:stretch>
        </p:blipFill>
        <p:spPr>
          <a:xfrm>
            <a:off x="0" y="0"/>
            <a:ext cx="6802438" cy="4632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rcRect l="71468" t="31526" r="6532" b="22726"/>
          <a:stretch>
            <a:fillRect/>
          </a:stretch>
        </p:blipFill>
        <p:spPr>
          <a:xfrm>
            <a:off x="7234238" y="301625"/>
            <a:ext cx="1831975" cy="2857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rcRect l="56400" t="31290" r="22801" b="23674"/>
          <a:stretch>
            <a:fillRect/>
          </a:stretch>
        </p:blipFill>
        <p:spPr>
          <a:xfrm>
            <a:off x="6740525" y="1790700"/>
            <a:ext cx="1901825" cy="30892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rcRect l="44618" t="33778" r="36813" b="24385"/>
          <a:stretch>
            <a:fillRect/>
          </a:stretch>
        </p:blipFill>
        <p:spPr>
          <a:xfrm>
            <a:off x="5891213" y="3065463"/>
            <a:ext cx="1698625" cy="28686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rcRect l="26266" t="33778" r="52133" b="24149"/>
          <a:stretch>
            <a:fillRect/>
          </a:stretch>
        </p:blipFill>
        <p:spPr>
          <a:xfrm>
            <a:off x="3897313" y="3265488"/>
            <a:ext cx="2376487" cy="34702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rcRect l="4266" t="5452" r="53867" b="6845"/>
          <a:stretch>
            <a:fillRect/>
          </a:stretch>
        </p:blipFill>
        <p:spPr>
          <a:xfrm>
            <a:off x="250825" y="1028700"/>
            <a:ext cx="3829050" cy="6015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Text Box 20"/>
          <p:cNvSpPr txBox="1"/>
          <p:nvPr/>
        </p:nvSpPr>
        <p:spPr>
          <a:xfrm>
            <a:off x="1230313" y="2133600"/>
            <a:ext cx="1711325" cy="14462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Khám phá</a:t>
            </a:r>
            <a:endParaRPr lang="en-US" altLang="en-US" sz="4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-0.01873 C 0.05261 0.12509 0.10608 0.26937 0.12014 0.32671 C 0.1349 0.38428 0.11823 0.32047 0.08559 0.32463 C 0.05313 0.32879 -0.01128 0.34012 -0.07483 0.35191 " pathEditMode="relative" rAng="0" ptsTypes="aaaA">
                                      <p:cBhvr>
                                        <p:cTn id="4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0" y="20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Thiếu nhi thế giới liên hoan - Lưu Hữu Phước - 45 bài hát thiếu nhi - Đội ta lớn lên cùng đất nước (online-video-cutter.com)">
            <a:hlinkClick r:id="" action="ppaction://media"/>
          </p:cNvPr>
          <p:cNvPicPr/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548640" y="107950"/>
            <a:ext cx="8365490" cy="60185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rcRect t="19208" b="10907"/>
          <a:stretch>
            <a:fillRect/>
          </a:stretch>
        </p:blipFill>
        <p:spPr>
          <a:xfrm>
            <a:off x="234950" y="2886075"/>
            <a:ext cx="7577138" cy="3971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rcRect l="52800" t="40295"/>
          <a:stretch>
            <a:fillRect/>
          </a:stretch>
        </p:blipFill>
        <p:spPr>
          <a:xfrm>
            <a:off x="4827588" y="2763838"/>
            <a:ext cx="4316412" cy="40941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l="32988" t="21864" r="34023" b="21941"/>
          <a:stretch>
            <a:fillRect/>
          </a:stretch>
        </p:blipFill>
        <p:spPr>
          <a:xfrm rot="-10141111">
            <a:off x="30163" y="1790700"/>
            <a:ext cx="2225675" cy="28432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6021" name="TextBox 5"/>
          <p:cNvSpPr txBox="1"/>
          <p:nvPr/>
        </p:nvSpPr>
        <p:spPr>
          <a:xfrm>
            <a:off x="4052888" y="-1371600"/>
            <a:ext cx="1570037" cy="3698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zh-CN" altLang="en-US" sz="1800" dirty="0">
                <a:solidFill>
                  <a:srgbClr val="000000"/>
                </a:solidFill>
                <a:ea typeface="SimSun" panose="02010600030101010101" pitchFamily="2" charset="-122"/>
              </a:rPr>
              <a:t>点击输入文档</a:t>
            </a:r>
            <a:endParaRPr lang="zh-CN" altLang="en-US" sz="1800" dirty="0">
              <a:solidFill>
                <a:srgbClr val="000000"/>
              </a:solidFill>
              <a:ea typeface="SimSun" panose="02010600030101010101" pitchFamily="2" charset="-122"/>
            </a:endParaRPr>
          </a:p>
        </p:txBody>
      </p:sp>
      <p:sp>
        <p:nvSpPr>
          <p:cNvPr id="86022" name="TextBox 5"/>
          <p:cNvSpPr txBox="1"/>
          <p:nvPr/>
        </p:nvSpPr>
        <p:spPr>
          <a:xfrm>
            <a:off x="265113" y="1000125"/>
            <a:ext cx="91440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TỪ VÀ CÂU</a:t>
            </a:r>
            <a:endParaRPr lang="en-US" altLang="en-US" sz="2800" b="1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6023" name="TextBox 6"/>
          <p:cNvSpPr txBox="1"/>
          <p:nvPr/>
        </p:nvSpPr>
        <p:spPr>
          <a:xfrm>
            <a:off x="265113" y="1593850"/>
            <a:ext cx="9144000" cy="12017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 RỘNG VỐN TỪ </a:t>
            </a:r>
            <a:endParaRPr lang="en-US" alt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NGHỊ - HỢP TÁC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4" name="图片 3"/>
          <p:cNvPicPr>
            <a:picLocks noChangeAspect="1"/>
          </p:cNvPicPr>
          <p:nvPr/>
        </p:nvPicPr>
        <p:blipFill>
          <a:blip r:embed="rId3"/>
          <a:srcRect l="32988" t="21864" r="34023" b="21941"/>
          <a:stretch>
            <a:fillRect/>
          </a:stretch>
        </p:blipFill>
        <p:spPr>
          <a:xfrm rot="-10141111">
            <a:off x="1165225" y="2852738"/>
            <a:ext cx="2225675" cy="28432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1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TIMING" val="|1.9"/>
</p:tagLst>
</file>

<file path=ppt/tags/tag2.xml><?xml version="1.0" encoding="utf-8"?>
<p:tagLst xmlns:p="http://schemas.openxmlformats.org/presentationml/2006/main">
  <p:tag name="TIMING" val="|5.3|6.5|3.4|3.6|3.7|3.9|3.2|3.5|3.7"/>
</p:tagLst>
</file>

<file path=ppt/tags/tag3.xml><?xml version="1.0" encoding="utf-8"?>
<p:tagLst xmlns:p="http://schemas.openxmlformats.org/presentationml/2006/main">
  <p:tag name="TIMING" val="|2.923"/>
</p:tagLst>
</file>

<file path=ppt/tags/tag4.xml><?xml version="1.0" encoding="utf-8"?>
<p:tagLst xmlns:p="http://schemas.openxmlformats.org/presentationml/2006/main">
  <p:tag name="TIMING" val="|7.7|4.2|4.2|4.7|4.9|4.5|3.8|3.3|5.4"/>
</p:tagLst>
</file>

<file path=ppt/tags/tag5.xml><?xml version="1.0" encoding="utf-8"?>
<p:tagLst xmlns:p="http://schemas.openxmlformats.org/presentationml/2006/main">
  <p:tag name="TIMING" val="|37.2|0.8|5.2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5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4848</Words>
  <Application>WPS Presentation</Application>
  <PresentationFormat/>
  <Paragraphs>299</Paragraphs>
  <Slides>32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8</vt:i4>
      </vt:variant>
      <vt:variant>
        <vt:lpstr>幻灯片标题</vt:lpstr>
      </vt:variant>
      <vt:variant>
        <vt:i4>32</vt:i4>
      </vt:variant>
    </vt:vector>
  </HeadingPairs>
  <TitlesOfParts>
    <vt:vector size="54" baseType="lpstr">
      <vt:lpstr>Arial</vt:lpstr>
      <vt:lpstr>SimSun</vt:lpstr>
      <vt:lpstr>Wingdings</vt:lpstr>
      <vt:lpstr>Calibri</vt:lpstr>
      <vt:lpstr>Calibri Light</vt:lpstr>
      <vt:lpstr>方正粗圆_GBK</vt:lpstr>
      <vt:lpstr>Times New Roman</vt:lpstr>
      <vt:lpstr>Times New Roman</vt:lpstr>
      <vt:lpstr>Microsoft YaHei</vt:lpstr>
      <vt:lpstr>Arial Unicode MS</vt:lpstr>
      <vt:lpstr>华康方圆体W7(P)</vt:lpstr>
      <vt:lpstr>.VnTime</vt:lpstr>
      <vt:lpstr>Cookie</vt:lpstr>
      <vt:lpstr>Segoe Print</vt:lpstr>
      <vt:lpstr>Default Design</vt:lpstr>
      <vt:lpstr>Office 主题​​</vt:lpstr>
      <vt:lpstr>1_Office 主题​​</vt:lpstr>
      <vt:lpstr>2_Office 主题​​</vt:lpstr>
      <vt:lpstr>3_Office 主题​​</vt:lpstr>
      <vt:lpstr>4_Office 主题​​</vt:lpstr>
      <vt:lpstr>6_Office 主题</vt:lpstr>
      <vt:lpstr>5_Office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Phong cảnh hữu tình</vt:lpstr>
      <vt:lpstr>PowerPoint 演示文稿</vt:lpstr>
      <vt:lpstr>PowerPoint 演示文稿</vt:lpstr>
      <vt:lpstr> Thứ bảy, ngày 14 tháng 10 năm 2023  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Tinh thần hợp tác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LAPTOP ASUS</cp:lastModifiedBy>
  <cp:revision>277</cp:revision>
  <dcterms:created xsi:type="dcterms:W3CDTF">2008-11-09T15:30:00Z</dcterms:created>
  <dcterms:modified xsi:type="dcterms:W3CDTF">2023-10-04T16:56:09Z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B80E320266AD4CA5BE1EBA20DC5301A7_12</vt:lpwstr>
  </property>
  <property fmtid="{D5CDD505-2E9C-101B-9397-08002B2CF9AE}" pid="3" name="KSOProductBuildVer">
    <vt:lpwstr>1033-12.2.0.13215</vt:lpwstr>
  </property>
</Properties>
</file>