
<file path=[Content_Types].xml><?xml version="1.0" encoding="utf-8"?>
<Types xmlns="http://schemas.openxmlformats.org/package/2006/content-types">
  <Default Extension="bin" ContentType="application/vnd.ms-office.activeX"/>
  <Default Extension="fntdata" ContentType="application/x-fontdata"/>
  <Default Extension="gif" ContentType="image/gif"/>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6" r:id="rId1"/>
  </p:sldMasterIdLst>
  <p:notesMasterIdLst>
    <p:notesMasterId r:id="rId27"/>
  </p:notesMasterIdLst>
  <p:sldIdLst>
    <p:sldId id="305" r:id="rId2"/>
    <p:sldId id="304" r:id="rId3"/>
    <p:sldId id="307" r:id="rId4"/>
    <p:sldId id="261" r:id="rId5"/>
    <p:sldId id="310" r:id="rId6"/>
    <p:sldId id="311" r:id="rId7"/>
    <p:sldId id="306" r:id="rId8"/>
    <p:sldId id="309" r:id="rId9"/>
    <p:sldId id="313" r:id="rId10"/>
    <p:sldId id="260" r:id="rId11"/>
    <p:sldId id="314" r:id="rId12"/>
    <p:sldId id="315" r:id="rId13"/>
    <p:sldId id="312" r:id="rId14"/>
    <p:sldId id="329" r:id="rId15"/>
    <p:sldId id="316" r:id="rId16"/>
    <p:sldId id="328" r:id="rId17"/>
    <p:sldId id="319" r:id="rId18"/>
    <p:sldId id="320" r:id="rId19"/>
    <p:sldId id="321" r:id="rId20"/>
    <p:sldId id="322" r:id="rId21"/>
    <p:sldId id="323" r:id="rId22"/>
    <p:sldId id="326" r:id="rId23"/>
    <p:sldId id="318" r:id="rId24"/>
    <p:sldId id="280" r:id="rId25"/>
    <p:sldId id="327" r:id="rId26"/>
  </p:sldIdLst>
  <p:sldSz cx="9144000" cy="5143500" type="screen16x9"/>
  <p:notesSz cx="6858000" cy="9144000"/>
  <p:embeddedFontLst>
    <p:embeddedFont>
      <p:font typeface="#9Slide05 Amplify" panose="02000000000000000000" pitchFamily="2" charset="0"/>
      <p:regular r:id="rId28"/>
    </p:embeddedFont>
    <p:embeddedFont>
      <p:font typeface="#9Slide05 Angelline" pitchFamily="2" charset="0"/>
      <p:regular r:id="rId29"/>
    </p:embeddedFont>
    <p:embeddedFont>
      <p:font typeface="#9Slide05 Aphrodite Pro" panose="02000000000000000000" pitchFamily="2" charset="0"/>
      <p:regular r:id="rId30"/>
    </p:embeddedFont>
    <p:embeddedFont>
      <p:font typeface="#9Slide05 Bodega Script" pitchFamily="2" charset="0"/>
      <p:regular r:id="rId31"/>
    </p:embeddedFont>
    <p:embeddedFont>
      <p:font typeface="#9Slide05 Pateglamt Script" panose="02000000000000000000" pitchFamily="2" charset="0"/>
      <p:regular r:id="rId32"/>
    </p:embeddedFont>
    <p:embeddedFont>
      <p:font typeface="#9Slide05 SVNSweetie" panose="02000000000000000000" pitchFamily="2" charset="0"/>
      <p:regular r:id="rId33"/>
    </p:embeddedFont>
    <p:embeddedFont>
      <p:font typeface="#9Slide07 Altus" pitchFamily="2" charset="0"/>
      <p:regular r:id="rId34"/>
    </p:embeddedFont>
    <p:embeddedFont>
      <p:font typeface="#9Slide07 HoneyCream" pitchFamily="2" charset="0"/>
      <p:regular r:id="rId35"/>
    </p:embeddedFont>
    <p:embeddedFont>
      <p:font typeface="Cambria" panose="02040503050406030204" pitchFamily="18" charset="0"/>
      <p:regular r:id="rId36"/>
      <p:bold r:id="rId37"/>
      <p:italic r:id="rId38"/>
      <p:boldItalic r:id="rId39"/>
    </p:embeddedFont>
    <p:embeddedFont>
      <p:font typeface="Chango" panose="020B0604020202020204" charset="0"/>
      <p:regular r:id="rId40"/>
    </p:embeddedFont>
    <p:embeddedFont>
      <p:font typeface="Montserrat" panose="00000500000000000000" pitchFamily="2" charset="0"/>
      <p:regular r:id="rId41"/>
      <p:bold r:id="rId42"/>
      <p:italic r:id="rId43"/>
      <p:boldItalic r:id="rId44"/>
    </p:embeddedFont>
    <p:embeddedFont>
      <p:font typeface="SVN-Newton" panose="02040603050506020204" pitchFamily="18" charset="0"/>
      <p:regular r:id="rId45"/>
    </p:embeddedFont>
    <p:embeddedFont>
      <p:font typeface="SVN-Poky's" panose="020B0606040200020203" pitchFamily="34" charset="0"/>
      <p:regular r:id="rId46"/>
    </p:embeddedFont>
    <p:embeddedFont>
      <p:font typeface="UTM Avo" panose="02040603050506020204" pitchFamily="18" charset="0"/>
      <p:regular r:id="rId47"/>
      <p:bold r:id="rId48"/>
      <p:italic r:id="rId49"/>
      <p:boldItalic r:id="rId50"/>
    </p:embeddedFont>
    <p:embeddedFont>
      <p:font typeface="UTM Seagull" panose="02040603050506020204" pitchFamily="18" charset="0"/>
      <p:bold r:id="rId51"/>
      <p:boldItalic r:id="rId52"/>
    </p:embeddedFont>
    <p:embeddedFont>
      <p:font typeface="UTM Thanh Nhac TL" panose="02040603050506020204" pitchFamily="18" charset="0"/>
      <p:regular r:id="rId53"/>
    </p:embeddedFont>
    <p:embeddedFont>
      <p:font typeface="UVN Bay Buom Hep Nang" panose="00000400000000000000" pitchFamily="2" charset="0"/>
      <p:regular r:id="rId54"/>
    </p:embeddedFont>
    <p:embeddedFont>
      <p:font typeface="UVN Binh Duong" pitchFamily="2"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CE2C81"/>
    <a:srgbClr val="014C4C"/>
    <a:srgbClr val="D34827"/>
    <a:srgbClr val="F369AC"/>
    <a:srgbClr val="2C9151"/>
    <a:srgbClr val="70F2D6"/>
    <a:srgbClr val="92E8E9"/>
    <a:srgbClr val="A2DF48"/>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5A0A02-DF95-4910-9965-6E0C1F492962}">
  <a:tblStyle styleId="{655A0A02-DF95-4910-9965-6E0C1F49296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18" autoAdjust="0"/>
    <p:restoredTop sz="91071" autoAdjust="0"/>
  </p:normalViewPr>
  <p:slideViewPr>
    <p:cSldViewPr snapToGrid="0">
      <p:cViewPr>
        <p:scale>
          <a:sx n="56" d="100"/>
          <a:sy n="56" d="100"/>
        </p:scale>
        <p:origin x="1320"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4.fntdata"/><Relationship Id="rId54"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activeX/activeX6.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e8dc876de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e8dc876de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e8dc876de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e8dc876de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3978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e8dc876de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e8dc876de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545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3"/>
        <p:cNvGrpSpPr/>
        <p:nvPr/>
      </p:nvGrpSpPr>
      <p:grpSpPr>
        <a:xfrm>
          <a:off x="0" y="0"/>
          <a:ext cx="0" cy="0"/>
          <a:chOff x="0" y="0"/>
          <a:chExt cx="0" cy="0"/>
        </a:xfrm>
      </p:grpSpPr>
      <p:sp>
        <p:nvSpPr>
          <p:cNvPr id="2024" name="Google Shape;2024;ge84fe73f1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5" name="Google Shape;2025;ge84fe73f1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5"/>
        <p:cNvGrpSpPr/>
        <p:nvPr/>
      </p:nvGrpSpPr>
      <p:grpSpPr>
        <a:xfrm>
          <a:off x="0" y="0"/>
          <a:ext cx="0" cy="0"/>
          <a:chOff x="0" y="0"/>
          <a:chExt cx="0" cy="0"/>
        </a:xfrm>
      </p:grpSpPr>
      <p:sp>
        <p:nvSpPr>
          <p:cNvPr id="2016" name="Google Shape;2016;ge8dc876de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7" name="Google Shape;2017;ge8dc876de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83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r>
              <a:rPr lang="vi-VN" b="0" i="0">
                <a:solidFill>
                  <a:srgbClr val="000000"/>
                </a:solidFill>
                <a:effectLst/>
                <a:latin typeface="OpenSans"/>
              </a:rPr>
              <a:t>- Vì vào mùa hè, các bạn có rất nhiều trải nghiệm thú vị.</a:t>
            </a:r>
          </a:p>
          <a:p>
            <a:pPr algn="just"/>
            <a:r>
              <a:rPr lang="vi-VN" b="0" i="0">
                <a:solidFill>
                  <a:srgbClr val="000000"/>
                </a:solidFill>
                <a:effectLst/>
                <a:latin typeface="OpenSans"/>
              </a:rPr>
              <a:t>- Vì hầu như bạn học sinh nào cũng thích mùa hè.</a:t>
            </a:r>
          </a:p>
        </p:txBody>
      </p:sp>
    </p:spTree>
    <p:extLst>
      <p:ext uri="{BB962C8B-B14F-4D97-AF65-F5344CB8AC3E}">
        <p14:creationId xmlns:p14="http://schemas.microsoft.com/office/powerpoint/2010/main" val="2462830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0"/>
        <p:cNvGrpSpPr/>
        <p:nvPr/>
      </p:nvGrpSpPr>
      <p:grpSpPr>
        <a:xfrm>
          <a:off x="0" y="0"/>
          <a:ext cx="0" cy="0"/>
          <a:chOff x="0" y="0"/>
          <a:chExt cx="0" cy="0"/>
        </a:xfrm>
      </p:grpSpPr>
      <p:sp>
        <p:nvSpPr>
          <p:cNvPr id="3091" name="Google Shape;3091;ge8e436e725_0_1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2" name="Google Shape;3092;ge8e436e725_0_1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bg>
      <p:bgPr>
        <a:gradFill>
          <a:gsLst>
            <a:gs pos="0">
              <a:schemeClr val="accent2"/>
            </a:gs>
            <a:gs pos="100000">
              <a:schemeClr val="accent1"/>
            </a:gs>
          </a:gsLst>
          <a:lin ang="5400700" scaled="0"/>
        </a:gradFill>
        <a:effectLst/>
      </p:bgPr>
    </p:bg>
    <p:spTree>
      <p:nvGrpSpPr>
        <p:cNvPr id="1" name="Shape 109"/>
        <p:cNvGrpSpPr/>
        <p:nvPr/>
      </p:nvGrpSpPr>
      <p:grpSpPr>
        <a:xfrm>
          <a:off x="0" y="0"/>
          <a:ext cx="0" cy="0"/>
          <a:chOff x="0" y="0"/>
          <a:chExt cx="0" cy="0"/>
        </a:xfrm>
      </p:grpSpPr>
      <p:pic>
        <p:nvPicPr>
          <p:cNvPr id="106" name="Picture 105">
            <a:extLst>
              <a:ext uri="{FF2B5EF4-FFF2-40B4-BE49-F238E27FC236}">
                <a16:creationId xmlns:a16="http://schemas.microsoft.com/office/drawing/2014/main" id="{4DA2DFD4-8A34-DC35-E4C5-1B3C1A4D6EDE}"/>
              </a:ext>
            </a:extLst>
          </p:cNvPr>
          <p:cNvPicPr>
            <a:picLocks noChangeAspect="1"/>
          </p:cNvPicPr>
          <p:nvPr userDrawn="1"/>
        </p:nvPicPr>
        <p:blipFill rotWithShape="1">
          <a:blip r:embed="rId2">
            <a:alphaModFix/>
            <a:extLst>
              <a:ext uri="{BEBA8EAE-BF5A-486C-A8C5-ECC9F3942E4B}">
                <a14:imgProps xmlns:a14="http://schemas.microsoft.com/office/drawing/2010/main">
                  <a14:imgLayer r:embed="rId3">
                    <a14:imgEffect>
                      <a14:artisticBlur/>
                    </a14:imgEffect>
                  </a14:imgLayer>
                </a14:imgProps>
              </a:ext>
            </a:extLst>
          </a:blip>
          <a:srcRect l="12936" r="16743" b="7423"/>
          <a:stretch/>
        </p:blipFill>
        <p:spPr>
          <a:xfrm>
            <a:off x="-162641" y="-250051"/>
            <a:ext cx="9469281" cy="5443928"/>
          </a:xfrm>
          <a:prstGeom prst="rect">
            <a:avLst/>
          </a:prstGeom>
        </p:spPr>
      </p:pic>
      <p:sp>
        <p:nvSpPr>
          <p:cNvPr id="115" name="Google Shape;115;p3"/>
          <p:cNvSpPr/>
          <p:nvPr/>
        </p:nvSpPr>
        <p:spPr>
          <a:xfrm>
            <a:off x="-458955" y="3857352"/>
            <a:ext cx="4322843" cy="129986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05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userDrawn="1">
  <p:cSld name="TITLE_AND_TWO_COLUMNS">
    <p:bg>
      <p:bgPr>
        <a:blipFill dpi="0" rotWithShape="1">
          <a:blip r:embed="rId2">
            <a:lum/>
          </a:blip>
          <a:srcRect/>
          <a:stretch>
            <a:fillRect/>
          </a:stretch>
        </a:blipFill>
        <a:effectLst/>
      </p:bgPr>
    </p:bg>
    <p:spTree>
      <p:nvGrpSpPr>
        <p:cNvPr id="1" name="Shape 262"/>
        <p:cNvGrpSpPr/>
        <p:nvPr/>
      </p:nvGrpSpPr>
      <p:grpSpPr>
        <a:xfrm>
          <a:off x="0" y="0"/>
          <a:ext cx="0" cy="0"/>
          <a:chOff x="0" y="0"/>
          <a:chExt cx="0" cy="0"/>
        </a:xfrm>
      </p:grpSpPr>
      <p:sp>
        <p:nvSpPr>
          <p:cNvPr id="264" name="Google Shape;264;p5"/>
          <p:cNvSpPr txBox="1">
            <a:spLocks noGrp="1"/>
          </p:cNvSpPr>
          <p:nvPr>
            <p:ph type="subTitle" idx="2"/>
          </p:nvPr>
        </p:nvSpPr>
        <p:spPr>
          <a:xfrm>
            <a:off x="4107250" y="2062750"/>
            <a:ext cx="2468400" cy="58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5" name="Google Shape;265;p5"/>
          <p:cNvSpPr txBox="1">
            <a:spLocks noGrp="1"/>
          </p:cNvSpPr>
          <p:nvPr>
            <p:ph type="subTitle" idx="3"/>
          </p:nvPr>
        </p:nvSpPr>
        <p:spPr>
          <a:xfrm>
            <a:off x="4107237" y="1724350"/>
            <a:ext cx="24684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Font typeface="Chango"/>
              <a:buNone/>
              <a:defRPr sz="2000">
                <a:latin typeface="Chango"/>
                <a:ea typeface="Chango"/>
                <a:cs typeface="Chango"/>
                <a:sym typeface="Chango"/>
              </a:defRPr>
            </a:lvl1pPr>
            <a:lvl2pPr lvl="1" rtl="0">
              <a:spcBef>
                <a:spcPts val="0"/>
              </a:spcBef>
              <a:spcAft>
                <a:spcPts val="0"/>
              </a:spcAft>
              <a:buSzPts val="2500"/>
              <a:buFont typeface="Chango"/>
              <a:buNone/>
              <a:defRPr sz="2500">
                <a:latin typeface="Chango"/>
                <a:ea typeface="Chango"/>
                <a:cs typeface="Chango"/>
                <a:sym typeface="Chango"/>
              </a:defRPr>
            </a:lvl2pPr>
            <a:lvl3pPr lvl="2" rtl="0">
              <a:spcBef>
                <a:spcPts val="0"/>
              </a:spcBef>
              <a:spcAft>
                <a:spcPts val="0"/>
              </a:spcAft>
              <a:buSzPts val="2500"/>
              <a:buFont typeface="Chango"/>
              <a:buNone/>
              <a:defRPr sz="2500">
                <a:latin typeface="Chango"/>
                <a:ea typeface="Chango"/>
                <a:cs typeface="Chango"/>
                <a:sym typeface="Chango"/>
              </a:defRPr>
            </a:lvl3pPr>
            <a:lvl4pPr lvl="3" rtl="0">
              <a:spcBef>
                <a:spcPts val="0"/>
              </a:spcBef>
              <a:spcAft>
                <a:spcPts val="0"/>
              </a:spcAft>
              <a:buSzPts val="2500"/>
              <a:buFont typeface="Chango"/>
              <a:buNone/>
              <a:defRPr sz="2500">
                <a:latin typeface="Chango"/>
                <a:ea typeface="Chango"/>
                <a:cs typeface="Chango"/>
                <a:sym typeface="Chango"/>
              </a:defRPr>
            </a:lvl4pPr>
            <a:lvl5pPr lvl="4" rtl="0">
              <a:spcBef>
                <a:spcPts val="0"/>
              </a:spcBef>
              <a:spcAft>
                <a:spcPts val="0"/>
              </a:spcAft>
              <a:buSzPts val="2500"/>
              <a:buFont typeface="Chango"/>
              <a:buNone/>
              <a:defRPr sz="2500">
                <a:latin typeface="Chango"/>
                <a:ea typeface="Chango"/>
                <a:cs typeface="Chango"/>
                <a:sym typeface="Chango"/>
              </a:defRPr>
            </a:lvl5pPr>
            <a:lvl6pPr lvl="5" rtl="0">
              <a:spcBef>
                <a:spcPts val="0"/>
              </a:spcBef>
              <a:spcAft>
                <a:spcPts val="0"/>
              </a:spcAft>
              <a:buSzPts val="2500"/>
              <a:buFont typeface="Chango"/>
              <a:buNone/>
              <a:defRPr sz="2500">
                <a:latin typeface="Chango"/>
                <a:ea typeface="Chango"/>
                <a:cs typeface="Chango"/>
                <a:sym typeface="Chango"/>
              </a:defRPr>
            </a:lvl6pPr>
            <a:lvl7pPr lvl="6" rtl="0">
              <a:spcBef>
                <a:spcPts val="0"/>
              </a:spcBef>
              <a:spcAft>
                <a:spcPts val="0"/>
              </a:spcAft>
              <a:buSzPts val="2500"/>
              <a:buFont typeface="Chango"/>
              <a:buNone/>
              <a:defRPr sz="2500">
                <a:latin typeface="Chango"/>
                <a:ea typeface="Chango"/>
                <a:cs typeface="Chango"/>
                <a:sym typeface="Chango"/>
              </a:defRPr>
            </a:lvl7pPr>
            <a:lvl8pPr lvl="7" rtl="0">
              <a:spcBef>
                <a:spcPts val="0"/>
              </a:spcBef>
              <a:spcAft>
                <a:spcPts val="0"/>
              </a:spcAft>
              <a:buSzPts val="2500"/>
              <a:buFont typeface="Chango"/>
              <a:buNone/>
              <a:defRPr sz="2500">
                <a:latin typeface="Chango"/>
                <a:ea typeface="Chango"/>
                <a:cs typeface="Chango"/>
                <a:sym typeface="Chango"/>
              </a:defRPr>
            </a:lvl8pPr>
            <a:lvl9pPr lvl="8" rtl="0">
              <a:spcBef>
                <a:spcPts val="0"/>
              </a:spcBef>
              <a:spcAft>
                <a:spcPts val="0"/>
              </a:spcAft>
              <a:buSzPts val="2500"/>
              <a:buFont typeface="Chango"/>
              <a:buNone/>
              <a:defRPr sz="2500">
                <a:latin typeface="Chango"/>
                <a:ea typeface="Chango"/>
                <a:cs typeface="Chango"/>
                <a:sym typeface="Chango"/>
              </a:defRPr>
            </a:lvl9pPr>
          </a:lstStyle>
          <a:p>
            <a:endParaRPr/>
          </a:p>
        </p:txBody>
      </p:sp>
      <p:sp>
        <p:nvSpPr>
          <p:cNvPr id="267" name="Google Shape;267;p5"/>
          <p:cNvSpPr txBox="1">
            <a:spLocks noGrp="1"/>
          </p:cNvSpPr>
          <p:nvPr>
            <p:ph type="title"/>
          </p:nvPr>
        </p:nvSpPr>
        <p:spPr>
          <a:xfrm>
            <a:off x="714125" y="535650"/>
            <a:ext cx="7715700" cy="4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8" name="Google Shape;268;p5"/>
          <p:cNvSpPr/>
          <p:nvPr/>
        </p:nvSpPr>
        <p:spPr>
          <a:xfrm flipH="1">
            <a:off x="6322008" y="636637"/>
            <a:ext cx="2896783" cy="871056"/>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9" name="Google Shape;339;p5"/>
          <p:cNvGrpSpPr/>
          <p:nvPr/>
        </p:nvGrpSpPr>
        <p:grpSpPr>
          <a:xfrm flipH="1">
            <a:off x="7514028" y="2593761"/>
            <a:ext cx="2388665" cy="1050618"/>
            <a:chOff x="7072159" y="4018603"/>
            <a:chExt cx="2677276" cy="1177559"/>
          </a:xfrm>
        </p:grpSpPr>
        <p:sp>
          <p:nvSpPr>
            <p:cNvPr id="340" name="Google Shape;340;p5"/>
            <p:cNvSpPr/>
            <p:nvPr/>
          </p:nvSpPr>
          <p:spPr>
            <a:xfrm>
              <a:off x="7142882" y="4021641"/>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5"/>
            <p:cNvSpPr/>
            <p:nvPr/>
          </p:nvSpPr>
          <p:spPr>
            <a:xfrm>
              <a:off x="8657554" y="4018603"/>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5"/>
            <p:cNvSpPr/>
            <p:nvPr/>
          </p:nvSpPr>
          <p:spPr>
            <a:xfrm>
              <a:off x="9200020" y="4674738"/>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5"/>
            <p:cNvSpPr/>
            <p:nvPr/>
          </p:nvSpPr>
          <p:spPr>
            <a:xfrm>
              <a:off x="9299965" y="4799092"/>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5"/>
            <p:cNvSpPr/>
            <p:nvPr/>
          </p:nvSpPr>
          <p:spPr>
            <a:xfrm>
              <a:off x="9379585" y="4946914"/>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5"/>
            <p:cNvSpPr/>
            <p:nvPr/>
          </p:nvSpPr>
          <p:spPr>
            <a:xfrm>
              <a:off x="8453789" y="4516545"/>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5"/>
            <p:cNvSpPr/>
            <p:nvPr/>
          </p:nvSpPr>
          <p:spPr>
            <a:xfrm>
              <a:off x="8064697" y="4534145"/>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5"/>
            <p:cNvSpPr/>
            <p:nvPr/>
          </p:nvSpPr>
          <p:spPr>
            <a:xfrm>
              <a:off x="7455287" y="4607375"/>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5"/>
            <p:cNvSpPr/>
            <p:nvPr/>
          </p:nvSpPr>
          <p:spPr>
            <a:xfrm>
              <a:off x="8177318" y="4821617"/>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5"/>
            <p:cNvSpPr/>
            <p:nvPr/>
          </p:nvSpPr>
          <p:spPr>
            <a:xfrm>
              <a:off x="8663421" y="4748282"/>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5"/>
            <p:cNvSpPr/>
            <p:nvPr/>
          </p:nvSpPr>
          <p:spPr>
            <a:xfrm>
              <a:off x="8804119" y="4619213"/>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5"/>
            <p:cNvSpPr/>
            <p:nvPr/>
          </p:nvSpPr>
          <p:spPr>
            <a:xfrm>
              <a:off x="8553734" y="4782330"/>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5"/>
            <p:cNvSpPr/>
            <p:nvPr/>
          </p:nvSpPr>
          <p:spPr>
            <a:xfrm>
              <a:off x="8414084" y="4974048"/>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
            <p:cNvSpPr/>
            <p:nvPr/>
          </p:nvSpPr>
          <p:spPr>
            <a:xfrm>
              <a:off x="8281767" y="4958647"/>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5"/>
            <p:cNvSpPr/>
            <p:nvPr/>
          </p:nvSpPr>
          <p:spPr>
            <a:xfrm>
              <a:off x="7333971" y="4954876"/>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5"/>
            <p:cNvSpPr/>
            <p:nvPr/>
          </p:nvSpPr>
          <p:spPr>
            <a:xfrm>
              <a:off x="8471285" y="5038058"/>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5"/>
            <p:cNvSpPr/>
            <p:nvPr/>
          </p:nvSpPr>
          <p:spPr>
            <a:xfrm>
              <a:off x="7072159" y="4801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5"/>
            <p:cNvSpPr/>
            <p:nvPr/>
          </p:nvSpPr>
          <p:spPr>
            <a:xfrm>
              <a:off x="7798257" y="4288427"/>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5"/>
            <p:cNvSpPr/>
            <p:nvPr/>
          </p:nvSpPr>
          <p:spPr>
            <a:xfrm>
              <a:off x="7180362" y="44492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5"/>
            <p:cNvSpPr/>
            <p:nvPr/>
          </p:nvSpPr>
          <p:spPr>
            <a:xfrm>
              <a:off x="7652197" y="4616467"/>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5"/>
          <p:cNvGrpSpPr/>
          <p:nvPr/>
        </p:nvGrpSpPr>
        <p:grpSpPr>
          <a:xfrm flipH="1">
            <a:off x="6279086" y="1020484"/>
            <a:ext cx="1749795" cy="492888"/>
            <a:chOff x="7090912" y="539510"/>
            <a:chExt cx="2589220" cy="729339"/>
          </a:xfrm>
        </p:grpSpPr>
        <p:grpSp>
          <p:nvGrpSpPr>
            <p:cNvPr id="361" name="Google Shape;361;p5"/>
            <p:cNvGrpSpPr/>
            <p:nvPr/>
          </p:nvGrpSpPr>
          <p:grpSpPr>
            <a:xfrm>
              <a:off x="7179506" y="623450"/>
              <a:ext cx="2500626" cy="645399"/>
              <a:chOff x="6334200" y="978578"/>
              <a:chExt cx="1544073" cy="398517"/>
            </a:xfrm>
          </p:grpSpPr>
          <p:sp>
            <p:nvSpPr>
              <p:cNvPr id="362" name="Google Shape;362;p5"/>
              <p:cNvSpPr/>
              <p:nvPr/>
            </p:nvSpPr>
            <p:spPr>
              <a:xfrm>
                <a:off x="6342625" y="978578"/>
                <a:ext cx="1535648" cy="398517"/>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
              <p:cNvSpPr/>
              <p:nvPr/>
            </p:nvSpPr>
            <p:spPr>
              <a:xfrm>
                <a:off x="6334200" y="1287300"/>
                <a:ext cx="1541821" cy="85724"/>
              </a:xfrm>
              <a:custGeom>
                <a:avLst/>
                <a:gdLst/>
                <a:ahLst/>
                <a:cxnLst/>
                <a:rect l="l" t="t" r="r" b="b"/>
                <a:pathLst>
                  <a:path w="31818" h="1786" extrusionOk="0">
                    <a:moveTo>
                      <a:pt x="11198" y="0"/>
                    </a:moveTo>
                    <a:cubicBezTo>
                      <a:pt x="11053" y="0"/>
                      <a:pt x="10909" y="3"/>
                      <a:pt x="10764" y="9"/>
                    </a:cubicBezTo>
                    <a:cubicBezTo>
                      <a:pt x="9828" y="46"/>
                      <a:pt x="8911" y="185"/>
                      <a:pt x="8013" y="416"/>
                    </a:cubicBezTo>
                    <a:cubicBezTo>
                      <a:pt x="7087" y="648"/>
                      <a:pt x="6142" y="722"/>
                      <a:pt x="5206" y="843"/>
                    </a:cubicBezTo>
                    <a:cubicBezTo>
                      <a:pt x="4808" y="889"/>
                      <a:pt x="4410" y="972"/>
                      <a:pt x="4021" y="1046"/>
                    </a:cubicBezTo>
                    <a:cubicBezTo>
                      <a:pt x="3780" y="1093"/>
                      <a:pt x="3548" y="1157"/>
                      <a:pt x="3326" y="1241"/>
                    </a:cubicBezTo>
                    <a:cubicBezTo>
                      <a:pt x="3104" y="1306"/>
                      <a:pt x="2900" y="1324"/>
                      <a:pt x="2687" y="1417"/>
                    </a:cubicBezTo>
                    <a:cubicBezTo>
                      <a:pt x="2465" y="1491"/>
                      <a:pt x="2233" y="1546"/>
                      <a:pt x="1992" y="1584"/>
                    </a:cubicBezTo>
                    <a:cubicBezTo>
                      <a:pt x="1751" y="1630"/>
                      <a:pt x="1511" y="1648"/>
                      <a:pt x="1261" y="1648"/>
                    </a:cubicBezTo>
                    <a:cubicBezTo>
                      <a:pt x="1103" y="1648"/>
                      <a:pt x="973" y="1695"/>
                      <a:pt x="807" y="1704"/>
                    </a:cubicBezTo>
                    <a:cubicBezTo>
                      <a:pt x="733" y="1713"/>
                      <a:pt x="650" y="1741"/>
                      <a:pt x="576" y="1769"/>
                    </a:cubicBezTo>
                    <a:lnTo>
                      <a:pt x="576" y="1769"/>
                    </a:lnTo>
                    <a:lnTo>
                      <a:pt x="31818" y="1760"/>
                    </a:lnTo>
                    <a:cubicBezTo>
                      <a:pt x="31790" y="1658"/>
                      <a:pt x="31651" y="1584"/>
                      <a:pt x="31568" y="1546"/>
                    </a:cubicBezTo>
                    <a:cubicBezTo>
                      <a:pt x="31512" y="1519"/>
                      <a:pt x="31475" y="1482"/>
                      <a:pt x="31419" y="1454"/>
                    </a:cubicBezTo>
                    <a:cubicBezTo>
                      <a:pt x="31364" y="1426"/>
                      <a:pt x="31299" y="1398"/>
                      <a:pt x="31234" y="1380"/>
                    </a:cubicBezTo>
                    <a:cubicBezTo>
                      <a:pt x="31067" y="1306"/>
                      <a:pt x="30929" y="1157"/>
                      <a:pt x="30780" y="1074"/>
                    </a:cubicBezTo>
                    <a:cubicBezTo>
                      <a:pt x="30623" y="991"/>
                      <a:pt x="30475" y="907"/>
                      <a:pt x="30326" y="824"/>
                    </a:cubicBezTo>
                    <a:cubicBezTo>
                      <a:pt x="29836" y="583"/>
                      <a:pt x="29243" y="546"/>
                      <a:pt x="28715" y="416"/>
                    </a:cubicBezTo>
                    <a:cubicBezTo>
                      <a:pt x="28011" y="240"/>
                      <a:pt x="27279" y="240"/>
                      <a:pt x="26557" y="194"/>
                    </a:cubicBezTo>
                    <a:cubicBezTo>
                      <a:pt x="26264" y="176"/>
                      <a:pt x="25972" y="171"/>
                      <a:pt x="25680" y="171"/>
                    </a:cubicBezTo>
                    <a:cubicBezTo>
                      <a:pt x="25213" y="171"/>
                      <a:pt x="24745" y="185"/>
                      <a:pt x="24278" y="185"/>
                    </a:cubicBezTo>
                    <a:cubicBezTo>
                      <a:pt x="24224" y="184"/>
                      <a:pt x="24169" y="184"/>
                      <a:pt x="24115" y="184"/>
                    </a:cubicBezTo>
                    <a:cubicBezTo>
                      <a:pt x="23354" y="184"/>
                      <a:pt x="22593" y="240"/>
                      <a:pt x="21833" y="240"/>
                    </a:cubicBezTo>
                    <a:cubicBezTo>
                      <a:pt x="21129" y="240"/>
                      <a:pt x="20406" y="315"/>
                      <a:pt x="19702" y="370"/>
                    </a:cubicBezTo>
                    <a:cubicBezTo>
                      <a:pt x="19137" y="426"/>
                      <a:pt x="18535" y="416"/>
                      <a:pt x="17998" y="592"/>
                    </a:cubicBezTo>
                    <a:cubicBezTo>
                      <a:pt x="17757" y="676"/>
                      <a:pt x="17470" y="694"/>
                      <a:pt x="17248" y="815"/>
                    </a:cubicBezTo>
                    <a:cubicBezTo>
                      <a:pt x="17155" y="870"/>
                      <a:pt x="17053" y="917"/>
                      <a:pt x="16961" y="954"/>
                    </a:cubicBezTo>
                    <a:cubicBezTo>
                      <a:pt x="16860" y="990"/>
                      <a:pt x="16760" y="1003"/>
                      <a:pt x="16663" y="1003"/>
                    </a:cubicBezTo>
                    <a:cubicBezTo>
                      <a:pt x="16635" y="1003"/>
                      <a:pt x="16608" y="1002"/>
                      <a:pt x="16581" y="1000"/>
                    </a:cubicBezTo>
                    <a:lnTo>
                      <a:pt x="16164" y="1000"/>
                    </a:lnTo>
                    <a:cubicBezTo>
                      <a:pt x="15979" y="1000"/>
                      <a:pt x="15849" y="1065"/>
                      <a:pt x="15673" y="1065"/>
                    </a:cubicBezTo>
                    <a:cubicBezTo>
                      <a:pt x="15494" y="1065"/>
                      <a:pt x="15307" y="1073"/>
                      <a:pt x="15122" y="1073"/>
                    </a:cubicBezTo>
                    <a:cubicBezTo>
                      <a:pt x="15030" y="1073"/>
                      <a:pt x="14938" y="1071"/>
                      <a:pt x="14849" y="1065"/>
                    </a:cubicBezTo>
                    <a:cubicBezTo>
                      <a:pt x="14710" y="1046"/>
                      <a:pt x="14580" y="1000"/>
                      <a:pt x="14432" y="1000"/>
                    </a:cubicBezTo>
                    <a:cubicBezTo>
                      <a:pt x="14395" y="997"/>
                      <a:pt x="14357" y="996"/>
                      <a:pt x="14318" y="996"/>
                    </a:cubicBezTo>
                    <a:cubicBezTo>
                      <a:pt x="14242" y="996"/>
                      <a:pt x="14163" y="1000"/>
                      <a:pt x="14089" y="1000"/>
                    </a:cubicBezTo>
                    <a:cubicBezTo>
                      <a:pt x="13858" y="1000"/>
                      <a:pt x="13654" y="935"/>
                      <a:pt x="13422" y="935"/>
                    </a:cubicBezTo>
                    <a:cubicBezTo>
                      <a:pt x="13377" y="935"/>
                      <a:pt x="13326" y="942"/>
                      <a:pt x="13278" y="942"/>
                    </a:cubicBezTo>
                    <a:cubicBezTo>
                      <a:pt x="13218" y="942"/>
                      <a:pt x="13162" y="931"/>
                      <a:pt x="13126" y="880"/>
                    </a:cubicBezTo>
                    <a:cubicBezTo>
                      <a:pt x="13163" y="833"/>
                      <a:pt x="13219" y="843"/>
                      <a:pt x="13265" y="805"/>
                    </a:cubicBezTo>
                    <a:cubicBezTo>
                      <a:pt x="13302" y="768"/>
                      <a:pt x="13339" y="731"/>
                      <a:pt x="13376" y="694"/>
                    </a:cubicBezTo>
                    <a:cubicBezTo>
                      <a:pt x="13432" y="639"/>
                      <a:pt x="13543" y="537"/>
                      <a:pt x="13552" y="463"/>
                    </a:cubicBezTo>
                    <a:cubicBezTo>
                      <a:pt x="13608" y="55"/>
                      <a:pt x="13061" y="166"/>
                      <a:pt x="12820" y="129"/>
                    </a:cubicBezTo>
                    <a:cubicBezTo>
                      <a:pt x="12279" y="42"/>
                      <a:pt x="11739" y="0"/>
                      <a:pt x="11198" y="0"/>
                    </a:cubicBezTo>
                    <a:close/>
                    <a:moveTo>
                      <a:pt x="576" y="1769"/>
                    </a:moveTo>
                    <a:lnTo>
                      <a:pt x="1" y="1769"/>
                    </a:lnTo>
                    <a:cubicBezTo>
                      <a:pt x="87" y="1769"/>
                      <a:pt x="248" y="1785"/>
                      <a:pt x="389" y="1785"/>
                    </a:cubicBezTo>
                    <a:cubicBezTo>
                      <a:pt x="460" y="1785"/>
                      <a:pt x="526" y="1781"/>
                      <a:pt x="575" y="1769"/>
                    </a:cubicBezTo>
                    <a:cubicBezTo>
                      <a:pt x="575" y="1769"/>
                      <a:pt x="575" y="1769"/>
                      <a:pt x="576" y="1769"/>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
              <p:cNvSpPr/>
              <p:nvPr/>
            </p:nvSpPr>
            <p:spPr>
              <a:xfrm>
                <a:off x="7155134" y="1000145"/>
                <a:ext cx="461184" cy="310289"/>
              </a:xfrm>
              <a:custGeom>
                <a:avLst/>
                <a:gdLst/>
                <a:ahLst/>
                <a:cxnLst/>
                <a:rect l="l" t="t" r="r" b="b"/>
                <a:pathLst>
                  <a:path w="9606" h="6463" extrusionOk="0">
                    <a:moveTo>
                      <a:pt x="5161" y="1"/>
                    </a:moveTo>
                    <a:cubicBezTo>
                      <a:pt x="4615" y="1"/>
                      <a:pt x="4054" y="136"/>
                      <a:pt x="3538" y="284"/>
                    </a:cubicBezTo>
                    <a:cubicBezTo>
                      <a:pt x="3233" y="377"/>
                      <a:pt x="2936" y="516"/>
                      <a:pt x="2686" y="710"/>
                    </a:cubicBezTo>
                    <a:cubicBezTo>
                      <a:pt x="2492" y="840"/>
                      <a:pt x="2307" y="979"/>
                      <a:pt x="2121" y="1127"/>
                    </a:cubicBezTo>
                    <a:cubicBezTo>
                      <a:pt x="1686" y="1479"/>
                      <a:pt x="1251" y="1859"/>
                      <a:pt x="954" y="2350"/>
                    </a:cubicBezTo>
                    <a:cubicBezTo>
                      <a:pt x="723" y="2767"/>
                      <a:pt x="389" y="3165"/>
                      <a:pt x="259" y="3628"/>
                    </a:cubicBezTo>
                    <a:cubicBezTo>
                      <a:pt x="195" y="3887"/>
                      <a:pt x="102" y="4156"/>
                      <a:pt x="56" y="4415"/>
                    </a:cubicBezTo>
                    <a:cubicBezTo>
                      <a:pt x="9" y="4684"/>
                      <a:pt x="0" y="4962"/>
                      <a:pt x="37" y="5230"/>
                    </a:cubicBezTo>
                    <a:cubicBezTo>
                      <a:pt x="46" y="5406"/>
                      <a:pt x="56" y="5582"/>
                      <a:pt x="46" y="5768"/>
                    </a:cubicBezTo>
                    <a:cubicBezTo>
                      <a:pt x="39" y="5957"/>
                      <a:pt x="62" y="6145"/>
                      <a:pt x="101" y="6334"/>
                    </a:cubicBezTo>
                    <a:lnTo>
                      <a:pt x="101" y="6334"/>
                    </a:lnTo>
                    <a:cubicBezTo>
                      <a:pt x="77" y="6142"/>
                      <a:pt x="174" y="6103"/>
                      <a:pt x="213" y="6064"/>
                    </a:cubicBezTo>
                    <a:cubicBezTo>
                      <a:pt x="269" y="6008"/>
                      <a:pt x="306" y="5953"/>
                      <a:pt x="352" y="5879"/>
                    </a:cubicBezTo>
                    <a:cubicBezTo>
                      <a:pt x="426" y="5749"/>
                      <a:pt x="491" y="5601"/>
                      <a:pt x="537" y="5443"/>
                    </a:cubicBezTo>
                    <a:cubicBezTo>
                      <a:pt x="769" y="4841"/>
                      <a:pt x="1408" y="4610"/>
                      <a:pt x="1992" y="4517"/>
                    </a:cubicBezTo>
                    <a:cubicBezTo>
                      <a:pt x="2199" y="4477"/>
                      <a:pt x="2407" y="4454"/>
                      <a:pt x="2614" y="4454"/>
                    </a:cubicBezTo>
                    <a:cubicBezTo>
                      <a:pt x="2740" y="4454"/>
                      <a:pt x="2866" y="4463"/>
                      <a:pt x="2992" y="4480"/>
                    </a:cubicBezTo>
                    <a:cubicBezTo>
                      <a:pt x="3242" y="4517"/>
                      <a:pt x="3492" y="4554"/>
                      <a:pt x="3733" y="4591"/>
                    </a:cubicBezTo>
                    <a:cubicBezTo>
                      <a:pt x="4298" y="4665"/>
                      <a:pt x="4882" y="4665"/>
                      <a:pt x="5437" y="4786"/>
                    </a:cubicBezTo>
                    <a:cubicBezTo>
                      <a:pt x="5780" y="4869"/>
                      <a:pt x="6104" y="5008"/>
                      <a:pt x="6401" y="5193"/>
                    </a:cubicBezTo>
                    <a:cubicBezTo>
                      <a:pt x="6660" y="5360"/>
                      <a:pt x="6938" y="5490"/>
                      <a:pt x="7225" y="5592"/>
                    </a:cubicBezTo>
                    <a:cubicBezTo>
                      <a:pt x="7545" y="5689"/>
                      <a:pt x="7883" y="5737"/>
                      <a:pt x="8220" y="5737"/>
                    </a:cubicBezTo>
                    <a:cubicBezTo>
                      <a:pt x="8361" y="5737"/>
                      <a:pt x="8502" y="5728"/>
                      <a:pt x="8642" y="5712"/>
                    </a:cubicBezTo>
                    <a:cubicBezTo>
                      <a:pt x="8929" y="5684"/>
                      <a:pt x="9179" y="5527"/>
                      <a:pt x="9328" y="5286"/>
                    </a:cubicBezTo>
                    <a:cubicBezTo>
                      <a:pt x="9531" y="4980"/>
                      <a:pt x="9550" y="4536"/>
                      <a:pt x="9596" y="4184"/>
                    </a:cubicBezTo>
                    <a:cubicBezTo>
                      <a:pt x="9605" y="4017"/>
                      <a:pt x="9587" y="3841"/>
                      <a:pt x="9559" y="3674"/>
                    </a:cubicBezTo>
                    <a:cubicBezTo>
                      <a:pt x="9550" y="3461"/>
                      <a:pt x="9504" y="3257"/>
                      <a:pt x="9429" y="3054"/>
                    </a:cubicBezTo>
                    <a:cubicBezTo>
                      <a:pt x="9365" y="2887"/>
                      <a:pt x="9290" y="2730"/>
                      <a:pt x="9207" y="2563"/>
                    </a:cubicBezTo>
                    <a:cubicBezTo>
                      <a:pt x="9114" y="2405"/>
                      <a:pt x="9003" y="2248"/>
                      <a:pt x="8892" y="2090"/>
                    </a:cubicBezTo>
                    <a:lnTo>
                      <a:pt x="8633" y="1674"/>
                    </a:lnTo>
                    <a:cubicBezTo>
                      <a:pt x="8485" y="1479"/>
                      <a:pt x="8318" y="1303"/>
                      <a:pt x="8114" y="1155"/>
                    </a:cubicBezTo>
                    <a:cubicBezTo>
                      <a:pt x="7716" y="840"/>
                      <a:pt x="7299" y="525"/>
                      <a:pt x="6817" y="349"/>
                    </a:cubicBezTo>
                    <a:cubicBezTo>
                      <a:pt x="6382" y="182"/>
                      <a:pt x="5928" y="71"/>
                      <a:pt x="5465" y="16"/>
                    </a:cubicBezTo>
                    <a:cubicBezTo>
                      <a:pt x="5365" y="5"/>
                      <a:pt x="5263" y="1"/>
                      <a:pt x="5161" y="1"/>
                    </a:cubicBezTo>
                    <a:close/>
                    <a:moveTo>
                      <a:pt x="101" y="6334"/>
                    </a:moveTo>
                    <a:cubicBezTo>
                      <a:pt x="106" y="6371"/>
                      <a:pt x="115" y="6413"/>
                      <a:pt x="130" y="6462"/>
                    </a:cubicBezTo>
                    <a:cubicBezTo>
                      <a:pt x="120" y="6420"/>
                      <a:pt x="110" y="6377"/>
                      <a:pt x="101" y="633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
              <p:cNvSpPr/>
              <p:nvPr/>
            </p:nvSpPr>
            <p:spPr>
              <a:xfrm>
                <a:off x="7214281" y="1232512"/>
                <a:ext cx="200154" cy="62845"/>
              </a:xfrm>
              <a:custGeom>
                <a:avLst/>
                <a:gdLst/>
                <a:ahLst/>
                <a:cxnLst/>
                <a:rect l="l" t="t" r="r" b="b"/>
                <a:pathLst>
                  <a:path w="4169" h="1309" extrusionOk="0">
                    <a:moveTo>
                      <a:pt x="1349" y="1"/>
                    </a:moveTo>
                    <a:cubicBezTo>
                      <a:pt x="1136" y="1"/>
                      <a:pt x="922" y="57"/>
                      <a:pt x="732" y="168"/>
                    </a:cubicBezTo>
                    <a:cubicBezTo>
                      <a:pt x="565" y="251"/>
                      <a:pt x="417" y="353"/>
                      <a:pt x="269" y="474"/>
                    </a:cubicBezTo>
                    <a:cubicBezTo>
                      <a:pt x="102" y="622"/>
                      <a:pt x="74" y="844"/>
                      <a:pt x="0" y="1048"/>
                    </a:cubicBezTo>
                    <a:cubicBezTo>
                      <a:pt x="380" y="1150"/>
                      <a:pt x="519" y="1233"/>
                      <a:pt x="685" y="1252"/>
                    </a:cubicBezTo>
                    <a:cubicBezTo>
                      <a:pt x="899" y="1289"/>
                      <a:pt x="1112" y="1307"/>
                      <a:pt x="1334" y="1307"/>
                    </a:cubicBezTo>
                    <a:cubicBezTo>
                      <a:pt x="1389" y="1308"/>
                      <a:pt x="1444" y="1309"/>
                      <a:pt x="1499" y="1309"/>
                    </a:cubicBezTo>
                    <a:cubicBezTo>
                      <a:pt x="2001" y="1309"/>
                      <a:pt x="2510" y="1270"/>
                      <a:pt x="3010" y="1187"/>
                    </a:cubicBezTo>
                    <a:cubicBezTo>
                      <a:pt x="3251" y="1150"/>
                      <a:pt x="3492" y="1067"/>
                      <a:pt x="3733" y="1002"/>
                    </a:cubicBezTo>
                    <a:cubicBezTo>
                      <a:pt x="3872" y="965"/>
                      <a:pt x="4048" y="909"/>
                      <a:pt x="4103" y="761"/>
                    </a:cubicBezTo>
                    <a:cubicBezTo>
                      <a:pt x="4168" y="585"/>
                      <a:pt x="3927" y="474"/>
                      <a:pt x="3788" y="409"/>
                    </a:cubicBezTo>
                    <a:cubicBezTo>
                      <a:pt x="3446" y="261"/>
                      <a:pt x="3020" y="224"/>
                      <a:pt x="2649" y="159"/>
                    </a:cubicBezTo>
                    <a:cubicBezTo>
                      <a:pt x="2306" y="94"/>
                      <a:pt x="1964" y="75"/>
                      <a:pt x="1612" y="29"/>
                    </a:cubicBezTo>
                    <a:cubicBezTo>
                      <a:pt x="1525" y="10"/>
                      <a:pt x="1437" y="1"/>
                      <a:pt x="13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
              <p:cNvSpPr/>
              <p:nvPr/>
            </p:nvSpPr>
            <p:spPr>
              <a:xfrm>
                <a:off x="7598452" y="1194248"/>
                <a:ext cx="260646" cy="135436"/>
              </a:xfrm>
              <a:custGeom>
                <a:avLst/>
                <a:gdLst/>
                <a:ahLst/>
                <a:cxnLst/>
                <a:rect l="l" t="t" r="r" b="b"/>
                <a:pathLst>
                  <a:path w="5429" h="2821" extrusionOk="0">
                    <a:moveTo>
                      <a:pt x="45" y="1870"/>
                    </a:moveTo>
                    <a:cubicBezTo>
                      <a:pt x="9" y="1870"/>
                      <a:pt x="1" y="1905"/>
                      <a:pt x="66" y="2067"/>
                    </a:cubicBezTo>
                    <a:cubicBezTo>
                      <a:pt x="74" y="2004"/>
                      <a:pt x="87" y="1942"/>
                      <a:pt x="105" y="1882"/>
                    </a:cubicBezTo>
                    <a:lnTo>
                      <a:pt x="105" y="1882"/>
                    </a:lnTo>
                    <a:cubicBezTo>
                      <a:pt x="104" y="1882"/>
                      <a:pt x="103" y="1882"/>
                      <a:pt x="103" y="1882"/>
                    </a:cubicBezTo>
                    <a:cubicBezTo>
                      <a:pt x="81" y="1877"/>
                      <a:pt x="60" y="1870"/>
                      <a:pt x="45" y="1870"/>
                    </a:cubicBezTo>
                    <a:close/>
                    <a:moveTo>
                      <a:pt x="3007" y="0"/>
                    </a:moveTo>
                    <a:cubicBezTo>
                      <a:pt x="2521" y="0"/>
                      <a:pt x="2044" y="161"/>
                      <a:pt x="1594" y="363"/>
                    </a:cubicBezTo>
                    <a:cubicBezTo>
                      <a:pt x="1233" y="548"/>
                      <a:pt x="909" y="798"/>
                      <a:pt x="649" y="1095"/>
                    </a:cubicBezTo>
                    <a:cubicBezTo>
                      <a:pt x="529" y="1234"/>
                      <a:pt x="427" y="1382"/>
                      <a:pt x="325" y="1530"/>
                    </a:cubicBezTo>
                    <a:cubicBezTo>
                      <a:pt x="297" y="1576"/>
                      <a:pt x="251" y="1623"/>
                      <a:pt x="205" y="1651"/>
                    </a:cubicBezTo>
                    <a:cubicBezTo>
                      <a:pt x="162" y="1725"/>
                      <a:pt x="129" y="1802"/>
                      <a:pt x="105" y="1882"/>
                    </a:cubicBezTo>
                    <a:lnTo>
                      <a:pt x="105" y="1882"/>
                    </a:lnTo>
                    <a:cubicBezTo>
                      <a:pt x="160" y="1882"/>
                      <a:pt x="215" y="1891"/>
                      <a:pt x="270" y="1891"/>
                    </a:cubicBezTo>
                    <a:cubicBezTo>
                      <a:pt x="362" y="1891"/>
                      <a:pt x="436" y="1938"/>
                      <a:pt x="529" y="1938"/>
                    </a:cubicBezTo>
                    <a:cubicBezTo>
                      <a:pt x="621" y="1938"/>
                      <a:pt x="714" y="1947"/>
                      <a:pt x="807" y="1965"/>
                    </a:cubicBezTo>
                    <a:cubicBezTo>
                      <a:pt x="877" y="1976"/>
                      <a:pt x="948" y="1981"/>
                      <a:pt x="1018" y="1981"/>
                    </a:cubicBezTo>
                    <a:cubicBezTo>
                      <a:pt x="1068" y="1981"/>
                      <a:pt x="1118" y="1979"/>
                      <a:pt x="1168" y="1975"/>
                    </a:cubicBezTo>
                    <a:cubicBezTo>
                      <a:pt x="1335" y="1975"/>
                      <a:pt x="1492" y="2012"/>
                      <a:pt x="1659" y="2021"/>
                    </a:cubicBezTo>
                    <a:cubicBezTo>
                      <a:pt x="2085" y="2049"/>
                      <a:pt x="2511" y="2114"/>
                      <a:pt x="2928" y="2197"/>
                    </a:cubicBezTo>
                    <a:cubicBezTo>
                      <a:pt x="3132" y="2243"/>
                      <a:pt x="3326" y="2243"/>
                      <a:pt x="3530" y="2290"/>
                    </a:cubicBezTo>
                    <a:cubicBezTo>
                      <a:pt x="3752" y="2354"/>
                      <a:pt x="3975" y="2438"/>
                      <a:pt x="4188" y="2540"/>
                    </a:cubicBezTo>
                    <a:cubicBezTo>
                      <a:pt x="4317" y="2595"/>
                      <a:pt x="4428" y="2660"/>
                      <a:pt x="4549" y="2725"/>
                    </a:cubicBezTo>
                    <a:cubicBezTo>
                      <a:pt x="4591" y="2750"/>
                      <a:pt x="4685" y="2820"/>
                      <a:pt x="4751" y="2820"/>
                    </a:cubicBezTo>
                    <a:cubicBezTo>
                      <a:pt x="4758" y="2820"/>
                      <a:pt x="4765" y="2819"/>
                      <a:pt x="4771" y="2818"/>
                    </a:cubicBezTo>
                    <a:cubicBezTo>
                      <a:pt x="4836" y="2799"/>
                      <a:pt x="4938" y="2642"/>
                      <a:pt x="4984" y="2595"/>
                    </a:cubicBezTo>
                    <a:cubicBezTo>
                      <a:pt x="5095" y="2466"/>
                      <a:pt x="5188" y="2327"/>
                      <a:pt x="5271" y="2169"/>
                    </a:cubicBezTo>
                    <a:cubicBezTo>
                      <a:pt x="5336" y="2058"/>
                      <a:pt x="5382" y="1928"/>
                      <a:pt x="5420" y="1799"/>
                    </a:cubicBezTo>
                    <a:cubicBezTo>
                      <a:pt x="5429" y="1706"/>
                      <a:pt x="5373" y="1632"/>
                      <a:pt x="5373" y="1539"/>
                    </a:cubicBezTo>
                    <a:cubicBezTo>
                      <a:pt x="5382" y="1336"/>
                      <a:pt x="5327" y="1141"/>
                      <a:pt x="5216" y="974"/>
                    </a:cubicBezTo>
                    <a:cubicBezTo>
                      <a:pt x="5049" y="743"/>
                      <a:pt x="4827" y="567"/>
                      <a:pt x="4577" y="465"/>
                    </a:cubicBezTo>
                    <a:cubicBezTo>
                      <a:pt x="4262" y="317"/>
                      <a:pt x="3947" y="196"/>
                      <a:pt x="3623" y="94"/>
                    </a:cubicBezTo>
                    <a:cubicBezTo>
                      <a:pt x="3417" y="29"/>
                      <a:pt x="3211" y="0"/>
                      <a:pt x="3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
              <p:cNvSpPr/>
              <p:nvPr/>
            </p:nvSpPr>
            <p:spPr>
              <a:xfrm>
                <a:off x="7059500" y="1278265"/>
                <a:ext cx="100101" cy="58140"/>
              </a:xfrm>
              <a:custGeom>
                <a:avLst/>
                <a:gdLst/>
                <a:ahLst/>
                <a:cxnLst/>
                <a:rect l="l" t="t" r="r" b="b"/>
                <a:pathLst>
                  <a:path w="2085" h="1211" extrusionOk="0">
                    <a:moveTo>
                      <a:pt x="586" y="0"/>
                    </a:moveTo>
                    <a:cubicBezTo>
                      <a:pt x="453" y="0"/>
                      <a:pt x="316" y="32"/>
                      <a:pt x="242" y="123"/>
                    </a:cubicBezTo>
                    <a:cubicBezTo>
                      <a:pt x="1" y="428"/>
                      <a:pt x="19" y="827"/>
                      <a:pt x="19" y="1197"/>
                    </a:cubicBezTo>
                    <a:cubicBezTo>
                      <a:pt x="202" y="1206"/>
                      <a:pt x="384" y="1210"/>
                      <a:pt x="565" y="1210"/>
                    </a:cubicBezTo>
                    <a:cubicBezTo>
                      <a:pt x="787" y="1210"/>
                      <a:pt x="1008" y="1203"/>
                      <a:pt x="1233" y="1188"/>
                    </a:cubicBezTo>
                    <a:cubicBezTo>
                      <a:pt x="1464" y="1188"/>
                      <a:pt x="1696" y="1142"/>
                      <a:pt x="1909" y="1049"/>
                    </a:cubicBezTo>
                    <a:cubicBezTo>
                      <a:pt x="1955" y="1021"/>
                      <a:pt x="1992" y="993"/>
                      <a:pt x="2029" y="956"/>
                    </a:cubicBezTo>
                    <a:cubicBezTo>
                      <a:pt x="2085" y="901"/>
                      <a:pt x="2075" y="910"/>
                      <a:pt x="2057" y="845"/>
                    </a:cubicBezTo>
                    <a:cubicBezTo>
                      <a:pt x="2020" y="716"/>
                      <a:pt x="1937" y="604"/>
                      <a:pt x="1816" y="540"/>
                    </a:cubicBezTo>
                    <a:cubicBezTo>
                      <a:pt x="1696" y="419"/>
                      <a:pt x="1557" y="317"/>
                      <a:pt x="1418" y="225"/>
                    </a:cubicBezTo>
                    <a:cubicBezTo>
                      <a:pt x="1223" y="141"/>
                      <a:pt x="1020" y="67"/>
                      <a:pt x="816" y="30"/>
                    </a:cubicBezTo>
                    <a:cubicBezTo>
                      <a:pt x="752" y="12"/>
                      <a:pt x="670"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
              <p:cNvSpPr/>
              <p:nvPr/>
            </p:nvSpPr>
            <p:spPr>
              <a:xfrm>
                <a:off x="6925650" y="1246771"/>
                <a:ext cx="88530" cy="44553"/>
              </a:xfrm>
              <a:custGeom>
                <a:avLst/>
                <a:gdLst/>
                <a:ahLst/>
                <a:cxnLst/>
                <a:rect l="l" t="t" r="r" b="b"/>
                <a:pathLst>
                  <a:path w="1844" h="928" extrusionOk="0">
                    <a:moveTo>
                      <a:pt x="196" y="800"/>
                    </a:moveTo>
                    <a:cubicBezTo>
                      <a:pt x="131" y="809"/>
                      <a:pt x="66" y="823"/>
                      <a:pt x="1" y="844"/>
                    </a:cubicBezTo>
                    <a:lnTo>
                      <a:pt x="177" y="844"/>
                    </a:lnTo>
                    <a:cubicBezTo>
                      <a:pt x="183" y="829"/>
                      <a:pt x="189" y="814"/>
                      <a:pt x="196" y="800"/>
                    </a:cubicBezTo>
                    <a:close/>
                    <a:moveTo>
                      <a:pt x="1344" y="1"/>
                    </a:moveTo>
                    <a:cubicBezTo>
                      <a:pt x="1149" y="10"/>
                      <a:pt x="955" y="66"/>
                      <a:pt x="779" y="167"/>
                    </a:cubicBezTo>
                    <a:cubicBezTo>
                      <a:pt x="524" y="308"/>
                      <a:pt x="319" y="532"/>
                      <a:pt x="196" y="800"/>
                    </a:cubicBezTo>
                    <a:lnTo>
                      <a:pt x="196" y="800"/>
                    </a:lnTo>
                    <a:cubicBezTo>
                      <a:pt x="260" y="791"/>
                      <a:pt x="325" y="787"/>
                      <a:pt x="389" y="787"/>
                    </a:cubicBezTo>
                    <a:cubicBezTo>
                      <a:pt x="640" y="787"/>
                      <a:pt x="890" y="844"/>
                      <a:pt x="1140" y="881"/>
                    </a:cubicBezTo>
                    <a:cubicBezTo>
                      <a:pt x="1260" y="908"/>
                      <a:pt x="1390" y="927"/>
                      <a:pt x="1510" y="927"/>
                    </a:cubicBezTo>
                    <a:cubicBezTo>
                      <a:pt x="1640" y="927"/>
                      <a:pt x="1659" y="844"/>
                      <a:pt x="1723" y="751"/>
                    </a:cubicBezTo>
                    <a:cubicBezTo>
                      <a:pt x="1798" y="658"/>
                      <a:pt x="1835" y="547"/>
                      <a:pt x="1844" y="427"/>
                    </a:cubicBezTo>
                    <a:cubicBezTo>
                      <a:pt x="1844" y="316"/>
                      <a:pt x="1807" y="205"/>
                      <a:pt x="1723" y="130"/>
                    </a:cubicBezTo>
                    <a:cubicBezTo>
                      <a:pt x="1677" y="84"/>
                      <a:pt x="1686" y="75"/>
                      <a:pt x="1612" y="47"/>
                    </a:cubicBezTo>
                    <a:cubicBezTo>
                      <a:pt x="1529" y="19"/>
                      <a:pt x="1436" y="1"/>
                      <a:pt x="1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5"/>
              <p:cNvSpPr/>
              <p:nvPr/>
            </p:nvSpPr>
            <p:spPr>
              <a:xfrm>
                <a:off x="6533649" y="1000149"/>
                <a:ext cx="412715" cy="255748"/>
              </a:xfrm>
              <a:custGeom>
                <a:avLst/>
                <a:gdLst/>
                <a:ahLst/>
                <a:cxnLst/>
                <a:rect l="l" t="t" r="r" b="b"/>
                <a:pathLst>
                  <a:path w="9902" h="6136" extrusionOk="0">
                    <a:moveTo>
                      <a:pt x="5058" y="0"/>
                    </a:moveTo>
                    <a:cubicBezTo>
                      <a:pt x="4539" y="0"/>
                      <a:pt x="4022" y="91"/>
                      <a:pt x="3511" y="176"/>
                    </a:cubicBezTo>
                    <a:cubicBezTo>
                      <a:pt x="3011" y="259"/>
                      <a:pt x="2473" y="269"/>
                      <a:pt x="2010" y="482"/>
                    </a:cubicBezTo>
                    <a:cubicBezTo>
                      <a:pt x="1529" y="676"/>
                      <a:pt x="1075" y="936"/>
                      <a:pt x="658" y="1241"/>
                    </a:cubicBezTo>
                    <a:cubicBezTo>
                      <a:pt x="501" y="1389"/>
                      <a:pt x="352" y="1556"/>
                      <a:pt x="241" y="1751"/>
                    </a:cubicBezTo>
                    <a:cubicBezTo>
                      <a:pt x="158" y="1853"/>
                      <a:pt x="93" y="1973"/>
                      <a:pt x="56" y="2103"/>
                    </a:cubicBezTo>
                    <a:cubicBezTo>
                      <a:pt x="37" y="2205"/>
                      <a:pt x="19" y="2306"/>
                      <a:pt x="10" y="2408"/>
                    </a:cubicBezTo>
                    <a:cubicBezTo>
                      <a:pt x="0" y="2538"/>
                      <a:pt x="19" y="2668"/>
                      <a:pt x="47" y="2797"/>
                    </a:cubicBezTo>
                    <a:cubicBezTo>
                      <a:pt x="56" y="2881"/>
                      <a:pt x="56" y="2973"/>
                      <a:pt x="47" y="3066"/>
                    </a:cubicBezTo>
                    <a:cubicBezTo>
                      <a:pt x="47" y="3168"/>
                      <a:pt x="0" y="3251"/>
                      <a:pt x="0" y="3353"/>
                    </a:cubicBezTo>
                    <a:cubicBezTo>
                      <a:pt x="10" y="3446"/>
                      <a:pt x="37" y="3529"/>
                      <a:pt x="93" y="3603"/>
                    </a:cubicBezTo>
                    <a:cubicBezTo>
                      <a:pt x="158" y="3788"/>
                      <a:pt x="260" y="3964"/>
                      <a:pt x="399" y="4122"/>
                    </a:cubicBezTo>
                    <a:cubicBezTo>
                      <a:pt x="723" y="4418"/>
                      <a:pt x="1093" y="4659"/>
                      <a:pt x="1501" y="4826"/>
                    </a:cubicBezTo>
                    <a:cubicBezTo>
                      <a:pt x="1751" y="4918"/>
                      <a:pt x="2001" y="4983"/>
                      <a:pt x="2260" y="5020"/>
                    </a:cubicBezTo>
                    <a:cubicBezTo>
                      <a:pt x="2575" y="5085"/>
                      <a:pt x="2890" y="5169"/>
                      <a:pt x="3205" y="5252"/>
                    </a:cubicBezTo>
                    <a:cubicBezTo>
                      <a:pt x="4122" y="5483"/>
                      <a:pt x="5030" y="5771"/>
                      <a:pt x="5928" y="6058"/>
                    </a:cubicBezTo>
                    <a:cubicBezTo>
                      <a:pt x="6145" y="6109"/>
                      <a:pt x="6365" y="6136"/>
                      <a:pt x="6587" y="6136"/>
                    </a:cubicBezTo>
                    <a:cubicBezTo>
                      <a:pt x="6725" y="6136"/>
                      <a:pt x="6864" y="6125"/>
                      <a:pt x="7003" y="6104"/>
                    </a:cubicBezTo>
                    <a:cubicBezTo>
                      <a:pt x="7429" y="6048"/>
                      <a:pt x="7818" y="5882"/>
                      <a:pt x="8244" y="5798"/>
                    </a:cubicBezTo>
                    <a:cubicBezTo>
                      <a:pt x="8457" y="5761"/>
                      <a:pt x="8652" y="5659"/>
                      <a:pt x="8865" y="5613"/>
                    </a:cubicBezTo>
                    <a:cubicBezTo>
                      <a:pt x="9004" y="5585"/>
                      <a:pt x="9133" y="5548"/>
                      <a:pt x="9263" y="5493"/>
                    </a:cubicBezTo>
                    <a:cubicBezTo>
                      <a:pt x="9439" y="5409"/>
                      <a:pt x="9550" y="5215"/>
                      <a:pt x="9819" y="5048"/>
                    </a:cubicBezTo>
                    <a:cubicBezTo>
                      <a:pt x="9865" y="4705"/>
                      <a:pt x="9902" y="4390"/>
                      <a:pt x="9800" y="4057"/>
                    </a:cubicBezTo>
                    <a:cubicBezTo>
                      <a:pt x="9754" y="3909"/>
                      <a:pt x="9698" y="3751"/>
                      <a:pt x="9643" y="3594"/>
                    </a:cubicBezTo>
                    <a:cubicBezTo>
                      <a:pt x="9569" y="3399"/>
                      <a:pt x="9485" y="3205"/>
                      <a:pt x="9383" y="3020"/>
                    </a:cubicBezTo>
                    <a:cubicBezTo>
                      <a:pt x="9189" y="2621"/>
                      <a:pt x="8929" y="2251"/>
                      <a:pt x="8633" y="1927"/>
                    </a:cubicBezTo>
                    <a:cubicBezTo>
                      <a:pt x="8439" y="1714"/>
                      <a:pt x="8216" y="1528"/>
                      <a:pt x="8003" y="1325"/>
                    </a:cubicBezTo>
                    <a:cubicBezTo>
                      <a:pt x="7744" y="1065"/>
                      <a:pt x="7457" y="834"/>
                      <a:pt x="7151" y="630"/>
                    </a:cubicBezTo>
                    <a:cubicBezTo>
                      <a:pt x="6660" y="315"/>
                      <a:pt x="6104" y="111"/>
                      <a:pt x="5530" y="28"/>
                    </a:cubicBezTo>
                    <a:cubicBezTo>
                      <a:pt x="5373" y="8"/>
                      <a:pt x="5215" y="0"/>
                      <a:pt x="50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5"/>
              <p:cNvSpPr/>
              <p:nvPr/>
            </p:nvSpPr>
            <p:spPr>
              <a:xfrm>
                <a:off x="6505424" y="1219933"/>
                <a:ext cx="310433" cy="92035"/>
              </a:xfrm>
              <a:custGeom>
                <a:avLst/>
                <a:gdLst/>
                <a:ahLst/>
                <a:cxnLst/>
                <a:rect l="l" t="t" r="r" b="b"/>
                <a:pathLst>
                  <a:path w="6466" h="1917" extrusionOk="0">
                    <a:moveTo>
                      <a:pt x="2060" y="0"/>
                    </a:moveTo>
                    <a:cubicBezTo>
                      <a:pt x="1926" y="0"/>
                      <a:pt x="1790" y="18"/>
                      <a:pt x="1649" y="60"/>
                    </a:cubicBezTo>
                    <a:cubicBezTo>
                      <a:pt x="1316" y="143"/>
                      <a:pt x="1010" y="282"/>
                      <a:pt x="723" y="467"/>
                    </a:cubicBezTo>
                    <a:cubicBezTo>
                      <a:pt x="584" y="551"/>
                      <a:pt x="454" y="652"/>
                      <a:pt x="334" y="764"/>
                    </a:cubicBezTo>
                    <a:cubicBezTo>
                      <a:pt x="232" y="875"/>
                      <a:pt x="139" y="1004"/>
                      <a:pt x="65" y="1134"/>
                    </a:cubicBezTo>
                    <a:cubicBezTo>
                      <a:pt x="28" y="1329"/>
                      <a:pt x="1" y="1421"/>
                      <a:pt x="93" y="1569"/>
                    </a:cubicBezTo>
                    <a:cubicBezTo>
                      <a:pt x="177" y="1662"/>
                      <a:pt x="278" y="1727"/>
                      <a:pt x="399" y="1755"/>
                    </a:cubicBezTo>
                    <a:cubicBezTo>
                      <a:pt x="683" y="1874"/>
                      <a:pt x="968" y="1917"/>
                      <a:pt x="1257" y="1917"/>
                    </a:cubicBezTo>
                    <a:cubicBezTo>
                      <a:pt x="1438" y="1917"/>
                      <a:pt x="1621" y="1900"/>
                      <a:pt x="1807" y="1875"/>
                    </a:cubicBezTo>
                    <a:cubicBezTo>
                      <a:pt x="1973" y="1847"/>
                      <a:pt x="2122" y="1782"/>
                      <a:pt x="2279" y="1755"/>
                    </a:cubicBezTo>
                    <a:cubicBezTo>
                      <a:pt x="2418" y="1736"/>
                      <a:pt x="2548" y="1736"/>
                      <a:pt x="2677" y="1718"/>
                    </a:cubicBezTo>
                    <a:cubicBezTo>
                      <a:pt x="3048" y="1662"/>
                      <a:pt x="3409" y="1634"/>
                      <a:pt x="3780" y="1616"/>
                    </a:cubicBezTo>
                    <a:cubicBezTo>
                      <a:pt x="3821" y="1617"/>
                      <a:pt x="3862" y="1618"/>
                      <a:pt x="3903" y="1618"/>
                    </a:cubicBezTo>
                    <a:cubicBezTo>
                      <a:pt x="4100" y="1618"/>
                      <a:pt x="4293" y="1600"/>
                      <a:pt x="4493" y="1569"/>
                    </a:cubicBezTo>
                    <a:cubicBezTo>
                      <a:pt x="4604" y="1542"/>
                      <a:pt x="4715" y="1505"/>
                      <a:pt x="4817" y="1458"/>
                    </a:cubicBezTo>
                    <a:cubicBezTo>
                      <a:pt x="4877" y="1430"/>
                      <a:pt x="4935" y="1398"/>
                      <a:pt x="4993" y="1365"/>
                    </a:cubicBezTo>
                    <a:lnTo>
                      <a:pt x="4993" y="1365"/>
                    </a:lnTo>
                    <a:lnTo>
                      <a:pt x="5113" y="1486"/>
                    </a:lnTo>
                    <a:cubicBezTo>
                      <a:pt x="5456" y="1393"/>
                      <a:pt x="5817" y="1403"/>
                      <a:pt x="6160" y="1319"/>
                    </a:cubicBezTo>
                    <a:cubicBezTo>
                      <a:pt x="6262" y="1282"/>
                      <a:pt x="6364" y="1245"/>
                      <a:pt x="6466" y="1217"/>
                    </a:cubicBezTo>
                    <a:cubicBezTo>
                      <a:pt x="6466" y="1069"/>
                      <a:pt x="6169" y="1051"/>
                      <a:pt x="6077" y="1041"/>
                    </a:cubicBezTo>
                    <a:cubicBezTo>
                      <a:pt x="5799" y="1051"/>
                      <a:pt x="5530" y="1106"/>
                      <a:pt x="5280" y="1208"/>
                    </a:cubicBezTo>
                    <a:cubicBezTo>
                      <a:pt x="5182" y="1254"/>
                      <a:pt x="5088" y="1311"/>
                      <a:pt x="4993" y="1365"/>
                    </a:cubicBezTo>
                    <a:lnTo>
                      <a:pt x="4993" y="1365"/>
                    </a:lnTo>
                    <a:lnTo>
                      <a:pt x="4928" y="1301"/>
                    </a:lnTo>
                    <a:cubicBezTo>
                      <a:pt x="4928" y="1273"/>
                      <a:pt x="4937" y="1254"/>
                      <a:pt x="4937" y="1236"/>
                    </a:cubicBezTo>
                    <a:cubicBezTo>
                      <a:pt x="4956" y="1060"/>
                      <a:pt x="4836" y="995"/>
                      <a:pt x="4706" y="921"/>
                    </a:cubicBezTo>
                    <a:cubicBezTo>
                      <a:pt x="4539" y="801"/>
                      <a:pt x="4363" y="699"/>
                      <a:pt x="4169" y="634"/>
                    </a:cubicBezTo>
                    <a:cubicBezTo>
                      <a:pt x="3789" y="523"/>
                      <a:pt x="3437" y="347"/>
                      <a:pt x="3057" y="226"/>
                    </a:cubicBezTo>
                    <a:cubicBezTo>
                      <a:pt x="2718" y="113"/>
                      <a:pt x="2398" y="0"/>
                      <a:pt x="2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5"/>
              <p:cNvSpPr/>
              <p:nvPr/>
            </p:nvSpPr>
            <p:spPr>
              <a:xfrm>
                <a:off x="6471331" y="1185720"/>
                <a:ext cx="62317" cy="70191"/>
              </a:xfrm>
              <a:custGeom>
                <a:avLst/>
                <a:gdLst/>
                <a:ahLst/>
                <a:cxnLst/>
                <a:rect l="l" t="t" r="r" b="b"/>
                <a:pathLst>
                  <a:path w="1298" h="1462" extrusionOk="0">
                    <a:moveTo>
                      <a:pt x="737" y="0"/>
                    </a:moveTo>
                    <a:cubicBezTo>
                      <a:pt x="652" y="0"/>
                      <a:pt x="568" y="15"/>
                      <a:pt x="492" y="46"/>
                    </a:cubicBezTo>
                    <a:cubicBezTo>
                      <a:pt x="362" y="120"/>
                      <a:pt x="297" y="306"/>
                      <a:pt x="186" y="352"/>
                    </a:cubicBezTo>
                    <a:cubicBezTo>
                      <a:pt x="167" y="481"/>
                      <a:pt x="167" y="620"/>
                      <a:pt x="177" y="759"/>
                    </a:cubicBezTo>
                    <a:lnTo>
                      <a:pt x="1" y="1065"/>
                    </a:lnTo>
                    <a:cubicBezTo>
                      <a:pt x="1" y="1289"/>
                      <a:pt x="187" y="1461"/>
                      <a:pt x="399" y="1461"/>
                    </a:cubicBezTo>
                    <a:cubicBezTo>
                      <a:pt x="423" y="1461"/>
                      <a:pt x="448" y="1459"/>
                      <a:pt x="473" y="1454"/>
                    </a:cubicBezTo>
                    <a:cubicBezTo>
                      <a:pt x="566" y="1436"/>
                      <a:pt x="658" y="1426"/>
                      <a:pt x="742" y="1408"/>
                    </a:cubicBezTo>
                    <a:cubicBezTo>
                      <a:pt x="853" y="1361"/>
                      <a:pt x="955" y="1287"/>
                      <a:pt x="1038" y="1195"/>
                    </a:cubicBezTo>
                    <a:cubicBezTo>
                      <a:pt x="1223" y="972"/>
                      <a:pt x="1298" y="676"/>
                      <a:pt x="1223" y="389"/>
                    </a:cubicBezTo>
                    <a:cubicBezTo>
                      <a:pt x="1177" y="176"/>
                      <a:pt x="1084" y="18"/>
                      <a:pt x="853" y="9"/>
                    </a:cubicBezTo>
                    <a:cubicBezTo>
                      <a:pt x="815" y="3"/>
                      <a:pt x="776"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5"/>
              <p:cNvSpPr/>
              <p:nvPr/>
            </p:nvSpPr>
            <p:spPr>
              <a:xfrm>
                <a:off x="7426818" y="1267703"/>
                <a:ext cx="78784" cy="28614"/>
              </a:xfrm>
              <a:custGeom>
                <a:avLst/>
                <a:gdLst/>
                <a:ahLst/>
                <a:cxnLst/>
                <a:rect l="l" t="t" r="r" b="b"/>
                <a:pathLst>
                  <a:path w="1641" h="596" extrusionOk="0">
                    <a:moveTo>
                      <a:pt x="362" y="0"/>
                    </a:moveTo>
                    <a:cubicBezTo>
                      <a:pt x="241" y="28"/>
                      <a:pt x="84" y="176"/>
                      <a:pt x="1" y="232"/>
                    </a:cubicBezTo>
                    <a:lnTo>
                      <a:pt x="130" y="315"/>
                    </a:lnTo>
                    <a:cubicBezTo>
                      <a:pt x="427" y="426"/>
                      <a:pt x="732" y="510"/>
                      <a:pt x="1047" y="574"/>
                    </a:cubicBezTo>
                    <a:cubicBezTo>
                      <a:pt x="1140" y="588"/>
                      <a:pt x="1235" y="595"/>
                      <a:pt x="1331" y="595"/>
                    </a:cubicBezTo>
                    <a:cubicBezTo>
                      <a:pt x="1427" y="595"/>
                      <a:pt x="1524" y="588"/>
                      <a:pt x="1622" y="574"/>
                    </a:cubicBezTo>
                    <a:cubicBezTo>
                      <a:pt x="1640" y="472"/>
                      <a:pt x="1464" y="408"/>
                      <a:pt x="1408" y="380"/>
                    </a:cubicBezTo>
                    <a:cubicBezTo>
                      <a:pt x="1297" y="315"/>
                      <a:pt x="1186" y="259"/>
                      <a:pt x="1075" y="204"/>
                    </a:cubicBezTo>
                    <a:cubicBezTo>
                      <a:pt x="899" y="121"/>
                      <a:pt x="723" y="9"/>
                      <a:pt x="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5"/>
            <p:cNvSpPr/>
            <p:nvPr/>
          </p:nvSpPr>
          <p:spPr>
            <a:xfrm>
              <a:off x="8280082" y="764302"/>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5"/>
            <p:cNvSpPr/>
            <p:nvPr/>
          </p:nvSpPr>
          <p:spPr>
            <a:xfrm>
              <a:off x="8307405" y="539510"/>
              <a:ext cx="48763" cy="42000"/>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5"/>
            <p:cNvSpPr/>
            <p:nvPr/>
          </p:nvSpPr>
          <p:spPr>
            <a:xfrm rot="-4215946">
              <a:off x="7094530" y="641522"/>
              <a:ext cx="48763" cy="42001"/>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5"/>
          <p:cNvGrpSpPr/>
          <p:nvPr/>
        </p:nvGrpSpPr>
        <p:grpSpPr>
          <a:xfrm rot="60093" flipH="1">
            <a:off x="-1825723" y="162873"/>
            <a:ext cx="2376551" cy="1118138"/>
            <a:chOff x="6011250" y="3839863"/>
            <a:chExt cx="2884774" cy="1357251"/>
          </a:xfrm>
        </p:grpSpPr>
        <p:sp>
          <p:nvSpPr>
            <p:cNvPr id="377" name="Google Shape;377;p5"/>
            <p:cNvSpPr/>
            <p:nvPr/>
          </p:nvSpPr>
          <p:spPr>
            <a:xfrm>
              <a:off x="6011250" y="3897226"/>
              <a:ext cx="2884774" cy="1299887"/>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
            <p:cNvSpPr/>
            <p:nvPr/>
          </p:nvSpPr>
          <p:spPr>
            <a:xfrm>
              <a:off x="8618134" y="3839863"/>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5"/>
            <p:cNvSpPr/>
            <p:nvPr/>
          </p:nvSpPr>
          <p:spPr>
            <a:xfrm>
              <a:off x="7285434" y="40454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dpi="0" rotWithShape="1">
          <a:blip r:embed="rId2">
            <a:lum/>
          </a:blip>
          <a:srcRect/>
          <a:stretch>
            <a:fillRect t="-1000" b="-1000"/>
          </a:stretch>
        </a:blipFill>
        <a:effectLst/>
      </p:bgPr>
    </p:bg>
    <p:spTree>
      <p:nvGrpSpPr>
        <p:cNvPr id="1" name="Shape 380"/>
        <p:cNvGrpSpPr/>
        <p:nvPr/>
      </p:nvGrpSpPr>
      <p:grpSpPr>
        <a:xfrm>
          <a:off x="0" y="0"/>
          <a:ext cx="0" cy="0"/>
          <a:chOff x="0" y="0"/>
          <a:chExt cx="0" cy="0"/>
        </a:xfrm>
      </p:grpSpPr>
      <p:sp>
        <p:nvSpPr>
          <p:cNvPr id="381" name="Google Shape;381;p6"/>
          <p:cNvSpPr txBox="1">
            <a:spLocks noGrp="1"/>
          </p:cNvSpPr>
          <p:nvPr>
            <p:ph type="title"/>
          </p:nvPr>
        </p:nvSpPr>
        <p:spPr>
          <a:xfrm>
            <a:off x="714150" y="769350"/>
            <a:ext cx="7715700" cy="4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2" name="Google Shape;382;p6"/>
          <p:cNvSpPr/>
          <p:nvPr/>
        </p:nvSpPr>
        <p:spPr>
          <a:xfrm>
            <a:off x="714176" y="218851"/>
            <a:ext cx="2165804" cy="97589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303098" y="4221313"/>
            <a:ext cx="3652961" cy="975903"/>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8639643" y="3862511"/>
            <a:ext cx="144019" cy="146173"/>
          </a:xfrm>
          <a:custGeom>
            <a:avLst/>
            <a:gdLst/>
            <a:ahLst/>
            <a:cxnLst/>
            <a:rect l="l" t="t" r="r" b="b"/>
            <a:pathLst>
              <a:path w="2206" h="2239" extrusionOk="0">
                <a:moveTo>
                  <a:pt x="1386" y="1"/>
                </a:moveTo>
                <a:cubicBezTo>
                  <a:pt x="1128" y="1"/>
                  <a:pt x="872" y="57"/>
                  <a:pt x="631" y="178"/>
                </a:cubicBezTo>
                <a:cubicBezTo>
                  <a:pt x="510" y="243"/>
                  <a:pt x="408" y="326"/>
                  <a:pt x="316" y="437"/>
                </a:cubicBezTo>
                <a:cubicBezTo>
                  <a:pt x="223" y="567"/>
                  <a:pt x="149" y="715"/>
                  <a:pt x="103" y="872"/>
                </a:cubicBezTo>
                <a:cubicBezTo>
                  <a:pt x="29" y="1011"/>
                  <a:pt x="1" y="1178"/>
                  <a:pt x="10" y="1336"/>
                </a:cubicBezTo>
                <a:cubicBezTo>
                  <a:pt x="10" y="1419"/>
                  <a:pt x="29" y="1502"/>
                  <a:pt x="56" y="1586"/>
                </a:cubicBezTo>
                <a:cubicBezTo>
                  <a:pt x="29" y="1613"/>
                  <a:pt x="38" y="1641"/>
                  <a:pt x="66" y="1660"/>
                </a:cubicBezTo>
                <a:cubicBezTo>
                  <a:pt x="121" y="1752"/>
                  <a:pt x="186" y="1836"/>
                  <a:pt x="269" y="1891"/>
                </a:cubicBezTo>
                <a:cubicBezTo>
                  <a:pt x="258" y="1875"/>
                  <a:pt x="253" y="1868"/>
                  <a:pt x="253" y="1868"/>
                </a:cubicBezTo>
                <a:lnTo>
                  <a:pt x="253" y="1868"/>
                </a:lnTo>
                <a:cubicBezTo>
                  <a:pt x="256" y="1868"/>
                  <a:pt x="383" y="2024"/>
                  <a:pt x="566" y="2123"/>
                </a:cubicBezTo>
                <a:cubicBezTo>
                  <a:pt x="669" y="2175"/>
                  <a:pt x="731" y="2238"/>
                  <a:pt x="832" y="2238"/>
                </a:cubicBezTo>
                <a:cubicBezTo>
                  <a:pt x="858" y="2238"/>
                  <a:pt x="886" y="2234"/>
                  <a:pt x="918" y="2225"/>
                </a:cubicBezTo>
                <a:cubicBezTo>
                  <a:pt x="1131" y="2169"/>
                  <a:pt x="1251" y="1919"/>
                  <a:pt x="1362" y="1734"/>
                </a:cubicBezTo>
                <a:cubicBezTo>
                  <a:pt x="1529" y="1465"/>
                  <a:pt x="1622" y="1160"/>
                  <a:pt x="1853" y="928"/>
                </a:cubicBezTo>
                <a:cubicBezTo>
                  <a:pt x="2011" y="771"/>
                  <a:pt x="2205" y="520"/>
                  <a:pt x="2066" y="289"/>
                </a:cubicBezTo>
                <a:cubicBezTo>
                  <a:pt x="1955" y="94"/>
                  <a:pt x="1659" y="30"/>
                  <a:pt x="1446" y="2"/>
                </a:cubicBezTo>
                <a:cubicBezTo>
                  <a:pt x="1426" y="1"/>
                  <a:pt x="1406" y="1"/>
                  <a:pt x="13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6"/>
          <p:cNvSpPr/>
          <p:nvPr/>
        </p:nvSpPr>
        <p:spPr>
          <a:xfrm flipH="1">
            <a:off x="1034886" y="4266686"/>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6"/>
          <p:cNvSpPr/>
          <p:nvPr/>
        </p:nvSpPr>
        <p:spPr>
          <a:xfrm flipH="1">
            <a:off x="1644718" y="4519589"/>
            <a:ext cx="152046" cy="14143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6"/>
          <p:cNvSpPr/>
          <p:nvPr/>
        </p:nvSpPr>
        <p:spPr>
          <a:xfrm flipH="1">
            <a:off x="1688824" y="4141950"/>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6"/>
          <p:cNvSpPr/>
          <p:nvPr/>
        </p:nvSpPr>
        <p:spPr>
          <a:xfrm flipH="1">
            <a:off x="2050714" y="4293713"/>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6"/>
          <p:cNvSpPr/>
          <p:nvPr/>
        </p:nvSpPr>
        <p:spPr>
          <a:xfrm flipH="1">
            <a:off x="638143" y="4226627"/>
            <a:ext cx="152046" cy="14143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6"/>
          <p:cNvSpPr/>
          <p:nvPr/>
        </p:nvSpPr>
        <p:spPr>
          <a:xfrm flipH="1">
            <a:off x="2791486" y="4588211"/>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
          <p:cNvSpPr/>
          <p:nvPr/>
        </p:nvSpPr>
        <p:spPr>
          <a:xfrm flipH="1">
            <a:off x="1119064" y="3973063"/>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
          <p:cNvSpPr/>
          <p:nvPr/>
        </p:nvSpPr>
        <p:spPr>
          <a:xfrm flipH="1">
            <a:off x="4303093" y="4414977"/>
            <a:ext cx="152046" cy="14143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6"/>
          <p:cNvSpPr/>
          <p:nvPr/>
        </p:nvSpPr>
        <p:spPr>
          <a:xfrm flipH="1">
            <a:off x="4697974" y="4077362"/>
            <a:ext cx="84184" cy="61349"/>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6"/>
          <p:cNvSpPr/>
          <p:nvPr/>
        </p:nvSpPr>
        <p:spPr>
          <a:xfrm flipH="1">
            <a:off x="1119068" y="262177"/>
            <a:ext cx="152046" cy="14143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6"/>
          <p:cNvSpPr/>
          <p:nvPr/>
        </p:nvSpPr>
        <p:spPr>
          <a:xfrm flipH="1">
            <a:off x="734093" y="535652"/>
            <a:ext cx="152046" cy="14143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bg>
      <p:bgPr>
        <a:blipFill dpi="0" rotWithShape="1">
          <a:blip r:embed="rId2">
            <a:lum/>
          </a:blip>
          <a:srcRect/>
          <a:stretch>
            <a:fillRect t="-1000" b="-1000"/>
          </a:stretch>
        </a:blipFill>
        <a:effectLst/>
      </p:bgPr>
    </p:bg>
    <p:spTree>
      <p:nvGrpSpPr>
        <p:cNvPr id="1" name="Shape 466"/>
        <p:cNvGrpSpPr/>
        <p:nvPr/>
      </p:nvGrpSpPr>
      <p:grpSpPr>
        <a:xfrm>
          <a:off x="0" y="0"/>
          <a:ext cx="0" cy="0"/>
          <a:chOff x="0" y="0"/>
          <a:chExt cx="0" cy="0"/>
        </a:xfrm>
      </p:grpSpPr>
      <p:sp>
        <p:nvSpPr>
          <p:cNvPr id="495" name="Google Shape;495;p7"/>
          <p:cNvSpPr/>
          <p:nvPr/>
        </p:nvSpPr>
        <p:spPr>
          <a:xfrm flipH="1">
            <a:off x="-719028" y="382874"/>
            <a:ext cx="3064259" cy="818654"/>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bg>
      <p:bgPr>
        <a:blipFill dpi="0" rotWithShape="1">
          <a:blip r:embed="rId2">
            <a:lum/>
          </a:blip>
          <a:srcRect/>
          <a:stretch>
            <a:fillRect t="-1000" b="-1000"/>
          </a:stretch>
        </a:blipFill>
        <a:effectLst/>
      </p:bgPr>
    </p:bg>
    <p:spTree>
      <p:nvGrpSpPr>
        <p:cNvPr id="1" name="Shape 58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74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687"/>
        <p:cNvGrpSpPr/>
        <p:nvPr/>
      </p:nvGrpSpPr>
      <p:grpSpPr>
        <a:xfrm>
          <a:off x="0" y="0"/>
          <a:ext cx="0" cy="0"/>
          <a:chOff x="0" y="0"/>
          <a:chExt cx="0" cy="0"/>
        </a:xfrm>
      </p:grpSpPr>
      <p:sp>
        <p:nvSpPr>
          <p:cNvPr id="1688" name="Google Shape;1688;p27"/>
          <p:cNvSpPr/>
          <p:nvPr/>
        </p:nvSpPr>
        <p:spPr>
          <a:xfrm>
            <a:off x="6602889" y="3550670"/>
            <a:ext cx="3653877" cy="164641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9" name="Google Shape;1689;p27"/>
          <p:cNvGrpSpPr/>
          <p:nvPr/>
        </p:nvGrpSpPr>
        <p:grpSpPr>
          <a:xfrm>
            <a:off x="6380649" y="4108253"/>
            <a:ext cx="4686138" cy="1178488"/>
            <a:chOff x="152400" y="4018603"/>
            <a:chExt cx="4686138" cy="1178488"/>
          </a:xfrm>
        </p:grpSpPr>
        <p:sp>
          <p:nvSpPr>
            <p:cNvPr id="1690" name="Google Shape;1690;p27"/>
            <p:cNvSpPr/>
            <p:nvPr/>
          </p:nvSpPr>
          <p:spPr>
            <a:xfrm flipH="1">
              <a:off x="218428" y="4021641"/>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7"/>
            <p:cNvSpPr/>
            <p:nvPr/>
          </p:nvSpPr>
          <p:spPr>
            <a:xfrm flipH="1">
              <a:off x="364071" y="4018603"/>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7"/>
            <p:cNvSpPr/>
            <p:nvPr/>
          </p:nvSpPr>
          <p:spPr>
            <a:xfrm flipH="1">
              <a:off x="471776" y="4674738"/>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7"/>
            <p:cNvSpPr/>
            <p:nvPr/>
          </p:nvSpPr>
          <p:spPr>
            <a:xfrm flipH="1">
              <a:off x="404833" y="4799092"/>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7"/>
            <p:cNvSpPr/>
            <p:nvPr/>
          </p:nvSpPr>
          <p:spPr>
            <a:xfrm flipH="1">
              <a:off x="474607" y="4946914"/>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7"/>
            <p:cNvSpPr/>
            <p:nvPr/>
          </p:nvSpPr>
          <p:spPr>
            <a:xfrm flipH="1">
              <a:off x="1207322" y="4516545"/>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7"/>
            <p:cNvSpPr/>
            <p:nvPr/>
          </p:nvSpPr>
          <p:spPr>
            <a:xfrm flipH="1">
              <a:off x="1338273" y="4534145"/>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7"/>
            <p:cNvSpPr/>
            <p:nvPr/>
          </p:nvSpPr>
          <p:spPr>
            <a:xfrm flipH="1">
              <a:off x="1771049" y="4607375"/>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7"/>
            <p:cNvSpPr/>
            <p:nvPr/>
          </p:nvSpPr>
          <p:spPr>
            <a:xfrm flipH="1">
              <a:off x="1516794" y="4821617"/>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7"/>
            <p:cNvSpPr/>
            <p:nvPr/>
          </p:nvSpPr>
          <p:spPr>
            <a:xfrm flipH="1">
              <a:off x="1236449" y="4748282"/>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7"/>
            <p:cNvSpPr/>
            <p:nvPr/>
          </p:nvSpPr>
          <p:spPr>
            <a:xfrm flipH="1">
              <a:off x="756103" y="4619213"/>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7"/>
            <p:cNvSpPr/>
            <p:nvPr/>
          </p:nvSpPr>
          <p:spPr>
            <a:xfrm flipH="1">
              <a:off x="645468" y="4782330"/>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7"/>
            <p:cNvSpPr/>
            <p:nvPr/>
          </p:nvSpPr>
          <p:spPr>
            <a:xfrm flipH="1">
              <a:off x="1301924" y="4974048"/>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7"/>
            <p:cNvSpPr/>
            <p:nvPr/>
          </p:nvSpPr>
          <p:spPr>
            <a:xfrm flipH="1">
              <a:off x="1603226" y="4958647"/>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7"/>
            <p:cNvSpPr/>
            <p:nvPr/>
          </p:nvSpPr>
          <p:spPr>
            <a:xfrm flipH="1">
              <a:off x="1644910" y="4954876"/>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7"/>
            <p:cNvSpPr/>
            <p:nvPr/>
          </p:nvSpPr>
          <p:spPr>
            <a:xfrm flipH="1">
              <a:off x="630905" y="5038058"/>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7"/>
            <p:cNvSpPr/>
            <p:nvPr/>
          </p:nvSpPr>
          <p:spPr>
            <a:xfrm flipH="1">
              <a:off x="2731748" y="4862486"/>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7"/>
            <p:cNvSpPr/>
            <p:nvPr/>
          </p:nvSpPr>
          <p:spPr>
            <a:xfrm flipH="1">
              <a:off x="152400" y="5077449"/>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7"/>
            <p:cNvSpPr/>
            <p:nvPr/>
          </p:nvSpPr>
          <p:spPr>
            <a:xfrm flipH="1">
              <a:off x="2753623" y="4801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7"/>
            <p:cNvSpPr/>
            <p:nvPr/>
          </p:nvSpPr>
          <p:spPr>
            <a:xfrm flipH="1">
              <a:off x="2019862" y="4288427"/>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7"/>
            <p:cNvSpPr/>
            <p:nvPr/>
          </p:nvSpPr>
          <p:spPr>
            <a:xfrm flipH="1">
              <a:off x="2708834" y="44492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7"/>
            <p:cNvSpPr/>
            <p:nvPr/>
          </p:nvSpPr>
          <p:spPr>
            <a:xfrm flipH="1">
              <a:off x="2236323" y="4616467"/>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2" name="Google Shape;1712;p27"/>
          <p:cNvSpPr/>
          <p:nvPr/>
        </p:nvSpPr>
        <p:spPr>
          <a:xfrm>
            <a:off x="-705850" y="3957915"/>
            <a:ext cx="4322843" cy="129986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7"/>
          <p:cNvSpPr/>
          <p:nvPr/>
        </p:nvSpPr>
        <p:spPr>
          <a:xfrm flipH="1">
            <a:off x="8251122" y="3764163"/>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7"/>
          <p:cNvSpPr/>
          <p:nvPr/>
        </p:nvSpPr>
        <p:spPr>
          <a:xfrm flipH="1">
            <a:off x="9565247" y="38963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7"/>
          <p:cNvSpPr/>
          <p:nvPr/>
        </p:nvSpPr>
        <p:spPr>
          <a:xfrm flipH="1">
            <a:off x="7635347" y="39579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6" name="Google Shape;1716;p27"/>
          <p:cNvGrpSpPr/>
          <p:nvPr/>
        </p:nvGrpSpPr>
        <p:grpSpPr>
          <a:xfrm>
            <a:off x="-1682312" y="4126658"/>
            <a:ext cx="4152114" cy="1160093"/>
            <a:chOff x="8832288" y="851000"/>
            <a:chExt cx="4595588" cy="1283999"/>
          </a:xfrm>
        </p:grpSpPr>
        <p:sp>
          <p:nvSpPr>
            <p:cNvPr id="1717" name="Google Shape;1717;p27"/>
            <p:cNvSpPr/>
            <p:nvPr/>
          </p:nvSpPr>
          <p:spPr>
            <a:xfrm>
              <a:off x="8832288" y="851000"/>
              <a:ext cx="4595588" cy="128399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7"/>
            <p:cNvSpPr/>
            <p:nvPr/>
          </p:nvSpPr>
          <p:spPr>
            <a:xfrm>
              <a:off x="8841518" y="1946142"/>
              <a:ext cx="4575546" cy="188856"/>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7"/>
            <p:cNvSpPr/>
            <p:nvPr/>
          </p:nvSpPr>
          <p:spPr>
            <a:xfrm>
              <a:off x="10922862" y="1867639"/>
              <a:ext cx="701039" cy="120748"/>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7"/>
            <p:cNvSpPr/>
            <p:nvPr/>
          </p:nvSpPr>
          <p:spPr>
            <a:xfrm>
              <a:off x="12266988" y="2003939"/>
              <a:ext cx="152599" cy="31684"/>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7"/>
            <p:cNvSpPr/>
            <p:nvPr/>
          </p:nvSpPr>
          <p:spPr>
            <a:xfrm>
              <a:off x="11376587" y="1447095"/>
              <a:ext cx="428440" cy="219542"/>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7"/>
            <p:cNvSpPr/>
            <p:nvPr/>
          </p:nvSpPr>
          <p:spPr>
            <a:xfrm>
              <a:off x="11401202" y="853827"/>
              <a:ext cx="1181704" cy="794594"/>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7"/>
            <p:cNvSpPr/>
            <p:nvPr/>
          </p:nvSpPr>
          <p:spPr>
            <a:xfrm>
              <a:off x="12153723" y="1652003"/>
              <a:ext cx="195759" cy="66112"/>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7"/>
            <p:cNvSpPr/>
            <p:nvPr/>
          </p:nvSpPr>
          <p:spPr>
            <a:xfrm>
              <a:off x="12116467" y="1696078"/>
              <a:ext cx="439501" cy="204158"/>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7"/>
            <p:cNvSpPr/>
            <p:nvPr/>
          </p:nvSpPr>
          <p:spPr>
            <a:xfrm>
              <a:off x="12434140" y="1902150"/>
              <a:ext cx="289729" cy="118337"/>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7"/>
            <p:cNvSpPr/>
            <p:nvPr/>
          </p:nvSpPr>
          <p:spPr>
            <a:xfrm>
              <a:off x="10841199" y="1480443"/>
              <a:ext cx="776548" cy="47143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7"/>
            <p:cNvSpPr/>
            <p:nvPr/>
          </p:nvSpPr>
          <p:spPr>
            <a:xfrm>
              <a:off x="11697753" y="1783397"/>
              <a:ext cx="480748" cy="211809"/>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7"/>
            <p:cNvSpPr/>
            <p:nvPr/>
          </p:nvSpPr>
          <p:spPr>
            <a:xfrm>
              <a:off x="9755121" y="1213331"/>
              <a:ext cx="1103866" cy="545114"/>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7"/>
            <p:cNvSpPr/>
            <p:nvPr/>
          </p:nvSpPr>
          <p:spPr>
            <a:xfrm>
              <a:off x="10257328" y="1775996"/>
              <a:ext cx="571974" cy="252224"/>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7"/>
            <p:cNvSpPr/>
            <p:nvPr/>
          </p:nvSpPr>
          <p:spPr>
            <a:xfrm>
              <a:off x="10121028" y="1779738"/>
              <a:ext cx="193347" cy="87817"/>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7"/>
            <p:cNvSpPr/>
            <p:nvPr/>
          </p:nvSpPr>
          <p:spPr>
            <a:xfrm>
              <a:off x="9511710" y="1684353"/>
              <a:ext cx="251975" cy="179293"/>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7"/>
            <p:cNvSpPr/>
            <p:nvPr/>
          </p:nvSpPr>
          <p:spPr>
            <a:xfrm>
              <a:off x="9336823" y="1749800"/>
              <a:ext cx="189605" cy="237255"/>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7"/>
            <p:cNvSpPr/>
            <p:nvPr/>
          </p:nvSpPr>
          <p:spPr>
            <a:xfrm>
              <a:off x="9497822" y="1830549"/>
              <a:ext cx="540041" cy="201247"/>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7"/>
            <p:cNvSpPr/>
            <p:nvPr/>
          </p:nvSpPr>
          <p:spPr>
            <a:xfrm>
              <a:off x="8893910" y="1882275"/>
              <a:ext cx="504615" cy="200748"/>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7"/>
            <p:cNvSpPr/>
            <p:nvPr/>
          </p:nvSpPr>
          <p:spPr>
            <a:xfrm>
              <a:off x="11584488" y="1734665"/>
              <a:ext cx="126403" cy="121330"/>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7"/>
            <p:cNvSpPr/>
            <p:nvPr/>
          </p:nvSpPr>
          <p:spPr>
            <a:xfrm>
              <a:off x="12062080" y="1735829"/>
              <a:ext cx="88649" cy="33264"/>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7"/>
            <p:cNvSpPr/>
            <p:nvPr/>
          </p:nvSpPr>
          <p:spPr>
            <a:xfrm>
              <a:off x="12204617" y="1916703"/>
              <a:ext cx="89397" cy="38087"/>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7"/>
            <p:cNvSpPr/>
            <p:nvPr/>
          </p:nvSpPr>
          <p:spPr>
            <a:xfrm>
              <a:off x="10700990" y="1775912"/>
              <a:ext cx="92557" cy="34012"/>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7"/>
            <p:cNvSpPr/>
            <p:nvPr/>
          </p:nvSpPr>
          <p:spPr>
            <a:xfrm>
              <a:off x="9778240" y="1760944"/>
              <a:ext cx="156424" cy="47651"/>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7"/>
            <p:cNvSpPr/>
            <p:nvPr/>
          </p:nvSpPr>
          <p:spPr>
            <a:xfrm>
              <a:off x="10317037" y="1662565"/>
              <a:ext cx="293139" cy="117339"/>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7"/>
            <p:cNvSpPr/>
            <p:nvPr/>
          </p:nvSpPr>
          <p:spPr>
            <a:xfrm>
              <a:off x="10080944" y="1906890"/>
              <a:ext cx="200332" cy="33264"/>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7"/>
            <p:cNvSpPr/>
            <p:nvPr/>
          </p:nvSpPr>
          <p:spPr>
            <a:xfrm>
              <a:off x="11847193" y="1661982"/>
              <a:ext cx="151019" cy="55551"/>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7"/>
            <p:cNvSpPr/>
            <p:nvPr/>
          </p:nvSpPr>
          <p:spPr>
            <a:xfrm>
              <a:off x="12729943" y="1783397"/>
              <a:ext cx="636340" cy="282661"/>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7"/>
            <p:cNvSpPr/>
            <p:nvPr/>
          </p:nvSpPr>
          <p:spPr>
            <a:xfrm>
              <a:off x="12839299" y="2066309"/>
              <a:ext cx="251226" cy="45738"/>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7"/>
            <p:cNvSpPr/>
            <p:nvPr/>
          </p:nvSpPr>
          <p:spPr>
            <a:xfrm>
              <a:off x="9412333" y="1183060"/>
              <a:ext cx="157256" cy="146278"/>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7"/>
            <p:cNvSpPr/>
            <p:nvPr/>
          </p:nvSpPr>
          <p:spPr>
            <a:xfrm>
              <a:off x="9330669" y="1118278"/>
              <a:ext cx="42495" cy="4848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7"/>
            <p:cNvSpPr/>
            <p:nvPr/>
          </p:nvSpPr>
          <p:spPr>
            <a:xfrm>
              <a:off x="9195117" y="1710382"/>
              <a:ext cx="53971" cy="46486"/>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7"/>
            <p:cNvSpPr/>
            <p:nvPr/>
          </p:nvSpPr>
          <p:spPr>
            <a:xfrm>
              <a:off x="9445431" y="1540485"/>
              <a:ext cx="132557" cy="100041"/>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7"/>
            <p:cNvSpPr/>
            <p:nvPr/>
          </p:nvSpPr>
          <p:spPr>
            <a:xfrm>
              <a:off x="9468799" y="1640527"/>
              <a:ext cx="56881" cy="43410"/>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7"/>
            <p:cNvSpPr/>
            <p:nvPr/>
          </p:nvSpPr>
          <p:spPr>
            <a:xfrm>
              <a:off x="10935919" y="1314620"/>
              <a:ext cx="165738" cy="142786"/>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7"/>
            <p:cNvSpPr/>
            <p:nvPr/>
          </p:nvSpPr>
          <p:spPr>
            <a:xfrm>
              <a:off x="10890929" y="1345723"/>
              <a:ext cx="47401" cy="61372"/>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7"/>
            <p:cNvSpPr/>
            <p:nvPr/>
          </p:nvSpPr>
          <p:spPr>
            <a:xfrm>
              <a:off x="11291846" y="1360608"/>
              <a:ext cx="87069" cy="63451"/>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7"/>
            <p:cNvSpPr/>
            <p:nvPr/>
          </p:nvSpPr>
          <p:spPr>
            <a:xfrm>
              <a:off x="12784662" y="1684020"/>
              <a:ext cx="87817" cy="62786"/>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4" name="Google Shape;1754;p27"/>
          <p:cNvGrpSpPr/>
          <p:nvPr/>
        </p:nvGrpSpPr>
        <p:grpSpPr>
          <a:xfrm flipH="1">
            <a:off x="7561062" y="1805251"/>
            <a:ext cx="2550083" cy="712484"/>
            <a:chOff x="6709575" y="3608950"/>
            <a:chExt cx="2840052" cy="793500"/>
          </a:xfrm>
        </p:grpSpPr>
        <p:sp>
          <p:nvSpPr>
            <p:cNvPr id="1755" name="Google Shape;1755;p27"/>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7"/>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7"/>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7"/>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7"/>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7"/>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7"/>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7"/>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7"/>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7"/>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7"/>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7"/>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7"/>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7"/>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7"/>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7"/>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7"/>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7"/>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7"/>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7"/>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7"/>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7"/>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7"/>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7"/>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7"/>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7"/>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7"/>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7"/>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7"/>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7"/>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2" name="Google Shape;1792;p27"/>
          <p:cNvSpPr/>
          <p:nvPr/>
        </p:nvSpPr>
        <p:spPr>
          <a:xfrm flipH="1">
            <a:off x="-1030734" y="482650"/>
            <a:ext cx="2216995" cy="998984"/>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7"/>
          <p:cNvSpPr/>
          <p:nvPr/>
        </p:nvSpPr>
        <p:spPr>
          <a:xfrm flipH="1">
            <a:off x="497272" y="600038"/>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7"/>
          <p:cNvSpPr/>
          <p:nvPr/>
        </p:nvSpPr>
        <p:spPr>
          <a:xfrm flipH="1">
            <a:off x="1124397" y="91605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flipH="1">
            <a:off x="1012371" y="7321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1_1">
    <p:bg>
      <p:bgPr>
        <a:gradFill>
          <a:gsLst>
            <a:gs pos="0">
              <a:schemeClr val="accent2"/>
            </a:gs>
            <a:gs pos="100000">
              <a:schemeClr val="accent1"/>
            </a:gs>
          </a:gsLst>
          <a:lin ang="5400700" scaled="0"/>
        </a:gradFill>
        <a:effectLst/>
      </p:bgPr>
    </p:bg>
    <p:spTree>
      <p:nvGrpSpPr>
        <p:cNvPr id="1" name="Shape 1796"/>
        <p:cNvGrpSpPr/>
        <p:nvPr/>
      </p:nvGrpSpPr>
      <p:grpSpPr>
        <a:xfrm>
          <a:off x="0" y="0"/>
          <a:ext cx="0" cy="0"/>
          <a:chOff x="0" y="0"/>
          <a:chExt cx="0" cy="0"/>
        </a:xfrm>
      </p:grpSpPr>
      <p:sp>
        <p:nvSpPr>
          <p:cNvPr id="1797" name="Google Shape;1797;p28"/>
          <p:cNvSpPr/>
          <p:nvPr/>
        </p:nvSpPr>
        <p:spPr>
          <a:xfrm>
            <a:off x="5548052" y="3937797"/>
            <a:ext cx="2788613" cy="1256557"/>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8"/>
          <p:cNvSpPr/>
          <p:nvPr/>
        </p:nvSpPr>
        <p:spPr>
          <a:xfrm flipH="1">
            <a:off x="2350106" y="2684973"/>
            <a:ext cx="2136429" cy="59691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8"/>
          <p:cNvSpPr/>
          <p:nvPr/>
        </p:nvSpPr>
        <p:spPr>
          <a:xfrm>
            <a:off x="-458955" y="3857352"/>
            <a:ext cx="4322843" cy="1299869"/>
          </a:xfrm>
          <a:custGeom>
            <a:avLst/>
            <a:gdLst/>
            <a:ahLst/>
            <a:cxnLst/>
            <a:rect l="l" t="t" r="r" b="b"/>
            <a:pathLst>
              <a:path w="39701" h="11938" extrusionOk="0">
                <a:moveTo>
                  <a:pt x="1393" y="0"/>
                </a:moveTo>
                <a:cubicBezTo>
                  <a:pt x="906" y="0"/>
                  <a:pt x="360" y="387"/>
                  <a:pt x="0" y="551"/>
                </a:cubicBezTo>
                <a:lnTo>
                  <a:pt x="167" y="11869"/>
                </a:lnTo>
                <a:lnTo>
                  <a:pt x="39625" y="11906"/>
                </a:lnTo>
                <a:cubicBezTo>
                  <a:pt x="38949" y="11351"/>
                  <a:pt x="37402" y="10980"/>
                  <a:pt x="36587" y="10702"/>
                </a:cubicBezTo>
                <a:cubicBezTo>
                  <a:pt x="35808" y="10441"/>
                  <a:pt x="34952" y="10293"/>
                  <a:pt x="34103" y="10293"/>
                </a:cubicBezTo>
                <a:cubicBezTo>
                  <a:pt x="33540" y="10293"/>
                  <a:pt x="32979" y="10358"/>
                  <a:pt x="32447" y="10498"/>
                </a:cubicBezTo>
                <a:cubicBezTo>
                  <a:pt x="31947" y="10628"/>
                  <a:pt x="31530" y="10878"/>
                  <a:pt x="31095" y="11073"/>
                </a:cubicBezTo>
                <a:cubicBezTo>
                  <a:pt x="30993" y="10684"/>
                  <a:pt x="31104" y="10360"/>
                  <a:pt x="30678" y="10128"/>
                </a:cubicBezTo>
                <a:cubicBezTo>
                  <a:pt x="30600" y="10076"/>
                  <a:pt x="30513" y="10047"/>
                  <a:pt x="30423" y="10047"/>
                </a:cubicBezTo>
                <a:cubicBezTo>
                  <a:pt x="30385" y="10047"/>
                  <a:pt x="30346" y="10052"/>
                  <a:pt x="30307" y="10063"/>
                </a:cubicBezTo>
                <a:cubicBezTo>
                  <a:pt x="30231" y="10070"/>
                  <a:pt x="30139" y="10197"/>
                  <a:pt x="30023" y="10197"/>
                </a:cubicBezTo>
                <a:cubicBezTo>
                  <a:pt x="29984" y="10197"/>
                  <a:pt x="29944" y="10183"/>
                  <a:pt x="29900" y="10146"/>
                </a:cubicBezTo>
                <a:cubicBezTo>
                  <a:pt x="29807" y="10054"/>
                  <a:pt x="29909" y="9785"/>
                  <a:pt x="29853" y="9665"/>
                </a:cubicBezTo>
                <a:cubicBezTo>
                  <a:pt x="29789" y="9572"/>
                  <a:pt x="29714" y="9480"/>
                  <a:pt x="29622" y="9396"/>
                </a:cubicBezTo>
                <a:cubicBezTo>
                  <a:pt x="29561" y="9362"/>
                  <a:pt x="29493" y="9346"/>
                  <a:pt x="29423" y="9346"/>
                </a:cubicBezTo>
                <a:cubicBezTo>
                  <a:pt x="29077" y="9346"/>
                  <a:pt x="28668" y="9718"/>
                  <a:pt x="28668" y="10026"/>
                </a:cubicBezTo>
                <a:cubicBezTo>
                  <a:pt x="28464" y="9970"/>
                  <a:pt x="28584" y="9544"/>
                  <a:pt x="28575" y="9359"/>
                </a:cubicBezTo>
                <a:cubicBezTo>
                  <a:pt x="28510" y="8350"/>
                  <a:pt x="28242" y="7358"/>
                  <a:pt x="27797" y="6451"/>
                </a:cubicBezTo>
                <a:cubicBezTo>
                  <a:pt x="27112" y="5089"/>
                  <a:pt x="26260" y="4042"/>
                  <a:pt x="25018" y="3172"/>
                </a:cubicBezTo>
                <a:cubicBezTo>
                  <a:pt x="23481" y="2116"/>
                  <a:pt x="21665" y="1532"/>
                  <a:pt x="19804" y="1505"/>
                </a:cubicBezTo>
                <a:cubicBezTo>
                  <a:pt x="19773" y="1504"/>
                  <a:pt x="19743" y="1504"/>
                  <a:pt x="19713" y="1504"/>
                </a:cubicBezTo>
                <a:cubicBezTo>
                  <a:pt x="18547" y="1504"/>
                  <a:pt x="17190" y="1853"/>
                  <a:pt x="16432" y="2801"/>
                </a:cubicBezTo>
                <a:cubicBezTo>
                  <a:pt x="16108" y="3209"/>
                  <a:pt x="16024" y="3755"/>
                  <a:pt x="15932" y="4246"/>
                </a:cubicBezTo>
                <a:cubicBezTo>
                  <a:pt x="15793" y="5006"/>
                  <a:pt x="15747" y="5775"/>
                  <a:pt x="15802" y="6543"/>
                </a:cubicBezTo>
                <a:cubicBezTo>
                  <a:pt x="15885" y="7701"/>
                  <a:pt x="16006" y="8813"/>
                  <a:pt x="16432" y="9896"/>
                </a:cubicBezTo>
                <a:cubicBezTo>
                  <a:pt x="16562" y="10230"/>
                  <a:pt x="16571" y="10665"/>
                  <a:pt x="16867" y="10897"/>
                </a:cubicBezTo>
                <a:cubicBezTo>
                  <a:pt x="16571" y="10674"/>
                  <a:pt x="16395" y="10258"/>
                  <a:pt x="15997" y="10174"/>
                </a:cubicBezTo>
                <a:cubicBezTo>
                  <a:pt x="15973" y="10168"/>
                  <a:pt x="15950" y="10166"/>
                  <a:pt x="15927" y="10166"/>
                </a:cubicBezTo>
                <a:cubicBezTo>
                  <a:pt x="15750" y="10166"/>
                  <a:pt x="15581" y="10319"/>
                  <a:pt x="15440" y="10319"/>
                </a:cubicBezTo>
                <a:cubicBezTo>
                  <a:pt x="15424" y="10319"/>
                  <a:pt x="15409" y="10317"/>
                  <a:pt x="15395" y="10313"/>
                </a:cubicBezTo>
                <a:cubicBezTo>
                  <a:pt x="15246" y="10276"/>
                  <a:pt x="15219" y="10035"/>
                  <a:pt x="15172" y="9896"/>
                </a:cubicBezTo>
                <a:cubicBezTo>
                  <a:pt x="15059" y="9597"/>
                  <a:pt x="14861" y="9213"/>
                  <a:pt x="14504" y="9213"/>
                </a:cubicBezTo>
                <a:cubicBezTo>
                  <a:pt x="14452" y="9213"/>
                  <a:pt x="14397" y="9221"/>
                  <a:pt x="14339" y="9239"/>
                </a:cubicBezTo>
                <a:cubicBezTo>
                  <a:pt x="14181" y="9304"/>
                  <a:pt x="14033" y="9396"/>
                  <a:pt x="13885" y="9498"/>
                </a:cubicBezTo>
                <a:cubicBezTo>
                  <a:pt x="13718" y="9609"/>
                  <a:pt x="13607" y="9841"/>
                  <a:pt x="13449" y="9887"/>
                </a:cubicBezTo>
                <a:cubicBezTo>
                  <a:pt x="13412" y="9720"/>
                  <a:pt x="13403" y="9544"/>
                  <a:pt x="13422" y="9368"/>
                </a:cubicBezTo>
                <a:cubicBezTo>
                  <a:pt x="13440" y="9229"/>
                  <a:pt x="13505" y="9183"/>
                  <a:pt x="13533" y="9081"/>
                </a:cubicBezTo>
                <a:cubicBezTo>
                  <a:pt x="13625" y="8637"/>
                  <a:pt x="13477" y="8229"/>
                  <a:pt x="13403" y="7785"/>
                </a:cubicBezTo>
                <a:cubicBezTo>
                  <a:pt x="13190" y="6497"/>
                  <a:pt x="12532" y="5200"/>
                  <a:pt x="11847" y="4089"/>
                </a:cubicBezTo>
                <a:cubicBezTo>
                  <a:pt x="11430" y="3413"/>
                  <a:pt x="10847" y="2718"/>
                  <a:pt x="10143" y="2329"/>
                </a:cubicBezTo>
                <a:cubicBezTo>
                  <a:pt x="9383" y="1906"/>
                  <a:pt x="8585" y="1610"/>
                  <a:pt x="7756" y="1610"/>
                </a:cubicBezTo>
                <a:cubicBezTo>
                  <a:pt x="7423" y="1610"/>
                  <a:pt x="7086" y="1658"/>
                  <a:pt x="6743" y="1764"/>
                </a:cubicBezTo>
                <a:cubicBezTo>
                  <a:pt x="6391" y="1884"/>
                  <a:pt x="6067" y="2070"/>
                  <a:pt x="5789" y="2301"/>
                </a:cubicBezTo>
                <a:cubicBezTo>
                  <a:pt x="5632" y="2431"/>
                  <a:pt x="5502" y="2755"/>
                  <a:pt x="5298" y="2774"/>
                </a:cubicBezTo>
                <a:cubicBezTo>
                  <a:pt x="5280" y="2560"/>
                  <a:pt x="5113" y="2199"/>
                  <a:pt x="5002" y="1995"/>
                </a:cubicBezTo>
                <a:cubicBezTo>
                  <a:pt x="4891" y="1801"/>
                  <a:pt x="4780" y="1653"/>
                  <a:pt x="4548" y="1606"/>
                </a:cubicBezTo>
                <a:cubicBezTo>
                  <a:pt x="4469" y="1593"/>
                  <a:pt x="4391" y="1586"/>
                  <a:pt x="4313" y="1586"/>
                </a:cubicBezTo>
                <a:cubicBezTo>
                  <a:pt x="4235" y="1586"/>
                  <a:pt x="4159" y="1593"/>
                  <a:pt x="4085" y="1606"/>
                </a:cubicBezTo>
                <a:cubicBezTo>
                  <a:pt x="3992" y="1616"/>
                  <a:pt x="3844" y="1708"/>
                  <a:pt x="3789" y="1708"/>
                </a:cubicBezTo>
                <a:cubicBezTo>
                  <a:pt x="3766" y="1711"/>
                  <a:pt x="3745" y="1713"/>
                  <a:pt x="3725" y="1713"/>
                </a:cubicBezTo>
                <a:cubicBezTo>
                  <a:pt x="3486" y="1713"/>
                  <a:pt x="3443" y="1514"/>
                  <a:pt x="3298" y="1292"/>
                </a:cubicBezTo>
                <a:cubicBezTo>
                  <a:pt x="2973" y="801"/>
                  <a:pt x="2649" y="476"/>
                  <a:pt x="2140" y="254"/>
                </a:cubicBezTo>
                <a:cubicBezTo>
                  <a:pt x="1964" y="161"/>
                  <a:pt x="1779" y="87"/>
                  <a:pt x="1584" y="23"/>
                </a:cubicBezTo>
                <a:cubicBezTo>
                  <a:pt x="1522" y="7"/>
                  <a:pt x="1458" y="0"/>
                  <a:pt x="1393" y="0"/>
                </a:cubicBezTo>
                <a:close/>
                <a:moveTo>
                  <a:pt x="39616" y="11842"/>
                </a:moveTo>
                <a:cubicBezTo>
                  <a:pt x="39607" y="11842"/>
                  <a:pt x="39607" y="11859"/>
                  <a:pt x="39625" y="11906"/>
                </a:cubicBezTo>
                <a:cubicBezTo>
                  <a:pt x="39653" y="11929"/>
                  <a:pt x="39669" y="11938"/>
                  <a:pt x="39676" y="11938"/>
                </a:cubicBezTo>
                <a:cubicBezTo>
                  <a:pt x="39701" y="11938"/>
                  <a:pt x="39635" y="11842"/>
                  <a:pt x="39616" y="11842"/>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0" name="Google Shape;1800;p28"/>
          <p:cNvGrpSpPr/>
          <p:nvPr/>
        </p:nvGrpSpPr>
        <p:grpSpPr>
          <a:xfrm>
            <a:off x="-2179299" y="3733150"/>
            <a:ext cx="2840052" cy="793500"/>
            <a:chOff x="6709575" y="3608950"/>
            <a:chExt cx="2840052" cy="793500"/>
          </a:xfrm>
        </p:grpSpPr>
        <p:sp>
          <p:nvSpPr>
            <p:cNvPr id="1801" name="Google Shape;1801;p28"/>
            <p:cNvSpPr/>
            <p:nvPr/>
          </p:nvSpPr>
          <p:spPr>
            <a:xfrm>
              <a:off x="6709575" y="3608950"/>
              <a:ext cx="2840052" cy="793500"/>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8"/>
            <p:cNvSpPr/>
            <p:nvPr/>
          </p:nvSpPr>
          <p:spPr>
            <a:xfrm>
              <a:off x="6715280" y="4285738"/>
              <a:ext cx="2827667" cy="116712"/>
            </a:xfrm>
            <a:custGeom>
              <a:avLst/>
              <a:gdLst/>
              <a:ahLst/>
              <a:cxnLst/>
              <a:rect l="l" t="t" r="r" b="b"/>
              <a:pathLst>
                <a:path w="55021" h="2271" extrusionOk="0">
                  <a:moveTo>
                    <a:pt x="34501" y="1"/>
                  </a:moveTo>
                  <a:cubicBezTo>
                    <a:pt x="34477" y="1"/>
                    <a:pt x="34454" y="1"/>
                    <a:pt x="34430" y="1"/>
                  </a:cubicBezTo>
                  <a:cubicBezTo>
                    <a:pt x="33615" y="1"/>
                    <a:pt x="32809" y="1"/>
                    <a:pt x="31994" y="140"/>
                  </a:cubicBezTo>
                  <a:cubicBezTo>
                    <a:pt x="30873" y="353"/>
                    <a:pt x="29799" y="742"/>
                    <a:pt x="28743" y="1168"/>
                  </a:cubicBezTo>
                  <a:cubicBezTo>
                    <a:pt x="28502" y="1270"/>
                    <a:pt x="28076" y="1335"/>
                    <a:pt x="27918" y="1567"/>
                  </a:cubicBezTo>
                  <a:cubicBezTo>
                    <a:pt x="27863" y="1641"/>
                    <a:pt x="27835" y="1743"/>
                    <a:pt x="27742" y="1798"/>
                  </a:cubicBezTo>
                  <a:cubicBezTo>
                    <a:pt x="27646" y="1859"/>
                    <a:pt x="27526" y="1873"/>
                    <a:pt x="27403" y="1873"/>
                  </a:cubicBezTo>
                  <a:cubicBezTo>
                    <a:pt x="27300" y="1873"/>
                    <a:pt x="27196" y="1863"/>
                    <a:pt x="27103" y="1863"/>
                  </a:cubicBezTo>
                  <a:cubicBezTo>
                    <a:pt x="26893" y="1863"/>
                    <a:pt x="26679" y="1871"/>
                    <a:pt x="26467" y="1871"/>
                  </a:cubicBezTo>
                  <a:cubicBezTo>
                    <a:pt x="26360" y="1871"/>
                    <a:pt x="26254" y="1869"/>
                    <a:pt x="26149" y="1863"/>
                  </a:cubicBezTo>
                  <a:cubicBezTo>
                    <a:pt x="25881" y="1854"/>
                    <a:pt x="25612" y="1807"/>
                    <a:pt x="25343" y="1807"/>
                  </a:cubicBezTo>
                  <a:cubicBezTo>
                    <a:pt x="24788" y="1807"/>
                    <a:pt x="24260" y="1789"/>
                    <a:pt x="23722" y="1752"/>
                  </a:cubicBezTo>
                  <a:cubicBezTo>
                    <a:pt x="23269" y="1724"/>
                    <a:pt x="22713" y="1706"/>
                    <a:pt x="22287" y="1548"/>
                  </a:cubicBezTo>
                  <a:cubicBezTo>
                    <a:pt x="22203" y="1502"/>
                    <a:pt x="22120" y="1446"/>
                    <a:pt x="22046" y="1381"/>
                  </a:cubicBezTo>
                  <a:cubicBezTo>
                    <a:pt x="21962" y="1335"/>
                    <a:pt x="21879" y="1307"/>
                    <a:pt x="21787" y="1270"/>
                  </a:cubicBezTo>
                  <a:cubicBezTo>
                    <a:pt x="21546" y="1159"/>
                    <a:pt x="21240" y="1104"/>
                    <a:pt x="21073" y="890"/>
                  </a:cubicBezTo>
                  <a:cubicBezTo>
                    <a:pt x="20953" y="742"/>
                    <a:pt x="20916" y="631"/>
                    <a:pt x="20749" y="529"/>
                  </a:cubicBezTo>
                  <a:cubicBezTo>
                    <a:pt x="20295" y="261"/>
                    <a:pt x="19767" y="159"/>
                    <a:pt x="19249" y="94"/>
                  </a:cubicBezTo>
                  <a:cubicBezTo>
                    <a:pt x="19010" y="59"/>
                    <a:pt x="18771" y="47"/>
                    <a:pt x="18530" y="47"/>
                  </a:cubicBezTo>
                  <a:cubicBezTo>
                    <a:pt x="17938" y="47"/>
                    <a:pt x="17340" y="122"/>
                    <a:pt x="16748" y="122"/>
                  </a:cubicBezTo>
                  <a:cubicBezTo>
                    <a:pt x="16127" y="122"/>
                    <a:pt x="15516" y="177"/>
                    <a:pt x="14895" y="177"/>
                  </a:cubicBezTo>
                  <a:lnTo>
                    <a:pt x="13311" y="177"/>
                  </a:lnTo>
                  <a:cubicBezTo>
                    <a:pt x="13269" y="176"/>
                    <a:pt x="13227" y="176"/>
                    <a:pt x="13185" y="176"/>
                  </a:cubicBezTo>
                  <a:cubicBezTo>
                    <a:pt x="12895" y="176"/>
                    <a:pt x="12612" y="203"/>
                    <a:pt x="12329" y="251"/>
                  </a:cubicBezTo>
                  <a:cubicBezTo>
                    <a:pt x="12107" y="298"/>
                    <a:pt x="11894" y="381"/>
                    <a:pt x="11672" y="409"/>
                  </a:cubicBezTo>
                  <a:cubicBezTo>
                    <a:pt x="11292" y="464"/>
                    <a:pt x="10912" y="501"/>
                    <a:pt x="10523" y="566"/>
                  </a:cubicBezTo>
                  <a:cubicBezTo>
                    <a:pt x="10143" y="622"/>
                    <a:pt x="9754" y="752"/>
                    <a:pt x="9356" y="844"/>
                  </a:cubicBezTo>
                  <a:cubicBezTo>
                    <a:pt x="8967" y="937"/>
                    <a:pt x="8606" y="1029"/>
                    <a:pt x="8235" y="1113"/>
                  </a:cubicBezTo>
                  <a:cubicBezTo>
                    <a:pt x="7911" y="1187"/>
                    <a:pt x="7606" y="1298"/>
                    <a:pt x="7281" y="1335"/>
                  </a:cubicBezTo>
                  <a:cubicBezTo>
                    <a:pt x="6957" y="1381"/>
                    <a:pt x="6614" y="1428"/>
                    <a:pt x="6281" y="1493"/>
                  </a:cubicBezTo>
                  <a:cubicBezTo>
                    <a:pt x="5151" y="1687"/>
                    <a:pt x="4012" y="1622"/>
                    <a:pt x="2872" y="1706"/>
                  </a:cubicBezTo>
                  <a:cubicBezTo>
                    <a:pt x="2307" y="1761"/>
                    <a:pt x="1742" y="1863"/>
                    <a:pt x="1187" y="2021"/>
                  </a:cubicBezTo>
                  <a:cubicBezTo>
                    <a:pt x="779" y="2132"/>
                    <a:pt x="409" y="2196"/>
                    <a:pt x="1" y="2271"/>
                  </a:cubicBezTo>
                  <a:lnTo>
                    <a:pt x="55021" y="2234"/>
                  </a:lnTo>
                  <a:lnTo>
                    <a:pt x="55011" y="2178"/>
                  </a:lnTo>
                  <a:cubicBezTo>
                    <a:pt x="54959" y="2163"/>
                    <a:pt x="54899" y="2159"/>
                    <a:pt x="54835" y="2159"/>
                  </a:cubicBezTo>
                  <a:cubicBezTo>
                    <a:pt x="54739" y="2159"/>
                    <a:pt x="54637" y="2169"/>
                    <a:pt x="54548" y="2169"/>
                  </a:cubicBezTo>
                  <a:cubicBezTo>
                    <a:pt x="54512" y="2170"/>
                    <a:pt x="54475" y="2171"/>
                    <a:pt x="54438" y="2171"/>
                  </a:cubicBezTo>
                  <a:cubicBezTo>
                    <a:pt x="54259" y="2171"/>
                    <a:pt x="54076" y="2153"/>
                    <a:pt x="53900" y="2122"/>
                  </a:cubicBezTo>
                  <a:cubicBezTo>
                    <a:pt x="53752" y="2095"/>
                    <a:pt x="53596" y="2087"/>
                    <a:pt x="53439" y="2087"/>
                  </a:cubicBezTo>
                  <a:cubicBezTo>
                    <a:pt x="53163" y="2087"/>
                    <a:pt x="52881" y="2113"/>
                    <a:pt x="52622" y="2113"/>
                  </a:cubicBezTo>
                  <a:lnTo>
                    <a:pt x="50454" y="2113"/>
                  </a:lnTo>
                  <a:cubicBezTo>
                    <a:pt x="50093" y="2113"/>
                    <a:pt x="49750" y="2095"/>
                    <a:pt x="49389" y="2067"/>
                  </a:cubicBezTo>
                  <a:cubicBezTo>
                    <a:pt x="49009" y="2039"/>
                    <a:pt x="48620" y="2048"/>
                    <a:pt x="48240" y="1983"/>
                  </a:cubicBezTo>
                  <a:cubicBezTo>
                    <a:pt x="47675" y="1882"/>
                    <a:pt x="47110" y="1770"/>
                    <a:pt x="46536" y="1696"/>
                  </a:cubicBezTo>
                  <a:cubicBezTo>
                    <a:pt x="46230" y="1659"/>
                    <a:pt x="45915" y="1604"/>
                    <a:pt x="45610" y="1585"/>
                  </a:cubicBezTo>
                  <a:cubicBezTo>
                    <a:pt x="45304" y="1557"/>
                    <a:pt x="44998" y="1585"/>
                    <a:pt x="44693" y="1548"/>
                  </a:cubicBezTo>
                  <a:cubicBezTo>
                    <a:pt x="44433" y="1530"/>
                    <a:pt x="44174" y="1520"/>
                    <a:pt x="43915" y="1520"/>
                  </a:cubicBezTo>
                  <a:cubicBezTo>
                    <a:pt x="43646" y="1520"/>
                    <a:pt x="43378" y="1576"/>
                    <a:pt x="43109" y="1585"/>
                  </a:cubicBezTo>
                  <a:cubicBezTo>
                    <a:pt x="42945" y="1588"/>
                    <a:pt x="42778" y="1593"/>
                    <a:pt x="42611" y="1593"/>
                  </a:cubicBezTo>
                  <a:cubicBezTo>
                    <a:pt x="42298" y="1593"/>
                    <a:pt x="41984" y="1577"/>
                    <a:pt x="41682" y="1511"/>
                  </a:cubicBezTo>
                  <a:cubicBezTo>
                    <a:pt x="41340" y="1437"/>
                    <a:pt x="41062" y="1205"/>
                    <a:pt x="40738" y="1066"/>
                  </a:cubicBezTo>
                  <a:cubicBezTo>
                    <a:pt x="40163" y="816"/>
                    <a:pt x="39598" y="576"/>
                    <a:pt x="38978" y="464"/>
                  </a:cubicBezTo>
                  <a:cubicBezTo>
                    <a:pt x="38246" y="335"/>
                    <a:pt x="37514" y="270"/>
                    <a:pt x="36773" y="205"/>
                  </a:cubicBezTo>
                  <a:cubicBezTo>
                    <a:pt x="36010" y="142"/>
                    <a:pt x="35264" y="1"/>
                    <a:pt x="3450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8"/>
            <p:cNvSpPr/>
            <p:nvPr/>
          </p:nvSpPr>
          <p:spPr>
            <a:xfrm>
              <a:off x="8001531" y="4237223"/>
              <a:ext cx="433239" cy="74622"/>
            </a:xfrm>
            <a:custGeom>
              <a:avLst/>
              <a:gdLst/>
              <a:ahLst/>
              <a:cxnLst/>
              <a:rect l="l" t="t" r="r" b="b"/>
              <a:pathLst>
                <a:path w="8430" h="1452" extrusionOk="0">
                  <a:moveTo>
                    <a:pt x="5734" y="0"/>
                  </a:moveTo>
                  <a:cubicBezTo>
                    <a:pt x="5638" y="0"/>
                    <a:pt x="5543" y="10"/>
                    <a:pt x="5447" y="28"/>
                  </a:cubicBezTo>
                  <a:cubicBezTo>
                    <a:pt x="5317" y="38"/>
                    <a:pt x="5187" y="38"/>
                    <a:pt x="5058" y="38"/>
                  </a:cubicBezTo>
                  <a:cubicBezTo>
                    <a:pt x="4706" y="56"/>
                    <a:pt x="4354" y="112"/>
                    <a:pt x="4002" y="158"/>
                  </a:cubicBezTo>
                  <a:cubicBezTo>
                    <a:pt x="3131" y="251"/>
                    <a:pt x="2242" y="269"/>
                    <a:pt x="1381" y="436"/>
                  </a:cubicBezTo>
                  <a:cubicBezTo>
                    <a:pt x="1001" y="501"/>
                    <a:pt x="630" y="593"/>
                    <a:pt x="278" y="723"/>
                  </a:cubicBezTo>
                  <a:cubicBezTo>
                    <a:pt x="223" y="742"/>
                    <a:pt x="0" y="843"/>
                    <a:pt x="0" y="917"/>
                  </a:cubicBezTo>
                  <a:cubicBezTo>
                    <a:pt x="0" y="1001"/>
                    <a:pt x="269" y="1075"/>
                    <a:pt x="325" y="1093"/>
                  </a:cubicBezTo>
                  <a:cubicBezTo>
                    <a:pt x="389" y="1098"/>
                    <a:pt x="452" y="1100"/>
                    <a:pt x="514" y="1100"/>
                  </a:cubicBezTo>
                  <a:cubicBezTo>
                    <a:pt x="577" y="1100"/>
                    <a:pt x="640" y="1098"/>
                    <a:pt x="704" y="1093"/>
                  </a:cubicBezTo>
                  <a:cubicBezTo>
                    <a:pt x="862" y="1093"/>
                    <a:pt x="1010" y="1140"/>
                    <a:pt x="1167" y="1140"/>
                  </a:cubicBezTo>
                  <a:cubicBezTo>
                    <a:pt x="1668" y="1158"/>
                    <a:pt x="2159" y="1232"/>
                    <a:pt x="2640" y="1353"/>
                  </a:cubicBezTo>
                  <a:cubicBezTo>
                    <a:pt x="2798" y="1399"/>
                    <a:pt x="2955" y="1427"/>
                    <a:pt x="3122" y="1445"/>
                  </a:cubicBezTo>
                  <a:cubicBezTo>
                    <a:pt x="3171" y="1450"/>
                    <a:pt x="3219" y="1452"/>
                    <a:pt x="3266" y="1452"/>
                  </a:cubicBezTo>
                  <a:cubicBezTo>
                    <a:pt x="3533" y="1452"/>
                    <a:pt x="3781" y="1392"/>
                    <a:pt x="4048" y="1353"/>
                  </a:cubicBezTo>
                  <a:cubicBezTo>
                    <a:pt x="3844" y="1316"/>
                    <a:pt x="3918" y="1288"/>
                    <a:pt x="4011" y="1279"/>
                  </a:cubicBezTo>
                  <a:cubicBezTo>
                    <a:pt x="4122" y="1260"/>
                    <a:pt x="4243" y="1242"/>
                    <a:pt x="4354" y="1223"/>
                  </a:cubicBezTo>
                  <a:cubicBezTo>
                    <a:pt x="4632" y="1177"/>
                    <a:pt x="4910" y="1121"/>
                    <a:pt x="5187" y="1084"/>
                  </a:cubicBezTo>
                  <a:cubicBezTo>
                    <a:pt x="5928" y="992"/>
                    <a:pt x="6651" y="862"/>
                    <a:pt x="7383" y="760"/>
                  </a:cubicBezTo>
                  <a:cubicBezTo>
                    <a:pt x="7670" y="714"/>
                    <a:pt x="7948" y="649"/>
                    <a:pt x="8216" y="556"/>
                  </a:cubicBezTo>
                  <a:cubicBezTo>
                    <a:pt x="8263" y="538"/>
                    <a:pt x="8420" y="501"/>
                    <a:pt x="8429" y="454"/>
                  </a:cubicBezTo>
                  <a:cubicBezTo>
                    <a:pt x="8309" y="427"/>
                    <a:pt x="8198" y="362"/>
                    <a:pt x="8077" y="334"/>
                  </a:cubicBezTo>
                  <a:cubicBezTo>
                    <a:pt x="7874" y="297"/>
                    <a:pt x="7670" y="288"/>
                    <a:pt x="7475" y="251"/>
                  </a:cubicBezTo>
                  <a:cubicBezTo>
                    <a:pt x="7207" y="204"/>
                    <a:pt x="6947" y="121"/>
                    <a:pt x="6688" y="93"/>
                  </a:cubicBezTo>
                  <a:cubicBezTo>
                    <a:pt x="6419" y="56"/>
                    <a:pt x="6160" y="38"/>
                    <a:pt x="5891" y="10"/>
                  </a:cubicBezTo>
                  <a:cubicBezTo>
                    <a:pt x="5839" y="3"/>
                    <a:pt x="5786" y="0"/>
                    <a:pt x="5734"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8"/>
            <p:cNvSpPr/>
            <p:nvPr/>
          </p:nvSpPr>
          <p:spPr>
            <a:xfrm>
              <a:off x="8832188" y="4321455"/>
              <a:ext cx="94305" cy="19581"/>
            </a:xfrm>
            <a:custGeom>
              <a:avLst/>
              <a:gdLst/>
              <a:ahLst/>
              <a:cxnLst/>
              <a:rect l="l" t="t" r="r" b="b"/>
              <a:pathLst>
                <a:path w="1835" h="381" extrusionOk="0">
                  <a:moveTo>
                    <a:pt x="694" y="1"/>
                  </a:moveTo>
                  <a:cubicBezTo>
                    <a:pt x="465" y="1"/>
                    <a:pt x="240" y="29"/>
                    <a:pt x="1" y="29"/>
                  </a:cubicBezTo>
                  <a:cubicBezTo>
                    <a:pt x="556" y="223"/>
                    <a:pt x="760" y="307"/>
                    <a:pt x="918" y="344"/>
                  </a:cubicBezTo>
                  <a:cubicBezTo>
                    <a:pt x="1047" y="371"/>
                    <a:pt x="1177" y="381"/>
                    <a:pt x="1307" y="381"/>
                  </a:cubicBezTo>
                  <a:cubicBezTo>
                    <a:pt x="1418" y="381"/>
                    <a:pt x="1816" y="371"/>
                    <a:pt x="1835" y="214"/>
                  </a:cubicBezTo>
                  <a:cubicBezTo>
                    <a:pt x="1603" y="168"/>
                    <a:pt x="1362" y="103"/>
                    <a:pt x="1131" y="47"/>
                  </a:cubicBezTo>
                  <a:cubicBezTo>
                    <a:pt x="981" y="12"/>
                    <a:pt x="837" y="1"/>
                    <a:pt x="69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8"/>
            <p:cNvSpPr/>
            <p:nvPr/>
          </p:nvSpPr>
          <p:spPr>
            <a:xfrm>
              <a:off x="8281928" y="3977331"/>
              <a:ext cx="264774" cy="135676"/>
            </a:xfrm>
            <a:custGeom>
              <a:avLst/>
              <a:gdLst/>
              <a:ahLst/>
              <a:cxnLst/>
              <a:rect l="l" t="t" r="r" b="b"/>
              <a:pathLst>
                <a:path w="5152" h="2640" extrusionOk="0">
                  <a:moveTo>
                    <a:pt x="1621" y="0"/>
                  </a:moveTo>
                  <a:cubicBezTo>
                    <a:pt x="1362" y="19"/>
                    <a:pt x="1093" y="65"/>
                    <a:pt x="843" y="148"/>
                  </a:cubicBezTo>
                  <a:cubicBezTo>
                    <a:pt x="621" y="222"/>
                    <a:pt x="417" y="352"/>
                    <a:pt x="250" y="519"/>
                  </a:cubicBezTo>
                  <a:cubicBezTo>
                    <a:pt x="65" y="732"/>
                    <a:pt x="0" y="1019"/>
                    <a:pt x="74" y="1288"/>
                  </a:cubicBezTo>
                  <a:cubicBezTo>
                    <a:pt x="176" y="1528"/>
                    <a:pt x="371" y="1714"/>
                    <a:pt x="611" y="1816"/>
                  </a:cubicBezTo>
                  <a:cubicBezTo>
                    <a:pt x="963" y="2010"/>
                    <a:pt x="1343" y="2158"/>
                    <a:pt x="1732" y="2269"/>
                  </a:cubicBezTo>
                  <a:cubicBezTo>
                    <a:pt x="1927" y="2325"/>
                    <a:pt x="2130" y="2381"/>
                    <a:pt x="2325" y="2408"/>
                  </a:cubicBezTo>
                  <a:cubicBezTo>
                    <a:pt x="2612" y="2445"/>
                    <a:pt x="2909" y="2455"/>
                    <a:pt x="3186" y="2464"/>
                  </a:cubicBezTo>
                  <a:cubicBezTo>
                    <a:pt x="3214" y="2465"/>
                    <a:pt x="3242" y="2465"/>
                    <a:pt x="3269" y="2465"/>
                  </a:cubicBezTo>
                  <a:cubicBezTo>
                    <a:pt x="3507" y="2465"/>
                    <a:pt x="3755" y="2444"/>
                    <a:pt x="4000" y="2444"/>
                  </a:cubicBezTo>
                  <a:cubicBezTo>
                    <a:pt x="4142" y="2444"/>
                    <a:pt x="4282" y="2451"/>
                    <a:pt x="4418" y="2473"/>
                  </a:cubicBezTo>
                  <a:cubicBezTo>
                    <a:pt x="4622" y="2501"/>
                    <a:pt x="4807" y="2584"/>
                    <a:pt x="5002" y="2631"/>
                  </a:cubicBezTo>
                  <a:cubicBezTo>
                    <a:pt x="5027" y="2637"/>
                    <a:pt x="5048" y="2640"/>
                    <a:pt x="5065" y="2640"/>
                  </a:cubicBezTo>
                  <a:cubicBezTo>
                    <a:pt x="5151" y="2640"/>
                    <a:pt x="5132" y="2563"/>
                    <a:pt x="5132" y="2455"/>
                  </a:cubicBezTo>
                  <a:cubicBezTo>
                    <a:pt x="5132" y="1742"/>
                    <a:pt x="4613" y="1158"/>
                    <a:pt x="3992" y="843"/>
                  </a:cubicBezTo>
                  <a:cubicBezTo>
                    <a:pt x="3770" y="741"/>
                    <a:pt x="3529" y="593"/>
                    <a:pt x="3279" y="574"/>
                  </a:cubicBezTo>
                  <a:cubicBezTo>
                    <a:pt x="3001" y="547"/>
                    <a:pt x="2723" y="491"/>
                    <a:pt x="2455" y="398"/>
                  </a:cubicBezTo>
                  <a:cubicBezTo>
                    <a:pt x="2214" y="204"/>
                    <a:pt x="1954" y="0"/>
                    <a:pt x="1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8"/>
            <p:cNvSpPr/>
            <p:nvPr/>
          </p:nvSpPr>
          <p:spPr>
            <a:xfrm>
              <a:off x="8297140" y="3610697"/>
              <a:ext cx="730287" cy="491055"/>
            </a:xfrm>
            <a:custGeom>
              <a:avLst/>
              <a:gdLst/>
              <a:ahLst/>
              <a:cxnLst/>
              <a:rect l="l" t="t" r="r" b="b"/>
              <a:pathLst>
                <a:path w="14210" h="9555" extrusionOk="0">
                  <a:moveTo>
                    <a:pt x="8856" y="0"/>
                  </a:moveTo>
                  <a:cubicBezTo>
                    <a:pt x="8543" y="0"/>
                    <a:pt x="8230" y="17"/>
                    <a:pt x="7920" y="48"/>
                  </a:cubicBezTo>
                  <a:cubicBezTo>
                    <a:pt x="7448" y="95"/>
                    <a:pt x="6975" y="132"/>
                    <a:pt x="6503" y="197"/>
                  </a:cubicBezTo>
                  <a:cubicBezTo>
                    <a:pt x="6271" y="224"/>
                    <a:pt x="6040" y="243"/>
                    <a:pt x="5799" y="280"/>
                  </a:cubicBezTo>
                  <a:cubicBezTo>
                    <a:pt x="5391" y="345"/>
                    <a:pt x="4984" y="447"/>
                    <a:pt x="4585" y="586"/>
                  </a:cubicBezTo>
                  <a:cubicBezTo>
                    <a:pt x="4196" y="734"/>
                    <a:pt x="3826" y="901"/>
                    <a:pt x="3474" y="1114"/>
                  </a:cubicBezTo>
                  <a:cubicBezTo>
                    <a:pt x="3326" y="1206"/>
                    <a:pt x="3196" y="1327"/>
                    <a:pt x="3048" y="1428"/>
                  </a:cubicBezTo>
                  <a:cubicBezTo>
                    <a:pt x="2863" y="1558"/>
                    <a:pt x="2659" y="1679"/>
                    <a:pt x="2455" y="1799"/>
                  </a:cubicBezTo>
                  <a:cubicBezTo>
                    <a:pt x="2159" y="1966"/>
                    <a:pt x="1872" y="2160"/>
                    <a:pt x="1612" y="2383"/>
                  </a:cubicBezTo>
                  <a:cubicBezTo>
                    <a:pt x="1501" y="2494"/>
                    <a:pt x="1381" y="2596"/>
                    <a:pt x="1260" y="2688"/>
                  </a:cubicBezTo>
                  <a:cubicBezTo>
                    <a:pt x="982" y="2864"/>
                    <a:pt x="834" y="3142"/>
                    <a:pt x="751" y="3188"/>
                  </a:cubicBezTo>
                  <a:cubicBezTo>
                    <a:pt x="399" y="3485"/>
                    <a:pt x="158" y="3892"/>
                    <a:pt x="84" y="4346"/>
                  </a:cubicBezTo>
                  <a:cubicBezTo>
                    <a:pt x="0" y="4800"/>
                    <a:pt x="130" y="5263"/>
                    <a:pt x="427" y="5615"/>
                  </a:cubicBezTo>
                  <a:cubicBezTo>
                    <a:pt x="538" y="5736"/>
                    <a:pt x="667" y="5847"/>
                    <a:pt x="797" y="5939"/>
                  </a:cubicBezTo>
                  <a:cubicBezTo>
                    <a:pt x="955" y="6069"/>
                    <a:pt x="1047" y="6245"/>
                    <a:pt x="1195" y="6393"/>
                  </a:cubicBezTo>
                  <a:cubicBezTo>
                    <a:pt x="1334" y="6541"/>
                    <a:pt x="1482" y="6690"/>
                    <a:pt x="1640" y="6829"/>
                  </a:cubicBezTo>
                  <a:cubicBezTo>
                    <a:pt x="1918" y="7051"/>
                    <a:pt x="2233" y="7153"/>
                    <a:pt x="2557" y="7301"/>
                  </a:cubicBezTo>
                  <a:cubicBezTo>
                    <a:pt x="2835" y="7412"/>
                    <a:pt x="3131" y="7495"/>
                    <a:pt x="3428" y="7551"/>
                  </a:cubicBezTo>
                  <a:cubicBezTo>
                    <a:pt x="3770" y="7634"/>
                    <a:pt x="4113" y="7708"/>
                    <a:pt x="4446" y="7792"/>
                  </a:cubicBezTo>
                  <a:cubicBezTo>
                    <a:pt x="5317" y="8005"/>
                    <a:pt x="6160" y="8338"/>
                    <a:pt x="6938" y="8764"/>
                  </a:cubicBezTo>
                  <a:cubicBezTo>
                    <a:pt x="7346" y="9014"/>
                    <a:pt x="7762" y="9209"/>
                    <a:pt x="8207" y="9366"/>
                  </a:cubicBezTo>
                  <a:cubicBezTo>
                    <a:pt x="8550" y="9478"/>
                    <a:pt x="8911" y="9542"/>
                    <a:pt x="9282" y="9552"/>
                  </a:cubicBezTo>
                  <a:cubicBezTo>
                    <a:pt x="9326" y="9554"/>
                    <a:pt x="9370" y="9554"/>
                    <a:pt x="9414" y="9554"/>
                  </a:cubicBezTo>
                  <a:cubicBezTo>
                    <a:pt x="9814" y="9554"/>
                    <a:pt x="10212" y="9479"/>
                    <a:pt x="10588" y="9320"/>
                  </a:cubicBezTo>
                  <a:cubicBezTo>
                    <a:pt x="11051" y="9116"/>
                    <a:pt x="11477" y="8857"/>
                    <a:pt x="11875" y="8561"/>
                  </a:cubicBezTo>
                  <a:cubicBezTo>
                    <a:pt x="12199" y="8320"/>
                    <a:pt x="12570" y="8144"/>
                    <a:pt x="12866" y="7875"/>
                  </a:cubicBezTo>
                  <a:cubicBezTo>
                    <a:pt x="13005" y="7746"/>
                    <a:pt x="13042" y="7560"/>
                    <a:pt x="13098" y="7384"/>
                  </a:cubicBezTo>
                  <a:cubicBezTo>
                    <a:pt x="13144" y="7236"/>
                    <a:pt x="13163" y="7069"/>
                    <a:pt x="13209" y="6921"/>
                  </a:cubicBezTo>
                  <a:cubicBezTo>
                    <a:pt x="13311" y="6662"/>
                    <a:pt x="13422" y="6402"/>
                    <a:pt x="13561" y="6162"/>
                  </a:cubicBezTo>
                  <a:cubicBezTo>
                    <a:pt x="13653" y="5967"/>
                    <a:pt x="13746" y="5754"/>
                    <a:pt x="13839" y="5560"/>
                  </a:cubicBezTo>
                  <a:cubicBezTo>
                    <a:pt x="13876" y="5458"/>
                    <a:pt x="13894" y="5347"/>
                    <a:pt x="13941" y="5245"/>
                  </a:cubicBezTo>
                  <a:cubicBezTo>
                    <a:pt x="13996" y="5143"/>
                    <a:pt x="14033" y="5032"/>
                    <a:pt x="14061" y="4920"/>
                  </a:cubicBezTo>
                  <a:cubicBezTo>
                    <a:pt x="14117" y="4735"/>
                    <a:pt x="14154" y="4550"/>
                    <a:pt x="14181" y="4355"/>
                  </a:cubicBezTo>
                  <a:cubicBezTo>
                    <a:pt x="14209" y="4050"/>
                    <a:pt x="14061" y="3726"/>
                    <a:pt x="13968" y="3448"/>
                  </a:cubicBezTo>
                  <a:cubicBezTo>
                    <a:pt x="13885" y="3170"/>
                    <a:pt x="13774" y="2901"/>
                    <a:pt x="13626" y="2660"/>
                  </a:cubicBezTo>
                  <a:cubicBezTo>
                    <a:pt x="13459" y="2410"/>
                    <a:pt x="13274" y="2188"/>
                    <a:pt x="13098" y="1947"/>
                  </a:cubicBezTo>
                  <a:cubicBezTo>
                    <a:pt x="12894" y="1716"/>
                    <a:pt x="12681" y="1503"/>
                    <a:pt x="12449" y="1299"/>
                  </a:cubicBezTo>
                  <a:cubicBezTo>
                    <a:pt x="12273" y="1141"/>
                    <a:pt x="12097" y="965"/>
                    <a:pt x="11921" y="808"/>
                  </a:cubicBezTo>
                  <a:cubicBezTo>
                    <a:pt x="11736" y="650"/>
                    <a:pt x="11569" y="456"/>
                    <a:pt x="11338" y="363"/>
                  </a:cubicBezTo>
                  <a:cubicBezTo>
                    <a:pt x="11208" y="336"/>
                    <a:pt x="11078" y="298"/>
                    <a:pt x="10949" y="280"/>
                  </a:cubicBezTo>
                  <a:cubicBezTo>
                    <a:pt x="10810" y="252"/>
                    <a:pt x="10680" y="224"/>
                    <a:pt x="10541" y="197"/>
                  </a:cubicBezTo>
                  <a:cubicBezTo>
                    <a:pt x="10226" y="122"/>
                    <a:pt x="9893" y="58"/>
                    <a:pt x="9569" y="30"/>
                  </a:cubicBezTo>
                  <a:cubicBezTo>
                    <a:pt x="9332" y="10"/>
                    <a:pt x="9095" y="0"/>
                    <a:pt x="8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8"/>
            <p:cNvSpPr/>
            <p:nvPr/>
          </p:nvSpPr>
          <p:spPr>
            <a:xfrm>
              <a:off x="8762191" y="4103962"/>
              <a:ext cx="120978" cy="40857"/>
            </a:xfrm>
            <a:custGeom>
              <a:avLst/>
              <a:gdLst/>
              <a:ahLst/>
              <a:cxnLst/>
              <a:rect l="l" t="t" r="r" b="b"/>
              <a:pathLst>
                <a:path w="2354" h="795" extrusionOk="0">
                  <a:moveTo>
                    <a:pt x="983" y="0"/>
                  </a:moveTo>
                  <a:cubicBezTo>
                    <a:pt x="807" y="0"/>
                    <a:pt x="622" y="9"/>
                    <a:pt x="446" y="37"/>
                  </a:cubicBezTo>
                  <a:cubicBezTo>
                    <a:pt x="233" y="74"/>
                    <a:pt x="158" y="176"/>
                    <a:pt x="1" y="352"/>
                  </a:cubicBezTo>
                  <a:cubicBezTo>
                    <a:pt x="20" y="537"/>
                    <a:pt x="547" y="750"/>
                    <a:pt x="1020" y="787"/>
                  </a:cubicBezTo>
                  <a:cubicBezTo>
                    <a:pt x="1079" y="792"/>
                    <a:pt x="1140" y="795"/>
                    <a:pt x="1200" y="795"/>
                  </a:cubicBezTo>
                  <a:cubicBezTo>
                    <a:pt x="1366" y="795"/>
                    <a:pt x="1533" y="777"/>
                    <a:pt x="1696" y="750"/>
                  </a:cubicBezTo>
                  <a:cubicBezTo>
                    <a:pt x="1863" y="722"/>
                    <a:pt x="2029" y="676"/>
                    <a:pt x="2196" y="611"/>
                  </a:cubicBezTo>
                  <a:cubicBezTo>
                    <a:pt x="2280" y="565"/>
                    <a:pt x="2354" y="500"/>
                    <a:pt x="2326" y="389"/>
                  </a:cubicBezTo>
                  <a:cubicBezTo>
                    <a:pt x="2307" y="324"/>
                    <a:pt x="2280" y="269"/>
                    <a:pt x="2224" y="232"/>
                  </a:cubicBezTo>
                  <a:cubicBezTo>
                    <a:pt x="2200" y="216"/>
                    <a:pt x="2165" y="212"/>
                    <a:pt x="2128" y="212"/>
                  </a:cubicBezTo>
                  <a:cubicBezTo>
                    <a:pt x="2093" y="212"/>
                    <a:pt x="2055" y="215"/>
                    <a:pt x="2021" y="215"/>
                  </a:cubicBezTo>
                  <a:cubicBezTo>
                    <a:pt x="2008" y="215"/>
                    <a:pt x="1995" y="215"/>
                    <a:pt x="1983" y="213"/>
                  </a:cubicBezTo>
                  <a:cubicBezTo>
                    <a:pt x="1863" y="176"/>
                    <a:pt x="1724" y="148"/>
                    <a:pt x="1594" y="102"/>
                  </a:cubicBezTo>
                  <a:cubicBezTo>
                    <a:pt x="1400" y="28"/>
                    <a:pt x="1196" y="0"/>
                    <a:pt x="9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8"/>
            <p:cNvSpPr/>
            <p:nvPr/>
          </p:nvSpPr>
          <p:spPr>
            <a:xfrm>
              <a:off x="8739167" y="4131200"/>
              <a:ext cx="271609" cy="126169"/>
            </a:xfrm>
            <a:custGeom>
              <a:avLst/>
              <a:gdLst/>
              <a:ahLst/>
              <a:cxnLst/>
              <a:rect l="l" t="t" r="r" b="b"/>
              <a:pathLst>
                <a:path w="5285" h="2455" extrusionOk="0">
                  <a:moveTo>
                    <a:pt x="4257" y="0"/>
                  </a:moveTo>
                  <a:cubicBezTo>
                    <a:pt x="4162" y="0"/>
                    <a:pt x="4067" y="19"/>
                    <a:pt x="3978" y="54"/>
                  </a:cubicBezTo>
                  <a:cubicBezTo>
                    <a:pt x="3580" y="128"/>
                    <a:pt x="3181" y="267"/>
                    <a:pt x="2820" y="461"/>
                  </a:cubicBezTo>
                  <a:cubicBezTo>
                    <a:pt x="2163" y="785"/>
                    <a:pt x="1468" y="1026"/>
                    <a:pt x="755" y="1184"/>
                  </a:cubicBezTo>
                  <a:cubicBezTo>
                    <a:pt x="711" y="1147"/>
                    <a:pt x="654" y="1131"/>
                    <a:pt x="593" y="1131"/>
                  </a:cubicBezTo>
                  <a:cubicBezTo>
                    <a:pt x="340" y="1131"/>
                    <a:pt x="0" y="1405"/>
                    <a:pt x="97" y="1702"/>
                  </a:cubicBezTo>
                  <a:cubicBezTo>
                    <a:pt x="162" y="1906"/>
                    <a:pt x="430" y="2054"/>
                    <a:pt x="597" y="2147"/>
                  </a:cubicBezTo>
                  <a:cubicBezTo>
                    <a:pt x="920" y="2317"/>
                    <a:pt x="1289" y="2409"/>
                    <a:pt x="1655" y="2409"/>
                  </a:cubicBezTo>
                  <a:cubicBezTo>
                    <a:pt x="1688" y="2409"/>
                    <a:pt x="1722" y="2408"/>
                    <a:pt x="1755" y="2406"/>
                  </a:cubicBezTo>
                  <a:cubicBezTo>
                    <a:pt x="2533" y="2406"/>
                    <a:pt x="3302" y="2443"/>
                    <a:pt x="4080" y="2453"/>
                  </a:cubicBezTo>
                  <a:cubicBezTo>
                    <a:pt x="4105" y="2454"/>
                    <a:pt x="4129" y="2455"/>
                    <a:pt x="4153" y="2455"/>
                  </a:cubicBezTo>
                  <a:cubicBezTo>
                    <a:pt x="4265" y="2455"/>
                    <a:pt x="4373" y="2438"/>
                    <a:pt x="4487" y="2415"/>
                  </a:cubicBezTo>
                  <a:cubicBezTo>
                    <a:pt x="4571" y="2388"/>
                    <a:pt x="4645" y="2341"/>
                    <a:pt x="4728" y="2323"/>
                  </a:cubicBezTo>
                  <a:cubicBezTo>
                    <a:pt x="4839" y="2304"/>
                    <a:pt x="4951" y="2258"/>
                    <a:pt x="5052" y="2193"/>
                  </a:cubicBezTo>
                  <a:cubicBezTo>
                    <a:pt x="5145" y="2128"/>
                    <a:pt x="5210" y="2017"/>
                    <a:pt x="5228" y="1906"/>
                  </a:cubicBezTo>
                  <a:cubicBezTo>
                    <a:pt x="5256" y="1786"/>
                    <a:pt x="5266" y="1656"/>
                    <a:pt x="5275" y="1536"/>
                  </a:cubicBezTo>
                  <a:cubicBezTo>
                    <a:pt x="5266" y="1258"/>
                    <a:pt x="5284" y="1008"/>
                    <a:pt x="5210" y="739"/>
                  </a:cubicBezTo>
                  <a:cubicBezTo>
                    <a:pt x="5136" y="498"/>
                    <a:pt x="4988" y="257"/>
                    <a:pt x="4756" y="165"/>
                  </a:cubicBezTo>
                  <a:cubicBezTo>
                    <a:pt x="4626" y="100"/>
                    <a:pt x="4497" y="54"/>
                    <a:pt x="4358" y="7"/>
                  </a:cubicBezTo>
                  <a:cubicBezTo>
                    <a:pt x="4324" y="2"/>
                    <a:pt x="4291" y="0"/>
                    <a:pt x="4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8"/>
            <p:cNvSpPr/>
            <p:nvPr/>
          </p:nvSpPr>
          <p:spPr>
            <a:xfrm>
              <a:off x="8935486" y="4258551"/>
              <a:ext cx="179051" cy="73132"/>
            </a:xfrm>
            <a:custGeom>
              <a:avLst/>
              <a:gdLst/>
              <a:ahLst/>
              <a:cxnLst/>
              <a:rect l="l" t="t" r="r" b="b"/>
              <a:pathLst>
                <a:path w="3484" h="1423" extrusionOk="0">
                  <a:moveTo>
                    <a:pt x="2376" y="0"/>
                  </a:moveTo>
                  <a:cubicBezTo>
                    <a:pt x="2300" y="0"/>
                    <a:pt x="2224" y="7"/>
                    <a:pt x="2149" y="21"/>
                  </a:cubicBezTo>
                  <a:cubicBezTo>
                    <a:pt x="2001" y="49"/>
                    <a:pt x="1862" y="49"/>
                    <a:pt x="1714" y="76"/>
                  </a:cubicBezTo>
                  <a:cubicBezTo>
                    <a:pt x="1427" y="123"/>
                    <a:pt x="1149" y="197"/>
                    <a:pt x="871" y="243"/>
                  </a:cubicBezTo>
                  <a:cubicBezTo>
                    <a:pt x="556" y="308"/>
                    <a:pt x="269" y="419"/>
                    <a:pt x="1" y="586"/>
                  </a:cubicBezTo>
                  <a:cubicBezTo>
                    <a:pt x="167" y="929"/>
                    <a:pt x="269" y="1021"/>
                    <a:pt x="491" y="1068"/>
                  </a:cubicBezTo>
                  <a:cubicBezTo>
                    <a:pt x="584" y="1105"/>
                    <a:pt x="686" y="1132"/>
                    <a:pt x="788" y="1151"/>
                  </a:cubicBezTo>
                  <a:cubicBezTo>
                    <a:pt x="831" y="1157"/>
                    <a:pt x="874" y="1159"/>
                    <a:pt x="918" y="1159"/>
                  </a:cubicBezTo>
                  <a:cubicBezTo>
                    <a:pt x="1004" y="1159"/>
                    <a:pt x="1090" y="1151"/>
                    <a:pt x="1177" y="1151"/>
                  </a:cubicBezTo>
                  <a:cubicBezTo>
                    <a:pt x="1714" y="1169"/>
                    <a:pt x="2251" y="1225"/>
                    <a:pt x="2779" y="1318"/>
                  </a:cubicBezTo>
                  <a:cubicBezTo>
                    <a:pt x="2946" y="1364"/>
                    <a:pt x="3122" y="1401"/>
                    <a:pt x="3289" y="1419"/>
                  </a:cubicBezTo>
                  <a:cubicBezTo>
                    <a:pt x="3324" y="1419"/>
                    <a:pt x="3353" y="1422"/>
                    <a:pt x="3378" y="1422"/>
                  </a:cubicBezTo>
                  <a:cubicBezTo>
                    <a:pt x="3430" y="1422"/>
                    <a:pt x="3458" y="1409"/>
                    <a:pt x="3465" y="1327"/>
                  </a:cubicBezTo>
                  <a:cubicBezTo>
                    <a:pt x="3483" y="1151"/>
                    <a:pt x="3372" y="975"/>
                    <a:pt x="3335" y="799"/>
                  </a:cubicBezTo>
                  <a:cubicBezTo>
                    <a:pt x="3307" y="614"/>
                    <a:pt x="3224" y="438"/>
                    <a:pt x="3104" y="289"/>
                  </a:cubicBezTo>
                  <a:cubicBezTo>
                    <a:pt x="2965" y="160"/>
                    <a:pt x="2789" y="58"/>
                    <a:pt x="2603" y="21"/>
                  </a:cubicBezTo>
                  <a:cubicBezTo>
                    <a:pt x="2529" y="7"/>
                    <a:pt x="2453" y="0"/>
                    <a:pt x="2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8"/>
            <p:cNvSpPr/>
            <p:nvPr/>
          </p:nvSpPr>
          <p:spPr>
            <a:xfrm>
              <a:off x="7951063" y="3997940"/>
              <a:ext cx="479903" cy="291344"/>
            </a:xfrm>
            <a:custGeom>
              <a:avLst/>
              <a:gdLst/>
              <a:ahLst/>
              <a:cxnLst/>
              <a:rect l="l" t="t" r="r" b="b"/>
              <a:pathLst>
                <a:path w="9338" h="5669" extrusionOk="0">
                  <a:moveTo>
                    <a:pt x="3576" y="0"/>
                  </a:moveTo>
                  <a:cubicBezTo>
                    <a:pt x="3499" y="0"/>
                    <a:pt x="3421" y="5"/>
                    <a:pt x="3344" y="16"/>
                  </a:cubicBezTo>
                  <a:cubicBezTo>
                    <a:pt x="3205" y="44"/>
                    <a:pt x="3066" y="90"/>
                    <a:pt x="2928" y="136"/>
                  </a:cubicBezTo>
                  <a:cubicBezTo>
                    <a:pt x="2779" y="183"/>
                    <a:pt x="2631" y="220"/>
                    <a:pt x="2483" y="275"/>
                  </a:cubicBezTo>
                  <a:cubicBezTo>
                    <a:pt x="2279" y="368"/>
                    <a:pt x="2085" y="488"/>
                    <a:pt x="1909" y="627"/>
                  </a:cubicBezTo>
                  <a:cubicBezTo>
                    <a:pt x="1714" y="757"/>
                    <a:pt x="1538" y="914"/>
                    <a:pt x="1381" y="1090"/>
                  </a:cubicBezTo>
                  <a:cubicBezTo>
                    <a:pt x="1288" y="1192"/>
                    <a:pt x="1214" y="1303"/>
                    <a:pt x="1149" y="1424"/>
                  </a:cubicBezTo>
                  <a:cubicBezTo>
                    <a:pt x="1066" y="1517"/>
                    <a:pt x="1001" y="1618"/>
                    <a:pt x="936" y="1730"/>
                  </a:cubicBezTo>
                  <a:cubicBezTo>
                    <a:pt x="881" y="1822"/>
                    <a:pt x="834" y="1915"/>
                    <a:pt x="769" y="2007"/>
                  </a:cubicBezTo>
                  <a:cubicBezTo>
                    <a:pt x="714" y="2128"/>
                    <a:pt x="658" y="2248"/>
                    <a:pt x="621" y="2369"/>
                  </a:cubicBezTo>
                  <a:cubicBezTo>
                    <a:pt x="510" y="2619"/>
                    <a:pt x="417" y="2878"/>
                    <a:pt x="316" y="3119"/>
                  </a:cubicBezTo>
                  <a:cubicBezTo>
                    <a:pt x="140" y="3462"/>
                    <a:pt x="38" y="3832"/>
                    <a:pt x="10" y="4203"/>
                  </a:cubicBezTo>
                  <a:cubicBezTo>
                    <a:pt x="1" y="4443"/>
                    <a:pt x="10" y="4684"/>
                    <a:pt x="47" y="4916"/>
                  </a:cubicBezTo>
                  <a:cubicBezTo>
                    <a:pt x="84" y="5073"/>
                    <a:pt x="38" y="5277"/>
                    <a:pt x="158" y="5398"/>
                  </a:cubicBezTo>
                  <a:cubicBezTo>
                    <a:pt x="204" y="5453"/>
                    <a:pt x="260" y="5499"/>
                    <a:pt x="325" y="5536"/>
                  </a:cubicBezTo>
                  <a:cubicBezTo>
                    <a:pt x="390" y="5546"/>
                    <a:pt x="454" y="5573"/>
                    <a:pt x="510" y="5611"/>
                  </a:cubicBezTo>
                  <a:cubicBezTo>
                    <a:pt x="566" y="5652"/>
                    <a:pt x="618" y="5669"/>
                    <a:pt x="669" y="5669"/>
                  </a:cubicBezTo>
                  <a:cubicBezTo>
                    <a:pt x="744" y="5669"/>
                    <a:pt x="816" y="5632"/>
                    <a:pt x="899" y="5583"/>
                  </a:cubicBezTo>
                  <a:cubicBezTo>
                    <a:pt x="1001" y="5536"/>
                    <a:pt x="1103" y="5499"/>
                    <a:pt x="1205" y="5472"/>
                  </a:cubicBezTo>
                  <a:cubicBezTo>
                    <a:pt x="1344" y="5435"/>
                    <a:pt x="1455" y="5370"/>
                    <a:pt x="1594" y="5333"/>
                  </a:cubicBezTo>
                  <a:cubicBezTo>
                    <a:pt x="1872" y="5240"/>
                    <a:pt x="2159" y="5166"/>
                    <a:pt x="2446" y="5110"/>
                  </a:cubicBezTo>
                  <a:cubicBezTo>
                    <a:pt x="2724" y="5064"/>
                    <a:pt x="2992" y="5027"/>
                    <a:pt x="3270" y="5008"/>
                  </a:cubicBezTo>
                  <a:cubicBezTo>
                    <a:pt x="3696" y="4981"/>
                    <a:pt x="4113" y="4897"/>
                    <a:pt x="4530" y="4832"/>
                  </a:cubicBezTo>
                  <a:cubicBezTo>
                    <a:pt x="5262" y="4712"/>
                    <a:pt x="5993" y="4638"/>
                    <a:pt x="6734" y="4610"/>
                  </a:cubicBezTo>
                  <a:cubicBezTo>
                    <a:pt x="7012" y="4619"/>
                    <a:pt x="7299" y="4647"/>
                    <a:pt x="7577" y="4694"/>
                  </a:cubicBezTo>
                  <a:cubicBezTo>
                    <a:pt x="7874" y="4721"/>
                    <a:pt x="8170" y="4786"/>
                    <a:pt x="8448" y="4879"/>
                  </a:cubicBezTo>
                  <a:cubicBezTo>
                    <a:pt x="8643" y="4953"/>
                    <a:pt x="8856" y="4971"/>
                    <a:pt x="9050" y="5046"/>
                  </a:cubicBezTo>
                  <a:cubicBezTo>
                    <a:pt x="9152" y="5064"/>
                    <a:pt x="9282" y="5157"/>
                    <a:pt x="9337" y="5175"/>
                  </a:cubicBezTo>
                  <a:cubicBezTo>
                    <a:pt x="9282" y="4962"/>
                    <a:pt x="9235" y="4619"/>
                    <a:pt x="9106" y="4434"/>
                  </a:cubicBezTo>
                  <a:cubicBezTo>
                    <a:pt x="9022" y="4314"/>
                    <a:pt x="8939" y="4203"/>
                    <a:pt x="8846" y="4082"/>
                  </a:cubicBezTo>
                  <a:cubicBezTo>
                    <a:pt x="8670" y="3869"/>
                    <a:pt x="8485" y="3656"/>
                    <a:pt x="8291" y="3471"/>
                  </a:cubicBezTo>
                  <a:cubicBezTo>
                    <a:pt x="8142" y="3332"/>
                    <a:pt x="8022" y="3175"/>
                    <a:pt x="7883" y="3036"/>
                  </a:cubicBezTo>
                  <a:cubicBezTo>
                    <a:pt x="7707" y="2850"/>
                    <a:pt x="7605" y="2619"/>
                    <a:pt x="7420" y="2452"/>
                  </a:cubicBezTo>
                  <a:cubicBezTo>
                    <a:pt x="7225" y="2258"/>
                    <a:pt x="7040" y="2054"/>
                    <a:pt x="6864" y="1841"/>
                  </a:cubicBezTo>
                  <a:cubicBezTo>
                    <a:pt x="6688" y="1618"/>
                    <a:pt x="6577" y="1359"/>
                    <a:pt x="6401" y="1146"/>
                  </a:cubicBezTo>
                  <a:cubicBezTo>
                    <a:pt x="6077" y="748"/>
                    <a:pt x="5503" y="544"/>
                    <a:pt x="5049" y="368"/>
                  </a:cubicBezTo>
                  <a:cubicBezTo>
                    <a:pt x="4752" y="266"/>
                    <a:pt x="4456" y="173"/>
                    <a:pt x="4159" y="99"/>
                  </a:cubicBezTo>
                  <a:cubicBezTo>
                    <a:pt x="3968" y="33"/>
                    <a:pt x="3771" y="0"/>
                    <a:pt x="35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8"/>
            <p:cNvSpPr/>
            <p:nvPr/>
          </p:nvSpPr>
          <p:spPr>
            <a:xfrm>
              <a:off x="8480406" y="4185163"/>
              <a:ext cx="297100" cy="130897"/>
            </a:xfrm>
            <a:custGeom>
              <a:avLst/>
              <a:gdLst/>
              <a:ahLst/>
              <a:cxnLst/>
              <a:rect l="l" t="t" r="r" b="b"/>
              <a:pathLst>
                <a:path w="5781" h="2547" extrusionOk="0">
                  <a:moveTo>
                    <a:pt x="1986" y="0"/>
                  </a:moveTo>
                  <a:cubicBezTo>
                    <a:pt x="1519" y="0"/>
                    <a:pt x="1003" y="236"/>
                    <a:pt x="640" y="504"/>
                  </a:cubicBezTo>
                  <a:cubicBezTo>
                    <a:pt x="473" y="615"/>
                    <a:pt x="334" y="754"/>
                    <a:pt x="204" y="921"/>
                  </a:cubicBezTo>
                  <a:cubicBezTo>
                    <a:pt x="65" y="1097"/>
                    <a:pt x="56" y="1264"/>
                    <a:pt x="1" y="1495"/>
                  </a:cubicBezTo>
                  <a:cubicBezTo>
                    <a:pt x="297" y="1606"/>
                    <a:pt x="603" y="1699"/>
                    <a:pt x="927" y="1745"/>
                  </a:cubicBezTo>
                  <a:cubicBezTo>
                    <a:pt x="1214" y="1801"/>
                    <a:pt x="1510" y="1792"/>
                    <a:pt x="1797" y="1829"/>
                  </a:cubicBezTo>
                  <a:cubicBezTo>
                    <a:pt x="2177" y="1875"/>
                    <a:pt x="2557" y="1893"/>
                    <a:pt x="2937" y="1958"/>
                  </a:cubicBezTo>
                  <a:cubicBezTo>
                    <a:pt x="3354" y="2023"/>
                    <a:pt x="3780" y="2032"/>
                    <a:pt x="4187" y="2125"/>
                  </a:cubicBezTo>
                  <a:cubicBezTo>
                    <a:pt x="4493" y="2190"/>
                    <a:pt x="4799" y="2273"/>
                    <a:pt x="5095" y="2366"/>
                  </a:cubicBezTo>
                  <a:cubicBezTo>
                    <a:pt x="5234" y="2421"/>
                    <a:pt x="5382" y="2468"/>
                    <a:pt x="5530" y="2496"/>
                  </a:cubicBezTo>
                  <a:cubicBezTo>
                    <a:pt x="5592" y="2516"/>
                    <a:pt x="5648" y="2546"/>
                    <a:pt x="5710" y="2546"/>
                  </a:cubicBezTo>
                  <a:cubicBezTo>
                    <a:pt x="5733" y="2546"/>
                    <a:pt x="5756" y="2542"/>
                    <a:pt x="5780" y="2533"/>
                  </a:cubicBezTo>
                  <a:cubicBezTo>
                    <a:pt x="5679" y="2301"/>
                    <a:pt x="5577" y="2042"/>
                    <a:pt x="5484" y="1792"/>
                  </a:cubicBezTo>
                  <a:cubicBezTo>
                    <a:pt x="5299" y="1301"/>
                    <a:pt x="4826" y="1041"/>
                    <a:pt x="4363" y="847"/>
                  </a:cubicBezTo>
                  <a:cubicBezTo>
                    <a:pt x="3974" y="689"/>
                    <a:pt x="3594" y="513"/>
                    <a:pt x="3205" y="365"/>
                  </a:cubicBezTo>
                  <a:cubicBezTo>
                    <a:pt x="3039" y="300"/>
                    <a:pt x="2872" y="226"/>
                    <a:pt x="2705" y="171"/>
                  </a:cubicBezTo>
                  <a:cubicBezTo>
                    <a:pt x="2501" y="97"/>
                    <a:pt x="2298" y="41"/>
                    <a:pt x="2085" y="4"/>
                  </a:cubicBezTo>
                  <a:cubicBezTo>
                    <a:pt x="2052" y="1"/>
                    <a:pt x="2019" y="0"/>
                    <a:pt x="19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8"/>
            <p:cNvSpPr/>
            <p:nvPr/>
          </p:nvSpPr>
          <p:spPr>
            <a:xfrm>
              <a:off x="7279877" y="3832867"/>
              <a:ext cx="682184" cy="336878"/>
            </a:xfrm>
            <a:custGeom>
              <a:avLst/>
              <a:gdLst/>
              <a:ahLst/>
              <a:cxnLst/>
              <a:rect l="l" t="t" r="r" b="b"/>
              <a:pathLst>
                <a:path w="13274" h="6555" extrusionOk="0">
                  <a:moveTo>
                    <a:pt x="5338" y="1"/>
                  </a:moveTo>
                  <a:cubicBezTo>
                    <a:pt x="5103" y="1"/>
                    <a:pt x="4867" y="19"/>
                    <a:pt x="4641" y="51"/>
                  </a:cubicBezTo>
                  <a:cubicBezTo>
                    <a:pt x="4030" y="181"/>
                    <a:pt x="3344" y="440"/>
                    <a:pt x="2872" y="848"/>
                  </a:cubicBezTo>
                  <a:cubicBezTo>
                    <a:pt x="2548" y="1125"/>
                    <a:pt x="2214" y="1394"/>
                    <a:pt x="1899" y="1681"/>
                  </a:cubicBezTo>
                  <a:cubicBezTo>
                    <a:pt x="1705" y="1848"/>
                    <a:pt x="1529" y="2042"/>
                    <a:pt x="1380" y="2246"/>
                  </a:cubicBezTo>
                  <a:cubicBezTo>
                    <a:pt x="1232" y="2478"/>
                    <a:pt x="1103" y="2709"/>
                    <a:pt x="982" y="2959"/>
                  </a:cubicBezTo>
                  <a:cubicBezTo>
                    <a:pt x="760" y="3330"/>
                    <a:pt x="565" y="3728"/>
                    <a:pt x="417" y="4136"/>
                  </a:cubicBezTo>
                  <a:cubicBezTo>
                    <a:pt x="297" y="4497"/>
                    <a:pt x="167" y="4858"/>
                    <a:pt x="74" y="5219"/>
                  </a:cubicBezTo>
                  <a:cubicBezTo>
                    <a:pt x="37" y="5386"/>
                    <a:pt x="19" y="5553"/>
                    <a:pt x="19" y="5720"/>
                  </a:cubicBezTo>
                  <a:cubicBezTo>
                    <a:pt x="0" y="5812"/>
                    <a:pt x="19" y="5914"/>
                    <a:pt x="65" y="6007"/>
                  </a:cubicBezTo>
                  <a:cubicBezTo>
                    <a:pt x="167" y="6146"/>
                    <a:pt x="362" y="6099"/>
                    <a:pt x="528" y="6136"/>
                  </a:cubicBezTo>
                  <a:cubicBezTo>
                    <a:pt x="741" y="6192"/>
                    <a:pt x="954" y="6229"/>
                    <a:pt x="1167" y="6285"/>
                  </a:cubicBezTo>
                  <a:cubicBezTo>
                    <a:pt x="1408" y="6359"/>
                    <a:pt x="1658" y="6424"/>
                    <a:pt x="1908" y="6470"/>
                  </a:cubicBezTo>
                  <a:cubicBezTo>
                    <a:pt x="2186" y="6498"/>
                    <a:pt x="2464" y="6544"/>
                    <a:pt x="2733" y="6553"/>
                  </a:cubicBezTo>
                  <a:cubicBezTo>
                    <a:pt x="2764" y="6554"/>
                    <a:pt x="2796" y="6554"/>
                    <a:pt x="2827" y="6554"/>
                  </a:cubicBezTo>
                  <a:cubicBezTo>
                    <a:pt x="3166" y="6554"/>
                    <a:pt x="3505" y="6510"/>
                    <a:pt x="3835" y="6442"/>
                  </a:cubicBezTo>
                  <a:cubicBezTo>
                    <a:pt x="4808" y="6229"/>
                    <a:pt x="5780" y="5988"/>
                    <a:pt x="6753" y="5766"/>
                  </a:cubicBezTo>
                  <a:cubicBezTo>
                    <a:pt x="7346" y="5636"/>
                    <a:pt x="7938" y="5507"/>
                    <a:pt x="8531" y="5405"/>
                  </a:cubicBezTo>
                  <a:cubicBezTo>
                    <a:pt x="8852" y="5354"/>
                    <a:pt x="9165" y="5273"/>
                    <a:pt x="9485" y="5273"/>
                  </a:cubicBezTo>
                  <a:cubicBezTo>
                    <a:pt x="9516" y="5273"/>
                    <a:pt x="9547" y="5273"/>
                    <a:pt x="9578" y="5275"/>
                  </a:cubicBezTo>
                  <a:cubicBezTo>
                    <a:pt x="9893" y="5284"/>
                    <a:pt x="10208" y="5358"/>
                    <a:pt x="10504" y="5479"/>
                  </a:cubicBezTo>
                  <a:cubicBezTo>
                    <a:pt x="10569" y="5507"/>
                    <a:pt x="10615" y="5553"/>
                    <a:pt x="10643" y="5618"/>
                  </a:cubicBezTo>
                  <a:cubicBezTo>
                    <a:pt x="10671" y="5664"/>
                    <a:pt x="10736" y="5738"/>
                    <a:pt x="10726" y="5803"/>
                  </a:cubicBezTo>
                  <a:lnTo>
                    <a:pt x="11083" y="5558"/>
                  </a:lnTo>
                  <a:lnTo>
                    <a:pt x="11083" y="5558"/>
                  </a:lnTo>
                  <a:cubicBezTo>
                    <a:pt x="11021" y="5721"/>
                    <a:pt x="10905" y="5871"/>
                    <a:pt x="10838" y="6025"/>
                  </a:cubicBezTo>
                  <a:cubicBezTo>
                    <a:pt x="10801" y="6090"/>
                    <a:pt x="10773" y="6164"/>
                    <a:pt x="10763" y="6248"/>
                  </a:cubicBezTo>
                  <a:cubicBezTo>
                    <a:pt x="10801" y="6405"/>
                    <a:pt x="11051" y="6414"/>
                    <a:pt x="11162" y="6424"/>
                  </a:cubicBezTo>
                  <a:cubicBezTo>
                    <a:pt x="11328" y="6424"/>
                    <a:pt x="11477" y="6461"/>
                    <a:pt x="11653" y="6461"/>
                  </a:cubicBezTo>
                  <a:lnTo>
                    <a:pt x="12088" y="6461"/>
                  </a:lnTo>
                  <a:cubicBezTo>
                    <a:pt x="12236" y="6461"/>
                    <a:pt x="12384" y="6442"/>
                    <a:pt x="12523" y="6405"/>
                  </a:cubicBezTo>
                  <a:cubicBezTo>
                    <a:pt x="12783" y="6368"/>
                    <a:pt x="13033" y="6294"/>
                    <a:pt x="13274" y="6201"/>
                  </a:cubicBezTo>
                  <a:cubicBezTo>
                    <a:pt x="13255" y="5905"/>
                    <a:pt x="13237" y="5507"/>
                    <a:pt x="13005" y="5275"/>
                  </a:cubicBezTo>
                  <a:cubicBezTo>
                    <a:pt x="12940" y="5210"/>
                    <a:pt x="12866" y="5164"/>
                    <a:pt x="12792" y="5127"/>
                  </a:cubicBezTo>
                  <a:cubicBezTo>
                    <a:pt x="12718" y="5108"/>
                    <a:pt x="12644" y="5099"/>
                    <a:pt x="12570" y="5090"/>
                  </a:cubicBezTo>
                  <a:cubicBezTo>
                    <a:pt x="12488" y="5073"/>
                    <a:pt x="12407" y="5065"/>
                    <a:pt x="12326" y="5065"/>
                  </a:cubicBezTo>
                  <a:cubicBezTo>
                    <a:pt x="12186" y="5065"/>
                    <a:pt x="12047" y="5089"/>
                    <a:pt x="11912" y="5136"/>
                  </a:cubicBezTo>
                  <a:cubicBezTo>
                    <a:pt x="11736" y="5182"/>
                    <a:pt x="11560" y="5247"/>
                    <a:pt x="11393" y="5331"/>
                  </a:cubicBezTo>
                  <a:cubicBezTo>
                    <a:pt x="11319" y="5368"/>
                    <a:pt x="11254" y="5423"/>
                    <a:pt x="11199" y="5479"/>
                  </a:cubicBezTo>
                  <a:lnTo>
                    <a:pt x="11083" y="5558"/>
                  </a:lnTo>
                  <a:lnTo>
                    <a:pt x="11083" y="5558"/>
                  </a:lnTo>
                  <a:cubicBezTo>
                    <a:pt x="11106" y="5497"/>
                    <a:pt x="11122" y="5434"/>
                    <a:pt x="11125" y="5368"/>
                  </a:cubicBezTo>
                  <a:cubicBezTo>
                    <a:pt x="11134" y="5173"/>
                    <a:pt x="11115" y="4969"/>
                    <a:pt x="11106" y="4766"/>
                  </a:cubicBezTo>
                  <a:cubicBezTo>
                    <a:pt x="11097" y="4293"/>
                    <a:pt x="11004" y="3821"/>
                    <a:pt x="10838" y="3376"/>
                  </a:cubicBezTo>
                  <a:cubicBezTo>
                    <a:pt x="10680" y="3033"/>
                    <a:pt x="10495" y="2700"/>
                    <a:pt x="10273" y="2394"/>
                  </a:cubicBezTo>
                  <a:cubicBezTo>
                    <a:pt x="10180" y="2246"/>
                    <a:pt x="10060" y="2107"/>
                    <a:pt x="9930" y="1978"/>
                  </a:cubicBezTo>
                  <a:cubicBezTo>
                    <a:pt x="9735" y="1792"/>
                    <a:pt x="9578" y="1598"/>
                    <a:pt x="9374" y="1422"/>
                  </a:cubicBezTo>
                  <a:cubicBezTo>
                    <a:pt x="9031" y="1116"/>
                    <a:pt x="8633" y="875"/>
                    <a:pt x="8216" y="709"/>
                  </a:cubicBezTo>
                  <a:cubicBezTo>
                    <a:pt x="7975" y="607"/>
                    <a:pt x="7725" y="505"/>
                    <a:pt x="7485" y="412"/>
                  </a:cubicBezTo>
                  <a:cubicBezTo>
                    <a:pt x="7327" y="347"/>
                    <a:pt x="7170" y="320"/>
                    <a:pt x="7012" y="264"/>
                  </a:cubicBezTo>
                  <a:cubicBezTo>
                    <a:pt x="6818" y="199"/>
                    <a:pt x="6632" y="144"/>
                    <a:pt x="6438" y="97"/>
                  </a:cubicBezTo>
                  <a:cubicBezTo>
                    <a:pt x="6188" y="51"/>
                    <a:pt x="5928" y="23"/>
                    <a:pt x="5669" y="14"/>
                  </a:cubicBezTo>
                  <a:cubicBezTo>
                    <a:pt x="5559" y="5"/>
                    <a:pt x="5448" y="1"/>
                    <a:pt x="5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8"/>
            <p:cNvSpPr/>
            <p:nvPr/>
          </p:nvSpPr>
          <p:spPr>
            <a:xfrm>
              <a:off x="7590237" y="4180589"/>
              <a:ext cx="353478" cy="155873"/>
            </a:xfrm>
            <a:custGeom>
              <a:avLst/>
              <a:gdLst/>
              <a:ahLst/>
              <a:cxnLst/>
              <a:rect l="l" t="t" r="r" b="b"/>
              <a:pathLst>
                <a:path w="6878" h="3033" extrusionOk="0">
                  <a:moveTo>
                    <a:pt x="3113" y="0"/>
                  </a:moveTo>
                  <a:cubicBezTo>
                    <a:pt x="2965" y="0"/>
                    <a:pt x="2807" y="37"/>
                    <a:pt x="2659" y="47"/>
                  </a:cubicBezTo>
                  <a:cubicBezTo>
                    <a:pt x="2464" y="65"/>
                    <a:pt x="2261" y="93"/>
                    <a:pt x="2066" y="130"/>
                  </a:cubicBezTo>
                  <a:cubicBezTo>
                    <a:pt x="1899" y="158"/>
                    <a:pt x="1751" y="223"/>
                    <a:pt x="1584" y="250"/>
                  </a:cubicBezTo>
                  <a:cubicBezTo>
                    <a:pt x="1279" y="315"/>
                    <a:pt x="982" y="408"/>
                    <a:pt x="686" y="528"/>
                  </a:cubicBezTo>
                  <a:cubicBezTo>
                    <a:pt x="723" y="639"/>
                    <a:pt x="1" y="1103"/>
                    <a:pt x="315" y="1445"/>
                  </a:cubicBezTo>
                  <a:cubicBezTo>
                    <a:pt x="436" y="1593"/>
                    <a:pt x="603" y="1695"/>
                    <a:pt x="797" y="1732"/>
                  </a:cubicBezTo>
                  <a:cubicBezTo>
                    <a:pt x="1279" y="1825"/>
                    <a:pt x="1779" y="1834"/>
                    <a:pt x="2270" y="1899"/>
                  </a:cubicBezTo>
                  <a:cubicBezTo>
                    <a:pt x="2677" y="1936"/>
                    <a:pt x="3085" y="2029"/>
                    <a:pt x="3465" y="2177"/>
                  </a:cubicBezTo>
                  <a:cubicBezTo>
                    <a:pt x="3807" y="2334"/>
                    <a:pt x="4132" y="2510"/>
                    <a:pt x="4456" y="2705"/>
                  </a:cubicBezTo>
                  <a:cubicBezTo>
                    <a:pt x="4613" y="2816"/>
                    <a:pt x="4789" y="2890"/>
                    <a:pt x="4975" y="2927"/>
                  </a:cubicBezTo>
                  <a:cubicBezTo>
                    <a:pt x="5160" y="2964"/>
                    <a:pt x="5354" y="2983"/>
                    <a:pt x="5540" y="3011"/>
                  </a:cubicBezTo>
                  <a:cubicBezTo>
                    <a:pt x="5743" y="3024"/>
                    <a:pt x="5946" y="3033"/>
                    <a:pt x="6150" y="3033"/>
                  </a:cubicBezTo>
                  <a:cubicBezTo>
                    <a:pt x="6224" y="3033"/>
                    <a:pt x="6299" y="3032"/>
                    <a:pt x="6373" y="3029"/>
                  </a:cubicBezTo>
                  <a:cubicBezTo>
                    <a:pt x="6416" y="3029"/>
                    <a:pt x="6462" y="3031"/>
                    <a:pt x="6508" y="3031"/>
                  </a:cubicBezTo>
                  <a:cubicBezTo>
                    <a:pt x="6693" y="3031"/>
                    <a:pt x="6877" y="3007"/>
                    <a:pt x="6818" y="2770"/>
                  </a:cubicBezTo>
                  <a:cubicBezTo>
                    <a:pt x="6762" y="2455"/>
                    <a:pt x="6660" y="2158"/>
                    <a:pt x="6521" y="1871"/>
                  </a:cubicBezTo>
                  <a:cubicBezTo>
                    <a:pt x="6447" y="1686"/>
                    <a:pt x="6336" y="1519"/>
                    <a:pt x="6216" y="1362"/>
                  </a:cubicBezTo>
                  <a:cubicBezTo>
                    <a:pt x="6086" y="1214"/>
                    <a:pt x="5938" y="1084"/>
                    <a:pt x="5780" y="973"/>
                  </a:cubicBezTo>
                  <a:cubicBezTo>
                    <a:pt x="5438" y="741"/>
                    <a:pt x="5141" y="380"/>
                    <a:pt x="4715" y="278"/>
                  </a:cubicBezTo>
                  <a:cubicBezTo>
                    <a:pt x="4363" y="186"/>
                    <a:pt x="3993" y="111"/>
                    <a:pt x="3631" y="65"/>
                  </a:cubicBezTo>
                  <a:cubicBezTo>
                    <a:pt x="3455" y="28"/>
                    <a:pt x="3289" y="1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8"/>
            <p:cNvSpPr/>
            <p:nvPr/>
          </p:nvSpPr>
          <p:spPr>
            <a:xfrm>
              <a:off x="7506004" y="4182901"/>
              <a:ext cx="119488" cy="54270"/>
            </a:xfrm>
            <a:custGeom>
              <a:avLst/>
              <a:gdLst/>
              <a:ahLst/>
              <a:cxnLst/>
              <a:rect l="l" t="t" r="r" b="b"/>
              <a:pathLst>
                <a:path w="2325" h="1056" extrusionOk="0">
                  <a:moveTo>
                    <a:pt x="1514" y="1"/>
                  </a:moveTo>
                  <a:cubicBezTo>
                    <a:pt x="1301" y="1"/>
                    <a:pt x="1089" y="29"/>
                    <a:pt x="880" y="85"/>
                  </a:cubicBezTo>
                  <a:cubicBezTo>
                    <a:pt x="695" y="131"/>
                    <a:pt x="528" y="205"/>
                    <a:pt x="371" y="307"/>
                  </a:cubicBezTo>
                  <a:cubicBezTo>
                    <a:pt x="222" y="409"/>
                    <a:pt x="93" y="548"/>
                    <a:pt x="0" y="706"/>
                  </a:cubicBezTo>
                  <a:cubicBezTo>
                    <a:pt x="167" y="983"/>
                    <a:pt x="324" y="1039"/>
                    <a:pt x="491" y="1048"/>
                  </a:cubicBezTo>
                  <a:cubicBezTo>
                    <a:pt x="547" y="1053"/>
                    <a:pt x="604" y="1055"/>
                    <a:pt x="662" y="1055"/>
                  </a:cubicBezTo>
                  <a:cubicBezTo>
                    <a:pt x="720" y="1055"/>
                    <a:pt x="778" y="1053"/>
                    <a:pt x="834" y="1048"/>
                  </a:cubicBezTo>
                  <a:cubicBezTo>
                    <a:pt x="1056" y="1030"/>
                    <a:pt x="1260" y="974"/>
                    <a:pt x="1464" y="882"/>
                  </a:cubicBezTo>
                  <a:cubicBezTo>
                    <a:pt x="1621" y="826"/>
                    <a:pt x="1658" y="733"/>
                    <a:pt x="1778" y="622"/>
                  </a:cubicBezTo>
                  <a:cubicBezTo>
                    <a:pt x="1871" y="539"/>
                    <a:pt x="1982" y="455"/>
                    <a:pt x="2093" y="391"/>
                  </a:cubicBezTo>
                  <a:cubicBezTo>
                    <a:pt x="2121" y="363"/>
                    <a:pt x="2325" y="252"/>
                    <a:pt x="2325" y="187"/>
                  </a:cubicBezTo>
                  <a:cubicBezTo>
                    <a:pt x="2325" y="103"/>
                    <a:pt x="2093" y="66"/>
                    <a:pt x="2038" y="57"/>
                  </a:cubicBezTo>
                  <a:cubicBezTo>
                    <a:pt x="1863" y="20"/>
                    <a:pt x="1688" y="1"/>
                    <a:pt x="15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8"/>
            <p:cNvSpPr/>
            <p:nvPr/>
          </p:nvSpPr>
          <p:spPr>
            <a:xfrm>
              <a:off x="7129452" y="4123954"/>
              <a:ext cx="155719" cy="110802"/>
            </a:xfrm>
            <a:custGeom>
              <a:avLst/>
              <a:gdLst/>
              <a:ahLst/>
              <a:cxnLst/>
              <a:rect l="l" t="t" r="r" b="b"/>
              <a:pathLst>
                <a:path w="3030" h="2156" extrusionOk="0">
                  <a:moveTo>
                    <a:pt x="1714" y="0"/>
                  </a:moveTo>
                  <a:cubicBezTo>
                    <a:pt x="1399" y="0"/>
                    <a:pt x="1084" y="83"/>
                    <a:pt x="816" y="241"/>
                  </a:cubicBezTo>
                  <a:cubicBezTo>
                    <a:pt x="630" y="389"/>
                    <a:pt x="454" y="537"/>
                    <a:pt x="288" y="704"/>
                  </a:cubicBezTo>
                  <a:cubicBezTo>
                    <a:pt x="65" y="926"/>
                    <a:pt x="56" y="1102"/>
                    <a:pt x="0" y="1408"/>
                  </a:cubicBezTo>
                  <a:cubicBezTo>
                    <a:pt x="19" y="1686"/>
                    <a:pt x="186" y="1936"/>
                    <a:pt x="436" y="2056"/>
                  </a:cubicBezTo>
                  <a:cubicBezTo>
                    <a:pt x="568" y="2122"/>
                    <a:pt x="715" y="2156"/>
                    <a:pt x="865" y="2156"/>
                  </a:cubicBezTo>
                  <a:cubicBezTo>
                    <a:pt x="925" y="2156"/>
                    <a:pt x="986" y="2150"/>
                    <a:pt x="1047" y="2140"/>
                  </a:cubicBezTo>
                  <a:cubicBezTo>
                    <a:pt x="1260" y="2084"/>
                    <a:pt x="1473" y="1991"/>
                    <a:pt x="1677" y="1880"/>
                  </a:cubicBezTo>
                  <a:cubicBezTo>
                    <a:pt x="1862" y="1778"/>
                    <a:pt x="2047" y="1677"/>
                    <a:pt x="2242" y="1556"/>
                  </a:cubicBezTo>
                  <a:cubicBezTo>
                    <a:pt x="2427" y="1445"/>
                    <a:pt x="2640" y="1343"/>
                    <a:pt x="2825" y="1232"/>
                  </a:cubicBezTo>
                  <a:cubicBezTo>
                    <a:pt x="2890" y="1195"/>
                    <a:pt x="2937" y="1149"/>
                    <a:pt x="2983" y="1084"/>
                  </a:cubicBezTo>
                  <a:cubicBezTo>
                    <a:pt x="3029" y="963"/>
                    <a:pt x="2955" y="806"/>
                    <a:pt x="2890" y="704"/>
                  </a:cubicBezTo>
                  <a:cubicBezTo>
                    <a:pt x="2622" y="315"/>
                    <a:pt x="2223" y="9"/>
                    <a:pt x="17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8"/>
            <p:cNvSpPr/>
            <p:nvPr/>
          </p:nvSpPr>
          <p:spPr>
            <a:xfrm>
              <a:off x="7021373" y="4164400"/>
              <a:ext cx="117175" cy="146623"/>
            </a:xfrm>
            <a:custGeom>
              <a:avLst/>
              <a:gdLst/>
              <a:ahLst/>
              <a:cxnLst/>
              <a:rect l="l" t="t" r="r" b="b"/>
              <a:pathLst>
                <a:path w="2280" h="2853" extrusionOk="0">
                  <a:moveTo>
                    <a:pt x="927" y="0"/>
                  </a:moveTo>
                  <a:cubicBezTo>
                    <a:pt x="649" y="37"/>
                    <a:pt x="390" y="204"/>
                    <a:pt x="242" y="445"/>
                  </a:cubicBezTo>
                  <a:cubicBezTo>
                    <a:pt x="93" y="714"/>
                    <a:pt x="10" y="1019"/>
                    <a:pt x="1" y="1325"/>
                  </a:cubicBezTo>
                  <a:cubicBezTo>
                    <a:pt x="1" y="1640"/>
                    <a:pt x="112" y="1899"/>
                    <a:pt x="205" y="2196"/>
                  </a:cubicBezTo>
                  <a:cubicBezTo>
                    <a:pt x="288" y="2436"/>
                    <a:pt x="455" y="2724"/>
                    <a:pt x="695" y="2816"/>
                  </a:cubicBezTo>
                  <a:cubicBezTo>
                    <a:pt x="759" y="2842"/>
                    <a:pt x="826" y="2853"/>
                    <a:pt x="894" y="2853"/>
                  </a:cubicBezTo>
                  <a:cubicBezTo>
                    <a:pt x="1171" y="2853"/>
                    <a:pt x="1467" y="2667"/>
                    <a:pt x="1668" y="2510"/>
                  </a:cubicBezTo>
                  <a:cubicBezTo>
                    <a:pt x="1779" y="2427"/>
                    <a:pt x="1909" y="2353"/>
                    <a:pt x="2002" y="2260"/>
                  </a:cubicBezTo>
                  <a:cubicBezTo>
                    <a:pt x="2168" y="2094"/>
                    <a:pt x="2261" y="1871"/>
                    <a:pt x="2279" y="1631"/>
                  </a:cubicBezTo>
                  <a:cubicBezTo>
                    <a:pt x="2187" y="1186"/>
                    <a:pt x="1992" y="769"/>
                    <a:pt x="1733" y="408"/>
                  </a:cubicBezTo>
                  <a:cubicBezTo>
                    <a:pt x="1640" y="278"/>
                    <a:pt x="1520" y="167"/>
                    <a:pt x="1372" y="102"/>
                  </a:cubicBezTo>
                  <a:cubicBezTo>
                    <a:pt x="1233" y="47"/>
                    <a:pt x="1085" y="10"/>
                    <a:pt x="9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8"/>
            <p:cNvSpPr/>
            <p:nvPr/>
          </p:nvSpPr>
          <p:spPr>
            <a:xfrm>
              <a:off x="7120869" y="4214302"/>
              <a:ext cx="333743" cy="124370"/>
            </a:xfrm>
            <a:custGeom>
              <a:avLst/>
              <a:gdLst/>
              <a:ahLst/>
              <a:cxnLst/>
              <a:rect l="l" t="t" r="r" b="b"/>
              <a:pathLst>
                <a:path w="6494" h="2420" extrusionOk="0">
                  <a:moveTo>
                    <a:pt x="3751" y="0"/>
                  </a:moveTo>
                  <a:cubicBezTo>
                    <a:pt x="3727" y="0"/>
                    <a:pt x="3702" y="1"/>
                    <a:pt x="3678" y="2"/>
                  </a:cubicBezTo>
                  <a:cubicBezTo>
                    <a:pt x="3363" y="11"/>
                    <a:pt x="3048" y="57"/>
                    <a:pt x="2752" y="141"/>
                  </a:cubicBezTo>
                  <a:cubicBezTo>
                    <a:pt x="2585" y="187"/>
                    <a:pt x="2437" y="261"/>
                    <a:pt x="2279" y="308"/>
                  </a:cubicBezTo>
                  <a:cubicBezTo>
                    <a:pt x="2094" y="354"/>
                    <a:pt x="1918" y="428"/>
                    <a:pt x="1761" y="530"/>
                  </a:cubicBezTo>
                  <a:cubicBezTo>
                    <a:pt x="1464" y="752"/>
                    <a:pt x="1131" y="956"/>
                    <a:pt x="871" y="1234"/>
                  </a:cubicBezTo>
                  <a:cubicBezTo>
                    <a:pt x="686" y="1447"/>
                    <a:pt x="473" y="1651"/>
                    <a:pt x="306" y="1864"/>
                  </a:cubicBezTo>
                  <a:cubicBezTo>
                    <a:pt x="177" y="2040"/>
                    <a:pt x="75" y="2225"/>
                    <a:pt x="1" y="2419"/>
                  </a:cubicBezTo>
                  <a:cubicBezTo>
                    <a:pt x="751" y="2318"/>
                    <a:pt x="1260" y="2243"/>
                    <a:pt x="1761" y="2160"/>
                  </a:cubicBezTo>
                  <a:cubicBezTo>
                    <a:pt x="1899" y="2142"/>
                    <a:pt x="2048" y="2104"/>
                    <a:pt x="2187" y="2058"/>
                  </a:cubicBezTo>
                  <a:cubicBezTo>
                    <a:pt x="2400" y="1993"/>
                    <a:pt x="2613" y="1984"/>
                    <a:pt x="2826" y="1938"/>
                  </a:cubicBezTo>
                  <a:cubicBezTo>
                    <a:pt x="3178" y="1836"/>
                    <a:pt x="3539" y="1762"/>
                    <a:pt x="3909" y="1706"/>
                  </a:cubicBezTo>
                  <a:cubicBezTo>
                    <a:pt x="4141" y="1669"/>
                    <a:pt x="4373" y="1632"/>
                    <a:pt x="4613" y="1623"/>
                  </a:cubicBezTo>
                  <a:cubicBezTo>
                    <a:pt x="4630" y="1622"/>
                    <a:pt x="4647" y="1622"/>
                    <a:pt x="4663" y="1622"/>
                  </a:cubicBezTo>
                  <a:cubicBezTo>
                    <a:pt x="4832" y="1622"/>
                    <a:pt x="5001" y="1661"/>
                    <a:pt x="5169" y="1669"/>
                  </a:cubicBezTo>
                  <a:cubicBezTo>
                    <a:pt x="5191" y="1671"/>
                    <a:pt x="5213" y="1672"/>
                    <a:pt x="5235" y="1672"/>
                  </a:cubicBezTo>
                  <a:cubicBezTo>
                    <a:pt x="5334" y="1672"/>
                    <a:pt x="5432" y="1656"/>
                    <a:pt x="5530" y="1641"/>
                  </a:cubicBezTo>
                  <a:cubicBezTo>
                    <a:pt x="5734" y="1604"/>
                    <a:pt x="5938" y="1586"/>
                    <a:pt x="6142" y="1539"/>
                  </a:cubicBezTo>
                  <a:cubicBezTo>
                    <a:pt x="6234" y="1521"/>
                    <a:pt x="6318" y="1493"/>
                    <a:pt x="6410" y="1456"/>
                  </a:cubicBezTo>
                  <a:cubicBezTo>
                    <a:pt x="6494" y="1410"/>
                    <a:pt x="6484" y="1428"/>
                    <a:pt x="6466" y="1354"/>
                  </a:cubicBezTo>
                  <a:cubicBezTo>
                    <a:pt x="6429" y="1234"/>
                    <a:pt x="6308" y="1178"/>
                    <a:pt x="6197" y="1113"/>
                  </a:cubicBezTo>
                  <a:cubicBezTo>
                    <a:pt x="6086" y="1049"/>
                    <a:pt x="5975" y="984"/>
                    <a:pt x="5855" y="910"/>
                  </a:cubicBezTo>
                  <a:cubicBezTo>
                    <a:pt x="5799" y="873"/>
                    <a:pt x="5762" y="836"/>
                    <a:pt x="5706" y="789"/>
                  </a:cubicBezTo>
                  <a:cubicBezTo>
                    <a:pt x="5614" y="724"/>
                    <a:pt x="5493" y="678"/>
                    <a:pt x="5401" y="604"/>
                  </a:cubicBezTo>
                  <a:cubicBezTo>
                    <a:pt x="5197" y="474"/>
                    <a:pt x="4975" y="372"/>
                    <a:pt x="4743" y="308"/>
                  </a:cubicBezTo>
                  <a:cubicBezTo>
                    <a:pt x="4567" y="252"/>
                    <a:pt x="4428" y="150"/>
                    <a:pt x="4261" y="85"/>
                  </a:cubicBezTo>
                  <a:cubicBezTo>
                    <a:pt x="4099" y="29"/>
                    <a:pt x="3923" y="0"/>
                    <a:pt x="3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8"/>
            <p:cNvSpPr/>
            <p:nvPr/>
          </p:nvSpPr>
          <p:spPr>
            <a:xfrm>
              <a:off x="6747657" y="4246268"/>
              <a:ext cx="311850" cy="124061"/>
            </a:xfrm>
            <a:custGeom>
              <a:avLst/>
              <a:gdLst/>
              <a:ahLst/>
              <a:cxnLst/>
              <a:rect l="l" t="t" r="r" b="b"/>
              <a:pathLst>
                <a:path w="6068" h="2414" extrusionOk="0">
                  <a:moveTo>
                    <a:pt x="1298" y="0"/>
                  </a:moveTo>
                  <a:cubicBezTo>
                    <a:pt x="770" y="130"/>
                    <a:pt x="353" y="519"/>
                    <a:pt x="186" y="1029"/>
                  </a:cubicBezTo>
                  <a:cubicBezTo>
                    <a:pt x="149" y="1140"/>
                    <a:pt x="130" y="1251"/>
                    <a:pt x="93" y="1353"/>
                  </a:cubicBezTo>
                  <a:cubicBezTo>
                    <a:pt x="56" y="1436"/>
                    <a:pt x="29" y="1529"/>
                    <a:pt x="19" y="1621"/>
                  </a:cubicBezTo>
                  <a:cubicBezTo>
                    <a:pt x="10" y="1733"/>
                    <a:pt x="1" y="1872"/>
                    <a:pt x="84" y="1946"/>
                  </a:cubicBezTo>
                  <a:cubicBezTo>
                    <a:pt x="205" y="2029"/>
                    <a:pt x="344" y="2085"/>
                    <a:pt x="492" y="2094"/>
                  </a:cubicBezTo>
                  <a:cubicBezTo>
                    <a:pt x="626" y="2112"/>
                    <a:pt x="758" y="2112"/>
                    <a:pt x="890" y="2112"/>
                  </a:cubicBezTo>
                  <a:cubicBezTo>
                    <a:pt x="1022" y="2112"/>
                    <a:pt x="1154" y="2112"/>
                    <a:pt x="1288" y="2131"/>
                  </a:cubicBezTo>
                  <a:cubicBezTo>
                    <a:pt x="1336" y="2138"/>
                    <a:pt x="1384" y="2139"/>
                    <a:pt x="1432" y="2139"/>
                  </a:cubicBezTo>
                  <a:cubicBezTo>
                    <a:pt x="1484" y="2139"/>
                    <a:pt x="1537" y="2137"/>
                    <a:pt x="1589" y="2137"/>
                  </a:cubicBezTo>
                  <a:cubicBezTo>
                    <a:pt x="1619" y="2137"/>
                    <a:pt x="1648" y="2138"/>
                    <a:pt x="1677" y="2140"/>
                  </a:cubicBezTo>
                  <a:cubicBezTo>
                    <a:pt x="1779" y="2149"/>
                    <a:pt x="1872" y="2186"/>
                    <a:pt x="1983" y="2186"/>
                  </a:cubicBezTo>
                  <a:cubicBezTo>
                    <a:pt x="2080" y="2196"/>
                    <a:pt x="2178" y="2200"/>
                    <a:pt x="2276" y="2200"/>
                  </a:cubicBezTo>
                  <a:cubicBezTo>
                    <a:pt x="2374" y="2200"/>
                    <a:pt x="2474" y="2196"/>
                    <a:pt x="2576" y="2186"/>
                  </a:cubicBezTo>
                  <a:cubicBezTo>
                    <a:pt x="2659" y="2186"/>
                    <a:pt x="2743" y="2140"/>
                    <a:pt x="2826" y="2140"/>
                  </a:cubicBezTo>
                  <a:cubicBezTo>
                    <a:pt x="2900" y="2140"/>
                    <a:pt x="2965" y="2140"/>
                    <a:pt x="3039" y="2131"/>
                  </a:cubicBezTo>
                  <a:cubicBezTo>
                    <a:pt x="3132" y="2122"/>
                    <a:pt x="3224" y="2094"/>
                    <a:pt x="3308" y="2057"/>
                  </a:cubicBezTo>
                  <a:lnTo>
                    <a:pt x="3720" y="2032"/>
                  </a:lnTo>
                  <a:lnTo>
                    <a:pt x="3720" y="2032"/>
                  </a:lnTo>
                  <a:cubicBezTo>
                    <a:pt x="3721" y="2049"/>
                    <a:pt x="3723" y="2067"/>
                    <a:pt x="3724" y="2085"/>
                  </a:cubicBezTo>
                  <a:cubicBezTo>
                    <a:pt x="3724" y="2168"/>
                    <a:pt x="3706" y="2279"/>
                    <a:pt x="3752" y="2353"/>
                  </a:cubicBezTo>
                  <a:cubicBezTo>
                    <a:pt x="3787" y="2398"/>
                    <a:pt x="3838" y="2413"/>
                    <a:pt x="3895" y="2413"/>
                  </a:cubicBezTo>
                  <a:cubicBezTo>
                    <a:pt x="3991" y="2413"/>
                    <a:pt x="4103" y="2371"/>
                    <a:pt x="4178" y="2353"/>
                  </a:cubicBezTo>
                  <a:cubicBezTo>
                    <a:pt x="4456" y="2279"/>
                    <a:pt x="4725" y="2177"/>
                    <a:pt x="4993" y="2094"/>
                  </a:cubicBezTo>
                  <a:cubicBezTo>
                    <a:pt x="5179" y="2057"/>
                    <a:pt x="5364" y="2029"/>
                    <a:pt x="5549" y="2020"/>
                  </a:cubicBezTo>
                  <a:cubicBezTo>
                    <a:pt x="5637" y="1995"/>
                    <a:pt x="5730" y="1984"/>
                    <a:pt x="5823" y="1984"/>
                  </a:cubicBezTo>
                  <a:cubicBezTo>
                    <a:pt x="5906" y="1984"/>
                    <a:pt x="5989" y="1993"/>
                    <a:pt x="6068" y="2010"/>
                  </a:cubicBezTo>
                  <a:cubicBezTo>
                    <a:pt x="5892" y="1909"/>
                    <a:pt x="5818" y="1890"/>
                    <a:pt x="5744" y="1733"/>
                  </a:cubicBezTo>
                  <a:cubicBezTo>
                    <a:pt x="5697" y="1631"/>
                    <a:pt x="5632" y="1529"/>
                    <a:pt x="5558" y="1445"/>
                  </a:cubicBezTo>
                  <a:cubicBezTo>
                    <a:pt x="5392" y="1269"/>
                    <a:pt x="5169" y="1075"/>
                    <a:pt x="4919" y="1038"/>
                  </a:cubicBezTo>
                  <a:cubicBezTo>
                    <a:pt x="4881" y="1032"/>
                    <a:pt x="4842" y="1029"/>
                    <a:pt x="4805" y="1029"/>
                  </a:cubicBezTo>
                  <a:cubicBezTo>
                    <a:pt x="4385" y="1029"/>
                    <a:pt x="4043" y="1393"/>
                    <a:pt x="3882" y="1742"/>
                  </a:cubicBezTo>
                  <a:cubicBezTo>
                    <a:pt x="3836" y="1834"/>
                    <a:pt x="3798" y="1927"/>
                    <a:pt x="3761" y="2029"/>
                  </a:cubicBezTo>
                  <a:lnTo>
                    <a:pt x="3720" y="2032"/>
                  </a:lnTo>
                  <a:lnTo>
                    <a:pt x="3720" y="2032"/>
                  </a:lnTo>
                  <a:cubicBezTo>
                    <a:pt x="3715" y="1959"/>
                    <a:pt x="3717" y="1891"/>
                    <a:pt x="3724" y="1816"/>
                  </a:cubicBezTo>
                  <a:cubicBezTo>
                    <a:pt x="3761" y="1547"/>
                    <a:pt x="3752" y="1279"/>
                    <a:pt x="3706" y="1010"/>
                  </a:cubicBezTo>
                  <a:cubicBezTo>
                    <a:pt x="3687" y="871"/>
                    <a:pt x="3641" y="741"/>
                    <a:pt x="3567" y="621"/>
                  </a:cubicBezTo>
                  <a:cubicBezTo>
                    <a:pt x="3484" y="547"/>
                    <a:pt x="3382" y="491"/>
                    <a:pt x="3271" y="454"/>
                  </a:cubicBezTo>
                  <a:cubicBezTo>
                    <a:pt x="2956" y="325"/>
                    <a:pt x="2650" y="306"/>
                    <a:pt x="2326" y="232"/>
                  </a:cubicBezTo>
                  <a:cubicBezTo>
                    <a:pt x="2113" y="186"/>
                    <a:pt x="1900" y="102"/>
                    <a:pt x="1687" y="56"/>
                  </a:cubicBezTo>
                  <a:cubicBezTo>
                    <a:pt x="1557" y="19"/>
                    <a:pt x="1427" y="0"/>
                    <a:pt x="1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8"/>
            <p:cNvSpPr/>
            <p:nvPr/>
          </p:nvSpPr>
          <p:spPr>
            <a:xfrm>
              <a:off x="8410409" y="4155047"/>
              <a:ext cx="78117" cy="74982"/>
            </a:xfrm>
            <a:custGeom>
              <a:avLst/>
              <a:gdLst/>
              <a:ahLst/>
              <a:cxnLst/>
              <a:rect l="l" t="t" r="r" b="b"/>
              <a:pathLst>
                <a:path w="1520" h="1459" extrusionOk="0">
                  <a:moveTo>
                    <a:pt x="737" y="1"/>
                  </a:moveTo>
                  <a:cubicBezTo>
                    <a:pt x="513" y="1"/>
                    <a:pt x="277" y="97"/>
                    <a:pt x="131" y="238"/>
                  </a:cubicBezTo>
                  <a:lnTo>
                    <a:pt x="1" y="497"/>
                  </a:lnTo>
                  <a:cubicBezTo>
                    <a:pt x="260" y="525"/>
                    <a:pt x="409" y="507"/>
                    <a:pt x="612" y="645"/>
                  </a:cubicBezTo>
                  <a:cubicBezTo>
                    <a:pt x="733" y="720"/>
                    <a:pt x="853" y="821"/>
                    <a:pt x="936" y="951"/>
                  </a:cubicBezTo>
                  <a:cubicBezTo>
                    <a:pt x="1001" y="1044"/>
                    <a:pt x="1048" y="1146"/>
                    <a:pt x="1103" y="1238"/>
                  </a:cubicBezTo>
                  <a:cubicBezTo>
                    <a:pt x="1122" y="1303"/>
                    <a:pt x="1150" y="1359"/>
                    <a:pt x="1187" y="1424"/>
                  </a:cubicBezTo>
                  <a:cubicBezTo>
                    <a:pt x="1205" y="1449"/>
                    <a:pt x="1221" y="1459"/>
                    <a:pt x="1235" y="1459"/>
                  </a:cubicBezTo>
                  <a:cubicBezTo>
                    <a:pt x="1263" y="1459"/>
                    <a:pt x="1286" y="1420"/>
                    <a:pt x="1316" y="1377"/>
                  </a:cubicBezTo>
                  <a:cubicBezTo>
                    <a:pt x="1372" y="1303"/>
                    <a:pt x="1409" y="1220"/>
                    <a:pt x="1437" y="1136"/>
                  </a:cubicBezTo>
                  <a:cubicBezTo>
                    <a:pt x="1520" y="821"/>
                    <a:pt x="1372" y="442"/>
                    <a:pt x="1187" y="201"/>
                  </a:cubicBezTo>
                  <a:cubicBezTo>
                    <a:pt x="1077" y="59"/>
                    <a:pt x="911" y="1"/>
                    <a:pt x="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8"/>
            <p:cNvSpPr/>
            <p:nvPr/>
          </p:nvSpPr>
          <p:spPr>
            <a:xfrm>
              <a:off x="8705556" y="4155766"/>
              <a:ext cx="54784" cy="20557"/>
            </a:xfrm>
            <a:custGeom>
              <a:avLst/>
              <a:gdLst/>
              <a:ahLst/>
              <a:cxnLst/>
              <a:rect l="l" t="t" r="r" b="b"/>
              <a:pathLst>
                <a:path w="1066" h="400" extrusionOk="0">
                  <a:moveTo>
                    <a:pt x="723" y="1"/>
                  </a:moveTo>
                  <a:cubicBezTo>
                    <a:pt x="683" y="1"/>
                    <a:pt x="646" y="5"/>
                    <a:pt x="621" y="11"/>
                  </a:cubicBezTo>
                  <a:cubicBezTo>
                    <a:pt x="519" y="29"/>
                    <a:pt x="418" y="48"/>
                    <a:pt x="325" y="76"/>
                  </a:cubicBezTo>
                  <a:cubicBezTo>
                    <a:pt x="149" y="113"/>
                    <a:pt x="112" y="233"/>
                    <a:pt x="1" y="400"/>
                  </a:cubicBezTo>
                  <a:lnTo>
                    <a:pt x="140" y="354"/>
                  </a:lnTo>
                  <a:cubicBezTo>
                    <a:pt x="158" y="354"/>
                    <a:pt x="1066" y="317"/>
                    <a:pt x="927" y="66"/>
                  </a:cubicBezTo>
                  <a:cubicBezTo>
                    <a:pt x="896" y="17"/>
                    <a:pt x="803" y="1"/>
                    <a:pt x="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8"/>
            <p:cNvSpPr/>
            <p:nvPr/>
          </p:nvSpPr>
          <p:spPr>
            <a:xfrm>
              <a:off x="8793643" y="4267545"/>
              <a:ext cx="55247" cy="23538"/>
            </a:xfrm>
            <a:custGeom>
              <a:avLst/>
              <a:gdLst/>
              <a:ahLst/>
              <a:cxnLst/>
              <a:rect l="l" t="t" r="r" b="b"/>
              <a:pathLst>
                <a:path w="1075" h="458" extrusionOk="0">
                  <a:moveTo>
                    <a:pt x="686" y="1"/>
                  </a:moveTo>
                  <a:cubicBezTo>
                    <a:pt x="621" y="1"/>
                    <a:pt x="556" y="8"/>
                    <a:pt x="491" y="22"/>
                  </a:cubicBezTo>
                  <a:cubicBezTo>
                    <a:pt x="417" y="31"/>
                    <a:pt x="343" y="50"/>
                    <a:pt x="269" y="87"/>
                  </a:cubicBezTo>
                  <a:cubicBezTo>
                    <a:pt x="241" y="87"/>
                    <a:pt x="223" y="96"/>
                    <a:pt x="195" y="96"/>
                  </a:cubicBezTo>
                  <a:cubicBezTo>
                    <a:pt x="130" y="216"/>
                    <a:pt x="65" y="346"/>
                    <a:pt x="0" y="457"/>
                  </a:cubicBezTo>
                  <a:lnTo>
                    <a:pt x="436" y="365"/>
                  </a:lnTo>
                  <a:cubicBezTo>
                    <a:pt x="612" y="318"/>
                    <a:pt x="797" y="318"/>
                    <a:pt x="954" y="244"/>
                  </a:cubicBezTo>
                  <a:cubicBezTo>
                    <a:pt x="982" y="226"/>
                    <a:pt x="1028" y="216"/>
                    <a:pt x="1047" y="179"/>
                  </a:cubicBezTo>
                  <a:cubicBezTo>
                    <a:pt x="1075" y="96"/>
                    <a:pt x="954" y="50"/>
                    <a:pt x="880" y="22"/>
                  </a:cubicBezTo>
                  <a:cubicBezTo>
                    <a:pt x="815" y="8"/>
                    <a:pt x="751"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8"/>
            <p:cNvSpPr/>
            <p:nvPr/>
          </p:nvSpPr>
          <p:spPr>
            <a:xfrm>
              <a:off x="7864416" y="4180537"/>
              <a:ext cx="57200" cy="21020"/>
            </a:xfrm>
            <a:custGeom>
              <a:avLst/>
              <a:gdLst/>
              <a:ahLst/>
              <a:cxnLst/>
              <a:rect l="l" t="t" r="r" b="b"/>
              <a:pathLst>
                <a:path w="1113" h="409" extrusionOk="0">
                  <a:moveTo>
                    <a:pt x="558" y="1"/>
                  </a:moveTo>
                  <a:cubicBezTo>
                    <a:pt x="481" y="1"/>
                    <a:pt x="403" y="11"/>
                    <a:pt x="325" y="29"/>
                  </a:cubicBezTo>
                  <a:cubicBezTo>
                    <a:pt x="177" y="66"/>
                    <a:pt x="140" y="131"/>
                    <a:pt x="1" y="261"/>
                  </a:cubicBezTo>
                  <a:lnTo>
                    <a:pt x="140" y="353"/>
                  </a:lnTo>
                  <a:cubicBezTo>
                    <a:pt x="269" y="390"/>
                    <a:pt x="401" y="409"/>
                    <a:pt x="535" y="409"/>
                  </a:cubicBezTo>
                  <a:cubicBezTo>
                    <a:pt x="668" y="409"/>
                    <a:pt x="802" y="390"/>
                    <a:pt x="936" y="353"/>
                  </a:cubicBezTo>
                  <a:cubicBezTo>
                    <a:pt x="1001" y="335"/>
                    <a:pt x="1112" y="288"/>
                    <a:pt x="1047" y="187"/>
                  </a:cubicBezTo>
                  <a:cubicBezTo>
                    <a:pt x="992" y="85"/>
                    <a:pt x="797" y="29"/>
                    <a:pt x="686" y="11"/>
                  </a:cubicBezTo>
                  <a:cubicBezTo>
                    <a:pt x="644" y="4"/>
                    <a:pt x="601" y="1"/>
                    <a:pt x="5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8"/>
            <p:cNvSpPr/>
            <p:nvPr/>
          </p:nvSpPr>
          <p:spPr>
            <a:xfrm>
              <a:off x="7294165" y="4171287"/>
              <a:ext cx="96669" cy="29448"/>
            </a:xfrm>
            <a:custGeom>
              <a:avLst/>
              <a:gdLst/>
              <a:ahLst/>
              <a:cxnLst/>
              <a:rect l="l" t="t" r="r" b="b"/>
              <a:pathLst>
                <a:path w="1881" h="573" extrusionOk="0">
                  <a:moveTo>
                    <a:pt x="1061" y="0"/>
                  </a:moveTo>
                  <a:cubicBezTo>
                    <a:pt x="908" y="0"/>
                    <a:pt x="751" y="35"/>
                    <a:pt x="612" y="79"/>
                  </a:cubicBezTo>
                  <a:cubicBezTo>
                    <a:pt x="380" y="144"/>
                    <a:pt x="167" y="265"/>
                    <a:pt x="0" y="441"/>
                  </a:cubicBezTo>
                  <a:cubicBezTo>
                    <a:pt x="61" y="432"/>
                    <a:pt x="123" y="428"/>
                    <a:pt x="185" y="428"/>
                  </a:cubicBezTo>
                  <a:cubicBezTo>
                    <a:pt x="330" y="428"/>
                    <a:pt x="475" y="451"/>
                    <a:pt x="612" y="496"/>
                  </a:cubicBezTo>
                  <a:cubicBezTo>
                    <a:pt x="775" y="551"/>
                    <a:pt x="952" y="573"/>
                    <a:pt x="1131" y="573"/>
                  </a:cubicBezTo>
                  <a:cubicBezTo>
                    <a:pt x="1165" y="573"/>
                    <a:pt x="1198" y="572"/>
                    <a:pt x="1232" y="570"/>
                  </a:cubicBezTo>
                  <a:cubicBezTo>
                    <a:pt x="1454" y="543"/>
                    <a:pt x="1668" y="468"/>
                    <a:pt x="1881" y="441"/>
                  </a:cubicBezTo>
                  <a:cubicBezTo>
                    <a:pt x="1816" y="228"/>
                    <a:pt x="1538" y="116"/>
                    <a:pt x="1353" y="52"/>
                  </a:cubicBezTo>
                  <a:cubicBezTo>
                    <a:pt x="1261" y="15"/>
                    <a:pt x="1162" y="0"/>
                    <a:pt x="1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8"/>
            <p:cNvSpPr/>
            <p:nvPr/>
          </p:nvSpPr>
          <p:spPr>
            <a:xfrm>
              <a:off x="7627136" y="4110489"/>
              <a:ext cx="181159" cy="72515"/>
            </a:xfrm>
            <a:custGeom>
              <a:avLst/>
              <a:gdLst/>
              <a:ahLst/>
              <a:cxnLst/>
              <a:rect l="l" t="t" r="r" b="b"/>
              <a:pathLst>
                <a:path w="3525" h="1411" extrusionOk="0">
                  <a:moveTo>
                    <a:pt x="2402" y="0"/>
                  </a:moveTo>
                  <a:cubicBezTo>
                    <a:pt x="2214" y="0"/>
                    <a:pt x="2031" y="17"/>
                    <a:pt x="1848" y="40"/>
                  </a:cubicBezTo>
                  <a:cubicBezTo>
                    <a:pt x="1496" y="123"/>
                    <a:pt x="1154" y="244"/>
                    <a:pt x="839" y="429"/>
                  </a:cubicBezTo>
                  <a:cubicBezTo>
                    <a:pt x="663" y="503"/>
                    <a:pt x="505" y="605"/>
                    <a:pt x="348" y="716"/>
                  </a:cubicBezTo>
                  <a:cubicBezTo>
                    <a:pt x="237" y="836"/>
                    <a:pt x="144" y="966"/>
                    <a:pt x="61" y="1105"/>
                  </a:cubicBezTo>
                  <a:cubicBezTo>
                    <a:pt x="1" y="1345"/>
                    <a:pt x="316" y="1411"/>
                    <a:pt x="689" y="1411"/>
                  </a:cubicBezTo>
                  <a:cubicBezTo>
                    <a:pt x="1121" y="1411"/>
                    <a:pt x="1629" y="1323"/>
                    <a:pt x="1719" y="1318"/>
                  </a:cubicBezTo>
                  <a:cubicBezTo>
                    <a:pt x="2247" y="1290"/>
                    <a:pt x="2775" y="1235"/>
                    <a:pt x="3293" y="1151"/>
                  </a:cubicBezTo>
                  <a:cubicBezTo>
                    <a:pt x="3432" y="1133"/>
                    <a:pt x="3525" y="1105"/>
                    <a:pt x="3525" y="938"/>
                  </a:cubicBezTo>
                  <a:cubicBezTo>
                    <a:pt x="3506" y="818"/>
                    <a:pt x="3460" y="697"/>
                    <a:pt x="3395" y="595"/>
                  </a:cubicBezTo>
                  <a:cubicBezTo>
                    <a:pt x="3349" y="494"/>
                    <a:pt x="3284" y="401"/>
                    <a:pt x="3219" y="308"/>
                  </a:cubicBezTo>
                  <a:cubicBezTo>
                    <a:pt x="3164" y="206"/>
                    <a:pt x="3071" y="123"/>
                    <a:pt x="2960" y="95"/>
                  </a:cubicBezTo>
                  <a:cubicBezTo>
                    <a:pt x="2821" y="30"/>
                    <a:pt x="2673" y="3"/>
                    <a:pt x="2524" y="3"/>
                  </a:cubicBezTo>
                  <a:cubicBezTo>
                    <a:pt x="2483" y="1"/>
                    <a:pt x="2443"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8"/>
            <p:cNvSpPr/>
            <p:nvPr/>
          </p:nvSpPr>
          <p:spPr>
            <a:xfrm>
              <a:off x="7481233" y="4261480"/>
              <a:ext cx="123805" cy="20557"/>
            </a:xfrm>
            <a:custGeom>
              <a:avLst/>
              <a:gdLst/>
              <a:ahLst/>
              <a:cxnLst/>
              <a:rect l="l" t="t" r="r" b="b"/>
              <a:pathLst>
                <a:path w="2409" h="400" extrusionOk="0">
                  <a:moveTo>
                    <a:pt x="1709" y="1"/>
                  </a:moveTo>
                  <a:cubicBezTo>
                    <a:pt x="1599" y="1"/>
                    <a:pt x="1489" y="11"/>
                    <a:pt x="1381" y="29"/>
                  </a:cubicBezTo>
                  <a:cubicBezTo>
                    <a:pt x="1168" y="38"/>
                    <a:pt x="954" y="75"/>
                    <a:pt x="751" y="112"/>
                  </a:cubicBezTo>
                  <a:cubicBezTo>
                    <a:pt x="630" y="149"/>
                    <a:pt x="501" y="149"/>
                    <a:pt x="380" y="186"/>
                  </a:cubicBezTo>
                  <a:cubicBezTo>
                    <a:pt x="251" y="242"/>
                    <a:pt x="121" y="316"/>
                    <a:pt x="0" y="399"/>
                  </a:cubicBezTo>
                  <a:cubicBezTo>
                    <a:pt x="225" y="356"/>
                    <a:pt x="425" y="343"/>
                    <a:pt x="612" y="343"/>
                  </a:cubicBezTo>
                  <a:cubicBezTo>
                    <a:pt x="857" y="343"/>
                    <a:pt x="1079" y="365"/>
                    <a:pt x="1301" y="365"/>
                  </a:cubicBezTo>
                  <a:cubicBezTo>
                    <a:pt x="1343" y="365"/>
                    <a:pt x="1385" y="364"/>
                    <a:pt x="1427" y="362"/>
                  </a:cubicBezTo>
                  <a:cubicBezTo>
                    <a:pt x="1668" y="353"/>
                    <a:pt x="1909" y="325"/>
                    <a:pt x="2149" y="279"/>
                  </a:cubicBezTo>
                  <a:cubicBezTo>
                    <a:pt x="2279" y="251"/>
                    <a:pt x="2409" y="140"/>
                    <a:pt x="2214" y="75"/>
                  </a:cubicBezTo>
                  <a:cubicBezTo>
                    <a:pt x="2051" y="24"/>
                    <a:pt x="1880" y="1"/>
                    <a:pt x="17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8"/>
            <p:cNvSpPr/>
            <p:nvPr/>
          </p:nvSpPr>
          <p:spPr>
            <a:xfrm>
              <a:off x="8572758" y="4110130"/>
              <a:ext cx="93329" cy="34330"/>
            </a:xfrm>
            <a:custGeom>
              <a:avLst/>
              <a:gdLst/>
              <a:ahLst/>
              <a:cxnLst/>
              <a:rect l="l" t="t" r="r" b="b"/>
              <a:pathLst>
                <a:path w="1816" h="668" extrusionOk="0">
                  <a:moveTo>
                    <a:pt x="1084" y="0"/>
                  </a:moveTo>
                  <a:cubicBezTo>
                    <a:pt x="843" y="19"/>
                    <a:pt x="603" y="93"/>
                    <a:pt x="399" y="232"/>
                  </a:cubicBezTo>
                  <a:cubicBezTo>
                    <a:pt x="204" y="352"/>
                    <a:pt x="139" y="464"/>
                    <a:pt x="0" y="667"/>
                  </a:cubicBezTo>
                  <a:cubicBezTo>
                    <a:pt x="603" y="547"/>
                    <a:pt x="816" y="501"/>
                    <a:pt x="1010" y="482"/>
                  </a:cubicBezTo>
                  <a:cubicBezTo>
                    <a:pt x="1205" y="454"/>
                    <a:pt x="1399" y="454"/>
                    <a:pt x="1575" y="352"/>
                  </a:cubicBezTo>
                  <a:cubicBezTo>
                    <a:pt x="1640" y="315"/>
                    <a:pt x="1816" y="213"/>
                    <a:pt x="1742" y="102"/>
                  </a:cubicBezTo>
                  <a:cubicBezTo>
                    <a:pt x="1705" y="37"/>
                    <a:pt x="1594" y="56"/>
                    <a:pt x="1538" y="37"/>
                  </a:cubicBezTo>
                  <a:cubicBezTo>
                    <a:pt x="1390" y="10"/>
                    <a:pt x="1242"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8"/>
            <p:cNvSpPr/>
            <p:nvPr/>
          </p:nvSpPr>
          <p:spPr>
            <a:xfrm>
              <a:off x="9118289" y="4185163"/>
              <a:ext cx="393255" cy="174683"/>
            </a:xfrm>
            <a:custGeom>
              <a:avLst/>
              <a:gdLst/>
              <a:ahLst/>
              <a:cxnLst/>
              <a:rect l="l" t="t" r="r" b="b"/>
              <a:pathLst>
                <a:path w="7652" h="3399" extrusionOk="0">
                  <a:moveTo>
                    <a:pt x="4430" y="0"/>
                  </a:moveTo>
                  <a:cubicBezTo>
                    <a:pt x="4386" y="0"/>
                    <a:pt x="4342" y="2"/>
                    <a:pt x="4298" y="4"/>
                  </a:cubicBezTo>
                  <a:cubicBezTo>
                    <a:pt x="4057" y="32"/>
                    <a:pt x="3835" y="32"/>
                    <a:pt x="3594" y="41"/>
                  </a:cubicBezTo>
                  <a:cubicBezTo>
                    <a:pt x="2724" y="69"/>
                    <a:pt x="1816" y="300"/>
                    <a:pt x="1103" y="819"/>
                  </a:cubicBezTo>
                  <a:cubicBezTo>
                    <a:pt x="964" y="921"/>
                    <a:pt x="834" y="1060"/>
                    <a:pt x="751" y="1217"/>
                  </a:cubicBezTo>
                  <a:cubicBezTo>
                    <a:pt x="612" y="1393"/>
                    <a:pt x="491" y="1579"/>
                    <a:pt x="380" y="1773"/>
                  </a:cubicBezTo>
                  <a:cubicBezTo>
                    <a:pt x="278" y="1949"/>
                    <a:pt x="195" y="2144"/>
                    <a:pt x="130" y="2338"/>
                  </a:cubicBezTo>
                  <a:cubicBezTo>
                    <a:pt x="65" y="2542"/>
                    <a:pt x="19" y="2764"/>
                    <a:pt x="0" y="2986"/>
                  </a:cubicBezTo>
                  <a:cubicBezTo>
                    <a:pt x="115" y="2919"/>
                    <a:pt x="208" y="2902"/>
                    <a:pt x="289" y="2902"/>
                  </a:cubicBezTo>
                  <a:cubicBezTo>
                    <a:pt x="364" y="2902"/>
                    <a:pt x="429" y="2917"/>
                    <a:pt x="491" y="2922"/>
                  </a:cubicBezTo>
                  <a:cubicBezTo>
                    <a:pt x="667" y="2940"/>
                    <a:pt x="834" y="2931"/>
                    <a:pt x="1001" y="2949"/>
                  </a:cubicBezTo>
                  <a:cubicBezTo>
                    <a:pt x="1353" y="2996"/>
                    <a:pt x="1714" y="3005"/>
                    <a:pt x="2066" y="3051"/>
                  </a:cubicBezTo>
                  <a:cubicBezTo>
                    <a:pt x="2529" y="3098"/>
                    <a:pt x="2992" y="3098"/>
                    <a:pt x="3455" y="3135"/>
                  </a:cubicBezTo>
                  <a:cubicBezTo>
                    <a:pt x="4150" y="3190"/>
                    <a:pt x="4845" y="3181"/>
                    <a:pt x="5539" y="3274"/>
                  </a:cubicBezTo>
                  <a:cubicBezTo>
                    <a:pt x="5949" y="3336"/>
                    <a:pt x="6380" y="3399"/>
                    <a:pt x="6800" y="3399"/>
                  </a:cubicBezTo>
                  <a:cubicBezTo>
                    <a:pt x="6940" y="3399"/>
                    <a:pt x="7079" y="3392"/>
                    <a:pt x="7216" y="3375"/>
                  </a:cubicBezTo>
                  <a:cubicBezTo>
                    <a:pt x="7392" y="3357"/>
                    <a:pt x="7512" y="3348"/>
                    <a:pt x="7596" y="3190"/>
                  </a:cubicBezTo>
                  <a:cubicBezTo>
                    <a:pt x="7633" y="3125"/>
                    <a:pt x="7651" y="3042"/>
                    <a:pt x="7642" y="2968"/>
                  </a:cubicBezTo>
                  <a:cubicBezTo>
                    <a:pt x="7623" y="2847"/>
                    <a:pt x="7577" y="2727"/>
                    <a:pt x="7559" y="2616"/>
                  </a:cubicBezTo>
                  <a:cubicBezTo>
                    <a:pt x="7540" y="2458"/>
                    <a:pt x="7503" y="2301"/>
                    <a:pt x="7466" y="2153"/>
                  </a:cubicBezTo>
                  <a:cubicBezTo>
                    <a:pt x="7373" y="1829"/>
                    <a:pt x="7244" y="1514"/>
                    <a:pt x="7068" y="1227"/>
                  </a:cubicBezTo>
                  <a:cubicBezTo>
                    <a:pt x="6892" y="939"/>
                    <a:pt x="6660" y="689"/>
                    <a:pt x="6401" y="486"/>
                  </a:cubicBezTo>
                  <a:cubicBezTo>
                    <a:pt x="6290" y="411"/>
                    <a:pt x="6179" y="347"/>
                    <a:pt x="6058" y="282"/>
                  </a:cubicBezTo>
                  <a:cubicBezTo>
                    <a:pt x="5956" y="245"/>
                    <a:pt x="5836" y="235"/>
                    <a:pt x="5725" y="208"/>
                  </a:cubicBezTo>
                  <a:cubicBezTo>
                    <a:pt x="5428" y="124"/>
                    <a:pt x="5132" y="69"/>
                    <a:pt x="4817" y="32"/>
                  </a:cubicBezTo>
                  <a:cubicBezTo>
                    <a:pt x="4692" y="11"/>
                    <a:pt x="4562" y="0"/>
                    <a:pt x="44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8"/>
            <p:cNvSpPr/>
            <p:nvPr/>
          </p:nvSpPr>
          <p:spPr>
            <a:xfrm>
              <a:off x="9185871" y="4360000"/>
              <a:ext cx="155257" cy="28266"/>
            </a:xfrm>
            <a:custGeom>
              <a:avLst/>
              <a:gdLst/>
              <a:ahLst/>
              <a:cxnLst/>
              <a:rect l="l" t="t" r="r" b="b"/>
              <a:pathLst>
                <a:path w="3021" h="550" extrusionOk="0">
                  <a:moveTo>
                    <a:pt x="1026" y="0"/>
                  </a:moveTo>
                  <a:cubicBezTo>
                    <a:pt x="684" y="0"/>
                    <a:pt x="340" y="35"/>
                    <a:pt x="1" y="103"/>
                  </a:cubicBezTo>
                  <a:cubicBezTo>
                    <a:pt x="121" y="140"/>
                    <a:pt x="241" y="186"/>
                    <a:pt x="362" y="233"/>
                  </a:cubicBezTo>
                  <a:cubicBezTo>
                    <a:pt x="510" y="288"/>
                    <a:pt x="668" y="344"/>
                    <a:pt x="825" y="390"/>
                  </a:cubicBezTo>
                  <a:cubicBezTo>
                    <a:pt x="1094" y="483"/>
                    <a:pt x="1390" y="538"/>
                    <a:pt x="1677" y="548"/>
                  </a:cubicBezTo>
                  <a:cubicBezTo>
                    <a:pt x="1697" y="549"/>
                    <a:pt x="1717" y="549"/>
                    <a:pt x="1737" y="549"/>
                  </a:cubicBezTo>
                  <a:cubicBezTo>
                    <a:pt x="1901" y="549"/>
                    <a:pt x="2058" y="518"/>
                    <a:pt x="2224" y="501"/>
                  </a:cubicBezTo>
                  <a:lnTo>
                    <a:pt x="2705" y="501"/>
                  </a:lnTo>
                  <a:cubicBezTo>
                    <a:pt x="2773" y="501"/>
                    <a:pt x="2841" y="497"/>
                    <a:pt x="2912" y="497"/>
                  </a:cubicBezTo>
                  <a:cubicBezTo>
                    <a:pt x="2947" y="497"/>
                    <a:pt x="2983" y="498"/>
                    <a:pt x="3020" y="501"/>
                  </a:cubicBezTo>
                  <a:cubicBezTo>
                    <a:pt x="2946" y="418"/>
                    <a:pt x="2881" y="400"/>
                    <a:pt x="2770" y="353"/>
                  </a:cubicBezTo>
                  <a:cubicBezTo>
                    <a:pt x="2594" y="261"/>
                    <a:pt x="2418" y="196"/>
                    <a:pt x="2224" y="149"/>
                  </a:cubicBezTo>
                  <a:cubicBezTo>
                    <a:pt x="1832" y="49"/>
                    <a:pt x="1430" y="0"/>
                    <a:pt x="1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8"/>
            <p:cNvSpPr/>
            <p:nvPr/>
          </p:nvSpPr>
          <p:spPr>
            <a:xfrm>
              <a:off x="7068038" y="3814160"/>
              <a:ext cx="97183" cy="90399"/>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8"/>
            <p:cNvSpPr/>
            <p:nvPr/>
          </p:nvSpPr>
          <p:spPr>
            <a:xfrm>
              <a:off x="7017570" y="3774125"/>
              <a:ext cx="26262" cy="29962"/>
            </a:xfrm>
            <a:custGeom>
              <a:avLst/>
              <a:gdLst/>
              <a:ahLst/>
              <a:cxnLst/>
              <a:rect l="l" t="t" r="r" b="b"/>
              <a:pathLst>
                <a:path w="511" h="583" extrusionOk="0">
                  <a:moveTo>
                    <a:pt x="146" y="1"/>
                  </a:moveTo>
                  <a:cubicBezTo>
                    <a:pt x="132" y="1"/>
                    <a:pt x="117" y="6"/>
                    <a:pt x="93" y="18"/>
                  </a:cubicBezTo>
                  <a:cubicBezTo>
                    <a:pt x="28" y="36"/>
                    <a:pt x="38" y="18"/>
                    <a:pt x="28" y="82"/>
                  </a:cubicBezTo>
                  <a:cubicBezTo>
                    <a:pt x="1" y="240"/>
                    <a:pt x="232" y="416"/>
                    <a:pt x="325" y="490"/>
                  </a:cubicBezTo>
                  <a:lnTo>
                    <a:pt x="353" y="583"/>
                  </a:lnTo>
                  <a:cubicBezTo>
                    <a:pt x="436" y="462"/>
                    <a:pt x="510" y="397"/>
                    <a:pt x="445" y="258"/>
                  </a:cubicBezTo>
                  <a:cubicBezTo>
                    <a:pt x="399" y="157"/>
                    <a:pt x="316" y="73"/>
                    <a:pt x="214" y="27"/>
                  </a:cubicBezTo>
                  <a:cubicBezTo>
                    <a:pt x="181" y="11"/>
                    <a:pt x="165" y="1"/>
                    <a:pt x="14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8"/>
            <p:cNvSpPr/>
            <p:nvPr/>
          </p:nvSpPr>
          <p:spPr>
            <a:xfrm>
              <a:off x="6933800" y="4140040"/>
              <a:ext cx="33354" cy="28728"/>
            </a:xfrm>
            <a:custGeom>
              <a:avLst/>
              <a:gdLst/>
              <a:ahLst/>
              <a:cxnLst/>
              <a:rect l="l" t="t" r="r" b="b"/>
              <a:pathLst>
                <a:path w="649" h="559" extrusionOk="0">
                  <a:moveTo>
                    <a:pt x="247" y="0"/>
                  </a:moveTo>
                  <a:cubicBezTo>
                    <a:pt x="156" y="0"/>
                    <a:pt x="56" y="35"/>
                    <a:pt x="28" y="132"/>
                  </a:cubicBezTo>
                  <a:cubicBezTo>
                    <a:pt x="0" y="206"/>
                    <a:pt x="65" y="298"/>
                    <a:pt x="112" y="345"/>
                  </a:cubicBezTo>
                  <a:cubicBezTo>
                    <a:pt x="139" y="363"/>
                    <a:pt x="167" y="419"/>
                    <a:pt x="195" y="437"/>
                  </a:cubicBezTo>
                  <a:cubicBezTo>
                    <a:pt x="269" y="474"/>
                    <a:pt x="352" y="493"/>
                    <a:pt x="436" y="502"/>
                  </a:cubicBezTo>
                  <a:lnTo>
                    <a:pt x="491" y="558"/>
                  </a:lnTo>
                  <a:cubicBezTo>
                    <a:pt x="493" y="558"/>
                    <a:pt x="494" y="558"/>
                    <a:pt x="496" y="558"/>
                  </a:cubicBezTo>
                  <a:cubicBezTo>
                    <a:pt x="551" y="558"/>
                    <a:pt x="631" y="399"/>
                    <a:pt x="640" y="354"/>
                  </a:cubicBezTo>
                  <a:cubicBezTo>
                    <a:pt x="649" y="308"/>
                    <a:pt x="630" y="252"/>
                    <a:pt x="593" y="215"/>
                  </a:cubicBezTo>
                  <a:cubicBezTo>
                    <a:pt x="538" y="122"/>
                    <a:pt x="445" y="48"/>
                    <a:pt x="334" y="11"/>
                  </a:cubicBezTo>
                  <a:cubicBezTo>
                    <a:pt x="308" y="4"/>
                    <a:pt x="278" y="0"/>
                    <a:pt x="24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8"/>
            <p:cNvSpPr/>
            <p:nvPr/>
          </p:nvSpPr>
          <p:spPr>
            <a:xfrm>
              <a:off x="7088492" y="4035045"/>
              <a:ext cx="81920" cy="61825"/>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8"/>
            <p:cNvSpPr/>
            <p:nvPr/>
          </p:nvSpPr>
          <p:spPr>
            <a:xfrm>
              <a:off x="7102933" y="4096870"/>
              <a:ext cx="35152" cy="26827"/>
            </a:xfrm>
            <a:custGeom>
              <a:avLst/>
              <a:gdLst/>
              <a:ahLst/>
              <a:cxnLst/>
              <a:rect l="l" t="t" r="r" b="b"/>
              <a:pathLst>
                <a:path w="684" h="522" extrusionOk="0">
                  <a:moveTo>
                    <a:pt x="127" y="1"/>
                  </a:moveTo>
                  <a:cubicBezTo>
                    <a:pt x="59" y="1"/>
                    <a:pt x="0" y="37"/>
                    <a:pt x="7" y="129"/>
                  </a:cubicBezTo>
                  <a:cubicBezTo>
                    <a:pt x="16" y="258"/>
                    <a:pt x="211" y="342"/>
                    <a:pt x="294" y="388"/>
                  </a:cubicBezTo>
                  <a:cubicBezTo>
                    <a:pt x="358" y="430"/>
                    <a:pt x="469" y="521"/>
                    <a:pt x="552" y="521"/>
                  </a:cubicBezTo>
                  <a:cubicBezTo>
                    <a:pt x="578" y="521"/>
                    <a:pt x="601" y="512"/>
                    <a:pt x="618" y="490"/>
                  </a:cubicBezTo>
                  <a:lnTo>
                    <a:pt x="683" y="462"/>
                  </a:lnTo>
                  <a:cubicBezTo>
                    <a:pt x="553" y="295"/>
                    <a:pt x="405" y="110"/>
                    <a:pt x="211" y="18"/>
                  </a:cubicBezTo>
                  <a:cubicBezTo>
                    <a:pt x="184" y="7"/>
                    <a:pt x="154" y="1"/>
                    <a:pt x="1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8"/>
            <p:cNvSpPr/>
            <p:nvPr/>
          </p:nvSpPr>
          <p:spPr>
            <a:xfrm>
              <a:off x="8009599" y="3895463"/>
              <a:ext cx="102425" cy="88241"/>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8"/>
            <p:cNvSpPr/>
            <p:nvPr/>
          </p:nvSpPr>
          <p:spPr>
            <a:xfrm>
              <a:off x="7981796" y="3914684"/>
              <a:ext cx="29294" cy="37928"/>
            </a:xfrm>
            <a:custGeom>
              <a:avLst/>
              <a:gdLst/>
              <a:ahLst/>
              <a:cxnLst/>
              <a:rect l="l" t="t" r="r" b="b"/>
              <a:pathLst>
                <a:path w="570" h="738" extrusionOk="0">
                  <a:moveTo>
                    <a:pt x="89" y="0"/>
                  </a:moveTo>
                  <a:cubicBezTo>
                    <a:pt x="21" y="0"/>
                    <a:pt x="1" y="88"/>
                    <a:pt x="23" y="163"/>
                  </a:cubicBezTo>
                  <a:cubicBezTo>
                    <a:pt x="23" y="191"/>
                    <a:pt x="51" y="200"/>
                    <a:pt x="60" y="228"/>
                  </a:cubicBezTo>
                  <a:cubicBezTo>
                    <a:pt x="69" y="247"/>
                    <a:pt x="79" y="293"/>
                    <a:pt x="97" y="321"/>
                  </a:cubicBezTo>
                  <a:cubicBezTo>
                    <a:pt x="125" y="395"/>
                    <a:pt x="171" y="460"/>
                    <a:pt x="227" y="524"/>
                  </a:cubicBezTo>
                  <a:cubicBezTo>
                    <a:pt x="301" y="626"/>
                    <a:pt x="431" y="654"/>
                    <a:pt x="514" y="738"/>
                  </a:cubicBezTo>
                  <a:lnTo>
                    <a:pt x="570" y="562"/>
                  </a:lnTo>
                  <a:cubicBezTo>
                    <a:pt x="459" y="367"/>
                    <a:pt x="357" y="126"/>
                    <a:pt x="144" y="15"/>
                  </a:cubicBezTo>
                  <a:cubicBezTo>
                    <a:pt x="123" y="5"/>
                    <a:pt x="105" y="0"/>
                    <a:pt x="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8"/>
            <p:cNvSpPr/>
            <p:nvPr/>
          </p:nvSpPr>
          <p:spPr>
            <a:xfrm>
              <a:off x="8229559" y="3923883"/>
              <a:ext cx="53808" cy="39212"/>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0EC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8"/>
            <p:cNvSpPr/>
            <p:nvPr/>
          </p:nvSpPr>
          <p:spPr>
            <a:xfrm>
              <a:off x="9152106" y="4123749"/>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8" name="Google Shape;1838;p28"/>
          <p:cNvSpPr/>
          <p:nvPr/>
        </p:nvSpPr>
        <p:spPr>
          <a:xfrm>
            <a:off x="9950750" y="369152"/>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8"/>
          <p:cNvSpPr/>
          <p:nvPr/>
        </p:nvSpPr>
        <p:spPr>
          <a:xfrm>
            <a:off x="9414309" y="6148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8"/>
          <p:cNvSpPr/>
          <p:nvPr/>
        </p:nvSpPr>
        <p:spPr>
          <a:xfrm>
            <a:off x="10927159" y="53565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8"/>
          <p:cNvSpPr/>
          <p:nvPr/>
        </p:nvSpPr>
        <p:spPr>
          <a:xfrm>
            <a:off x="11021087" y="925202"/>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2" name="Google Shape;1842;p28"/>
          <p:cNvGrpSpPr/>
          <p:nvPr/>
        </p:nvGrpSpPr>
        <p:grpSpPr>
          <a:xfrm flipH="1">
            <a:off x="6846886" y="3921791"/>
            <a:ext cx="4903107" cy="1233052"/>
            <a:chOff x="4624250" y="2097578"/>
            <a:chExt cx="4686138" cy="1178488"/>
          </a:xfrm>
        </p:grpSpPr>
        <p:sp>
          <p:nvSpPr>
            <p:cNvPr id="1843" name="Google Shape;1843;p28"/>
            <p:cNvSpPr/>
            <p:nvPr/>
          </p:nvSpPr>
          <p:spPr>
            <a:xfrm>
              <a:off x="6637807" y="2100616"/>
              <a:ext cx="2606553" cy="1174520"/>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8"/>
            <p:cNvSpPr/>
            <p:nvPr/>
          </p:nvSpPr>
          <p:spPr>
            <a:xfrm>
              <a:off x="8152479" y="2097578"/>
              <a:ext cx="946237" cy="637390"/>
            </a:xfrm>
            <a:custGeom>
              <a:avLst/>
              <a:gdLst/>
              <a:ahLst/>
              <a:cxnLst/>
              <a:rect l="l" t="t" r="r" b="b"/>
              <a:pathLst>
                <a:path w="9032" h="6084" extrusionOk="0">
                  <a:moveTo>
                    <a:pt x="4996" y="0"/>
                  </a:moveTo>
                  <a:cubicBezTo>
                    <a:pt x="4682" y="0"/>
                    <a:pt x="4369" y="52"/>
                    <a:pt x="4095" y="124"/>
                  </a:cubicBezTo>
                  <a:cubicBezTo>
                    <a:pt x="3567" y="263"/>
                    <a:pt x="3048" y="476"/>
                    <a:pt x="2567" y="735"/>
                  </a:cubicBezTo>
                  <a:cubicBezTo>
                    <a:pt x="2252" y="921"/>
                    <a:pt x="1946" y="1115"/>
                    <a:pt x="1650" y="1328"/>
                  </a:cubicBezTo>
                  <a:cubicBezTo>
                    <a:pt x="1520" y="1421"/>
                    <a:pt x="1400" y="1523"/>
                    <a:pt x="1261" y="1625"/>
                  </a:cubicBezTo>
                  <a:cubicBezTo>
                    <a:pt x="1131" y="1727"/>
                    <a:pt x="1001" y="1847"/>
                    <a:pt x="890" y="1986"/>
                  </a:cubicBezTo>
                  <a:cubicBezTo>
                    <a:pt x="686" y="2217"/>
                    <a:pt x="446" y="2458"/>
                    <a:pt x="325" y="2736"/>
                  </a:cubicBezTo>
                  <a:cubicBezTo>
                    <a:pt x="270" y="2838"/>
                    <a:pt x="223" y="2940"/>
                    <a:pt x="186" y="3051"/>
                  </a:cubicBezTo>
                  <a:cubicBezTo>
                    <a:pt x="158" y="3171"/>
                    <a:pt x="112" y="3292"/>
                    <a:pt x="94" y="3412"/>
                  </a:cubicBezTo>
                  <a:cubicBezTo>
                    <a:pt x="66" y="3653"/>
                    <a:pt x="1" y="3912"/>
                    <a:pt x="38" y="4153"/>
                  </a:cubicBezTo>
                  <a:cubicBezTo>
                    <a:pt x="75" y="4283"/>
                    <a:pt x="112" y="4403"/>
                    <a:pt x="158" y="4524"/>
                  </a:cubicBezTo>
                  <a:cubicBezTo>
                    <a:pt x="205" y="4663"/>
                    <a:pt x="260" y="4802"/>
                    <a:pt x="334" y="4931"/>
                  </a:cubicBezTo>
                  <a:cubicBezTo>
                    <a:pt x="483" y="5218"/>
                    <a:pt x="677" y="5487"/>
                    <a:pt x="1001" y="5635"/>
                  </a:cubicBezTo>
                  <a:cubicBezTo>
                    <a:pt x="1236" y="5732"/>
                    <a:pt x="1482" y="5781"/>
                    <a:pt x="1727" y="5781"/>
                  </a:cubicBezTo>
                  <a:cubicBezTo>
                    <a:pt x="1860" y="5781"/>
                    <a:pt x="1992" y="5766"/>
                    <a:pt x="2122" y="5737"/>
                  </a:cubicBezTo>
                  <a:cubicBezTo>
                    <a:pt x="2484" y="5665"/>
                    <a:pt x="2852" y="5626"/>
                    <a:pt x="3217" y="5626"/>
                  </a:cubicBezTo>
                  <a:cubicBezTo>
                    <a:pt x="3319" y="5626"/>
                    <a:pt x="3420" y="5629"/>
                    <a:pt x="3521" y="5635"/>
                  </a:cubicBezTo>
                  <a:cubicBezTo>
                    <a:pt x="3687" y="5645"/>
                    <a:pt x="3863" y="5682"/>
                    <a:pt x="4021" y="5700"/>
                  </a:cubicBezTo>
                  <a:cubicBezTo>
                    <a:pt x="4178" y="5719"/>
                    <a:pt x="4327" y="5728"/>
                    <a:pt x="4484" y="5756"/>
                  </a:cubicBezTo>
                  <a:cubicBezTo>
                    <a:pt x="4734" y="5784"/>
                    <a:pt x="4975" y="5830"/>
                    <a:pt x="5225" y="5867"/>
                  </a:cubicBezTo>
                  <a:cubicBezTo>
                    <a:pt x="5762" y="5941"/>
                    <a:pt x="6300" y="6024"/>
                    <a:pt x="6837" y="6061"/>
                  </a:cubicBezTo>
                  <a:cubicBezTo>
                    <a:pt x="7041" y="6080"/>
                    <a:pt x="7244" y="6080"/>
                    <a:pt x="7448" y="6080"/>
                  </a:cubicBezTo>
                  <a:cubicBezTo>
                    <a:pt x="7492" y="6082"/>
                    <a:pt x="7535" y="6083"/>
                    <a:pt x="7578" y="6083"/>
                  </a:cubicBezTo>
                  <a:cubicBezTo>
                    <a:pt x="7707" y="6083"/>
                    <a:pt x="7832" y="6073"/>
                    <a:pt x="7958" y="6052"/>
                  </a:cubicBezTo>
                  <a:cubicBezTo>
                    <a:pt x="8310" y="5987"/>
                    <a:pt x="8726" y="5756"/>
                    <a:pt x="8875" y="5450"/>
                  </a:cubicBezTo>
                  <a:cubicBezTo>
                    <a:pt x="8939" y="5339"/>
                    <a:pt x="8986" y="5209"/>
                    <a:pt x="9004" y="5080"/>
                  </a:cubicBezTo>
                  <a:cubicBezTo>
                    <a:pt x="9023" y="4922"/>
                    <a:pt x="9032" y="4755"/>
                    <a:pt x="9023" y="4598"/>
                  </a:cubicBezTo>
                  <a:cubicBezTo>
                    <a:pt x="8967" y="3607"/>
                    <a:pt x="8671" y="2644"/>
                    <a:pt x="8161" y="1782"/>
                  </a:cubicBezTo>
                  <a:cubicBezTo>
                    <a:pt x="7865" y="1291"/>
                    <a:pt x="7374" y="958"/>
                    <a:pt x="6874" y="643"/>
                  </a:cubicBezTo>
                  <a:cubicBezTo>
                    <a:pt x="6689" y="522"/>
                    <a:pt x="6503" y="421"/>
                    <a:pt x="6309" y="328"/>
                  </a:cubicBezTo>
                  <a:cubicBezTo>
                    <a:pt x="6198" y="272"/>
                    <a:pt x="6077" y="235"/>
                    <a:pt x="5957" y="217"/>
                  </a:cubicBezTo>
                  <a:cubicBezTo>
                    <a:pt x="5666" y="59"/>
                    <a:pt x="5330" y="0"/>
                    <a:pt x="49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8"/>
            <p:cNvSpPr/>
            <p:nvPr/>
          </p:nvSpPr>
          <p:spPr>
            <a:xfrm>
              <a:off x="8694945" y="2753713"/>
              <a:ext cx="296066" cy="133366"/>
            </a:xfrm>
            <a:custGeom>
              <a:avLst/>
              <a:gdLst/>
              <a:ahLst/>
              <a:cxnLst/>
              <a:rect l="l" t="t" r="r" b="b"/>
              <a:pathLst>
                <a:path w="2826" h="1273" extrusionOk="0">
                  <a:moveTo>
                    <a:pt x="1337" y="0"/>
                  </a:moveTo>
                  <a:cubicBezTo>
                    <a:pt x="1198" y="0"/>
                    <a:pt x="1058" y="10"/>
                    <a:pt x="918" y="30"/>
                  </a:cubicBezTo>
                  <a:cubicBezTo>
                    <a:pt x="695" y="58"/>
                    <a:pt x="390" y="67"/>
                    <a:pt x="195" y="187"/>
                  </a:cubicBezTo>
                  <a:cubicBezTo>
                    <a:pt x="1" y="308"/>
                    <a:pt x="10" y="493"/>
                    <a:pt x="56" y="669"/>
                  </a:cubicBezTo>
                  <a:cubicBezTo>
                    <a:pt x="149" y="938"/>
                    <a:pt x="334" y="1040"/>
                    <a:pt x="603" y="1151"/>
                  </a:cubicBezTo>
                  <a:cubicBezTo>
                    <a:pt x="822" y="1230"/>
                    <a:pt x="1056" y="1272"/>
                    <a:pt x="1290" y="1272"/>
                  </a:cubicBezTo>
                  <a:cubicBezTo>
                    <a:pt x="1382" y="1272"/>
                    <a:pt x="1475" y="1266"/>
                    <a:pt x="1566" y="1253"/>
                  </a:cubicBezTo>
                  <a:cubicBezTo>
                    <a:pt x="1724" y="1243"/>
                    <a:pt x="1881" y="1206"/>
                    <a:pt x="2029" y="1123"/>
                  </a:cubicBezTo>
                  <a:cubicBezTo>
                    <a:pt x="2122" y="1058"/>
                    <a:pt x="2215" y="984"/>
                    <a:pt x="2307" y="919"/>
                  </a:cubicBezTo>
                  <a:cubicBezTo>
                    <a:pt x="2418" y="817"/>
                    <a:pt x="2520" y="706"/>
                    <a:pt x="2613" y="586"/>
                  </a:cubicBezTo>
                  <a:cubicBezTo>
                    <a:pt x="2678" y="521"/>
                    <a:pt x="2752" y="456"/>
                    <a:pt x="2826" y="391"/>
                  </a:cubicBezTo>
                  <a:cubicBezTo>
                    <a:pt x="2715" y="317"/>
                    <a:pt x="2585" y="252"/>
                    <a:pt x="2455" y="206"/>
                  </a:cubicBezTo>
                  <a:cubicBezTo>
                    <a:pt x="2270" y="141"/>
                    <a:pt x="2076" y="86"/>
                    <a:pt x="1881" y="48"/>
                  </a:cubicBezTo>
                  <a:cubicBezTo>
                    <a:pt x="1702" y="17"/>
                    <a:pt x="1520" y="0"/>
                    <a:pt x="13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8"/>
            <p:cNvSpPr/>
            <p:nvPr/>
          </p:nvSpPr>
          <p:spPr>
            <a:xfrm>
              <a:off x="8794890" y="2878067"/>
              <a:ext cx="263065" cy="137033"/>
            </a:xfrm>
            <a:custGeom>
              <a:avLst/>
              <a:gdLst/>
              <a:ahLst/>
              <a:cxnLst/>
              <a:rect l="l" t="t" r="r" b="b"/>
              <a:pathLst>
                <a:path w="2511" h="1308" extrusionOk="0">
                  <a:moveTo>
                    <a:pt x="1714" y="1"/>
                  </a:moveTo>
                  <a:cubicBezTo>
                    <a:pt x="1381" y="1"/>
                    <a:pt x="1057" y="29"/>
                    <a:pt x="742" y="93"/>
                  </a:cubicBezTo>
                  <a:cubicBezTo>
                    <a:pt x="418" y="149"/>
                    <a:pt x="10" y="279"/>
                    <a:pt x="1" y="631"/>
                  </a:cubicBezTo>
                  <a:cubicBezTo>
                    <a:pt x="1" y="807"/>
                    <a:pt x="75" y="964"/>
                    <a:pt x="205" y="1075"/>
                  </a:cubicBezTo>
                  <a:cubicBezTo>
                    <a:pt x="394" y="1248"/>
                    <a:pt x="680" y="1308"/>
                    <a:pt x="943" y="1308"/>
                  </a:cubicBezTo>
                  <a:cubicBezTo>
                    <a:pt x="963" y="1308"/>
                    <a:pt x="982" y="1307"/>
                    <a:pt x="1001" y="1307"/>
                  </a:cubicBezTo>
                  <a:cubicBezTo>
                    <a:pt x="1149" y="1307"/>
                    <a:pt x="1307" y="1279"/>
                    <a:pt x="1436" y="1205"/>
                  </a:cubicBezTo>
                  <a:cubicBezTo>
                    <a:pt x="1566" y="1131"/>
                    <a:pt x="1705" y="1084"/>
                    <a:pt x="1826" y="1010"/>
                  </a:cubicBezTo>
                  <a:cubicBezTo>
                    <a:pt x="1983" y="918"/>
                    <a:pt x="2140" y="816"/>
                    <a:pt x="2289" y="705"/>
                  </a:cubicBezTo>
                  <a:cubicBezTo>
                    <a:pt x="2418" y="603"/>
                    <a:pt x="2511" y="529"/>
                    <a:pt x="2437" y="362"/>
                  </a:cubicBezTo>
                  <a:cubicBezTo>
                    <a:pt x="2363" y="269"/>
                    <a:pt x="2307" y="158"/>
                    <a:pt x="2196" y="112"/>
                  </a:cubicBezTo>
                  <a:cubicBezTo>
                    <a:pt x="2039" y="47"/>
                    <a:pt x="1872" y="10"/>
                    <a:pt x="17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8"/>
            <p:cNvSpPr/>
            <p:nvPr/>
          </p:nvSpPr>
          <p:spPr>
            <a:xfrm>
              <a:off x="8874510" y="3025889"/>
              <a:ext cx="113670" cy="39392"/>
            </a:xfrm>
            <a:custGeom>
              <a:avLst/>
              <a:gdLst/>
              <a:ahLst/>
              <a:cxnLst/>
              <a:rect l="l" t="t" r="r" b="b"/>
              <a:pathLst>
                <a:path w="1085" h="376" extrusionOk="0">
                  <a:moveTo>
                    <a:pt x="561" y="1"/>
                  </a:moveTo>
                  <a:cubicBezTo>
                    <a:pt x="507" y="1"/>
                    <a:pt x="453" y="5"/>
                    <a:pt x="399" y="16"/>
                  </a:cubicBezTo>
                  <a:cubicBezTo>
                    <a:pt x="278" y="35"/>
                    <a:pt x="56" y="90"/>
                    <a:pt x="28" y="211"/>
                  </a:cubicBezTo>
                  <a:cubicBezTo>
                    <a:pt x="0" y="331"/>
                    <a:pt x="250" y="359"/>
                    <a:pt x="352" y="368"/>
                  </a:cubicBezTo>
                  <a:cubicBezTo>
                    <a:pt x="422" y="373"/>
                    <a:pt x="496" y="375"/>
                    <a:pt x="570" y="375"/>
                  </a:cubicBezTo>
                  <a:cubicBezTo>
                    <a:pt x="644" y="375"/>
                    <a:pt x="718" y="373"/>
                    <a:pt x="788" y="368"/>
                  </a:cubicBezTo>
                  <a:cubicBezTo>
                    <a:pt x="885" y="351"/>
                    <a:pt x="982" y="266"/>
                    <a:pt x="1071" y="266"/>
                  </a:cubicBezTo>
                  <a:cubicBezTo>
                    <a:pt x="1075" y="266"/>
                    <a:pt x="1080" y="266"/>
                    <a:pt x="1084" y="266"/>
                  </a:cubicBezTo>
                  <a:lnTo>
                    <a:pt x="1028" y="211"/>
                  </a:lnTo>
                  <a:cubicBezTo>
                    <a:pt x="936" y="100"/>
                    <a:pt x="815" y="35"/>
                    <a:pt x="676" y="7"/>
                  </a:cubicBezTo>
                  <a:cubicBezTo>
                    <a:pt x="638" y="3"/>
                    <a:pt x="600" y="1"/>
                    <a:pt x="5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8"/>
            <p:cNvSpPr/>
            <p:nvPr/>
          </p:nvSpPr>
          <p:spPr>
            <a:xfrm>
              <a:off x="7948714" y="2595520"/>
              <a:ext cx="306752" cy="201254"/>
            </a:xfrm>
            <a:custGeom>
              <a:avLst/>
              <a:gdLst/>
              <a:ahLst/>
              <a:cxnLst/>
              <a:rect l="l" t="t" r="r" b="b"/>
              <a:pathLst>
                <a:path w="2928" h="1921" extrusionOk="0">
                  <a:moveTo>
                    <a:pt x="650" y="0"/>
                  </a:moveTo>
                  <a:cubicBezTo>
                    <a:pt x="612" y="0"/>
                    <a:pt x="575" y="4"/>
                    <a:pt x="538" y="12"/>
                  </a:cubicBezTo>
                  <a:cubicBezTo>
                    <a:pt x="455" y="30"/>
                    <a:pt x="381" y="58"/>
                    <a:pt x="316" y="104"/>
                  </a:cubicBezTo>
                  <a:cubicBezTo>
                    <a:pt x="288" y="123"/>
                    <a:pt x="260" y="141"/>
                    <a:pt x="242" y="169"/>
                  </a:cubicBezTo>
                  <a:cubicBezTo>
                    <a:pt x="205" y="197"/>
                    <a:pt x="158" y="215"/>
                    <a:pt x="121" y="243"/>
                  </a:cubicBezTo>
                  <a:cubicBezTo>
                    <a:pt x="19" y="364"/>
                    <a:pt x="1" y="540"/>
                    <a:pt x="84" y="679"/>
                  </a:cubicBezTo>
                  <a:cubicBezTo>
                    <a:pt x="103" y="716"/>
                    <a:pt x="131" y="762"/>
                    <a:pt x="168" y="790"/>
                  </a:cubicBezTo>
                  <a:cubicBezTo>
                    <a:pt x="232" y="836"/>
                    <a:pt x="316" y="882"/>
                    <a:pt x="390" y="919"/>
                  </a:cubicBezTo>
                  <a:cubicBezTo>
                    <a:pt x="520" y="993"/>
                    <a:pt x="668" y="1049"/>
                    <a:pt x="797" y="1132"/>
                  </a:cubicBezTo>
                  <a:cubicBezTo>
                    <a:pt x="1159" y="1355"/>
                    <a:pt x="1492" y="1586"/>
                    <a:pt x="1872" y="1790"/>
                  </a:cubicBezTo>
                  <a:cubicBezTo>
                    <a:pt x="2013" y="1861"/>
                    <a:pt x="2138" y="1920"/>
                    <a:pt x="2283" y="1920"/>
                  </a:cubicBezTo>
                  <a:cubicBezTo>
                    <a:pt x="2329" y="1920"/>
                    <a:pt x="2377" y="1914"/>
                    <a:pt x="2428" y="1901"/>
                  </a:cubicBezTo>
                  <a:cubicBezTo>
                    <a:pt x="2539" y="1873"/>
                    <a:pt x="2641" y="1827"/>
                    <a:pt x="2733" y="1762"/>
                  </a:cubicBezTo>
                  <a:cubicBezTo>
                    <a:pt x="2798" y="1716"/>
                    <a:pt x="2863" y="1679"/>
                    <a:pt x="2928" y="1642"/>
                  </a:cubicBezTo>
                  <a:cubicBezTo>
                    <a:pt x="2844" y="1457"/>
                    <a:pt x="2715" y="1299"/>
                    <a:pt x="2557" y="1179"/>
                  </a:cubicBezTo>
                  <a:cubicBezTo>
                    <a:pt x="2381" y="1040"/>
                    <a:pt x="2215" y="892"/>
                    <a:pt x="2057" y="743"/>
                  </a:cubicBezTo>
                  <a:cubicBezTo>
                    <a:pt x="1789" y="503"/>
                    <a:pt x="1483" y="308"/>
                    <a:pt x="1159" y="151"/>
                  </a:cubicBezTo>
                  <a:cubicBezTo>
                    <a:pt x="1013" y="82"/>
                    <a:pt x="830" y="0"/>
                    <a:pt x="6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8"/>
            <p:cNvSpPr/>
            <p:nvPr/>
          </p:nvSpPr>
          <p:spPr>
            <a:xfrm>
              <a:off x="7559622" y="2613120"/>
              <a:ext cx="564893" cy="318695"/>
            </a:xfrm>
            <a:custGeom>
              <a:avLst/>
              <a:gdLst/>
              <a:ahLst/>
              <a:cxnLst/>
              <a:rect l="l" t="t" r="r" b="b"/>
              <a:pathLst>
                <a:path w="5392" h="3042" extrusionOk="0">
                  <a:moveTo>
                    <a:pt x="2190" y="0"/>
                  </a:moveTo>
                  <a:cubicBezTo>
                    <a:pt x="2016" y="0"/>
                    <a:pt x="1841" y="16"/>
                    <a:pt x="1668" y="47"/>
                  </a:cubicBezTo>
                  <a:cubicBezTo>
                    <a:pt x="1399" y="84"/>
                    <a:pt x="1140" y="159"/>
                    <a:pt x="890" y="251"/>
                  </a:cubicBezTo>
                  <a:cubicBezTo>
                    <a:pt x="732" y="325"/>
                    <a:pt x="584" y="427"/>
                    <a:pt x="454" y="538"/>
                  </a:cubicBezTo>
                  <a:cubicBezTo>
                    <a:pt x="343" y="612"/>
                    <a:pt x="251" y="705"/>
                    <a:pt x="177" y="807"/>
                  </a:cubicBezTo>
                  <a:cubicBezTo>
                    <a:pt x="93" y="955"/>
                    <a:pt x="102" y="1094"/>
                    <a:pt x="84" y="1242"/>
                  </a:cubicBezTo>
                  <a:cubicBezTo>
                    <a:pt x="47" y="1511"/>
                    <a:pt x="1" y="1807"/>
                    <a:pt x="269" y="1993"/>
                  </a:cubicBezTo>
                  <a:cubicBezTo>
                    <a:pt x="380" y="2067"/>
                    <a:pt x="510" y="2122"/>
                    <a:pt x="630" y="2178"/>
                  </a:cubicBezTo>
                  <a:cubicBezTo>
                    <a:pt x="816" y="2261"/>
                    <a:pt x="1010" y="2335"/>
                    <a:pt x="1205" y="2391"/>
                  </a:cubicBezTo>
                  <a:cubicBezTo>
                    <a:pt x="1696" y="2530"/>
                    <a:pt x="2224" y="2585"/>
                    <a:pt x="2724" y="2706"/>
                  </a:cubicBezTo>
                  <a:cubicBezTo>
                    <a:pt x="2983" y="2761"/>
                    <a:pt x="3252" y="2817"/>
                    <a:pt x="3502" y="2891"/>
                  </a:cubicBezTo>
                  <a:cubicBezTo>
                    <a:pt x="3687" y="2947"/>
                    <a:pt x="3872" y="2993"/>
                    <a:pt x="4058" y="3021"/>
                  </a:cubicBezTo>
                  <a:cubicBezTo>
                    <a:pt x="4138" y="3034"/>
                    <a:pt x="4219" y="3042"/>
                    <a:pt x="4301" y="3042"/>
                  </a:cubicBezTo>
                  <a:cubicBezTo>
                    <a:pt x="4631" y="3042"/>
                    <a:pt x="4975" y="2909"/>
                    <a:pt x="5391" y="2419"/>
                  </a:cubicBezTo>
                  <a:cubicBezTo>
                    <a:pt x="5391" y="2270"/>
                    <a:pt x="5364" y="2141"/>
                    <a:pt x="5289" y="2020"/>
                  </a:cubicBezTo>
                  <a:cubicBezTo>
                    <a:pt x="5215" y="1891"/>
                    <a:pt x="5123" y="1770"/>
                    <a:pt x="5021" y="1668"/>
                  </a:cubicBezTo>
                  <a:cubicBezTo>
                    <a:pt x="4780" y="1418"/>
                    <a:pt x="4558" y="1177"/>
                    <a:pt x="4298" y="946"/>
                  </a:cubicBezTo>
                  <a:cubicBezTo>
                    <a:pt x="4104" y="779"/>
                    <a:pt x="3928" y="603"/>
                    <a:pt x="3715" y="446"/>
                  </a:cubicBezTo>
                  <a:cubicBezTo>
                    <a:pt x="3259" y="151"/>
                    <a:pt x="2730" y="0"/>
                    <a:pt x="2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8"/>
            <p:cNvSpPr/>
            <p:nvPr/>
          </p:nvSpPr>
          <p:spPr>
            <a:xfrm>
              <a:off x="6950212" y="2686350"/>
              <a:ext cx="741527" cy="366782"/>
            </a:xfrm>
            <a:custGeom>
              <a:avLst/>
              <a:gdLst/>
              <a:ahLst/>
              <a:cxnLst/>
              <a:rect l="l" t="t" r="r" b="b"/>
              <a:pathLst>
                <a:path w="7078" h="3501" extrusionOk="0">
                  <a:moveTo>
                    <a:pt x="3161" y="1"/>
                  </a:moveTo>
                  <a:cubicBezTo>
                    <a:pt x="2987" y="1"/>
                    <a:pt x="2812" y="13"/>
                    <a:pt x="2641" y="34"/>
                  </a:cubicBezTo>
                  <a:cubicBezTo>
                    <a:pt x="2409" y="71"/>
                    <a:pt x="2187" y="117"/>
                    <a:pt x="1964" y="191"/>
                  </a:cubicBezTo>
                  <a:cubicBezTo>
                    <a:pt x="1770" y="238"/>
                    <a:pt x="1575" y="330"/>
                    <a:pt x="1399" y="441"/>
                  </a:cubicBezTo>
                  <a:cubicBezTo>
                    <a:pt x="1094" y="627"/>
                    <a:pt x="825" y="858"/>
                    <a:pt x="603" y="1136"/>
                  </a:cubicBezTo>
                  <a:cubicBezTo>
                    <a:pt x="519" y="1229"/>
                    <a:pt x="445" y="1303"/>
                    <a:pt x="371" y="1386"/>
                  </a:cubicBezTo>
                  <a:cubicBezTo>
                    <a:pt x="316" y="1442"/>
                    <a:pt x="279" y="1507"/>
                    <a:pt x="232" y="1562"/>
                  </a:cubicBezTo>
                  <a:cubicBezTo>
                    <a:pt x="167" y="1627"/>
                    <a:pt x="121" y="1701"/>
                    <a:pt x="93" y="1775"/>
                  </a:cubicBezTo>
                  <a:cubicBezTo>
                    <a:pt x="1" y="2025"/>
                    <a:pt x="47" y="2461"/>
                    <a:pt x="316" y="2609"/>
                  </a:cubicBezTo>
                  <a:cubicBezTo>
                    <a:pt x="417" y="2664"/>
                    <a:pt x="519" y="2701"/>
                    <a:pt x="631" y="2720"/>
                  </a:cubicBezTo>
                  <a:cubicBezTo>
                    <a:pt x="779" y="2757"/>
                    <a:pt x="927" y="2813"/>
                    <a:pt x="1094" y="2840"/>
                  </a:cubicBezTo>
                  <a:cubicBezTo>
                    <a:pt x="1566" y="2924"/>
                    <a:pt x="2038" y="2989"/>
                    <a:pt x="2511" y="3100"/>
                  </a:cubicBezTo>
                  <a:cubicBezTo>
                    <a:pt x="2826" y="3165"/>
                    <a:pt x="3150" y="3229"/>
                    <a:pt x="3465" y="3276"/>
                  </a:cubicBezTo>
                  <a:cubicBezTo>
                    <a:pt x="3743" y="3322"/>
                    <a:pt x="4039" y="3387"/>
                    <a:pt x="4326" y="3415"/>
                  </a:cubicBezTo>
                  <a:cubicBezTo>
                    <a:pt x="4576" y="3433"/>
                    <a:pt x="4826" y="3470"/>
                    <a:pt x="5077" y="3489"/>
                  </a:cubicBezTo>
                  <a:cubicBezTo>
                    <a:pt x="5202" y="3498"/>
                    <a:pt x="5327" y="3500"/>
                    <a:pt x="5452" y="3500"/>
                  </a:cubicBezTo>
                  <a:cubicBezTo>
                    <a:pt x="5577" y="3500"/>
                    <a:pt x="5702" y="3498"/>
                    <a:pt x="5827" y="3498"/>
                  </a:cubicBezTo>
                  <a:cubicBezTo>
                    <a:pt x="6040" y="3498"/>
                    <a:pt x="6253" y="3452"/>
                    <a:pt x="6447" y="3368"/>
                  </a:cubicBezTo>
                  <a:cubicBezTo>
                    <a:pt x="6577" y="3313"/>
                    <a:pt x="6698" y="3229"/>
                    <a:pt x="6790" y="3128"/>
                  </a:cubicBezTo>
                  <a:cubicBezTo>
                    <a:pt x="7077" y="2720"/>
                    <a:pt x="6577" y="2275"/>
                    <a:pt x="6642" y="2164"/>
                  </a:cubicBezTo>
                  <a:cubicBezTo>
                    <a:pt x="6540" y="1905"/>
                    <a:pt x="6392" y="1664"/>
                    <a:pt x="6197" y="1460"/>
                  </a:cubicBezTo>
                  <a:cubicBezTo>
                    <a:pt x="6003" y="1247"/>
                    <a:pt x="5845" y="1025"/>
                    <a:pt x="5651" y="821"/>
                  </a:cubicBezTo>
                  <a:cubicBezTo>
                    <a:pt x="5299" y="497"/>
                    <a:pt x="4882" y="265"/>
                    <a:pt x="4419" y="154"/>
                  </a:cubicBezTo>
                  <a:cubicBezTo>
                    <a:pt x="4141" y="89"/>
                    <a:pt x="3854" y="43"/>
                    <a:pt x="3567" y="25"/>
                  </a:cubicBezTo>
                  <a:cubicBezTo>
                    <a:pt x="3433" y="8"/>
                    <a:pt x="3297" y="1"/>
                    <a:pt x="3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8"/>
            <p:cNvSpPr/>
            <p:nvPr/>
          </p:nvSpPr>
          <p:spPr>
            <a:xfrm>
              <a:off x="7672243" y="2900592"/>
              <a:ext cx="273751" cy="136718"/>
            </a:xfrm>
            <a:custGeom>
              <a:avLst/>
              <a:gdLst/>
              <a:ahLst/>
              <a:cxnLst/>
              <a:rect l="l" t="t" r="r" b="b"/>
              <a:pathLst>
                <a:path w="2613" h="1305" extrusionOk="0">
                  <a:moveTo>
                    <a:pt x="358" y="1"/>
                  </a:moveTo>
                  <a:cubicBezTo>
                    <a:pt x="243" y="1"/>
                    <a:pt x="128" y="17"/>
                    <a:pt x="83" y="82"/>
                  </a:cubicBezTo>
                  <a:cubicBezTo>
                    <a:pt x="0" y="203"/>
                    <a:pt x="185" y="360"/>
                    <a:pt x="278" y="434"/>
                  </a:cubicBezTo>
                  <a:cubicBezTo>
                    <a:pt x="472" y="573"/>
                    <a:pt x="667" y="703"/>
                    <a:pt x="880" y="823"/>
                  </a:cubicBezTo>
                  <a:cubicBezTo>
                    <a:pt x="1019" y="907"/>
                    <a:pt x="1158" y="990"/>
                    <a:pt x="1288" y="1073"/>
                  </a:cubicBezTo>
                  <a:cubicBezTo>
                    <a:pt x="1371" y="1129"/>
                    <a:pt x="1464" y="1175"/>
                    <a:pt x="1565" y="1203"/>
                  </a:cubicBezTo>
                  <a:cubicBezTo>
                    <a:pt x="1654" y="1216"/>
                    <a:pt x="1747" y="1225"/>
                    <a:pt x="1841" y="1225"/>
                  </a:cubicBezTo>
                  <a:cubicBezTo>
                    <a:pt x="1876" y="1225"/>
                    <a:pt x="1910" y="1224"/>
                    <a:pt x="1945" y="1221"/>
                  </a:cubicBezTo>
                  <a:cubicBezTo>
                    <a:pt x="2158" y="1221"/>
                    <a:pt x="2371" y="1249"/>
                    <a:pt x="2584" y="1305"/>
                  </a:cubicBezTo>
                  <a:cubicBezTo>
                    <a:pt x="2584" y="1138"/>
                    <a:pt x="2612" y="1101"/>
                    <a:pt x="2519" y="981"/>
                  </a:cubicBezTo>
                  <a:cubicBezTo>
                    <a:pt x="2399" y="832"/>
                    <a:pt x="2269" y="693"/>
                    <a:pt x="2121" y="573"/>
                  </a:cubicBezTo>
                  <a:cubicBezTo>
                    <a:pt x="1936" y="397"/>
                    <a:pt x="1741" y="230"/>
                    <a:pt x="1482" y="175"/>
                  </a:cubicBezTo>
                  <a:cubicBezTo>
                    <a:pt x="1195" y="101"/>
                    <a:pt x="898" y="54"/>
                    <a:pt x="611" y="17"/>
                  </a:cubicBezTo>
                  <a:cubicBezTo>
                    <a:pt x="556" y="13"/>
                    <a:pt x="457" y="1"/>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8"/>
            <p:cNvSpPr/>
            <p:nvPr/>
          </p:nvSpPr>
          <p:spPr>
            <a:xfrm>
              <a:off x="8158346" y="2827257"/>
              <a:ext cx="67992" cy="39287"/>
            </a:xfrm>
            <a:custGeom>
              <a:avLst/>
              <a:gdLst/>
              <a:ahLst/>
              <a:cxnLst/>
              <a:rect l="l" t="t" r="r" b="b"/>
              <a:pathLst>
                <a:path w="649" h="375" extrusionOk="0">
                  <a:moveTo>
                    <a:pt x="199" y="0"/>
                  </a:moveTo>
                  <a:cubicBezTo>
                    <a:pt x="129" y="0"/>
                    <a:pt x="49" y="17"/>
                    <a:pt x="28" y="87"/>
                  </a:cubicBezTo>
                  <a:cubicBezTo>
                    <a:pt x="1" y="180"/>
                    <a:pt x="251" y="338"/>
                    <a:pt x="288" y="375"/>
                  </a:cubicBezTo>
                  <a:lnTo>
                    <a:pt x="380" y="319"/>
                  </a:lnTo>
                  <a:cubicBezTo>
                    <a:pt x="491" y="310"/>
                    <a:pt x="649" y="217"/>
                    <a:pt x="547" y="115"/>
                  </a:cubicBezTo>
                  <a:cubicBezTo>
                    <a:pt x="473" y="41"/>
                    <a:pt x="371" y="4"/>
                    <a:pt x="260" y="4"/>
                  </a:cubicBezTo>
                  <a:cubicBezTo>
                    <a:pt x="242" y="2"/>
                    <a:pt x="221" y="0"/>
                    <a:pt x="1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8"/>
            <p:cNvSpPr/>
            <p:nvPr/>
          </p:nvSpPr>
          <p:spPr>
            <a:xfrm>
              <a:off x="8299044" y="2698188"/>
              <a:ext cx="407641" cy="123727"/>
            </a:xfrm>
            <a:custGeom>
              <a:avLst/>
              <a:gdLst/>
              <a:ahLst/>
              <a:cxnLst/>
              <a:rect l="l" t="t" r="r" b="b"/>
              <a:pathLst>
                <a:path w="3891" h="1181" extrusionOk="0">
                  <a:moveTo>
                    <a:pt x="1777" y="1"/>
                  </a:moveTo>
                  <a:cubicBezTo>
                    <a:pt x="1719" y="1"/>
                    <a:pt x="1661" y="2"/>
                    <a:pt x="1603" y="4"/>
                  </a:cubicBezTo>
                  <a:cubicBezTo>
                    <a:pt x="1570" y="3"/>
                    <a:pt x="1536" y="2"/>
                    <a:pt x="1503" y="2"/>
                  </a:cubicBezTo>
                  <a:cubicBezTo>
                    <a:pt x="1279" y="2"/>
                    <a:pt x="1061" y="29"/>
                    <a:pt x="844" y="69"/>
                  </a:cubicBezTo>
                  <a:cubicBezTo>
                    <a:pt x="668" y="106"/>
                    <a:pt x="501" y="171"/>
                    <a:pt x="343" y="254"/>
                  </a:cubicBezTo>
                  <a:cubicBezTo>
                    <a:pt x="241" y="319"/>
                    <a:pt x="103" y="384"/>
                    <a:pt x="65" y="504"/>
                  </a:cubicBezTo>
                  <a:cubicBezTo>
                    <a:pt x="1" y="717"/>
                    <a:pt x="288" y="792"/>
                    <a:pt x="445" y="856"/>
                  </a:cubicBezTo>
                  <a:cubicBezTo>
                    <a:pt x="797" y="986"/>
                    <a:pt x="1168" y="1069"/>
                    <a:pt x="1547" y="1097"/>
                  </a:cubicBezTo>
                  <a:cubicBezTo>
                    <a:pt x="1733" y="1116"/>
                    <a:pt x="1918" y="1153"/>
                    <a:pt x="2103" y="1171"/>
                  </a:cubicBezTo>
                  <a:cubicBezTo>
                    <a:pt x="2162" y="1178"/>
                    <a:pt x="2221" y="1181"/>
                    <a:pt x="2280" y="1181"/>
                  </a:cubicBezTo>
                  <a:cubicBezTo>
                    <a:pt x="2388" y="1181"/>
                    <a:pt x="2496" y="1171"/>
                    <a:pt x="2603" y="1153"/>
                  </a:cubicBezTo>
                  <a:cubicBezTo>
                    <a:pt x="2872" y="1097"/>
                    <a:pt x="3122" y="967"/>
                    <a:pt x="3335" y="801"/>
                  </a:cubicBezTo>
                  <a:cubicBezTo>
                    <a:pt x="3511" y="662"/>
                    <a:pt x="3706" y="560"/>
                    <a:pt x="3891" y="421"/>
                  </a:cubicBezTo>
                  <a:lnTo>
                    <a:pt x="3409" y="319"/>
                  </a:lnTo>
                  <a:cubicBezTo>
                    <a:pt x="3252" y="199"/>
                    <a:pt x="3057" y="125"/>
                    <a:pt x="2863" y="106"/>
                  </a:cubicBezTo>
                  <a:cubicBezTo>
                    <a:pt x="2678" y="78"/>
                    <a:pt x="2483" y="51"/>
                    <a:pt x="2298" y="32"/>
                  </a:cubicBezTo>
                  <a:cubicBezTo>
                    <a:pt x="2124" y="11"/>
                    <a:pt x="1950" y="1"/>
                    <a:pt x="17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8"/>
            <p:cNvSpPr/>
            <p:nvPr/>
          </p:nvSpPr>
          <p:spPr>
            <a:xfrm>
              <a:off x="8048659" y="2861305"/>
              <a:ext cx="768661" cy="263379"/>
            </a:xfrm>
            <a:custGeom>
              <a:avLst/>
              <a:gdLst/>
              <a:ahLst/>
              <a:cxnLst/>
              <a:rect l="l" t="t" r="r" b="b"/>
              <a:pathLst>
                <a:path w="7337" h="2514" extrusionOk="0">
                  <a:moveTo>
                    <a:pt x="3550" y="1"/>
                  </a:moveTo>
                  <a:cubicBezTo>
                    <a:pt x="3347" y="1"/>
                    <a:pt x="3146" y="8"/>
                    <a:pt x="2946" y="22"/>
                  </a:cubicBezTo>
                  <a:cubicBezTo>
                    <a:pt x="2761" y="50"/>
                    <a:pt x="2576" y="77"/>
                    <a:pt x="2400" y="124"/>
                  </a:cubicBezTo>
                  <a:cubicBezTo>
                    <a:pt x="2279" y="151"/>
                    <a:pt x="2168" y="207"/>
                    <a:pt x="2048" y="235"/>
                  </a:cubicBezTo>
                  <a:cubicBezTo>
                    <a:pt x="1881" y="263"/>
                    <a:pt x="1724" y="309"/>
                    <a:pt x="1557" y="365"/>
                  </a:cubicBezTo>
                  <a:cubicBezTo>
                    <a:pt x="1390" y="429"/>
                    <a:pt x="1214" y="476"/>
                    <a:pt x="1038" y="550"/>
                  </a:cubicBezTo>
                  <a:cubicBezTo>
                    <a:pt x="751" y="642"/>
                    <a:pt x="464" y="763"/>
                    <a:pt x="195" y="892"/>
                  </a:cubicBezTo>
                  <a:cubicBezTo>
                    <a:pt x="75" y="939"/>
                    <a:pt x="1" y="1068"/>
                    <a:pt x="19" y="1198"/>
                  </a:cubicBezTo>
                  <a:cubicBezTo>
                    <a:pt x="29" y="1393"/>
                    <a:pt x="131" y="1569"/>
                    <a:pt x="288" y="1680"/>
                  </a:cubicBezTo>
                  <a:cubicBezTo>
                    <a:pt x="418" y="1782"/>
                    <a:pt x="547" y="1865"/>
                    <a:pt x="696" y="1930"/>
                  </a:cubicBezTo>
                  <a:cubicBezTo>
                    <a:pt x="825" y="1976"/>
                    <a:pt x="964" y="2004"/>
                    <a:pt x="1094" y="2050"/>
                  </a:cubicBezTo>
                  <a:cubicBezTo>
                    <a:pt x="1538" y="2189"/>
                    <a:pt x="2011" y="2236"/>
                    <a:pt x="2474" y="2300"/>
                  </a:cubicBezTo>
                  <a:cubicBezTo>
                    <a:pt x="3095" y="2402"/>
                    <a:pt x="3724" y="2467"/>
                    <a:pt x="4354" y="2486"/>
                  </a:cubicBezTo>
                  <a:cubicBezTo>
                    <a:pt x="4577" y="2495"/>
                    <a:pt x="4799" y="2513"/>
                    <a:pt x="5012" y="2513"/>
                  </a:cubicBezTo>
                  <a:cubicBezTo>
                    <a:pt x="5271" y="2513"/>
                    <a:pt x="5540" y="2495"/>
                    <a:pt x="5799" y="2486"/>
                  </a:cubicBezTo>
                  <a:cubicBezTo>
                    <a:pt x="5994" y="2476"/>
                    <a:pt x="6179" y="2449"/>
                    <a:pt x="6374" y="2439"/>
                  </a:cubicBezTo>
                  <a:cubicBezTo>
                    <a:pt x="6540" y="2430"/>
                    <a:pt x="6698" y="2402"/>
                    <a:pt x="6864" y="2356"/>
                  </a:cubicBezTo>
                  <a:cubicBezTo>
                    <a:pt x="7031" y="2282"/>
                    <a:pt x="7216" y="2171"/>
                    <a:pt x="7272" y="1995"/>
                  </a:cubicBezTo>
                  <a:cubicBezTo>
                    <a:pt x="7337" y="1754"/>
                    <a:pt x="7263" y="1550"/>
                    <a:pt x="7068" y="1365"/>
                  </a:cubicBezTo>
                  <a:cubicBezTo>
                    <a:pt x="6976" y="1272"/>
                    <a:pt x="6901" y="1198"/>
                    <a:pt x="6800" y="1124"/>
                  </a:cubicBezTo>
                  <a:cubicBezTo>
                    <a:pt x="6661" y="1022"/>
                    <a:pt x="6512" y="920"/>
                    <a:pt x="6364" y="837"/>
                  </a:cubicBezTo>
                  <a:cubicBezTo>
                    <a:pt x="6049" y="624"/>
                    <a:pt x="5697" y="439"/>
                    <a:pt x="5336" y="309"/>
                  </a:cubicBezTo>
                  <a:cubicBezTo>
                    <a:pt x="4956" y="170"/>
                    <a:pt x="4558" y="68"/>
                    <a:pt x="4160" y="22"/>
                  </a:cubicBezTo>
                  <a:cubicBezTo>
                    <a:pt x="3956" y="8"/>
                    <a:pt x="3752" y="1"/>
                    <a:pt x="35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8"/>
            <p:cNvSpPr/>
            <p:nvPr/>
          </p:nvSpPr>
          <p:spPr>
            <a:xfrm>
              <a:off x="7909009" y="3053023"/>
              <a:ext cx="251855" cy="88317"/>
            </a:xfrm>
            <a:custGeom>
              <a:avLst/>
              <a:gdLst/>
              <a:ahLst/>
              <a:cxnLst/>
              <a:rect l="l" t="t" r="r" b="b"/>
              <a:pathLst>
                <a:path w="2404" h="843" extrusionOk="0">
                  <a:moveTo>
                    <a:pt x="2393" y="794"/>
                  </a:moveTo>
                  <a:lnTo>
                    <a:pt x="2393" y="794"/>
                  </a:lnTo>
                  <a:cubicBezTo>
                    <a:pt x="2395" y="803"/>
                    <a:pt x="2397" y="813"/>
                    <a:pt x="2399" y="822"/>
                  </a:cubicBezTo>
                  <a:cubicBezTo>
                    <a:pt x="2403" y="809"/>
                    <a:pt x="2401" y="800"/>
                    <a:pt x="2393" y="794"/>
                  </a:cubicBezTo>
                  <a:close/>
                  <a:moveTo>
                    <a:pt x="1079" y="0"/>
                  </a:moveTo>
                  <a:cubicBezTo>
                    <a:pt x="942" y="0"/>
                    <a:pt x="807" y="19"/>
                    <a:pt x="676" y="54"/>
                  </a:cubicBezTo>
                  <a:cubicBezTo>
                    <a:pt x="482" y="100"/>
                    <a:pt x="259" y="118"/>
                    <a:pt x="93" y="230"/>
                  </a:cubicBezTo>
                  <a:cubicBezTo>
                    <a:pt x="9" y="294"/>
                    <a:pt x="0" y="415"/>
                    <a:pt x="74" y="489"/>
                  </a:cubicBezTo>
                  <a:cubicBezTo>
                    <a:pt x="158" y="554"/>
                    <a:pt x="250" y="591"/>
                    <a:pt x="343" y="609"/>
                  </a:cubicBezTo>
                  <a:cubicBezTo>
                    <a:pt x="482" y="646"/>
                    <a:pt x="630" y="693"/>
                    <a:pt x="769" y="730"/>
                  </a:cubicBezTo>
                  <a:cubicBezTo>
                    <a:pt x="1065" y="798"/>
                    <a:pt x="1370" y="842"/>
                    <a:pt x="1675" y="842"/>
                  </a:cubicBezTo>
                  <a:cubicBezTo>
                    <a:pt x="1703" y="842"/>
                    <a:pt x="1732" y="842"/>
                    <a:pt x="1760" y="841"/>
                  </a:cubicBezTo>
                  <a:cubicBezTo>
                    <a:pt x="1908" y="832"/>
                    <a:pt x="2056" y="813"/>
                    <a:pt x="2205" y="795"/>
                  </a:cubicBezTo>
                  <a:cubicBezTo>
                    <a:pt x="2252" y="790"/>
                    <a:pt x="2301" y="784"/>
                    <a:pt x="2338" y="784"/>
                  </a:cubicBezTo>
                  <a:cubicBezTo>
                    <a:pt x="2363" y="784"/>
                    <a:pt x="2382" y="787"/>
                    <a:pt x="2393" y="794"/>
                  </a:cubicBezTo>
                  <a:lnTo>
                    <a:pt x="2393" y="794"/>
                  </a:lnTo>
                  <a:cubicBezTo>
                    <a:pt x="2364" y="663"/>
                    <a:pt x="2373" y="585"/>
                    <a:pt x="2260" y="507"/>
                  </a:cubicBezTo>
                  <a:cubicBezTo>
                    <a:pt x="2168" y="452"/>
                    <a:pt x="2066" y="396"/>
                    <a:pt x="1973" y="350"/>
                  </a:cubicBezTo>
                  <a:cubicBezTo>
                    <a:pt x="1741" y="230"/>
                    <a:pt x="1501" y="54"/>
                    <a:pt x="1223" y="7"/>
                  </a:cubicBezTo>
                  <a:cubicBezTo>
                    <a:pt x="1175" y="2"/>
                    <a:pt x="1127" y="0"/>
                    <a:pt x="10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8"/>
            <p:cNvSpPr/>
            <p:nvPr/>
          </p:nvSpPr>
          <p:spPr>
            <a:xfrm>
              <a:off x="7776692" y="3037622"/>
              <a:ext cx="82869" cy="71554"/>
            </a:xfrm>
            <a:custGeom>
              <a:avLst/>
              <a:gdLst/>
              <a:ahLst/>
              <a:cxnLst/>
              <a:rect l="l" t="t" r="r" b="b"/>
              <a:pathLst>
                <a:path w="791" h="683" extrusionOk="0">
                  <a:moveTo>
                    <a:pt x="144" y="1"/>
                  </a:moveTo>
                  <a:cubicBezTo>
                    <a:pt x="64" y="1"/>
                    <a:pt x="1" y="39"/>
                    <a:pt x="13" y="145"/>
                  </a:cubicBezTo>
                  <a:cubicBezTo>
                    <a:pt x="22" y="210"/>
                    <a:pt x="50" y="265"/>
                    <a:pt x="77" y="321"/>
                  </a:cubicBezTo>
                  <a:cubicBezTo>
                    <a:pt x="115" y="386"/>
                    <a:pt x="152" y="451"/>
                    <a:pt x="198" y="516"/>
                  </a:cubicBezTo>
                  <a:cubicBezTo>
                    <a:pt x="245" y="590"/>
                    <a:pt x="348" y="600"/>
                    <a:pt x="443" y="600"/>
                  </a:cubicBezTo>
                  <a:cubicBezTo>
                    <a:pt x="477" y="600"/>
                    <a:pt x="511" y="599"/>
                    <a:pt x="541" y="599"/>
                  </a:cubicBezTo>
                  <a:lnTo>
                    <a:pt x="744" y="682"/>
                  </a:lnTo>
                  <a:cubicBezTo>
                    <a:pt x="772" y="608"/>
                    <a:pt x="791" y="525"/>
                    <a:pt x="781" y="451"/>
                  </a:cubicBezTo>
                  <a:cubicBezTo>
                    <a:pt x="763" y="441"/>
                    <a:pt x="763" y="423"/>
                    <a:pt x="744" y="404"/>
                  </a:cubicBezTo>
                  <a:cubicBezTo>
                    <a:pt x="633" y="238"/>
                    <a:pt x="476" y="108"/>
                    <a:pt x="291" y="34"/>
                  </a:cubicBezTo>
                  <a:cubicBezTo>
                    <a:pt x="243" y="14"/>
                    <a:pt x="191" y="1"/>
                    <a:pt x="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8"/>
            <p:cNvSpPr/>
            <p:nvPr/>
          </p:nvSpPr>
          <p:spPr>
            <a:xfrm>
              <a:off x="6828896" y="3033851"/>
              <a:ext cx="988982" cy="183967"/>
            </a:xfrm>
            <a:custGeom>
              <a:avLst/>
              <a:gdLst/>
              <a:ahLst/>
              <a:cxnLst/>
              <a:rect l="l" t="t" r="r" b="b"/>
              <a:pathLst>
                <a:path w="9440" h="1756" extrusionOk="0">
                  <a:moveTo>
                    <a:pt x="3588" y="1"/>
                  </a:moveTo>
                  <a:cubicBezTo>
                    <a:pt x="3472" y="1"/>
                    <a:pt x="3357" y="5"/>
                    <a:pt x="3233" y="5"/>
                  </a:cubicBezTo>
                  <a:lnTo>
                    <a:pt x="2761" y="5"/>
                  </a:lnTo>
                  <a:cubicBezTo>
                    <a:pt x="2567" y="14"/>
                    <a:pt x="2372" y="51"/>
                    <a:pt x="2178" y="61"/>
                  </a:cubicBezTo>
                  <a:cubicBezTo>
                    <a:pt x="1640" y="107"/>
                    <a:pt x="1122" y="237"/>
                    <a:pt x="621" y="431"/>
                  </a:cubicBezTo>
                  <a:cubicBezTo>
                    <a:pt x="538" y="468"/>
                    <a:pt x="464" y="524"/>
                    <a:pt x="399" y="598"/>
                  </a:cubicBezTo>
                  <a:cubicBezTo>
                    <a:pt x="334" y="672"/>
                    <a:pt x="279" y="755"/>
                    <a:pt x="223" y="839"/>
                  </a:cubicBezTo>
                  <a:cubicBezTo>
                    <a:pt x="168" y="922"/>
                    <a:pt x="112" y="1015"/>
                    <a:pt x="66" y="1107"/>
                  </a:cubicBezTo>
                  <a:cubicBezTo>
                    <a:pt x="1" y="1209"/>
                    <a:pt x="10" y="1330"/>
                    <a:pt x="93" y="1422"/>
                  </a:cubicBezTo>
                  <a:cubicBezTo>
                    <a:pt x="186" y="1561"/>
                    <a:pt x="325" y="1654"/>
                    <a:pt x="492" y="1682"/>
                  </a:cubicBezTo>
                  <a:cubicBezTo>
                    <a:pt x="762" y="1720"/>
                    <a:pt x="1039" y="1739"/>
                    <a:pt x="1316" y="1739"/>
                  </a:cubicBezTo>
                  <a:cubicBezTo>
                    <a:pt x="1372" y="1739"/>
                    <a:pt x="1427" y="1739"/>
                    <a:pt x="1483" y="1737"/>
                  </a:cubicBezTo>
                  <a:cubicBezTo>
                    <a:pt x="2011" y="1737"/>
                    <a:pt x="2539" y="1709"/>
                    <a:pt x="3067" y="1663"/>
                  </a:cubicBezTo>
                  <a:cubicBezTo>
                    <a:pt x="3706" y="1607"/>
                    <a:pt x="4326" y="1552"/>
                    <a:pt x="4966" y="1552"/>
                  </a:cubicBezTo>
                  <a:cubicBezTo>
                    <a:pt x="5304" y="1552"/>
                    <a:pt x="5646" y="1546"/>
                    <a:pt x="5989" y="1546"/>
                  </a:cubicBezTo>
                  <a:cubicBezTo>
                    <a:pt x="6246" y="1546"/>
                    <a:pt x="6504" y="1549"/>
                    <a:pt x="6763" y="1561"/>
                  </a:cubicBezTo>
                  <a:cubicBezTo>
                    <a:pt x="7050" y="1570"/>
                    <a:pt x="7337" y="1589"/>
                    <a:pt x="7624" y="1617"/>
                  </a:cubicBezTo>
                  <a:cubicBezTo>
                    <a:pt x="7846" y="1635"/>
                    <a:pt x="8050" y="1672"/>
                    <a:pt x="8263" y="1691"/>
                  </a:cubicBezTo>
                  <a:cubicBezTo>
                    <a:pt x="8522" y="1705"/>
                    <a:pt x="8782" y="1756"/>
                    <a:pt x="9105" y="1756"/>
                  </a:cubicBezTo>
                  <a:cubicBezTo>
                    <a:pt x="9209" y="1756"/>
                    <a:pt x="9320" y="1751"/>
                    <a:pt x="9439" y="1737"/>
                  </a:cubicBezTo>
                  <a:cubicBezTo>
                    <a:pt x="8698" y="1283"/>
                    <a:pt x="7967" y="839"/>
                    <a:pt x="7124" y="533"/>
                  </a:cubicBezTo>
                  <a:cubicBezTo>
                    <a:pt x="6216" y="200"/>
                    <a:pt x="5262" y="33"/>
                    <a:pt x="4299" y="33"/>
                  </a:cubicBezTo>
                  <a:cubicBezTo>
                    <a:pt x="4113" y="33"/>
                    <a:pt x="3947" y="14"/>
                    <a:pt x="3761" y="5"/>
                  </a:cubicBezTo>
                  <a:cubicBezTo>
                    <a:pt x="3703" y="2"/>
                    <a:pt x="3645" y="1"/>
                    <a:pt x="35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8"/>
            <p:cNvSpPr/>
            <p:nvPr/>
          </p:nvSpPr>
          <p:spPr>
            <a:xfrm>
              <a:off x="7966210" y="3117033"/>
              <a:ext cx="865673" cy="146671"/>
            </a:xfrm>
            <a:custGeom>
              <a:avLst/>
              <a:gdLst/>
              <a:ahLst/>
              <a:cxnLst/>
              <a:rect l="l" t="t" r="r" b="b"/>
              <a:pathLst>
                <a:path w="8263" h="1400" extrusionOk="0">
                  <a:moveTo>
                    <a:pt x="3746" y="1"/>
                  </a:moveTo>
                  <a:cubicBezTo>
                    <a:pt x="3332" y="1"/>
                    <a:pt x="2918" y="33"/>
                    <a:pt x="2511" y="100"/>
                  </a:cubicBezTo>
                  <a:cubicBezTo>
                    <a:pt x="2168" y="156"/>
                    <a:pt x="1825" y="239"/>
                    <a:pt x="1501" y="369"/>
                  </a:cubicBezTo>
                  <a:cubicBezTo>
                    <a:pt x="1260" y="452"/>
                    <a:pt x="1038" y="563"/>
                    <a:pt x="806" y="656"/>
                  </a:cubicBezTo>
                  <a:cubicBezTo>
                    <a:pt x="686" y="702"/>
                    <a:pt x="566" y="758"/>
                    <a:pt x="454" y="823"/>
                  </a:cubicBezTo>
                  <a:cubicBezTo>
                    <a:pt x="390" y="869"/>
                    <a:pt x="315" y="906"/>
                    <a:pt x="251" y="952"/>
                  </a:cubicBezTo>
                  <a:cubicBezTo>
                    <a:pt x="204" y="989"/>
                    <a:pt x="167" y="1026"/>
                    <a:pt x="130" y="1064"/>
                  </a:cubicBezTo>
                  <a:cubicBezTo>
                    <a:pt x="84" y="1101"/>
                    <a:pt x="56" y="1138"/>
                    <a:pt x="38" y="1184"/>
                  </a:cubicBezTo>
                  <a:cubicBezTo>
                    <a:pt x="28" y="1202"/>
                    <a:pt x="1" y="1212"/>
                    <a:pt x="19" y="1240"/>
                  </a:cubicBezTo>
                  <a:cubicBezTo>
                    <a:pt x="25" y="1246"/>
                    <a:pt x="39" y="1248"/>
                    <a:pt x="54" y="1248"/>
                  </a:cubicBezTo>
                  <a:cubicBezTo>
                    <a:pt x="85" y="1248"/>
                    <a:pt x="124" y="1240"/>
                    <a:pt x="130" y="1240"/>
                  </a:cubicBezTo>
                  <a:cubicBezTo>
                    <a:pt x="251" y="1240"/>
                    <a:pt x="371" y="1212"/>
                    <a:pt x="491" y="1212"/>
                  </a:cubicBezTo>
                  <a:lnTo>
                    <a:pt x="1038" y="1212"/>
                  </a:lnTo>
                  <a:cubicBezTo>
                    <a:pt x="1233" y="1204"/>
                    <a:pt x="1427" y="1200"/>
                    <a:pt x="1620" y="1200"/>
                  </a:cubicBezTo>
                  <a:cubicBezTo>
                    <a:pt x="2086" y="1200"/>
                    <a:pt x="2549" y="1220"/>
                    <a:pt x="3020" y="1240"/>
                  </a:cubicBezTo>
                  <a:cubicBezTo>
                    <a:pt x="3715" y="1267"/>
                    <a:pt x="4400" y="1277"/>
                    <a:pt x="5095" y="1277"/>
                  </a:cubicBezTo>
                  <a:cubicBezTo>
                    <a:pt x="5333" y="1277"/>
                    <a:pt x="5571" y="1271"/>
                    <a:pt x="5808" y="1271"/>
                  </a:cubicBezTo>
                  <a:cubicBezTo>
                    <a:pt x="5985" y="1271"/>
                    <a:pt x="6161" y="1274"/>
                    <a:pt x="6336" y="1286"/>
                  </a:cubicBezTo>
                  <a:cubicBezTo>
                    <a:pt x="6697" y="1314"/>
                    <a:pt x="7049" y="1360"/>
                    <a:pt x="7411" y="1397"/>
                  </a:cubicBezTo>
                  <a:cubicBezTo>
                    <a:pt x="7431" y="1399"/>
                    <a:pt x="7452" y="1399"/>
                    <a:pt x="7472" y="1399"/>
                  </a:cubicBezTo>
                  <a:cubicBezTo>
                    <a:pt x="7688" y="1399"/>
                    <a:pt x="7890" y="1313"/>
                    <a:pt x="8263" y="1212"/>
                  </a:cubicBezTo>
                  <a:cubicBezTo>
                    <a:pt x="8087" y="1165"/>
                    <a:pt x="7920" y="1101"/>
                    <a:pt x="7763" y="1026"/>
                  </a:cubicBezTo>
                  <a:cubicBezTo>
                    <a:pt x="7522" y="925"/>
                    <a:pt x="7290" y="795"/>
                    <a:pt x="7049" y="702"/>
                  </a:cubicBezTo>
                  <a:cubicBezTo>
                    <a:pt x="6799" y="600"/>
                    <a:pt x="6512" y="508"/>
                    <a:pt x="6244" y="415"/>
                  </a:cubicBezTo>
                  <a:cubicBezTo>
                    <a:pt x="5864" y="285"/>
                    <a:pt x="5465" y="184"/>
                    <a:pt x="5067" y="109"/>
                  </a:cubicBezTo>
                  <a:cubicBezTo>
                    <a:pt x="4632" y="38"/>
                    <a:pt x="4189" y="1"/>
                    <a:pt x="37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8"/>
            <p:cNvSpPr/>
            <p:nvPr/>
          </p:nvSpPr>
          <p:spPr>
            <a:xfrm>
              <a:off x="4806647" y="2941461"/>
              <a:ext cx="1924393" cy="305487"/>
            </a:xfrm>
            <a:custGeom>
              <a:avLst/>
              <a:gdLst/>
              <a:ahLst/>
              <a:cxnLst/>
              <a:rect l="l" t="t" r="r" b="b"/>
              <a:pathLst>
                <a:path w="18989" h="2916" extrusionOk="0">
                  <a:moveTo>
                    <a:pt x="9550" y="1"/>
                  </a:moveTo>
                  <a:cubicBezTo>
                    <a:pt x="9448" y="1"/>
                    <a:pt x="9346" y="6"/>
                    <a:pt x="9245" y="16"/>
                  </a:cubicBezTo>
                  <a:cubicBezTo>
                    <a:pt x="8893" y="53"/>
                    <a:pt x="8550" y="137"/>
                    <a:pt x="8217" y="266"/>
                  </a:cubicBezTo>
                  <a:cubicBezTo>
                    <a:pt x="7957" y="378"/>
                    <a:pt x="7726" y="535"/>
                    <a:pt x="7522" y="730"/>
                  </a:cubicBezTo>
                  <a:cubicBezTo>
                    <a:pt x="7263" y="989"/>
                    <a:pt x="7031" y="1285"/>
                    <a:pt x="6846" y="1609"/>
                  </a:cubicBezTo>
                  <a:cubicBezTo>
                    <a:pt x="6772" y="1739"/>
                    <a:pt x="6707" y="1887"/>
                    <a:pt x="6660" y="2045"/>
                  </a:cubicBezTo>
                  <a:cubicBezTo>
                    <a:pt x="6623" y="2128"/>
                    <a:pt x="6586" y="2230"/>
                    <a:pt x="6559" y="2323"/>
                  </a:cubicBezTo>
                  <a:cubicBezTo>
                    <a:pt x="6549" y="2388"/>
                    <a:pt x="6522" y="2665"/>
                    <a:pt x="6447" y="2684"/>
                  </a:cubicBezTo>
                  <a:cubicBezTo>
                    <a:pt x="6410" y="2554"/>
                    <a:pt x="6318" y="2452"/>
                    <a:pt x="6207" y="2397"/>
                  </a:cubicBezTo>
                  <a:cubicBezTo>
                    <a:pt x="6172" y="2376"/>
                    <a:pt x="6132" y="2366"/>
                    <a:pt x="6091" y="2366"/>
                  </a:cubicBezTo>
                  <a:cubicBezTo>
                    <a:pt x="6077" y="2366"/>
                    <a:pt x="6063" y="2367"/>
                    <a:pt x="6049" y="2369"/>
                  </a:cubicBezTo>
                  <a:cubicBezTo>
                    <a:pt x="5984" y="2369"/>
                    <a:pt x="5966" y="2397"/>
                    <a:pt x="5910" y="2415"/>
                  </a:cubicBezTo>
                  <a:cubicBezTo>
                    <a:pt x="5898" y="2418"/>
                    <a:pt x="5885" y="2419"/>
                    <a:pt x="5871" y="2419"/>
                  </a:cubicBezTo>
                  <a:cubicBezTo>
                    <a:pt x="5835" y="2419"/>
                    <a:pt x="5796" y="2410"/>
                    <a:pt x="5762" y="2397"/>
                  </a:cubicBezTo>
                  <a:cubicBezTo>
                    <a:pt x="5619" y="2351"/>
                    <a:pt x="5468" y="2329"/>
                    <a:pt x="5316" y="2329"/>
                  </a:cubicBezTo>
                  <a:cubicBezTo>
                    <a:pt x="5252" y="2329"/>
                    <a:pt x="5187" y="2333"/>
                    <a:pt x="5123" y="2341"/>
                  </a:cubicBezTo>
                  <a:cubicBezTo>
                    <a:pt x="4901" y="2369"/>
                    <a:pt x="4678" y="2415"/>
                    <a:pt x="4465" y="2480"/>
                  </a:cubicBezTo>
                  <a:cubicBezTo>
                    <a:pt x="4400" y="2499"/>
                    <a:pt x="4317" y="2536"/>
                    <a:pt x="4252" y="2554"/>
                  </a:cubicBezTo>
                  <a:cubicBezTo>
                    <a:pt x="4224" y="2573"/>
                    <a:pt x="4197" y="2573"/>
                    <a:pt x="4187" y="2601"/>
                  </a:cubicBezTo>
                  <a:cubicBezTo>
                    <a:pt x="4011" y="2508"/>
                    <a:pt x="3835" y="2434"/>
                    <a:pt x="3659" y="2388"/>
                  </a:cubicBezTo>
                  <a:cubicBezTo>
                    <a:pt x="3325" y="2310"/>
                    <a:pt x="2987" y="2273"/>
                    <a:pt x="2647" y="2273"/>
                  </a:cubicBezTo>
                  <a:cubicBezTo>
                    <a:pt x="2497" y="2273"/>
                    <a:pt x="2346" y="2281"/>
                    <a:pt x="2196" y="2295"/>
                  </a:cubicBezTo>
                  <a:cubicBezTo>
                    <a:pt x="2001" y="2304"/>
                    <a:pt x="1816" y="2332"/>
                    <a:pt x="1612" y="2369"/>
                  </a:cubicBezTo>
                  <a:cubicBezTo>
                    <a:pt x="1418" y="2397"/>
                    <a:pt x="1223" y="2462"/>
                    <a:pt x="1020" y="2499"/>
                  </a:cubicBezTo>
                  <a:cubicBezTo>
                    <a:pt x="945" y="2517"/>
                    <a:pt x="862" y="2536"/>
                    <a:pt x="788" y="2545"/>
                  </a:cubicBezTo>
                  <a:cubicBezTo>
                    <a:pt x="751" y="2545"/>
                    <a:pt x="714" y="2545"/>
                    <a:pt x="686" y="2554"/>
                  </a:cubicBezTo>
                  <a:cubicBezTo>
                    <a:pt x="677" y="2564"/>
                    <a:pt x="1" y="2916"/>
                    <a:pt x="1" y="2916"/>
                  </a:cubicBezTo>
                  <a:lnTo>
                    <a:pt x="18989" y="2916"/>
                  </a:lnTo>
                  <a:cubicBezTo>
                    <a:pt x="18980" y="2795"/>
                    <a:pt x="18952" y="2665"/>
                    <a:pt x="18906" y="2554"/>
                  </a:cubicBezTo>
                  <a:cubicBezTo>
                    <a:pt x="18878" y="2406"/>
                    <a:pt x="18804" y="2286"/>
                    <a:pt x="18693" y="2193"/>
                  </a:cubicBezTo>
                  <a:cubicBezTo>
                    <a:pt x="18600" y="2110"/>
                    <a:pt x="18489" y="2045"/>
                    <a:pt x="18378" y="1999"/>
                  </a:cubicBezTo>
                  <a:cubicBezTo>
                    <a:pt x="18319" y="1987"/>
                    <a:pt x="18260" y="1981"/>
                    <a:pt x="18203" y="1981"/>
                  </a:cubicBezTo>
                  <a:cubicBezTo>
                    <a:pt x="18078" y="1981"/>
                    <a:pt x="17957" y="2009"/>
                    <a:pt x="17850" y="2073"/>
                  </a:cubicBezTo>
                  <a:cubicBezTo>
                    <a:pt x="17720" y="2137"/>
                    <a:pt x="17609" y="2230"/>
                    <a:pt x="17525" y="2341"/>
                  </a:cubicBezTo>
                  <a:cubicBezTo>
                    <a:pt x="17488" y="2397"/>
                    <a:pt x="17470" y="2452"/>
                    <a:pt x="17442" y="2489"/>
                  </a:cubicBezTo>
                  <a:cubicBezTo>
                    <a:pt x="17414" y="2536"/>
                    <a:pt x="17377" y="2545"/>
                    <a:pt x="17377" y="2601"/>
                  </a:cubicBezTo>
                  <a:cubicBezTo>
                    <a:pt x="17368" y="2604"/>
                    <a:pt x="17359" y="2605"/>
                    <a:pt x="17350" y="2605"/>
                  </a:cubicBezTo>
                  <a:cubicBezTo>
                    <a:pt x="17301" y="2605"/>
                    <a:pt x="17249" y="2570"/>
                    <a:pt x="17211" y="2554"/>
                  </a:cubicBezTo>
                  <a:cubicBezTo>
                    <a:pt x="17155" y="2530"/>
                    <a:pt x="17099" y="2517"/>
                    <a:pt x="17044" y="2517"/>
                  </a:cubicBezTo>
                  <a:cubicBezTo>
                    <a:pt x="17016" y="2517"/>
                    <a:pt x="16988" y="2520"/>
                    <a:pt x="16960" y="2526"/>
                  </a:cubicBezTo>
                  <a:cubicBezTo>
                    <a:pt x="16896" y="2536"/>
                    <a:pt x="16840" y="2601"/>
                    <a:pt x="16784" y="2628"/>
                  </a:cubicBezTo>
                  <a:cubicBezTo>
                    <a:pt x="16757" y="2647"/>
                    <a:pt x="16757" y="2647"/>
                    <a:pt x="16720" y="2647"/>
                  </a:cubicBezTo>
                  <a:cubicBezTo>
                    <a:pt x="16664" y="2638"/>
                    <a:pt x="16608" y="2619"/>
                    <a:pt x="16562" y="2601"/>
                  </a:cubicBezTo>
                  <a:cubicBezTo>
                    <a:pt x="16460" y="2580"/>
                    <a:pt x="16359" y="2569"/>
                    <a:pt x="16258" y="2569"/>
                  </a:cubicBezTo>
                  <a:cubicBezTo>
                    <a:pt x="16047" y="2569"/>
                    <a:pt x="15840" y="2615"/>
                    <a:pt x="15645" y="2702"/>
                  </a:cubicBezTo>
                  <a:cubicBezTo>
                    <a:pt x="15612" y="2715"/>
                    <a:pt x="15591" y="2720"/>
                    <a:pt x="15573" y="2720"/>
                  </a:cubicBezTo>
                  <a:cubicBezTo>
                    <a:pt x="15551" y="2720"/>
                    <a:pt x="15533" y="2713"/>
                    <a:pt x="15497" y="2702"/>
                  </a:cubicBezTo>
                  <a:cubicBezTo>
                    <a:pt x="15358" y="2675"/>
                    <a:pt x="15210" y="2684"/>
                    <a:pt x="15071" y="2656"/>
                  </a:cubicBezTo>
                  <a:cubicBezTo>
                    <a:pt x="14997" y="2652"/>
                    <a:pt x="14925" y="2649"/>
                    <a:pt x="14853" y="2649"/>
                  </a:cubicBezTo>
                  <a:cubicBezTo>
                    <a:pt x="14781" y="2649"/>
                    <a:pt x="14710" y="2652"/>
                    <a:pt x="14636" y="2656"/>
                  </a:cubicBezTo>
                  <a:cubicBezTo>
                    <a:pt x="14598" y="2652"/>
                    <a:pt x="14559" y="2649"/>
                    <a:pt x="14520" y="2649"/>
                  </a:cubicBezTo>
                  <a:cubicBezTo>
                    <a:pt x="14480" y="2649"/>
                    <a:pt x="14441" y="2652"/>
                    <a:pt x="14404" y="2656"/>
                  </a:cubicBezTo>
                  <a:cubicBezTo>
                    <a:pt x="14339" y="2665"/>
                    <a:pt x="14284" y="2675"/>
                    <a:pt x="14228" y="2675"/>
                  </a:cubicBezTo>
                  <a:cubicBezTo>
                    <a:pt x="14126" y="2675"/>
                    <a:pt x="14033" y="2675"/>
                    <a:pt x="13941" y="2693"/>
                  </a:cubicBezTo>
                  <a:cubicBezTo>
                    <a:pt x="13856" y="2700"/>
                    <a:pt x="13775" y="2706"/>
                    <a:pt x="13693" y="2706"/>
                  </a:cubicBezTo>
                  <a:cubicBezTo>
                    <a:pt x="13659" y="2706"/>
                    <a:pt x="13624" y="2705"/>
                    <a:pt x="13589" y="2702"/>
                  </a:cubicBezTo>
                  <a:cubicBezTo>
                    <a:pt x="13554" y="2705"/>
                    <a:pt x="13519" y="2706"/>
                    <a:pt x="13485" y="2706"/>
                  </a:cubicBezTo>
                  <a:cubicBezTo>
                    <a:pt x="13390" y="2706"/>
                    <a:pt x="13295" y="2698"/>
                    <a:pt x="13200" y="2684"/>
                  </a:cubicBezTo>
                  <a:cubicBezTo>
                    <a:pt x="13144" y="2665"/>
                    <a:pt x="13135" y="2665"/>
                    <a:pt x="13098" y="2628"/>
                  </a:cubicBezTo>
                  <a:cubicBezTo>
                    <a:pt x="12978" y="2480"/>
                    <a:pt x="12913" y="2295"/>
                    <a:pt x="12802" y="2147"/>
                  </a:cubicBezTo>
                  <a:cubicBezTo>
                    <a:pt x="12413" y="1545"/>
                    <a:pt x="11912" y="1026"/>
                    <a:pt x="11338" y="609"/>
                  </a:cubicBezTo>
                  <a:cubicBezTo>
                    <a:pt x="11032" y="387"/>
                    <a:pt x="10690" y="211"/>
                    <a:pt x="10328" y="109"/>
                  </a:cubicBezTo>
                  <a:cubicBezTo>
                    <a:pt x="10075" y="36"/>
                    <a:pt x="9812" y="1"/>
                    <a:pt x="955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8"/>
            <p:cNvSpPr/>
            <p:nvPr/>
          </p:nvSpPr>
          <p:spPr>
            <a:xfrm>
              <a:off x="4624250" y="3156424"/>
              <a:ext cx="4686138" cy="119642"/>
            </a:xfrm>
            <a:custGeom>
              <a:avLst/>
              <a:gdLst/>
              <a:ahLst/>
              <a:cxnLst/>
              <a:rect l="l" t="t" r="r" b="b"/>
              <a:pathLst>
                <a:path w="44730" h="1142" extrusionOk="0">
                  <a:moveTo>
                    <a:pt x="26797" y="1"/>
                  </a:moveTo>
                  <a:cubicBezTo>
                    <a:pt x="26491" y="1"/>
                    <a:pt x="26186" y="4"/>
                    <a:pt x="25880" y="21"/>
                  </a:cubicBezTo>
                  <a:cubicBezTo>
                    <a:pt x="25018" y="67"/>
                    <a:pt x="24176" y="169"/>
                    <a:pt x="23333" y="289"/>
                  </a:cubicBezTo>
                  <a:cubicBezTo>
                    <a:pt x="23110" y="317"/>
                    <a:pt x="22897" y="373"/>
                    <a:pt x="22684" y="400"/>
                  </a:cubicBezTo>
                  <a:cubicBezTo>
                    <a:pt x="22508" y="419"/>
                    <a:pt x="22323" y="428"/>
                    <a:pt x="22147" y="447"/>
                  </a:cubicBezTo>
                  <a:cubicBezTo>
                    <a:pt x="21878" y="484"/>
                    <a:pt x="21610" y="512"/>
                    <a:pt x="21341" y="530"/>
                  </a:cubicBezTo>
                  <a:cubicBezTo>
                    <a:pt x="20739" y="558"/>
                    <a:pt x="20137" y="604"/>
                    <a:pt x="19526" y="604"/>
                  </a:cubicBezTo>
                  <a:cubicBezTo>
                    <a:pt x="18831" y="604"/>
                    <a:pt x="18127" y="632"/>
                    <a:pt x="17432" y="632"/>
                  </a:cubicBezTo>
                  <a:cubicBezTo>
                    <a:pt x="17053" y="632"/>
                    <a:pt x="16664" y="660"/>
                    <a:pt x="16275" y="678"/>
                  </a:cubicBezTo>
                  <a:cubicBezTo>
                    <a:pt x="16222" y="681"/>
                    <a:pt x="16169" y="682"/>
                    <a:pt x="16115" y="682"/>
                  </a:cubicBezTo>
                  <a:cubicBezTo>
                    <a:pt x="16009" y="682"/>
                    <a:pt x="15904" y="678"/>
                    <a:pt x="15812" y="678"/>
                  </a:cubicBezTo>
                  <a:cubicBezTo>
                    <a:pt x="15673" y="678"/>
                    <a:pt x="15543" y="697"/>
                    <a:pt x="15404" y="706"/>
                  </a:cubicBezTo>
                  <a:cubicBezTo>
                    <a:pt x="15313" y="711"/>
                    <a:pt x="15238" y="727"/>
                    <a:pt x="15167" y="727"/>
                  </a:cubicBezTo>
                  <a:cubicBezTo>
                    <a:pt x="15108" y="727"/>
                    <a:pt x="15050" y="716"/>
                    <a:pt x="14987" y="678"/>
                  </a:cubicBezTo>
                  <a:cubicBezTo>
                    <a:pt x="14904" y="604"/>
                    <a:pt x="14802" y="539"/>
                    <a:pt x="14691" y="493"/>
                  </a:cubicBezTo>
                  <a:cubicBezTo>
                    <a:pt x="14496" y="428"/>
                    <a:pt x="14302" y="382"/>
                    <a:pt x="14098" y="363"/>
                  </a:cubicBezTo>
                  <a:cubicBezTo>
                    <a:pt x="13866" y="336"/>
                    <a:pt x="13635" y="271"/>
                    <a:pt x="13403" y="234"/>
                  </a:cubicBezTo>
                  <a:cubicBezTo>
                    <a:pt x="13246" y="206"/>
                    <a:pt x="13098" y="197"/>
                    <a:pt x="12949" y="187"/>
                  </a:cubicBezTo>
                  <a:cubicBezTo>
                    <a:pt x="12764" y="178"/>
                    <a:pt x="12579" y="150"/>
                    <a:pt x="12394" y="132"/>
                  </a:cubicBezTo>
                  <a:cubicBezTo>
                    <a:pt x="12311" y="129"/>
                    <a:pt x="12228" y="127"/>
                    <a:pt x="12145" y="127"/>
                  </a:cubicBezTo>
                  <a:cubicBezTo>
                    <a:pt x="11737" y="127"/>
                    <a:pt x="11329" y="164"/>
                    <a:pt x="10921" y="234"/>
                  </a:cubicBezTo>
                  <a:cubicBezTo>
                    <a:pt x="10736" y="261"/>
                    <a:pt x="10523" y="280"/>
                    <a:pt x="10347" y="317"/>
                  </a:cubicBezTo>
                  <a:cubicBezTo>
                    <a:pt x="10171" y="354"/>
                    <a:pt x="9995" y="400"/>
                    <a:pt x="9809" y="419"/>
                  </a:cubicBezTo>
                  <a:cubicBezTo>
                    <a:pt x="9338" y="471"/>
                    <a:pt x="8860" y="499"/>
                    <a:pt x="8381" y="499"/>
                  </a:cubicBezTo>
                  <a:cubicBezTo>
                    <a:pt x="8258" y="499"/>
                    <a:pt x="8135" y="497"/>
                    <a:pt x="8012" y="493"/>
                  </a:cubicBezTo>
                  <a:cubicBezTo>
                    <a:pt x="7688" y="493"/>
                    <a:pt x="7373" y="512"/>
                    <a:pt x="7049" y="539"/>
                  </a:cubicBezTo>
                  <a:cubicBezTo>
                    <a:pt x="6972" y="545"/>
                    <a:pt x="6894" y="548"/>
                    <a:pt x="6815" y="548"/>
                  </a:cubicBezTo>
                  <a:cubicBezTo>
                    <a:pt x="6658" y="548"/>
                    <a:pt x="6500" y="539"/>
                    <a:pt x="6345" y="539"/>
                  </a:cubicBezTo>
                  <a:cubicBezTo>
                    <a:pt x="6051" y="539"/>
                    <a:pt x="5782" y="652"/>
                    <a:pt x="5491" y="652"/>
                  </a:cubicBezTo>
                  <a:cubicBezTo>
                    <a:pt x="5470" y="652"/>
                    <a:pt x="5449" y="652"/>
                    <a:pt x="5428" y="650"/>
                  </a:cubicBezTo>
                  <a:cubicBezTo>
                    <a:pt x="5178" y="641"/>
                    <a:pt x="4919" y="586"/>
                    <a:pt x="4669" y="567"/>
                  </a:cubicBezTo>
                  <a:cubicBezTo>
                    <a:pt x="4459" y="542"/>
                    <a:pt x="4249" y="530"/>
                    <a:pt x="4039" y="530"/>
                  </a:cubicBezTo>
                  <a:cubicBezTo>
                    <a:pt x="3934" y="530"/>
                    <a:pt x="3829" y="533"/>
                    <a:pt x="3724" y="539"/>
                  </a:cubicBezTo>
                  <a:cubicBezTo>
                    <a:pt x="3103" y="576"/>
                    <a:pt x="2501" y="697"/>
                    <a:pt x="1918" y="882"/>
                  </a:cubicBezTo>
                  <a:cubicBezTo>
                    <a:pt x="1825" y="882"/>
                    <a:pt x="1742" y="882"/>
                    <a:pt x="1649" y="901"/>
                  </a:cubicBezTo>
                  <a:cubicBezTo>
                    <a:pt x="1637" y="904"/>
                    <a:pt x="1622" y="905"/>
                    <a:pt x="1607" y="905"/>
                  </a:cubicBezTo>
                  <a:cubicBezTo>
                    <a:pt x="1576" y="905"/>
                    <a:pt x="1541" y="901"/>
                    <a:pt x="1510" y="901"/>
                  </a:cubicBezTo>
                  <a:cubicBezTo>
                    <a:pt x="1455" y="901"/>
                    <a:pt x="1417" y="928"/>
                    <a:pt x="1362" y="928"/>
                  </a:cubicBezTo>
                  <a:cubicBezTo>
                    <a:pt x="1279" y="947"/>
                    <a:pt x="1186" y="947"/>
                    <a:pt x="1103" y="965"/>
                  </a:cubicBezTo>
                  <a:cubicBezTo>
                    <a:pt x="982" y="993"/>
                    <a:pt x="862" y="1030"/>
                    <a:pt x="751" y="1058"/>
                  </a:cubicBezTo>
                  <a:cubicBezTo>
                    <a:pt x="500" y="1123"/>
                    <a:pt x="250" y="1141"/>
                    <a:pt x="0" y="1141"/>
                  </a:cubicBezTo>
                  <a:lnTo>
                    <a:pt x="44711" y="1141"/>
                  </a:lnTo>
                  <a:cubicBezTo>
                    <a:pt x="44729" y="1049"/>
                    <a:pt x="44683" y="956"/>
                    <a:pt x="44600" y="910"/>
                  </a:cubicBezTo>
                  <a:cubicBezTo>
                    <a:pt x="44516" y="836"/>
                    <a:pt x="44424" y="789"/>
                    <a:pt x="44340" y="706"/>
                  </a:cubicBezTo>
                  <a:cubicBezTo>
                    <a:pt x="44248" y="632"/>
                    <a:pt x="44155" y="567"/>
                    <a:pt x="44072" y="502"/>
                  </a:cubicBezTo>
                  <a:cubicBezTo>
                    <a:pt x="43997" y="428"/>
                    <a:pt x="43905" y="363"/>
                    <a:pt x="43812" y="317"/>
                  </a:cubicBezTo>
                  <a:cubicBezTo>
                    <a:pt x="43451" y="141"/>
                    <a:pt x="42988" y="123"/>
                    <a:pt x="42599" y="123"/>
                  </a:cubicBezTo>
                  <a:cubicBezTo>
                    <a:pt x="41886" y="123"/>
                    <a:pt x="41246" y="419"/>
                    <a:pt x="40533" y="419"/>
                  </a:cubicBezTo>
                  <a:cubicBezTo>
                    <a:pt x="39885" y="419"/>
                    <a:pt x="39255" y="502"/>
                    <a:pt x="38607" y="558"/>
                  </a:cubicBezTo>
                  <a:cubicBezTo>
                    <a:pt x="38375" y="576"/>
                    <a:pt x="38134" y="613"/>
                    <a:pt x="37903" y="623"/>
                  </a:cubicBezTo>
                  <a:cubicBezTo>
                    <a:pt x="37810" y="632"/>
                    <a:pt x="37715" y="632"/>
                    <a:pt x="37620" y="632"/>
                  </a:cubicBezTo>
                  <a:cubicBezTo>
                    <a:pt x="37525" y="632"/>
                    <a:pt x="37430" y="632"/>
                    <a:pt x="37338" y="641"/>
                  </a:cubicBezTo>
                  <a:cubicBezTo>
                    <a:pt x="36967" y="660"/>
                    <a:pt x="36606" y="650"/>
                    <a:pt x="36245" y="678"/>
                  </a:cubicBezTo>
                  <a:cubicBezTo>
                    <a:pt x="36078" y="690"/>
                    <a:pt x="35910" y="694"/>
                    <a:pt x="35742" y="694"/>
                  </a:cubicBezTo>
                  <a:cubicBezTo>
                    <a:pt x="35518" y="694"/>
                    <a:pt x="35295" y="688"/>
                    <a:pt x="35078" y="688"/>
                  </a:cubicBezTo>
                  <a:cubicBezTo>
                    <a:pt x="34882" y="688"/>
                    <a:pt x="34686" y="694"/>
                    <a:pt x="34492" y="694"/>
                  </a:cubicBezTo>
                  <a:cubicBezTo>
                    <a:pt x="34346" y="694"/>
                    <a:pt x="34202" y="690"/>
                    <a:pt x="34059" y="678"/>
                  </a:cubicBezTo>
                  <a:cubicBezTo>
                    <a:pt x="33383" y="623"/>
                    <a:pt x="32716" y="530"/>
                    <a:pt x="32049" y="447"/>
                  </a:cubicBezTo>
                  <a:cubicBezTo>
                    <a:pt x="31021" y="326"/>
                    <a:pt x="30002" y="243"/>
                    <a:pt x="28983" y="95"/>
                  </a:cubicBezTo>
                  <a:cubicBezTo>
                    <a:pt x="28509" y="37"/>
                    <a:pt x="28042" y="1"/>
                    <a:pt x="27570" y="1"/>
                  </a:cubicBezTo>
                  <a:cubicBezTo>
                    <a:pt x="27516" y="1"/>
                    <a:pt x="27462" y="1"/>
                    <a:pt x="27408" y="2"/>
                  </a:cubicBezTo>
                  <a:cubicBezTo>
                    <a:pt x="27204" y="2"/>
                    <a:pt x="27001" y="1"/>
                    <a:pt x="26797"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8"/>
            <p:cNvSpPr/>
            <p:nvPr/>
          </p:nvSpPr>
          <p:spPr>
            <a:xfrm>
              <a:off x="6567084" y="28805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8"/>
            <p:cNvSpPr/>
            <p:nvPr/>
          </p:nvSpPr>
          <p:spPr>
            <a:xfrm>
              <a:off x="7293182" y="2367402"/>
              <a:ext cx="149744" cy="129007"/>
            </a:xfrm>
            <a:custGeom>
              <a:avLst/>
              <a:gdLst/>
              <a:ahLst/>
              <a:cxnLst/>
              <a:rect l="l" t="t" r="r" b="b"/>
              <a:pathLst>
                <a:path w="1993" h="1717" extrusionOk="0">
                  <a:moveTo>
                    <a:pt x="471" y="1"/>
                  </a:moveTo>
                  <a:cubicBezTo>
                    <a:pt x="292" y="1"/>
                    <a:pt x="107" y="37"/>
                    <a:pt x="47" y="204"/>
                  </a:cubicBezTo>
                  <a:cubicBezTo>
                    <a:pt x="1" y="324"/>
                    <a:pt x="66" y="491"/>
                    <a:pt x="103" y="611"/>
                  </a:cubicBezTo>
                  <a:cubicBezTo>
                    <a:pt x="131" y="676"/>
                    <a:pt x="158" y="750"/>
                    <a:pt x="186" y="815"/>
                  </a:cubicBezTo>
                  <a:cubicBezTo>
                    <a:pt x="251" y="898"/>
                    <a:pt x="325" y="954"/>
                    <a:pt x="418" y="1010"/>
                  </a:cubicBezTo>
                  <a:cubicBezTo>
                    <a:pt x="242" y="1213"/>
                    <a:pt x="399" y="1445"/>
                    <a:pt x="612" y="1584"/>
                  </a:cubicBezTo>
                  <a:cubicBezTo>
                    <a:pt x="756" y="1672"/>
                    <a:pt x="918" y="1716"/>
                    <a:pt x="1081" y="1716"/>
                  </a:cubicBezTo>
                  <a:cubicBezTo>
                    <a:pt x="1211" y="1716"/>
                    <a:pt x="1341" y="1688"/>
                    <a:pt x="1464" y="1630"/>
                  </a:cubicBezTo>
                  <a:cubicBezTo>
                    <a:pt x="1677" y="1528"/>
                    <a:pt x="1872" y="1408"/>
                    <a:pt x="1937" y="1176"/>
                  </a:cubicBezTo>
                  <a:cubicBezTo>
                    <a:pt x="1992" y="982"/>
                    <a:pt x="1974" y="769"/>
                    <a:pt x="1900" y="584"/>
                  </a:cubicBezTo>
                  <a:cubicBezTo>
                    <a:pt x="1826" y="417"/>
                    <a:pt x="1696" y="287"/>
                    <a:pt x="1529" y="222"/>
                  </a:cubicBezTo>
                  <a:cubicBezTo>
                    <a:pt x="1446" y="176"/>
                    <a:pt x="1353" y="139"/>
                    <a:pt x="1261" y="102"/>
                  </a:cubicBezTo>
                  <a:cubicBezTo>
                    <a:pt x="1094" y="46"/>
                    <a:pt x="918" y="19"/>
                    <a:pt x="742" y="19"/>
                  </a:cubicBezTo>
                  <a:cubicBezTo>
                    <a:pt x="669" y="12"/>
                    <a:pt x="571" y="1"/>
                    <a:pt x="47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8"/>
            <p:cNvSpPr/>
            <p:nvPr/>
          </p:nvSpPr>
          <p:spPr>
            <a:xfrm>
              <a:off x="6675287" y="2528265"/>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8"/>
            <p:cNvSpPr/>
            <p:nvPr/>
          </p:nvSpPr>
          <p:spPr>
            <a:xfrm>
              <a:off x="7147122" y="2695442"/>
              <a:ext cx="79343" cy="56727"/>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5" name="Google Shape;1865;p28"/>
          <p:cNvSpPr/>
          <p:nvPr/>
        </p:nvSpPr>
        <p:spPr>
          <a:xfrm>
            <a:off x="2188037" y="728365"/>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8"/>
          <p:cNvSpPr/>
          <p:nvPr/>
        </p:nvSpPr>
        <p:spPr>
          <a:xfrm>
            <a:off x="1545234" y="870513"/>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8"/>
          <p:cNvSpPr/>
          <p:nvPr/>
        </p:nvSpPr>
        <p:spPr>
          <a:xfrm>
            <a:off x="8256997" y="3641888"/>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8"/>
          <p:cNvSpPr/>
          <p:nvPr/>
        </p:nvSpPr>
        <p:spPr>
          <a:xfrm>
            <a:off x="1576950" y="611802"/>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8"/>
          <p:cNvSpPr/>
          <p:nvPr/>
        </p:nvSpPr>
        <p:spPr>
          <a:xfrm>
            <a:off x="1115525" y="1155765"/>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8"/>
          <p:cNvSpPr/>
          <p:nvPr/>
        </p:nvSpPr>
        <p:spPr>
          <a:xfrm>
            <a:off x="5156609" y="4358063"/>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1" name="Google Shape;1871;p28"/>
          <p:cNvGrpSpPr/>
          <p:nvPr/>
        </p:nvGrpSpPr>
        <p:grpSpPr>
          <a:xfrm>
            <a:off x="7222318" y="885296"/>
            <a:ext cx="4152249" cy="1160123"/>
            <a:chOff x="7222318" y="885296"/>
            <a:chExt cx="4152249" cy="1160123"/>
          </a:xfrm>
        </p:grpSpPr>
        <p:sp>
          <p:nvSpPr>
            <p:cNvPr id="1872" name="Google Shape;1872;p28"/>
            <p:cNvSpPr/>
            <p:nvPr/>
          </p:nvSpPr>
          <p:spPr>
            <a:xfrm flipH="1">
              <a:off x="7222318" y="885296"/>
              <a:ext cx="4152249" cy="1160123"/>
            </a:xfrm>
            <a:custGeom>
              <a:avLst/>
              <a:gdLst/>
              <a:ahLst/>
              <a:cxnLst/>
              <a:rect l="l" t="t" r="r" b="b"/>
              <a:pathLst>
                <a:path w="55262" h="15440" extrusionOk="0">
                  <a:moveTo>
                    <a:pt x="39472" y="1"/>
                  </a:moveTo>
                  <a:cubicBezTo>
                    <a:pt x="38436" y="1"/>
                    <a:pt x="37395" y="155"/>
                    <a:pt x="36430" y="425"/>
                  </a:cubicBezTo>
                  <a:cubicBezTo>
                    <a:pt x="34810" y="879"/>
                    <a:pt x="32457" y="1750"/>
                    <a:pt x="31503" y="3250"/>
                  </a:cubicBezTo>
                  <a:cubicBezTo>
                    <a:pt x="31049" y="3963"/>
                    <a:pt x="30827" y="4862"/>
                    <a:pt x="31151" y="5658"/>
                  </a:cubicBezTo>
                  <a:cubicBezTo>
                    <a:pt x="31336" y="6094"/>
                    <a:pt x="31670" y="6464"/>
                    <a:pt x="31836" y="6909"/>
                  </a:cubicBezTo>
                  <a:cubicBezTo>
                    <a:pt x="31987" y="7306"/>
                    <a:pt x="31861" y="7363"/>
                    <a:pt x="31650" y="7363"/>
                  </a:cubicBezTo>
                  <a:cubicBezTo>
                    <a:pt x="31565" y="7363"/>
                    <a:pt x="31466" y="7353"/>
                    <a:pt x="31365" y="7353"/>
                  </a:cubicBezTo>
                  <a:cubicBezTo>
                    <a:pt x="31226" y="7353"/>
                    <a:pt x="31085" y="7371"/>
                    <a:pt x="30975" y="7455"/>
                  </a:cubicBezTo>
                  <a:cubicBezTo>
                    <a:pt x="30734" y="7641"/>
                    <a:pt x="30549" y="8511"/>
                    <a:pt x="30623" y="8808"/>
                  </a:cubicBezTo>
                  <a:cubicBezTo>
                    <a:pt x="29867" y="8133"/>
                    <a:pt x="29094" y="7537"/>
                    <a:pt x="28041" y="7537"/>
                  </a:cubicBezTo>
                  <a:cubicBezTo>
                    <a:pt x="28010" y="7537"/>
                    <a:pt x="27978" y="7538"/>
                    <a:pt x="27946" y="7539"/>
                  </a:cubicBezTo>
                  <a:cubicBezTo>
                    <a:pt x="26445" y="7594"/>
                    <a:pt x="25491" y="8817"/>
                    <a:pt x="24750" y="9984"/>
                  </a:cubicBezTo>
                  <a:cubicBezTo>
                    <a:pt x="24556" y="9919"/>
                    <a:pt x="24463" y="9641"/>
                    <a:pt x="24232" y="9521"/>
                  </a:cubicBezTo>
                  <a:cubicBezTo>
                    <a:pt x="24064" y="9441"/>
                    <a:pt x="23887" y="9423"/>
                    <a:pt x="23701" y="9423"/>
                  </a:cubicBezTo>
                  <a:cubicBezTo>
                    <a:pt x="23629" y="9423"/>
                    <a:pt x="23556" y="9426"/>
                    <a:pt x="23481" y="9428"/>
                  </a:cubicBezTo>
                  <a:cubicBezTo>
                    <a:pt x="22870" y="9456"/>
                    <a:pt x="22555" y="9910"/>
                    <a:pt x="22157" y="10308"/>
                  </a:cubicBezTo>
                  <a:lnTo>
                    <a:pt x="22157" y="10308"/>
                  </a:lnTo>
                  <a:cubicBezTo>
                    <a:pt x="22222" y="8984"/>
                    <a:pt x="21694" y="7613"/>
                    <a:pt x="20832" y="6603"/>
                  </a:cubicBezTo>
                  <a:cubicBezTo>
                    <a:pt x="19793" y="5384"/>
                    <a:pt x="18241" y="4779"/>
                    <a:pt x="16689" y="4779"/>
                  </a:cubicBezTo>
                  <a:cubicBezTo>
                    <a:pt x="15033" y="4779"/>
                    <a:pt x="13376" y="5467"/>
                    <a:pt x="12339" y="6835"/>
                  </a:cubicBezTo>
                  <a:cubicBezTo>
                    <a:pt x="11820" y="7520"/>
                    <a:pt x="11412" y="8289"/>
                    <a:pt x="11107" y="9104"/>
                  </a:cubicBezTo>
                  <a:cubicBezTo>
                    <a:pt x="10995" y="9428"/>
                    <a:pt x="11005" y="9817"/>
                    <a:pt x="10912" y="10123"/>
                  </a:cubicBezTo>
                  <a:cubicBezTo>
                    <a:pt x="10868" y="10270"/>
                    <a:pt x="10787" y="10318"/>
                    <a:pt x="10684" y="10318"/>
                  </a:cubicBezTo>
                  <a:cubicBezTo>
                    <a:pt x="10481" y="10318"/>
                    <a:pt x="10194" y="10129"/>
                    <a:pt x="9949" y="10123"/>
                  </a:cubicBezTo>
                  <a:cubicBezTo>
                    <a:pt x="9911" y="10121"/>
                    <a:pt x="9873" y="10120"/>
                    <a:pt x="9836" y="10120"/>
                  </a:cubicBezTo>
                  <a:cubicBezTo>
                    <a:pt x="9341" y="10120"/>
                    <a:pt x="8881" y="10294"/>
                    <a:pt x="8596" y="10716"/>
                  </a:cubicBezTo>
                  <a:cubicBezTo>
                    <a:pt x="8201" y="10534"/>
                    <a:pt x="7823" y="10392"/>
                    <a:pt x="7466" y="10392"/>
                  </a:cubicBezTo>
                  <a:cubicBezTo>
                    <a:pt x="7078" y="10392"/>
                    <a:pt x="6715" y="10559"/>
                    <a:pt x="6383" y="11021"/>
                  </a:cubicBezTo>
                  <a:cubicBezTo>
                    <a:pt x="6123" y="11383"/>
                    <a:pt x="5994" y="11818"/>
                    <a:pt x="6031" y="12263"/>
                  </a:cubicBezTo>
                  <a:cubicBezTo>
                    <a:pt x="6068" y="12763"/>
                    <a:pt x="6466" y="13235"/>
                    <a:pt x="6392" y="13745"/>
                  </a:cubicBezTo>
                  <a:cubicBezTo>
                    <a:pt x="6381" y="13745"/>
                    <a:pt x="6370" y="13746"/>
                    <a:pt x="6360" y="13746"/>
                  </a:cubicBezTo>
                  <a:cubicBezTo>
                    <a:pt x="6052" y="13746"/>
                    <a:pt x="5886" y="13381"/>
                    <a:pt x="5566" y="13381"/>
                  </a:cubicBezTo>
                  <a:cubicBezTo>
                    <a:pt x="5551" y="13381"/>
                    <a:pt x="5536" y="13382"/>
                    <a:pt x="5521" y="13383"/>
                  </a:cubicBezTo>
                  <a:cubicBezTo>
                    <a:pt x="5104" y="13430"/>
                    <a:pt x="4780" y="13976"/>
                    <a:pt x="4669" y="14319"/>
                  </a:cubicBezTo>
                  <a:cubicBezTo>
                    <a:pt x="4539" y="14263"/>
                    <a:pt x="4484" y="14152"/>
                    <a:pt x="4521" y="13976"/>
                  </a:cubicBezTo>
                  <a:cubicBezTo>
                    <a:pt x="4428" y="13633"/>
                    <a:pt x="4215" y="13328"/>
                    <a:pt x="3928" y="13133"/>
                  </a:cubicBezTo>
                  <a:cubicBezTo>
                    <a:pt x="3515" y="12769"/>
                    <a:pt x="2854" y="12376"/>
                    <a:pt x="2249" y="12376"/>
                  </a:cubicBezTo>
                  <a:cubicBezTo>
                    <a:pt x="2162" y="12376"/>
                    <a:pt x="2076" y="12384"/>
                    <a:pt x="1992" y="12401"/>
                  </a:cubicBezTo>
                  <a:cubicBezTo>
                    <a:pt x="1085" y="12596"/>
                    <a:pt x="658" y="13615"/>
                    <a:pt x="362" y="14384"/>
                  </a:cubicBezTo>
                  <a:cubicBezTo>
                    <a:pt x="1" y="15338"/>
                    <a:pt x="112" y="15440"/>
                    <a:pt x="112" y="15440"/>
                  </a:cubicBezTo>
                  <a:lnTo>
                    <a:pt x="54428" y="15440"/>
                  </a:lnTo>
                  <a:cubicBezTo>
                    <a:pt x="54594" y="15440"/>
                    <a:pt x="55095" y="15291"/>
                    <a:pt x="55178" y="15143"/>
                  </a:cubicBezTo>
                  <a:cubicBezTo>
                    <a:pt x="55261" y="14967"/>
                    <a:pt x="55057" y="14949"/>
                    <a:pt x="55030" y="14847"/>
                  </a:cubicBezTo>
                  <a:cubicBezTo>
                    <a:pt x="54965" y="14560"/>
                    <a:pt x="54937" y="14263"/>
                    <a:pt x="54881" y="13967"/>
                  </a:cubicBezTo>
                  <a:cubicBezTo>
                    <a:pt x="54715" y="13226"/>
                    <a:pt x="54279" y="12624"/>
                    <a:pt x="53770" y="12087"/>
                  </a:cubicBezTo>
                  <a:cubicBezTo>
                    <a:pt x="53058" y="11333"/>
                    <a:pt x="52139" y="11017"/>
                    <a:pt x="51193" y="11017"/>
                  </a:cubicBezTo>
                  <a:cubicBezTo>
                    <a:pt x="50220" y="11017"/>
                    <a:pt x="49220" y="11352"/>
                    <a:pt x="48388" y="11892"/>
                  </a:cubicBezTo>
                  <a:cubicBezTo>
                    <a:pt x="47798" y="12276"/>
                    <a:pt x="47085" y="12994"/>
                    <a:pt x="46754" y="13729"/>
                  </a:cubicBezTo>
                  <a:lnTo>
                    <a:pt x="46754" y="13729"/>
                  </a:lnTo>
                  <a:cubicBezTo>
                    <a:pt x="46668" y="13371"/>
                    <a:pt x="46456" y="12958"/>
                    <a:pt x="46369" y="12855"/>
                  </a:cubicBezTo>
                  <a:cubicBezTo>
                    <a:pt x="45823" y="12216"/>
                    <a:pt x="45202" y="12420"/>
                    <a:pt x="44498" y="12216"/>
                  </a:cubicBezTo>
                  <a:cubicBezTo>
                    <a:pt x="44563" y="11966"/>
                    <a:pt x="44841" y="11799"/>
                    <a:pt x="44869" y="11503"/>
                  </a:cubicBezTo>
                  <a:cubicBezTo>
                    <a:pt x="44915" y="11142"/>
                    <a:pt x="44683" y="10799"/>
                    <a:pt x="44452" y="10558"/>
                  </a:cubicBezTo>
                  <a:cubicBezTo>
                    <a:pt x="44218" y="10318"/>
                    <a:pt x="43947" y="10223"/>
                    <a:pt x="43666" y="10223"/>
                  </a:cubicBezTo>
                  <a:cubicBezTo>
                    <a:pt x="43210" y="10223"/>
                    <a:pt x="42727" y="10473"/>
                    <a:pt x="42336" y="10761"/>
                  </a:cubicBezTo>
                  <a:lnTo>
                    <a:pt x="42336" y="10761"/>
                  </a:lnTo>
                  <a:cubicBezTo>
                    <a:pt x="42434" y="10635"/>
                    <a:pt x="42375" y="10478"/>
                    <a:pt x="42433" y="10299"/>
                  </a:cubicBezTo>
                  <a:cubicBezTo>
                    <a:pt x="42544" y="10067"/>
                    <a:pt x="42683" y="9854"/>
                    <a:pt x="42840" y="9660"/>
                  </a:cubicBezTo>
                  <a:cubicBezTo>
                    <a:pt x="43118" y="9317"/>
                    <a:pt x="43414" y="8993"/>
                    <a:pt x="43729" y="8687"/>
                  </a:cubicBezTo>
                  <a:cubicBezTo>
                    <a:pt x="44628" y="7752"/>
                    <a:pt x="45035" y="6316"/>
                    <a:pt x="45054" y="5029"/>
                  </a:cubicBezTo>
                  <a:cubicBezTo>
                    <a:pt x="45072" y="4204"/>
                    <a:pt x="45082" y="3371"/>
                    <a:pt x="44758" y="2593"/>
                  </a:cubicBezTo>
                  <a:cubicBezTo>
                    <a:pt x="44294" y="1462"/>
                    <a:pt x="43387" y="796"/>
                    <a:pt x="42257" y="425"/>
                  </a:cubicBezTo>
                  <a:cubicBezTo>
                    <a:pt x="41377" y="132"/>
                    <a:pt x="40427" y="1"/>
                    <a:pt x="39472"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8"/>
            <p:cNvSpPr/>
            <p:nvPr/>
          </p:nvSpPr>
          <p:spPr>
            <a:xfrm>
              <a:off x="7559909" y="139927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8"/>
            <p:cNvSpPr/>
            <p:nvPr/>
          </p:nvSpPr>
          <p:spPr>
            <a:xfrm>
              <a:off x="7702009" y="982525"/>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5" name="Google Shape;1875;p28"/>
          <p:cNvSpPr/>
          <p:nvPr/>
        </p:nvSpPr>
        <p:spPr>
          <a:xfrm>
            <a:off x="1038250" y="371334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8"/>
          <p:cNvSpPr/>
          <p:nvPr/>
        </p:nvSpPr>
        <p:spPr>
          <a:xfrm>
            <a:off x="1775682" y="3464074"/>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8"/>
          <p:cNvSpPr/>
          <p:nvPr/>
        </p:nvSpPr>
        <p:spPr>
          <a:xfrm>
            <a:off x="893975" y="4060397"/>
            <a:ext cx="156100" cy="113750"/>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8" name="Google Shape;1878;p28"/>
          <p:cNvGrpSpPr/>
          <p:nvPr/>
        </p:nvGrpSpPr>
        <p:grpSpPr>
          <a:xfrm>
            <a:off x="546113" y="1002680"/>
            <a:ext cx="2312712" cy="596899"/>
            <a:chOff x="6334200" y="978578"/>
            <a:chExt cx="1544073" cy="398517"/>
          </a:xfrm>
        </p:grpSpPr>
        <p:sp>
          <p:nvSpPr>
            <p:cNvPr id="1879" name="Google Shape;1879;p28"/>
            <p:cNvSpPr/>
            <p:nvPr/>
          </p:nvSpPr>
          <p:spPr>
            <a:xfrm>
              <a:off x="6342625" y="978578"/>
              <a:ext cx="1535648" cy="398517"/>
            </a:xfrm>
            <a:custGeom>
              <a:avLst/>
              <a:gdLst/>
              <a:ahLst/>
              <a:cxnLst/>
              <a:rect l="l" t="t" r="r" b="b"/>
              <a:pathLst>
                <a:path w="31986" h="8545" extrusionOk="0">
                  <a:moveTo>
                    <a:pt x="7475" y="0"/>
                  </a:moveTo>
                  <a:cubicBezTo>
                    <a:pt x="7324" y="0"/>
                    <a:pt x="7173" y="4"/>
                    <a:pt x="7022" y="12"/>
                  </a:cubicBezTo>
                  <a:cubicBezTo>
                    <a:pt x="6983" y="11"/>
                    <a:pt x="6943" y="11"/>
                    <a:pt x="6903" y="11"/>
                  </a:cubicBezTo>
                  <a:cubicBezTo>
                    <a:pt x="6148" y="11"/>
                    <a:pt x="5412" y="179"/>
                    <a:pt x="4735" y="522"/>
                  </a:cubicBezTo>
                  <a:cubicBezTo>
                    <a:pt x="4123" y="763"/>
                    <a:pt x="3595" y="1179"/>
                    <a:pt x="3197" y="1707"/>
                  </a:cubicBezTo>
                  <a:cubicBezTo>
                    <a:pt x="2799" y="2078"/>
                    <a:pt x="2521" y="2550"/>
                    <a:pt x="2400" y="3078"/>
                  </a:cubicBezTo>
                  <a:cubicBezTo>
                    <a:pt x="2252" y="3560"/>
                    <a:pt x="2187" y="4069"/>
                    <a:pt x="2215" y="4579"/>
                  </a:cubicBezTo>
                  <a:cubicBezTo>
                    <a:pt x="2206" y="5431"/>
                    <a:pt x="2308" y="6228"/>
                    <a:pt x="2697" y="6996"/>
                  </a:cubicBezTo>
                  <a:cubicBezTo>
                    <a:pt x="2821" y="7238"/>
                    <a:pt x="2952" y="7518"/>
                    <a:pt x="3184" y="7679"/>
                  </a:cubicBezTo>
                  <a:lnTo>
                    <a:pt x="3184" y="7679"/>
                  </a:lnTo>
                  <a:cubicBezTo>
                    <a:pt x="3067" y="7632"/>
                    <a:pt x="2929" y="7611"/>
                    <a:pt x="2784" y="7611"/>
                  </a:cubicBezTo>
                  <a:cubicBezTo>
                    <a:pt x="2334" y="7611"/>
                    <a:pt x="1815" y="7817"/>
                    <a:pt x="1632" y="8126"/>
                  </a:cubicBezTo>
                  <a:cubicBezTo>
                    <a:pt x="1524" y="8113"/>
                    <a:pt x="1416" y="8107"/>
                    <a:pt x="1309" y="8107"/>
                  </a:cubicBezTo>
                  <a:cubicBezTo>
                    <a:pt x="886" y="8107"/>
                    <a:pt x="471" y="8201"/>
                    <a:pt x="57" y="8312"/>
                  </a:cubicBezTo>
                  <a:cubicBezTo>
                    <a:pt x="0" y="8327"/>
                    <a:pt x="138" y="8336"/>
                    <a:pt x="369" y="8336"/>
                  </a:cubicBezTo>
                  <a:cubicBezTo>
                    <a:pt x="817" y="8336"/>
                    <a:pt x="1615" y="8305"/>
                    <a:pt x="2030" y="8237"/>
                  </a:cubicBezTo>
                  <a:cubicBezTo>
                    <a:pt x="2108" y="8226"/>
                    <a:pt x="2198" y="8222"/>
                    <a:pt x="2296" y="8222"/>
                  </a:cubicBezTo>
                  <a:cubicBezTo>
                    <a:pt x="2606" y="8222"/>
                    <a:pt x="2992" y="8269"/>
                    <a:pt x="3280" y="8312"/>
                  </a:cubicBezTo>
                  <a:lnTo>
                    <a:pt x="31892" y="8312"/>
                  </a:lnTo>
                  <a:cubicBezTo>
                    <a:pt x="31892" y="8452"/>
                    <a:pt x="31926" y="8544"/>
                    <a:pt x="31953" y="8544"/>
                  </a:cubicBezTo>
                  <a:cubicBezTo>
                    <a:pt x="31968" y="8544"/>
                    <a:pt x="31982" y="8513"/>
                    <a:pt x="31985" y="8441"/>
                  </a:cubicBezTo>
                  <a:cubicBezTo>
                    <a:pt x="31985" y="8173"/>
                    <a:pt x="31948" y="7765"/>
                    <a:pt x="31800" y="7534"/>
                  </a:cubicBezTo>
                  <a:cubicBezTo>
                    <a:pt x="31726" y="7395"/>
                    <a:pt x="31596" y="7293"/>
                    <a:pt x="31448" y="7246"/>
                  </a:cubicBezTo>
                  <a:cubicBezTo>
                    <a:pt x="31441" y="7246"/>
                    <a:pt x="31433" y="7246"/>
                    <a:pt x="31426" y="7246"/>
                  </a:cubicBezTo>
                  <a:cubicBezTo>
                    <a:pt x="31398" y="7246"/>
                    <a:pt x="31366" y="7249"/>
                    <a:pt x="31333" y="7256"/>
                  </a:cubicBezTo>
                  <a:lnTo>
                    <a:pt x="31333" y="7256"/>
                  </a:lnTo>
                  <a:cubicBezTo>
                    <a:pt x="31542" y="7000"/>
                    <a:pt x="31648" y="6531"/>
                    <a:pt x="31578" y="6292"/>
                  </a:cubicBezTo>
                  <a:cubicBezTo>
                    <a:pt x="31466" y="5903"/>
                    <a:pt x="31207" y="5598"/>
                    <a:pt x="30938" y="5301"/>
                  </a:cubicBezTo>
                  <a:cubicBezTo>
                    <a:pt x="30525" y="4830"/>
                    <a:pt x="29929" y="4563"/>
                    <a:pt x="29312" y="4563"/>
                  </a:cubicBezTo>
                  <a:cubicBezTo>
                    <a:pt x="29141" y="4563"/>
                    <a:pt x="28969" y="4583"/>
                    <a:pt x="28799" y="4625"/>
                  </a:cubicBezTo>
                  <a:cubicBezTo>
                    <a:pt x="27937" y="4810"/>
                    <a:pt x="27141" y="5422"/>
                    <a:pt x="26539" y="6033"/>
                  </a:cubicBezTo>
                  <a:cubicBezTo>
                    <a:pt x="26502" y="6068"/>
                    <a:pt x="26467" y="6104"/>
                    <a:pt x="26433" y="6140"/>
                  </a:cubicBezTo>
                  <a:lnTo>
                    <a:pt x="26433" y="6140"/>
                  </a:lnTo>
                  <a:cubicBezTo>
                    <a:pt x="26521" y="5936"/>
                    <a:pt x="26589" y="5724"/>
                    <a:pt x="26631" y="5505"/>
                  </a:cubicBezTo>
                  <a:cubicBezTo>
                    <a:pt x="26761" y="4912"/>
                    <a:pt x="26733" y="4292"/>
                    <a:pt x="26539" y="3717"/>
                  </a:cubicBezTo>
                  <a:cubicBezTo>
                    <a:pt x="26122" y="2430"/>
                    <a:pt x="25075" y="1226"/>
                    <a:pt x="23769" y="800"/>
                  </a:cubicBezTo>
                  <a:cubicBezTo>
                    <a:pt x="23473" y="679"/>
                    <a:pt x="23158" y="587"/>
                    <a:pt x="22843" y="513"/>
                  </a:cubicBezTo>
                  <a:cubicBezTo>
                    <a:pt x="22597" y="480"/>
                    <a:pt x="22350" y="464"/>
                    <a:pt x="22102" y="464"/>
                  </a:cubicBezTo>
                  <a:cubicBezTo>
                    <a:pt x="21854" y="464"/>
                    <a:pt x="21606" y="480"/>
                    <a:pt x="21361" y="513"/>
                  </a:cubicBezTo>
                  <a:cubicBezTo>
                    <a:pt x="20203" y="651"/>
                    <a:pt x="19129" y="1207"/>
                    <a:pt x="18351" y="2087"/>
                  </a:cubicBezTo>
                  <a:cubicBezTo>
                    <a:pt x="17554" y="2995"/>
                    <a:pt x="17072" y="4134"/>
                    <a:pt x="16980" y="5338"/>
                  </a:cubicBezTo>
                  <a:cubicBezTo>
                    <a:pt x="16925" y="5922"/>
                    <a:pt x="16906" y="6730"/>
                    <a:pt x="17144" y="7303"/>
                  </a:cubicBezTo>
                  <a:lnTo>
                    <a:pt x="17144" y="7303"/>
                  </a:lnTo>
                  <a:cubicBezTo>
                    <a:pt x="16905" y="6754"/>
                    <a:pt x="16360" y="6274"/>
                    <a:pt x="15743" y="6274"/>
                  </a:cubicBezTo>
                  <a:cubicBezTo>
                    <a:pt x="15696" y="6274"/>
                    <a:pt x="15648" y="6277"/>
                    <a:pt x="15600" y="6283"/>
                  </a:cubicBezTo>
                  <a:cubicBezTo>
                    <a:pt x="15266" y="6329"/>
                    <a:pt x="14960" y="6793"/>
                    <a:pt x="15044" y="7145"/>
                  </a:cubicBezTo>
                  <a:cubicBezTo>
                    <a:pt x="14952" y="6999"/>
                    <a:pt x="14639" y="6986"/>
                    <a:pt x="14434" y="6986"/>
                  </a:cubicBezTo>
                  <a:cubicBezTo>
                    <a:pt x="14390" y="6986"/>
                    <a:pt x="14352" y="6987"/>
                    <a:pt x="14321" y="6987"/>
                  </a:cubicBezTo>
                  <a:cubicBezTo>
                    <a:pt x="13951" y="7006"/>
                    <a:pt x="13691" y="7163"/>
                    <a:pt x="13367" y="7320"/>
                  </a:cubicBezTo>
                  <a:cubicBezTo>
                    <a:pt x="13608" y="6959"/>
                    <a:pt x="14738" y="6320"/>
                    <a:pt x="14071" y="5774"/>
                  </a:cubicBezTo>
                  <a:cubicBezTo>
                    <a:pt x="13940" y="5666"/>
                    <a:pt x="13794" y="5621"/>
                    <a:pt x="13644" y="5621"/>
                  </a:cubicBezTo>
                  <a:cubicBezTo>
                    <a:pt x="13390" y="5621"/>
                    <a:pt x="13125" y="5752"/>
                    <a:pt x="12903" y="5935"/>
                  </a:cubicBezTo>
                  <a:lnTo>
                    <a:pt x="12903" y="5935"/>
                  </a:lnTo>
                  <a:cubicBezTo>
                    <a:pt x="13136" y="5521"/>
                    <a:pt x="13246" y="5044"/>
                    <a:pt x="13210" y="4560"/>
                  </a:cubicBezTo>
                  <a:cubicBezTo>
                    <a:pt x="13164" y="3504"/>
                    <a:pt x="12404" y="2485"/>
                    <a:pt x="11737" y="1717"/>
                  </a:cubicBezTo>
                  <a:cubicBezTo>
                    <a:pt x="10628" y="464"/>
                    <a:pt x="9071" y="0"/>
                    <a:pt x="747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8"/>
            <p:cNvSpPr/>
            <p:nvPr/>
          </p:nvSpPr>
          <p:spPr>
            <a:xfrm>
              <a:off x="6334200" y="1287300"/>
              <a:ext cx="1541821" cy="85724"/>
            </a:xfrm>
            <a:custGeom>
              <a:avLst/>
              <a:gdLst/>
              <a:ahLst/>
              <a:cxnLst/>
              <a:rect l="l" t="t" r="r" b="b"/>
              <a:pathLst>
                <a:path w="31818" h="1786" extrusionOk="0">
                  <a:moveTo>
                    <a:pt x="11198" y="0"/>
                  </a:moveTo>
                  <a:cubicBezTo>
                    <a:pt x="11053" y="0"/>
                    <a:pt x="10909" y="3"/>
                    <a:pt x="10764" y="9"/>
                  </a:cubicBezTo>
                  <a:cubicBezTo>
                    <a:pt x="9828" y="46"/>
                    <a:pt x="8911" y="185"/>
                    <a:pt x="8013" y="416"/>
                  </a:cubicBezTo>
                  <a:cubicBezTo>
                    <a:pt x="7087" y="648"/>
                    <a:pt x="6142" y="722"/>
                    <a:pt x="5206" y="843"/>
                  </a:cubicBezTo>
                  <a:cubicBezTo>
                    <a:pt x="4808" y="889"/>
                    <a:pt x="4410" y="972"/>
                    <a:pt x="4021" y="1046"/>
                  </a:cubicBezTo>
                  <a:cubicBezTo>
                    <a:pt x="3780" y="1093"/>
                    <a:pt x="3548" y="1157"/>
                    <a:pt x="3326" y="1241"/>
                  </a:cubicBezTo>
                  <a:cubicBezTo>
                    <a:pt x="3104" y="1306"/>
                    <a:pt x="2900" y="1324"/>
                    <a:pt x="2687" y="1417"/>
                  </a:cubicBezTo>
                  <a:cubicBezTo>
                    <a:pt x="2465" y="1491"/>
                    <a:pt x="2233" y="1546"/>
                    <a:pt x="1992" y="1584"/>
                  </a:cubicBezTo>
                  <a:cubicBezTo>
                    <a:pt x="1751" y="1630"/>
                    <a:pt x="1511" y="1648"/>
                    <a:pt x="1261" y="1648"/>
                  </a:cubicBezTo>
                  <a:cubicBezTo>
                    <a:pt x="1103" y="1648"/>
                    <a:pt x="973" y="1695"/>
                    <a:pt x="807" y="1704"/>
                  </a:cubicBezTo>
                  <a:cubicBezTo>
                    <a:pt x="733" y="1713"/>
                    <a:pt x="650" y="1741"/>
                    <a:pt x="576" y="1769"/>
                  </a:cubicBezTo>
                  <a:lnTo>
                    <a:pt x="576" y="1769"/>
                  </a:lnTo>
                  <a:lnTo>
                    <a:pt x="31818" y="1760"/>
                  </a:lnTo>
                  <a:cubicBezTo>
                    <a:pt x="31790" y="1658"/>
                    <a:pt x="31651" y="1584"/>
                    <a:pt x="31568" y="1546"/>
                  </a:cubicBezTo>
                  <a:cubicBezTo>
                    <a:pt x="31512" y="1519"/>
                    <a:pt x="31475" y="1482"/>
                    <a:pt x="31419" y="1454"/>
                  </a:cubicBezTo>
                  <a:cubicBezTo>
                    <a:pt x="31364" y="1426"/>
                    <a:pt x="31299" y="1398"/>
                    <a:pt x="31234" y="1380"/>
                  </a:cubicBezTo>
                  <a:cubicBezTo>
                    <a:pt x="31067" y="1306"/>
                    <a:pt x="30929" y="1157"/>
                    <a:pt x="30780" y="1074"/>
                  </a:cubicBezTo>
                  <a:cubicBezTo>
                    <a:pt x="30623" y="991"/>
                    <a:pt x="30475" y="907"/>
                    <a:pt x="30326" y="824"/>
                  </a:cubicBezTo>
                  <a:cubicBezTo>
                    <a:pt x="29836" y="583"/>
                    <a:pt x="29243" y="546"/>
                    <a:pt x="28715" y="416"/>
                  </a:cubicBezTo>
                  <a:cubicBezTo>
                    <a:pt x="28011" y="240"/>
                    <a:pt x="27279" y="240"/>
                    <a:pt x="26557" y="194"/>
                  </a:cubicBezTo>
                  <a:cubicBezTo>
                    <a:pt x="26264" y="176"/>
                    <a:pt x="25972" y="171"/>
                    <a:pt x="25680" y="171"/>
                  </a:cubicBezTo>
                  <a:cubicBezTo>
                    <a:pt x="25213" y="171"/>
                    <a:pt x="24745" y="185"/>
                    <a:pt x="24278" y="185"/>
                  </a:cubicBezTo>
                  <a:cubicBezTo>
                    <a:pt x="24224" y="184"/>
                    <a:pt x="24169" y="184"/>
                    <a:pt x="24115" y="184"/>
                  </a:cubicBezTo>
                  <a:cubicBezTo>
                    <a:pt x="23354" y="184"/>
                    <a:pt x="22593" y="240"/>
                    <a:pt x="21833" y="240"/>
                  </a:cubicBezTo>
                  <a:cubicBezTo>
                    <a:pt x="21129" y="240"/>
                    <a:pt x="20406" y="315"/>
                    <a:pt x="19702" y="370"/>
                  </a:cubicBezTo>
                  <a:cubicBezTo>
                    <a:pt x="19137" y="426"/>
                    <a:pt x="18535" y="416"/>
                    <a:pt x="17998" y="592"/>
                  </a:cubicBezTo>
                  <a:cubicBezTo>
                    <a:pt x="17757" y="676"/>
                    <a:pt x="17470" y="694"/>
                    <a:pt x="17248" y="815"/>
                  </a:cubicBezTo>
                  <a:cubicBezTo>
                    <a:pt x="17155" y="870"/>
                    <a:pt x="17053" y="917"/>
                    <a:pt x="16961" y="954"/>
                  </a:cubicBezTo>
                  <a:cubicBezTo>
                    <a:pt x="16860" y="990"/>
                    <a:pt x="16760" y="1003"/>
                    <a:pt x="16663" y="1003"/>
                  </a:cubicBezTo>
                  <a:cubicBezTo>
                    <a:pt x="16635" y="1003"/>
                    <a:pt x="16608" y="1002"/>
                    <a:pt x="16581" y="1000"/>
                  </a:cubicBezTo>
                  <a:lnTo>
                    <a:pt x="16164" y="1000"/>
                  </a:lnTo>
                  <a:cubicBezTo>
                    <a:pt x="15979" y="1000"/>
                    <a:pt x="15849" y="1065"/>
                    <a:pt x="15673" y="1065"/>
                  </a:cubicBezTo>
                  <a:cubicBezTo>
                    <a:pt x="15494" y="1065"/>
                    <a:pt x="15307" y="1073"/>
                    <a:pt x="15122" y="1073"/>
                  </a:cubicBezTo>
                  <a:cubicBezTo>
                    <a:pt x="15030" y="1073"/>
                    <a:pt x="14938" y="1071"/>
                    <a:pt x="14849" y="1065"/>
                  </a:cubicBezTo>
                  <a:cubicBezTo>
                    <a:pt x="14710" y="1046"/>
                    <a:pt x="14580" y="1000"/>
                    <a:pt x="14432" y="1000"/>
                  </a:cubicBezTo>
                  <a:cubicBezTo>
                    <a:pt x="14395" y="997"/>
                    <a:pt x="14357" y="996"/>
                    <a:pt x="14318" y="996"/>
                  </a:cubicBezTo>
                  <a:cubicBezTo>
                    <a:pt x="14242" y="996"/>
                    <a:pt x="14163" y="1000"/>
                    <a:pt x="14089" y="1000"/>
                  </a:cubicBezTo>
                  <a:cubicBezTo>
                    <a:pt x="13858" y="1000"/>
                    <a:pt x="13654" y="935"/>
                    <a:pt x="13422" y="935"/>
                  </a:cubicBezTo>
                  <a:cubicBezTo>
                    <a:pt x="13377" y="935"/>
                    <a:pt x="13326" y="942"/>
                    <a:pt x="13278" y="942"/>
                  </a:cubicBezTo>
                  <a:cubicBezTo>
                    <a:pt x="13218" y="942"/>
                    <a:pt x="13162" y="931"/>
                    <a:pt x="13126" y="880"/>
                  </a:cubicBezTo>
                  <a:cubicBezTo>
                    <a:pt x="13163" y="833"/>
                    <a:pt x="13219" y="843"/>
                    <a:pt x="13265" y="805"/>
                  </a:cubicBezTo>
                  <a:cubicBezTo>
                    <a:pt x="13302" y="768"/>
                    <a:pt x="13339" y="731"/>
                    <a:pt x="13376" y="694"/>
                  </a:cubicBezTo>
                  <a:cubicBezTo>
                    <a:pt x="13432" y="639"/>
                    <a:pt x="13543" y="537"/>
                    <a:pt x="13552" y="463"/>
                  </a:cubicBezTo>
                  <a:cubicBezTo>
                    <a:pt x="13608" y="55"/>
                    <a:pt x="13061" y="166"/>
                    <a:pt x="12820" y="129"/>
                  </a:cubicBezTo>
                  <a:cubicBezTo>
                    <a:pt x="12279" y="42"/>
                    <a:pt x="11739" y="0"/>
                    <a:pt x="11198" y="0"/>
                  </a:cubicBezTo>
                  <a:close/>
                  <a:moveTo>
                    <a:pt x="576" y="1769"/>
                  </a:moveTo>
                  <a:lnTo>
                    <a:pt x="1" y="1769"/>
                  </a:lnTo>
                  <a:cubicBezTo>
                    <a:pt x="87" y="1769"/>
                    <a:pt x="248" y="1785"/>
                    <a:pt x="389" y="1785"/>
                  </a:cubicBezTo>
                  <a:cubicBezTo>
                    <a:pt x="460" y="1785"/>
                    <a:pt x="526" y="1781"/>
                    <a:pt x="575" y="1769"/>
                  </a:cubicBezTo>
                  <a:cubicBezTo>
                    <a:pt x="575" y="1769"/>
                    <a:pt x="575" y="1769"/>
                    <a:pt x="576" y="1769"/>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8"/>
            <p:cNvSpPr/>
            <p:nvPr/>
          </p:nvSpPr>
          <p:spPr>
            <a:xfrm>
              <a:off x="7155134" y="1000145"/>
              <a:ext cx="461184" cy="310289"/>
            </a:xfrm>
            <a:custGeom>
              <a:avLst/>
              <a:gdLst/>
              <a:ahLst/>
              <a:cxnLst/>
              <a:rect l="l" t="t" r="r" b="b"/>
              <a:pathLst>
                <a:path w="9606" h="6463" extrusionOk="0">
                  <a:moveTo>
                    <a:pt x="5161" y="1"/>
                  </a:moveTo>
                  <a:cubicBezTo>
                    <a:pt x="4615" y="1"/>
                    <a:pt x="4054" y="136"/>
                    <a:pt x="3538" y="284"/>
                  </a:cubicBezTo>
                  <a:cubicBezTo>
                    <a:pt x="3233" y="377"/>
                    <a:pt x="2936" y="516"/>
                    <a:pt x="2686" y="710"/>
                  </a:cubicBezTo>
                  <a:cubicBezTo>
                    <a:pt x="2492" y="840"/>
                    <a:pt x="2307" y="979"/>
                    <a:pt x="2121" y="1127"/>
                  </a:cubicBezTo>
                  <a:cubicBezTo>
                    <a:pt x="1686" y="1479"/>
                    <a:pt x="1251" y="1859"/>
                    <a:pt x="954" y="2350"/>
                  </a:cubicBezTo>
                  <a:cubicBezTo>
                    <a:pt x="723" y="2767"/>
                    <a:pt x="389" y="3165"/>
                    <a:pt x="259" y="3628"/>
                  </a:cubicBezTo>
                  <a:cubicBezTo>
                    <a:pt x="195" y="3887"/>
                    <a:pt x="102" y="4156"/>
                    <a:pt x="56" y="4415"/>
                  </a:cubicBezTo>
                  <a:cubicBezTo>
                    <a:pt x="9" y="4684"/>
                    <a:pt x="0" y="4962"/>
                    <a:pt x="37" y="5230"/>
                  </a:cubicBezTo>
                  <a:cubicBezTo>
                    <a:pt x="46" y="5406"/>
                    <a:pt x="56" y="5582"/>
                    <a:pt x="46" y="5768"/>
                  </a:cubicBezTo>
                  <a:cubicBezTo>
                    <a:pt x="39" y="5957"/>
                    <a:pt x="62" y="6145"/>
                    <a:pt x="101" y="6334"/>
                  </a:cubicBezTo>
                  <a:lnTo>
                    <a:pt x="101" y="6334"/>
                  </a:lnTo>
                  <a:cubicBezTo>
                    <a:pt x="77" y="6142"/>
                    <a:pt x="174" y="6103"/>
                    <a:pt x="213" y="6064"/>
                  </a:cubicBezTo>
                  <a:cubicBezTo>
                    <a:pt x="269" y="6008"/>
                    <a:pt x="306" y="5953"/>
                    <a:pt x="352" y="5879"/>
                  </a:cubicBezTo>
                  <a:cubicBezTo>
                    <a:pt x="426" y="5749"/>
                    <a:pt x="491" y="5601"/>
                    <a:pt x="537" y="5443"/>
                  </a:cubicBezTo>
                  <a:cubicBezTo>
                    <a:pt x="769" y="4841"/>
                    <a:pt x="1408" y="4610"/>
                    <a:pt x="1992" y="4517"/>
                  </a:cubicBezTo>
                  <a:cubicBezTo>
                    <a:pt x="2199" y="4477"/>
                    <a:pt x="2407" y="4454"/>
                    <a:pt x="2614" y="4454"/>
                  </a:cubicBezTo>
                  <a:cubicBezTo>
                    <a:pt x="2740" y="4454"/>
                    <a:pt x="2866" y="4463"/>
                    <a:pt x="2992" y="4480"/>
                  </a:cubicBezTo>
                  <a:cubicBezTo>
                    <a:pt x="3242" y="4517"/>
                    <a:pt x="3492" y="4554"/>
                    <a:pt x="3733" y="4591"/>
                  </a:cubicBezTo>
                  <a:cubicBezTo>
                    <a:pt x="4298" y="4665"/>
                    <a:pt x="4882" y="4665"/>
                    <a:pt x="5437" y="4786"/>
                  </a:cubicBezTo>
                  <a:cubicBezTo>
                    <a:pt x="5780" y="4869"/>
                    <a:pt x="6104" y="5008"/>
                    <a:pt x="6401" y="5193"/>
                  </a:cubicBezTo>
                  <a:cubicBezTo>
                    <a:pt x="6660" y="5360"/>
                    <a:pt x="6938" y="5490"/>
                    <a:pt x="7225" y="5592"/>
                  </a:cubicBezTo>
                  <a:cubicBezTo>
                    <a:pt x="7545" y="5689"/>
                    <a:pt x="7883" y="5737"/>
                    <a:pt x="8220" y="5737"/>
                  </a:cubicBezTo>
                  <a:cubicBezTo>
                    <a:pt x="8361" y="5737"/>
                    <a:pt x="8502" y="5728"/>
                    <a:pt x="8642" y="5712"/>
                  </a:cubicBezTo>
                  <a:cubicBezTo>
                    <a:pt x="8929" y="5684"/>
                    <a:pt x="9179" y="5527"/>
                    <a:pt x="9328" y="5286"/>
                  </a:cubicBezTo>
                  <a:cubicBezTo>
                    <a:pt x="9531" y="4980"/>
                    <a:pt x="9550" y="4536"/>
                    <a:pt x="9596" y="4184"/>
                  </a:cubicBezTo>
                  <a:cubicBezTo>
                    <a:pt x="9605" y="4017"/>
                    <a:pt x="9587" y="3841"/>
                    <a:pt x="9559" y="3674"/>
                  </a:cubicBezTo>
                  <a:cubicBezTo>
                    <a:pt x="9550" y="3461"/>
                    <a:pt x="9504" y="3257"/>
                    <a:pt x="9429" y="3054"/>
                  </a:cubicBezTo>
                  <a:cubicBezTo>
                    <a:pt x="9365" y="2887"/>
                    <a:pt x="9290" y="2730"/>
                    <a:pt x="9207" y="2563"/>
                  </a:cubicBezTo>
                  <a:cubicBezTo>
                    <a:pt x="9114" y="2405"/>
                    <a:pt x="9003" y="2248"/>
                    <a:pt x="8892" y="2090"/>
                  </a:cubicBezTo>
                  <a:lnTo>
                    <a:pt x="8633" y="1674"/>
                  </a:lnTo>
                  <a:cubicBezTo>
                    <a:pt x="8485" y="1479"/>
                    <a:pt x="8318" y="1303"/>
                    <a:pt x="8114" y="1155"/>
                  </a:cubicBezTo>
                  <a:cubicBezTo>
                    <a:pt x="7716" y="840"/>
                    <a:pt x="7299" y="525"/>
                    <a:pt x="6817" y="349"/>
                  </a:cubicBezTo>
                  <a:cubicBezTo>
                    <a:pt x="6382" y="182"/>
                    <a:pt x="5928" y="71"/>
                    <a:pt x="5465" y="16"/>
                  </a:cubicBezTo>
                  <a:cubicBezTo>
                    <a:pt x="5365" y="5"/>
                    <a:pt x="5263" y="1"/>
                    <a:pt x="5161" y="1"/>
                  </a:cubicBezTo>
                  <a:close/>
                  <a:moveTo>
                    <a:pt x="101" y="6334"/>
                  </a:moveTo>
                  <a:cubicBezTo>
                    <a:pt x="106" y="6371"/>
                    <a:pt x="115" y="6413"/>
                    <a:pt x="130" y="6462"/>
                  </a:cubicBezTo>
                  <a:cubicBezTo>
                    <a:pt x="120" y="6420"/>
                    <a:pt x="110" y="6377"/>
                    <a:pt x="101" y="633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8"/>
            <p:cNvSpPr/>
            <p:nvPr/>
          </p:nvSpPr>
          <p:spPr>
            <a:xfrm>
              <a:off x="7214281" y="1232512"/>
              <a:ext cx="200154" cy="62845"/>
            </a:xfrm>
            <a:custGeom>
              <a:avLst/>
              <a:gdLst/>
              <a:ahLst/>
              <a:cxnLst/>
              <a:rect l="l" t="t" r="r" b="b"/>
              <a:pathLst>
                <a:path w="4169" h="1309" extrusionOk="0">
                  <a:moveTo>
                    <a:pt x="1349" y="1"/>
                  </a:moveTo>
                  <a:cubicBezTo>
                    <a:pt x="1136" y="1"/>
                    <a:pt x="922" y="57"/>
                    <a:pt x="732" y="168"/>
                  </a:cubicBezTo>
                  <a:cubicBezTo>
                    <a:pt x="565" y="251"/>
                    <a:pt x="417" y="353"/>
                    <a:pt x="269" y="474"/>
                  </a:cubicBezTo>
                  <a:cubicBezTo>
                    <a:pt x="102" y="622"/>
                    <a:pt x="74" y="844"/>
                    <a:pt x="0" y="1048"/>
                  </a:cubicBezTo>
                  <a:cubicBezTo>
                    <a:pt x="380" y="1150"/>
                    <a:pt x="519" y="1233"/>
                    <a:pt x="685" y="1252"/>
                  </a:cubicBezTo>
                  <a:cubicBezTo>
                    <a:pt x="899" y="1289"/>
                    <a:pt x="1112" y="1307"/>
                    <a:pt x="1334" y="1307"/>
                  </a:cubicBezTo>
                  <a:cubicBezTo>
                    <a:pt x="1389" y="1308"/>
                    <a:pt x="1444" y="1309"/>
                    <a:pt x="1499" y="1309"/>
                  </a:cubicBezTo>
                  <a:cubicBezTo>
                    <a:pt x="2001" y="1309"/>
                    <a:pt x="2510" y="1270"/>
                    <a:pt x="3010" y="1187"/>
                  </a:cubicBezTo>
                  <a:cubicBezTo>
                    <a:pt x="3251" y="1150"/>
                    <a:pt x="3492" y="1067"/>
                    <a:pt x="3733" y="1002"/>
                  </a:cubicBezTo>
                  <a:cubicBezTo>
                    <a:pt x="3872" y="965"/>
                    <a:pt x="4048" y="909"/>
                    <a:pt x="4103" y="761"/>
                  </a:cubicBezTo>
                  <a:cubicBezTo>
                    <a:pt x="4168" y="585"/>
                    <a:pt x="3927" y="474"/>
                    <a:pt x="3788" y="409"/>
                  </a:cubicBezTo>
                  <a:cubicBezTo>
                    <a:pt x="3446" y="261"/>
                    <a:pt x="3020" y="224"/>
                    <a:pt x="2649" y="159"/>
                  </a:cubicBezTo>
                  <a:cubicBezTo>
                    <a:pt x="2306" y="94"/>
                    <a:pt x="1964" y="75"/>
                    <a:pt x="1612" y="29"/>
                  </a:cubicBezTo>
                  <a:cubicBezTo>
                    <a:pt x="1525" y="10"/>
                    <a:pt x="1437" y="1"/>
                    <a:pt x="13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8"/>
            <p:cNvSpPr/>
            <p:nvPr/>
          </p:nvSpPr>
          <p:spPr>
            <a:xfrm>
              <a:off x="7598452" y="1194248"/>
              <a:ext cx="260646" cy="135436"/>
            </a:xfrm>
            <a:custGeom>
              <a:avLst/>
              <a:gdLst/>
              <a:ahLst/>
              <a:cxnLst/>
              <a:rect l="l" t="t" r="r" b="b"/>
              <a:pathLst>
                <a:path w="5429" h="2821" extrusionOk="0">
                  <a:moveTo>
                    <a:pt x="45" y="1870"/>
                  </a:moveTo>
                  <a:cubicBezTo>
                    <a:pt x="9" y="1870"/>
                    <a:pt x="1" y="1905"/>
                    <a:pt x="66" y="2067"/>
                  </a:cubicBezTo>
                  <a:cubicBezTo>
                    <a:pt x="74" y="2004"/>
                    <a:pt x="87" y="1942"/>
                    <a:pt x="105" y="1882"/>
                  </a:cubicBezTo>
                  <a:lnTo>
                    <a:pt x="105" y="1882"/>
                  </a:lnTo>
                  <a:cubicBezTo>
                    <a:pt x="104" y="1882"/>
                    <a:pt x="103" y="1882"/>
                    <a:pt x="103" y="1882"/>
                  </a:cubicBezTo>
                  <a:cubicBezTo>
                    <a:pt x="81" y="1877"/>
                    <a:pt x="60" y="1870"/>
                    <a:pt x="45" y="1870"/>
                  </a:cubicBezTo>
                  <a:close/>
                  <a:moveTo>
                    <a:pt x="3007" y="0"/>
                  </a:moveTo>
                  <a:cubicBezTo>
                    <a:pt x="2521" y="0"/>
                    <a:pt x="2044" y="161"/>
                    <a:pt x="1594" y="363"/>
                  </a:cubicBezTo>
                  <a:cubicBezTo>
                    <a:pt x="1233" y="548"/>
                    <a:pt x="909" y="798"/>
                    <a:pt x="649" y="1095"/>
                  </a:cubicBezTo>
                  <a:cubicBezTo>
                    <a:pt x="529" y="1234"/>
                    <a:pt x="427" y="1382"/>
                    <a:pt x="325" y="1530"/>
                  </a:cubicBezTo>
                  <a:cubicBezTo>
                    <a:pt x="297" y="1576"/>
                    <a:pt x="251" y="1623"/>
                    <a:pt x="205" y="1651"/>
                  </a:cubicBezTo>
                  <a:cubicBezTo>
                    <a:pt x="162" y="1725"/>
                    <a:pt x="129" y="1802"/>
                    <a:pt x="105" y="1882"/>
                  </a:cubicBezTo>
                  <a:lnTo>
                    <a:pt x="105" y="1882"/>
                  </a:lnTo>
                  <a:cubicBezTo>
                    <a:pt x="160" y="1882"/>
                    <a:pt x="215" y="1891"/>
                    <a:pt x="270" y="1891"/>
                  </a:cubicBezTo>
                  <a:cubicBezTo>
                    <a:pt x="362" y="1891"/>
                    <a:pt x="436" y="1938"/>
                    <a:pt x="529" y="1938"/>
                  </a:cubicBezTo>
                  <a:cubicBezTo>
                    <a:pt x="621" y="1938"/>
                    <a:pt x="714" y="1947"/>
                    <a:pt x="807" y="1965"/>
                  </a:cubicBezTo>
                  <a:cubicBezTo>
                    <a:pt x="877" y="1976"/>
                    <a:pt x="948" y="1981"/>
                    <a:pt x="1018" y="1981"/>
                  </a:cubicBezTo>
                  <a:cubicBezTo>
                    <a:pt x="1068" y="1981"/>
                    <a:pt x="1118" y="1979"/>
                    <a:pt x="1168" y="1975"/>
                  </a:cubicBezTo>
                  <a:cubicBezTo>
                    <a:pt x="1335" y="1975"/>
                    <a:pt x="1492" y="2012"/>
                    <a:pt x="1659" y="2021"/>
                  </a:cubicBezTo>
                  <a:cubicBezTo>
                    <a:pt x="2085" y="2049"/>
                    <a:pt x="2511" y="2114"/>
                    <a:pt x="2928" y="2197"/>
                  </a:cubicBezTo>
                  <a:cubicBezTo>
                    <a:pt x="3132" y="2243"/>
                    <a:pt x="3326" y="2243"/>
                    <a:pt x="3530" y="2290"/>
                  </a:cubicBezTo>
                  <a:cubicBezTo>
                    <a:pt x="3752" y="2354"/>
                    <a:pt x="3975" y="2438"/>
                    <a:pt x="4188" y="2540"/>
                  </a:cubicBezTo>
                  <a:cubicBezTo>
                    <a:pt x="4317" y="2595"/>
                    <a:pt x="4428" y="2660"/>
                    <a:pt x="4549" y="2725"/>
                  </a:cubicBezTo>
                  <a:cubicBezTo>
                    <a:pt x="4591" y="2750"/>
                    <a:pt x="4685" y="2820"/>
                    <a:pt x="4751" y="2820"/>
                  </a:cubicBezTo>
                  <a:cubicBezTo>
                    <a:pt x="4758" y="2820"/>
                    <a:pt x="4765" y="2819"/>
                    <a:pt x="4771" y="2818"/>
                  </a:cubicBezTo>
                  <a:cubicBezTo>
                    <a:pt x="4836" y="2799"/>
                    <a:pt x="4938" y="2642"/>
                    <a:pt x="4984" y="2595"/>
                  </a:cubicBezTo>
                  <a:cubicBezTo>
                    <a:pt x="5095" y="2466"/>
                    <a:pt x="5188" y="2327"/>
                    <a:pt x="5271" y="2169"/>
                  </a:cubicBezTo>
                  <a:cubicBezTo>
                    <a:pt x="5336" y="2058"/>
                    <a:pt x="5382" y="1928"/>
                    <a:pt x="5420" y="1799"/>
                  </a:cubicBezTo>
                  <a:cubicBezTo>
                    <a:pt x="5429" y="1706"/>
                    <a:pt x="5373" y="1632"/>
                    <a:pt x="5373" y="1539"/>
                  </a:cubicBezTo>
                  <a:cubicBezTo>
                    <a:pt x="5382" y="1336"/>
                    <a:pt x="5327" y="1141"/>
                    <a:pt x="5216" y="974"/>
                  </a:cubicBezTo>
                  <a:cubicBezTo>
                    <a:pt x="5049" y="743"/>
                    <a:pt x="4827" y="567"/>
                    <a:pt x="4577" y="465"/>
                  </a:cubicBezTo>
                  <a:cubicBezTo>
                    <a:pt x="4262" y="317"/>
                    <a:pt x="3947" y="196"/>
                    <a:pt x="3623" y="94"/>
                  </a:cubicBezTo>
                  <a:cubicBezTo>
                    <a:pt x="3417" y="29"/>
                    <a:pt x="3211" y="0"/>
                    <a:pt x="30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8"/>
            <p:cNvSpPr/>
            <p:nvPr/>
          </p:nvSpPr>
          <p:spPr>
            <a:xfrm>
              <a:off x="7059500" y="1278265"/>
              <a:ext cx="100101" cy="58140"/>
            </a:xfrm>
            <a:custGeom>
              <a:avLst/>
              <a:gdLst/>
              <a:ahLst/>
              <a:cxnLst/>
              <a:rect l="l" t="t" r="r" b="b"/>
              <a:pathLst>
                <a:path w="2085" h="1211" extrusionOk="0">
                  <a:moveTo>
                    <a:pt x="586" y="0"/>
                  </a:moveTo>
                  <a:cubicBezTo>
                    <a:pt x="453" y="0"/>
                    <a:pt x="316" y="32"/>
                    <a:pt x="242" y="123"/>
                  </a:cubicBezTo>
                  <a:cubicBezTo>
                    <a:pt x="1" y="428"/>
                    <a:pt x="19" y="827"/>
                    <a:pt x="19" y="1197"/>
                  </a:cubicBezTo>
                  <a:cubicBezTo>
                    <a:pt x="202" y="1206"/>
                    <a:pt x="384" y="1210"/>
                    <a:pt x="565" y="1210"/>
                  </a:cubicBezTo>
                  <a:cubicBezTo>
                    <a:pt x="787" y="1210"/>
                    <a:pt x="1008" y="1203"/>
                    <a:pt x="1233" y="1188"/>
                  </a:cubicBezTo>
                  <a:cubicBezTo>
                    <a:pt x="1464" y="1188"/>
                    <a:pt x="1696" y="1142"/>
                    <a:pt x="1909" y="1049"/>
                  </a:cubicBezTo>
                  <a:cubicBezTo>
                    <a:pt x="1955" y="1021"/>
                    <a:pt x="1992" y="993"/>
                    <a:pt x="2029" y="956"/>
                  </a:cubicBezTo>
                  <a:cubicBezTo>
                    <a:pt x="2085" y="901"/>
                    <a:pt x="2075" y="910"/>
                    <a:pt x="2057" y="845"/>
                  </a:cubicBezTo>
                  <a:cubicBezTo>
                    <a:pt x="2020" y="716"/>
                    <a:pt x="1937" y="604"/>
                    <a:pt x="1816" y="540"/>
                  </a:cubicBezTo>
                  <a:cubicBezTo>
                    <a:pt x="1696" y="419"/>
                    <a:pt x="1557" y="317"/>
                    <a:pt x="1418" y="225"/>
                  </a:cubicBezTo>
                  <a:cubicBezTo>
                    <a:pt x="1223" y="141"/>
                    <a:pt x="1020" y="67"/>
                    <a:pt x="816" y="30"/>
                  </a:cubicBezTo>
                  <a:cubicBezTo>
                    <a:pt x="752" y="12"/>
                    <a:pt x="670"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8"/>
            <p:cNvSpPr/>
            <p:nvPr/>
          </p:nvSpPr>
          <p:spPr>
            <a:xfrm>
              <a:off x="6925650" y="1246771"/>
              <a:ext cx="88530" cy="44553"/>
            </a:xfrm>
            <a:custGeom>
              <a:avLst/>
              <a:gdLst/>
              <a:ahLst/>
              <a:cxnLst/>
              <a:rect l="l" t="t" r="r" b="b"/>
              <a:pathLst>
                <a:path w="1844" h="928" extrusionOk="0">
                  <a:moveTo>
                    <a:pt x="196" y="800"/>
                  </a:moveTo>
                  <a:cubicBezTo>
                    <a:pt x="131" y="809"/>
                    <a:pt x="66" y="823"/>
                    <a:pt x="1" y="844"/>
                  </a:cubicBezTo>
                  <a:lnTo>
                    <a:pt x="177" y="844"/>
                  </a:lnTo>
                  <a:cubicBezTo>
                    <a:pt x="183" y="829"/>
                    <a:pt x="189" y="814"/>
                    <a:pt x="196" y="800"/>
                  </a:cubicBezTo>
                  <a:close/>
                  <a:moveTo>
                    <a:pt x="1344" y="1"/>
                  </a:moveTo>
                  <a:cubicBezTo>
                    <a:pt x="1149" y="10"/>
                    <a:pt x="955" y="66"/>
                    <a:pt x="779" y="167"/>
                  </a:cubicBezTo>
                  <a:cubicBezTo>
                    <a:pt x="524" y="308"/>
                    <a:pt x="319" y="532"/>
                    <a:pt x="196" y="800"/>
                  </a:cubicBezTo>
                  <a:lnTo>
                    <a:pt x="196" y="800"/>
                  </a:lnTo>
                  <a:cubicBezTo>
                    <a:pt x="260" y="791"/>
                    <a:pt x="325" y="787"/>
                    <a:pt x="389" y="787"/>
                  </a:cubicBezTo>
                  <a:cubicBezTo>
                    <a:pt x="640" y="787"/>
                    <a:pt x="890" y="844"/>
                    <a:pt x="1140" y="881"/>
                  </a:cubicBezTo>
                  <a:cubicBezTo>
                    <a:pt x="1260" y="908"/>
                    <a:pt x="1390" y="927"/>
                    <a:pt x="1510" y="927"/>
                  </a:cubicBezTo>
                  <a:cubicBezTo>
                    <a:pt x="1640" y="927"/>
                    <a:pt x="1659" y="844"/>
                    <a:pt x="1723" y="751"/>
                  </a:cubicBezTo>
                  <a:cubicBezTo>
                    <a:pt x="1798" y="658"/>
                    <a:pt x="1835" y="547"/>
                    <a:pt x="1844" y="427"/>
                  </a:cubicBezTo>
                  <a:cubicBezTo>
                    <a:pt x="1844" y="316"/>
                    <a:pt x="1807" y="205"/>
                    <a:pt x="1723" y="130"/>
                  </a:cubicBezTo>
                  <a:cubicBezTo>
                    <a:pt x="1677" y="84"/>
                    <a:pt x="1686" y="75"/>
                    <a:pt x="1612" y="47"/>
                  </a:cubicBezTo>
                  <a:cubicBezTo>
                    <a:pt x="1529" y="19"/>
                    <a:pt x="1436" y="1"/>
                    <a:pt x="1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8"/>
            <p:cNvSpPr/>
            <p:nvPr/>
          </p:nvSpPr>
          <p:spPr>
            <a:xfrm>
              <a:off x="6533649" y="1000149"/>
              <a:ext cx="412715" cy="255748"/>
            </a:xfrm>
            <a:custGeom>
              <a:avLst/>
              <a:gdLst/>
              <a:ahLst/>
              <a:cxnLst/>
              <a:rect l="l" t="t" r="r" b="b"/>
              <a:pathLst>
                <a:path w="9902" h="6136" extrusionOk="0">
                  <a:moveTo>
                    <a:pt x="5058" y="0"/>
                  </a:moveTo>
                  <a:cubicBezTo>
                    <a:pt x="4539" y="0"/>
                    <a:pt x="4022" y="91"/>
                    <a:pt x="3511" y="176"/>
                  </a:cubicBezTo>
                  <a:cubicBezTo>
                    <a:pt x="3011" y="259"/>
                    <a:pt x="2473" y="269"/>
                    <a:pt x="2010" y="482"/>
                  </a:cubicBezTo>
                  <a:cubicBezTo>
                    <a:pt x="1529" y="676"/>
                    <a:pt x="1075" y="936"/>
                    <a:pt x="658" y="1241"/>
                  </a:cubicBezTo>
                  <a:cubicBezTo>
                    <a:pt x="501" y="1389"/>
                    <a:pt x="352" y="1556"/>
                    <a:pt x="241" y="1751"/>
                  </a:cubicBezTo>
                  <a:cubicBezTo>
                    <a:pt x="158" y="1853"/>
                    <a:pt x="93" y="1973"/>
                    <a:pt x="56" y="2103"/>
                  </a:cubicBezTo>
                  <a:cubicBezTo>
                    <a:pt x="37" y="2205"/>
                    <a:pt x="19" y="2306"/>
                    <a:pt x="10" y="2408"/>
                  </a:cubicBezTo>
                  <a:cubicBezTo>
                    <a:pt x="0" y="2538"/>
                    <a:pt x="19" y="2668"/>
                    <a:pt x="47" y="2797"/>
                  </a:cubicBezTo>
                  <a:cubicBezTo>
                    <a:pt x="56" y="2881"/>
                    <a:pt x="56" y="2973"/>
                    <a:pt x="47" y="3066"/>
                  </a:cubicBezTo>
                  <a:cubicBezTo>
                    <a:pt x="47" y="3168"/>
                    <a:pt x="0" y="3251"/>
                    <a:pt x="0" y="3353"/>
                  </a:cubicBezTo>
                  <a:cubicBezTo>
                    <a:pt x="10" y="3446"/>
                    <a:pt x="37" y="3529"/>
                    <a:pt x="93" y="3603"/>
                  </a:cubicBezTo>
                  <a:cubicBezTo>
                    <a:pt x="158" y="3788"/>
                    <a:pt x="260" y="3964"/>
                    <a:pt x="399" y="4122"/>
                  </a:cubicBezTo>
                  <a:cubicBezTo>
                    <a:pt x="723" y="4418"/>
                    <a:pt x="1093" y="4659"/>
                    <a:pt x="1501" y="4826"/>
                  </a:cubicBezTo>
                  <a:cubicBezTo>
                    <a:pt x="1751" y="4918"/>
                    <a:pt x="2001" y="4983"/>
                    <a:pt x="2260" y="5020"/>
                  </a:cubicBezTo>
                  <a:cubicBezTo>
                    <a:pt x="2575" y="5085"/>
                    <a:pt x="2890" y="5169"/>
                    <a:pt x="3205" y="5252"/>
                  </a:cubicBezTo>
                  <a:cubicBezTo>
                    <a:pt x="4122" y="5483"/>
                    <a:pt x="5030" y="5771"/>
                    <a:pt x="5928" y="6058"/>
                  </a:cubicBezTo>
                  <a:cubicBezTo>
                    <a:pt x="6145" y="6109"/>
                    <a:pt x="6365" y="6136"/>
                    <a:pt x="6587" y="6136"/>
                  </a:cubicBezTo>
                  <a:cubicBezTo>
                    <a:pt x="6725" y="6136"/>
                    <a:pt x="6864" y="6125"/>
                    <a:pt x="7003" y="6104"/>
                  </a:cubicBezTo>
                  <a:cubicBezTo>
                    <a:pt x="7429" y="6048"/>
                    <a:pt x="7818" y="5882"/>
                    <a:pt x="8244" y="5798"/>
                  </a:cubicBezTo>
                  <a:cubicBezTo>
                    <a:pt x="8457" y="5761"/>
                    <a:pt x="8652" y="5659"/>
                    <a:pt x="8865" y="5613"/>
                  </a:cubicBezTo>
                  <a:cubicBezTo>
                    <a:pt x="9004" y="5585"/>
                    <a:pt x="9133" y="5548"/>
                    <a:pt x="9263" y="5493"/>
                  </a:cubicBezTo>
                  <a:cubicBezTo>
                    <a:pt x="9439" y="5409"/>
                    <a:pt x="9550" y="5215"/>
                    <a:pt x="9819" y="5048"/>
                  </a:cubicBezTo>
                  <a:cubicBezTo>
                    <a:pt x="9865" y="4705"/>
                    <a:pt x="9902" y="4390"/>
                    <a:pt x="9800" y="4057"/>
                  </a:cubicBezTo>
                  <a:cubicBezTo>
                    <a:pt x="9754" y="3909"/>
                    <a:pt x="9698" y="3751"/>
                    <a:pt x="9643" y="3594"/>
                  </a:cubicBezTo>
                  <a:cubicBezTo>
                    <a:pt x="9569" y="3399"/>
                    <a:pt x="9485" y="3205"/>
                    <a:pt x="9383" y="3020"/>
                  </a:cubicBezTo>
                  <a:cubicBezTo>
                    <a:pt x="9189" y="2621"/>
                    <a:pt x="8929" y="2251"/>
                    <a:pt x="8633" y="1927"/>
                  </a:cubicBezTo>
                  <a:cubicBezTo>
                    <a:pt x="8439" y="1714"/>
                    <a:pt x="8216" y="1528"/>
                    <a:pt x="8003" y="1325"/>
                  </a:cubicBezTo>
                  <a:cubicBezTo>
                    <a:pt x="7744" y="1065"/>
                    <a:pt x="7457" y="834"/>
                    <a:pt x="7151" y="630"/>
                  </a:cubicBezTo>
                  <a:cubicBezTo>
                    <a:pt x="6660" y="315"/>
                    <a:pt x="6104" y="111"/>
                    <a:pt x="5530" y="28"/>
                  </a:cubicBezTo>
                  <a:cubicBezTo>
                    <a:pt x="5373" y="8"/>
                    <a:pt x="5215" y="0"/>
                    <a:pt x="50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8"/>
            <p:cNvSpPr/>
            <p:nvPr/>
          </p:nvSpPr>
          <p:spPr>
            <a:xfrm>
              <a:off x="6505424" y="1219933"/>
              <a:ext cx="310433" cy="92035"/>
            </a:xfrm>
            <a:custGeom>
              <a:avLst/>
              <a:gdLst/>
              <a:ahLst/>
              <a:cxnLst/>
              <a:rect l="l" t="t" r="r" b="b"/>
              <a:pathLst>
                <a:path w="6466" h="1917" extrusionOk="0">
                  <a:moveTo>
                    <a:pt x="2060" y="0"/>
                  </a:moveTo>
                  <a:cubicBezTo>
                    <a:pt x="1926" y="0"/>
                    <a:pt x="1790" y="18"/>
                    <a:pt x="1649" y="60"/>
                  </a:cubicBezTo>
                  <a:cubicBezTo>
                    <a:pt x="1316" y="143"/>
                    <a:pt x="1010" y="282"/>
                    <a:pt x="723" y="467"/>
                  </a:cubicBezTo>
                  <a:cubicBezTo>
                    <a:pt x="584" y="551"/>
                    <a:pt x="454" y="652"/>
                    <a:pt x="334" y="764"/>
                  </a:cubicBezTo>
                  <a:cubicBezTo>
                    <a:pt x="232" y="875"/>
                    <a:pt x="139" y="1004"/>
                    <a:pt x="65" y="1134"/>
                  </a:cubicBezTo>
                  <a:cubicBezTo>
                    <a:pt x="28" y="1329"/>
                    <a:pt x="1" y="1421"/>
                    <a:pt x="93" y="1569"/>
                  </a:cubicBezTo>
                  <a:cubicBezTo>
                    <a:pt x="177" y="1662"/>
                    <a:pt x="278" y="1727"/>
                    <a:pt x="399" y="1755"/>
                  </a:cubicBezTo>
                  <a:cubicBezTo>
                    <a:pt x="683" y="1874"/>
                    <a:pt x="968" y="1917"/>
                    <a:pt x="1257" y="1917"/>
                  </a:cubicBezTo>
                  <a:cubicBezTo>
                    <a:pt x="1438" y="1917"/>
                    <a:pt x="1621" y="1900"/>
                    <a:pt x="1807" y="1875"/>
                  </a:cubicBezTo>
                  <a:cubicBezTo>
                    <a:pt x="1973" y="1847"/>
                    <a:pt x="2122" y="1782"/>
                    <a:pt x="2279" y="1755"/>
                  </a:cubicBezTo>
                  <a:cubicBezTo>
                    <a:pt x="2418" y="1736"/>
                    <a:pt x="2548" y="1736"/>
                    <a:pt x="2677" y="1718"/>
                  </a:cubicBezTo>
                  <a:cubicBezTo>
                    <a:pt x="3048" y="1662"/>
                    <a:pt x="3409" y="1634"/>
                    <a:pt x="3780" y="1616"/>
                  </a:cubicBezTo>
                  <a:cubicBezTo>
                    <a:pt x="3821" y="1617"/>
                    <a:pt x="3862" y="1618"/>
                    <a:pt x="3903" y="1618"/>
                  </a:cubicBezTo>
                  <a:cubicBezTo>
                    <a:pt x="4100" y="1618"/>
                    <a:pt x="4293" y="1600"/>
                    <a:pt x="4493" y="1569"/>
                  </a:cubicBezTo>
                  <a:cubicBezTo>
                    <a:pt x="4604" y="1542"/>
                    <a:pt x="4715" y="1505"/>
                    <a:pt x="4817" y="1458"/>
                  </a:cubicBezTo>
                  <a:cubicBezTo>
                    <a:pt x="4877" y="1430"/>
                    <a:pt x="4935" y="1398"/>
                    <a:pt x="4993" y="1365"/>
                  </a:cubicBezTo>
                  <a:lnTo>
                    <a:pt x="4993" y="1365"/>
                  </a:lnTo>
                  <a:lnTo>
                    <a:pt x="5113" y="1486"/>
                  </a:lnTo>
                  <a:cubicBezTo>
                    <a:pt x="5456" y="1393"/>
                    <a:pt x="5817" y="1403"/>
                    <a:pt x="6160" y="1319"/>
                  </a:cubicBezTo>
                  <a:cubicBezTo>
                    <a:pt x="6262" y="1282"/>
                    <a:pt x="6364" y="1245"/>
                    <a:pt x="6466" y="1217"/>
                  </a:cubicBezTo>
                  <a:cubicBezTo>
                    <a:pt x="6466" y="1069"/>
                    <a:pt x="6169" y="1051"/>
                    <a:pt x="6077" y="1041"/>
                  </a:cubicBezTo>
                  <a:cubicBezTo>
                    <a:pt x="5799" y="1051"/>
                    <a:pt x="5530" y="1106"/>
                    <a:pt x="5280" y="1208"/>
                  </a:cubicBezTo>
                  <a:cubicBezTo>
                    <a:pt x="5182" y="1254"/>
                    <a:pt x="5088" y="1311"/>
                    <a:pt x="4993" y="1365"/>
                  </a:cubicBezTo>
                  <a:lnTo>
                    <a:pt x="4993" y="1365"/>
                  </a:lnTo>
                  <a:lnTo>
                    <a:pt x="4928" y="1301"/>
                  </a:lnTo>
                  <a:cubicBezTo>
                    <a:pt x="4928" y="1273"/>
                    <a:pt x="4937" y="1254"/>
                    <a:pt x="4937" y="1236"/>
                  </a:cubicBezTo>
                  <a:cubicBezTo>
                    <a:pt x="4956" y="1060"/>
                    <a:pt x="4836" y="995"/>
                    <a:pt x="4706" y="921"/>
                  </a:cubicBezTo>
                  <a:cubicBezTo>
                    <a:pt x="4539" y="801"/>
                    <a:pt x="4363" y="699"/>
                    <a:pt x="4169" y="634"/>
                  </a:cubicBezTo>
                  <a:cubicBezTo>
                    <a:pt x="3789" y="523"/>
                    <a:pt x="3437" y="347"/>
                    <a:pt x="3057" y="226"/>
                  </a:cubicBezTo>
                  <a:cubicBezTo>
                    <a:pt x="2718" y="113"/>
                    <a:pt x="2398" y="0"/>
                    <a:pt x="2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8"/>
            <p:cNvSpPr/>
            <p:nvPr/>
          </p:nvSpPr>
          <p:spPr>
            <a:xfrm>
              <a:off x="6471331" y="1185720"/>
              <a:ext cx="62317" cy="70191"/>
            </a:xfrm>
            <a:custGeom>
              <a:avLst/>
              <a:gdLst/>
              <a:ahLst/>
              <a:cxnLst/>
              <a:rect l="l" t="t" r="r" b="b"/>
              <a:pathLst>
                <a:path w="1298" h="1462" extrusionOk="0">
                  <a:moveTo>
                    <a:pt x="737" y="0"/>
                  </a:moveTo>
                  <a:cubicBezTo>
                    <a:pt x="652" y="0"/>
                    <a:pt x="568" y="15"/>
                    <a:pt x="492" y="46"/>
                  </a:cubicBezTo>
                  <a:cubicBezTo>
                    <a:pt x="362" y="120"/>
                    <a:pt x="297" y="306"/>
                    <a:pt x="186" y="352"/>
                  </a:cubicBezTo>
                  <a:cubicBezTo>
                    <a:pt x="167" y="481"/>
                    <a:pt x="167" y="620"/>
                    <a:pt x="177" y="759"/>
                  </a:cubicBezTo>
                  <a:lnTo>
                    <a:pt x="1" y="1065"/>
                  </a:lnTo>
                  <a:cubicBezTo>
                    <a:pt x="1" y="1289"/>
                    <a:pt x="187" y="1461"/>
                    <a:pt x="399" y="1461"/>
                  </a:cubicBezTo>
                  <a:cubicBezTo>
                    <a:pt x="423" y="1461"/>
                    <a:pt x="448" y="1459"/>
                    <a:pt x="473" y="1454"/>
                  </a:cubicBezTo>
                  <a:cubicBezTo>
                    <a:pt x="566" y="1436"/>
                    <a:pt x="658" y="1426"/>
                    <a:pt x="742" y="1408"/>
                  </a:cubicBezTo>
                  <a:cubicBezTo>
                    <a:pt x="853" y="1361"/>
                    <a:pt x="955" y="1287"/>
                    <a:pt x="1038" y="1195"/>
                  </a:cubicBezTo>
                  <a:cubicBezTo>
                    <a:pt x="1223" y="972"/>
                    <a:pt x="1298" y="676"/>
                    <a:pt x="1223" y="389"/>
                  </a:cubicBezTo>
                  <a:cubicBezTo>
                    <a:pt x="1177" y="176"/>
                    <a:pt x="1084" y="18"/>
                    <a:pt x="853" y="9"/>
                  </a:cubicBezTo>
                  <a:cubicBezTo>
                    <a:pt x="815" y="3"/>
                    <a:pt x="776"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8"/>
            <p:cNvSpPr/>
            <p:nvPr/>
          </p:nvSpPr>
          <p:spPr>
            <a:xfrm>
              <a:off x="7426818" y="1267703"/>
              <a:ext cx="78784" cy="28614"/>
            </a:xfrm>
            <a:custGeom>
              <a:avLst/>
              <a:gdLst/>
              <a:ahLst/>
              <a:cxnLst/>
              <a:rect l="l" t="t" r="r" b="b"/>
              <a:pathLst>
                <a:path w="1641" h="596" extrusionOk="0">
                  <a:moveTo>
                    <a:pt x="362" y="0"/>
                  </a:moveTo>
                  <a:cubicBezTo>
                    <a:pt x="241" y="28"/>
                    <a:pt x="84" y="176"/>
                    <a:pt x="1" y="232"/>
                  </a:cubicBezTo>
                  <a:lnTo>
                    <a:pt x="130" y="315"/>
                  </a:lnTo>
                  <a:cubicBezTo>
                    <a:pt x="427" y="426"/>
                    <a:pt x="732" y="510"/>
                    <a:pt x="1047" y="574"/>
                  </a:cubicBezTo>
                  <a:cubicBezTo>
                    <a:pt x="1140" y="588"/>
                    <a:pt x="1235" y="595"/>
                    <a:pt x="1331" y="595"/>
                  </a:cubicBezTo>
                  <a:cubicBezTo>
                    <a:pt x="1427" y="595"/>
                    <a:pt x="1524" y="588"/>
                    <a:pt x="1622" y="574"/>
                  </a:cubicBezTo>
                  <a:cubicBezTo>
                    <a:pt x="1640" y="472"/>
                    <a:pt x="1464" y="408"/>
                    <a:pt x="1408" y="380"/>
                  </a:cubicBezTo>
                  <a:cubicBezTo>
                    <a:pt x="1297" y="315"/>
                    <a:pt x="1186" y="259"/>
                    <a:pt x="1075" y="204"/>
                  </a:cubicBezTo>
                  <a:cubicBezTo>
                    <a:pt x="899" y="121"/>
                    <a:pt x="723" y="9"/>
                    <a:pt x="5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0" name="Google Shape;1890;p28"/>
          <p:cNvSpPr/>
          <p:nvPr/>
        </p:nvSpPr>
        <p:spPr>
          <a:xfrm>
            <a:off x="6903025" y="361864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8"/>
          <p:cNvSpPr/>
          <p:nvPr/>
        </p:nvSpPr>
        <p:spPr>
          <a:xfrm>
            <a:off x="6591397" y="4287100"/>
            <a:ext cx="142080" cy="132162"/>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8"/>
          <p:cNvSpPr/>
          <p:nvPr/>
        </p:nvSpPr>
        <p:spPr>
          <a:xfrm>
            <a:off x="7984557" y="3857361"/>
            <a:ext cx="54270" cy="38801"/>
          </a:xfrm>
          <a:custGeom>
            <a:avLst/>
            <a:gdLst/>
            <a:ahLst/>
            <a:cxnLst/>
            <a:rect l="l" t="t" r="r" b="b"/>
            <a:pathLst>
              <a:path w="1056" h="755" extrusionOk="0">
                <a:moveTo>
                  <a:pt x="497" y="1"/>
                </a:moveTo>
                <a:cubicBezTo>
                  <a:pt x="300" y="1"/>
                  <a:pt x="31" y="91"/>
                  <a:pt x="0" y="282"/>
                </a:cubicBezTo>
                <a:cubicBezTo>
                  <a:pt x="0" y="365"/>
                  <a:pt x="28" y="439"/>
                  <a:pt x="83" y="495"/>
                </a:cubicBezTo>
                <a:cubicBezTo>
                  <a:pt x="148" y="606"/>
                  <a:pt x="259" y="625"/>
                  <a:pt x="380" y="671"/>
                </a:cubicBezTo>
                <a:lnTo>
                  <a:pt x="491" y="754"/>
                </a:lnTo>
                <a:cubicBezTo>
                  <a:pt x="648" y="727"/>
                  <a:pt x="880" y="717"/>
                  <a:pt x="982" y="588"/>
                </a:cubicBezTo>
                <a:cubicBezTo>
                  <a:pt x="1028" y="532"/>
                  <a:pt x="1047" y="467"/>
                  <a:pt x="1056" y="393"/>
                </a:cubicBezTo>
                <a:cubicBezTo>
                  <a:pt x="1028" y="189"/>
                  <a:pt x="806" y="60"/>
                  <a:pt x="611" y="13"/>
                </a:cubicBezTo>
                <a:cubicBezTo>
                  <a:pt x="579" y="5"/>
                  <a:pt x="540" y="1"/>
                  <a:pt x="497" y="1"/>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8"/>
          <p:cNvSpPr/>
          <p:nvPr/>
        </p:nvSpPr>
        <p:spPr>
          <a:xfrm>
            <a:off x="7695000" y="3306647"/>
            <a:ext cx="156100" cy="113750"/>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8"/>
          <p:cNvSpPr/>
          <p:nvPr/>
        </p:nvSpPr>
        <p:spPr>
          <a:xfrm>
            <a:off x="2218350" y="39377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8"/>
          <p:cNvSpPr/>
          <p:nvPr/>
        </p:nvSpPr>
        <p:spPr>
          <a:xfrm>
            <a:off x="2702713" y="4367285"/>
            <a:ext cx="156100" cy="113750"/>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8"/>
          <p:cNvSpPr/>
          <p:nvPr/>
        </p:nvSpPr>
        <p:spPr>
          <a:xfrm flipH="1">
            <a:off x="7943405" y="3832364"/>
            <a:ext cx="95425" cy="88764"/>
          </a:xfrm>
          <a:custGeom>
            <a:avLst/>
            <a:gdLst/>
            <a:ahLst/>
            <a:cxnLst/>
            <a:rect l="l" t="t" r="r" b="b"/>
            <a:pathLst>
              <a:path w="1891" h="1759" extrusionOk="0">
                <a:moveTo>
                  <a:pt x="1125" y="1"/>
                </a:moveTo>
                <a:cubicBezTo>
                  <a:pt x="714" y="1"/>
                  <a:pt x="213" y="175"/>
                  <a:pt x="84" y="554"/>
                </a:cubicBezTo>
                <a:cubicBezTo>
                  <a:pt x="1" y="785"/>
                  <a:pt x="75" y="961"/>
                  <a:pt x="195" y="1174"/>
                </a:cubicBezTo>
                <a:cubicBezTo>
                  <a:pt x="269" y="1313"/>
                  <a:pt x="371" y="1452"/>
                  <a:pt x="445" y="1564"/>
                </a:cubicBezTo>
                <a:cubicBezTo>
                  <a:pt x="528" y="1684"/>
                  <a:pt x="612" y="1702"/>
                  <a:pt x="742" y="1758"/>
                </a:cubicBezTo>
                <a:cubicBezTo>
                  <a:pt x="1029" y="1684"/>
                  <a:pt x="1307" y="1610"/>
                  <a:pt x="1510" y="1443"/>
                </a:cubicBezTo>
                <a:cubicBezTo>
                  <a:pt x="1677" y="1276"/>
                  <a:pt x="1788" y="1073"/>
                  <a:pt x="1835" y="850"/>
                </a:cubicBezTo>
                <a:cubicBezTo>
                  <a:pt x="1890" y="656"/>
                  <a:pt x="1872" y="443"/>
                  <a:pt x="1779" y="257"/>
                </a:cubicBezTo>
                <a:cubicBezTo>
                  <a:pt x="1696" y="91"/>
                  <a:pt x="1557" y="63"/>
                  <a:pt x="1381" y="26"/>
                </a:cubicBezTo>
                <a:cubicBezTo>
                  <a:pt x="1303" y="9"/>
                  <a:pt x="1216" y="1"/>
                  <a:pt x="112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8"/>
          <p:cNvSpPr/>
          <p:nvPr/>
        </p:nvSpPr>
        <p:spPr>
          <a:xfrm flipH="1">
            <a:off x="8336684" y="4174162"/>
            <a:ext cx="80437" cy="60706"/>
          </a:xfrm>
          <a:custGeom>
            <a:avLst/>
            <a:gdLst/>
            <a:ahLst/>
            <a:cxnLst/>
            <a:rect l="l" t="t" r="r" b="b"/>
            <a:pathLst>
              <a:path w="1594" h="1203" extrusionOk="0">
                <a:moveTo>
                  <a:pt x="895" y="0"/>
                </a:moveTo>
                <a:cubicBezTo>
                  <a:pt x="795" y="0"/>
                  <a:pt x="696" y="21"/>
                  <a:pt x="603" y="63"/>
                </a:cubicBezTo>
                <a:cubicBezTo>
                  <a:pt x="399" y="146"/>
                  <a:pt x="158" y="304"/>
                  <a:pt x="84" y="507"/>
                </a:cubicBezTo>
                <a:cubicBezTo>
                  <a:pt x="1" y="711"/>
                  <a:pt x="130" y="832"/>
                  <a:pt x="279" y="952"/>
                </a:cubicBezTo>
                <a:cubicBezTo>
                  <a:pt x="362" y="1017"/>
                  <a:pt x="455" y="1082"/>
                  <a:pt x="547" y="1146"/>
                </a:cubicBezTo>
                <a:cubicBezTo>
                  <a:pt x="649" y="1184"/>
                  <a:pt x="760" y="1202"/>
                  <a:pt x="871" y="1202"/>
                </a:cubicBezTo>
                <a:cubicBezTo>
                  <a:pt x="1020" y="1119"/>
                  <a:pt x="1168" y="1054"/>
                  <a:pt x="1288" y="971"/>
                </a:cubicBezTo>
                <a:cubicBezTo>
                  <a:pt x="1381" y="924"/>
                  <a:pt x="1511" y="878"/>
                  <a:pt x="1529" y="757"/>
                </a:cubicBezTo>
                <a:cubicBezTo>
                  <a:pt x="1594" y="498"/>
                  <a:pt x="1409" y="192"/>
                  <a:pt x="1186" y="63"/>
                </a:cubicBezTo>
                <a:cubicBezTo>
                  <a:pt x="1094" y="21"/>
                  <a:pt x="994" y="0"/>
                  <a:pt x="89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8"/>
          <p:cNvSpPr/>
          <p:nvPr/>
        </p:nvSpPr>
        <p:spPr>
          <a:xfrm>
            <a:off x="7299325" y="1213090"/>
            <a:ext cx="78666" cy="57328"/>
          </a:xfrm>
          <a:custGeom>
            <a:avLst/>
            <a:gdLst/>
            <a:ahLst/>
            <a:cxnLst/>
            <a:rect l="l" t="t" r="r" b="b"/>
            <a:pathLst>
              <a:path w="1047" h="763" extrusionOk="0">
                <a:moveTo>
                  <a:pt x="504" y="0"/>
                </a:moveTo>
                <a:cubicBezTo>
                  <a:pt x="306" y="0"/>
                  <a:pt x="31" y="97"/>
                  <a:pt x="0" y="290"/>
                </a:cubicBezTo>
                <a:cubicBezTo>
                  <a:pt x="0" y="364"/>
                  <a:pt x="28" y="438"/>
                  <a:pt x="74" y="503"/>
                </a:cubicBezTo>
                <a:cubicBezTo>
                  <a:pt x="139" y="614"/>
                  <a:pt x="260" y="623"/>
                  <a:pt x="371" y="670"/>
                </a:cubicBezTo>
                <a:lnTo>
                  <a:pt x="491" y="762"/>
                </a:lnTo>
                <a:cubicBezTo>
                  <a:pt x="649" y="725"/>
                  <a:pt x="871" y="716"/>
                  <a:pt x="973" y="586"/>
                </a:cubicBezTo>
                <a:cubicBezTo>
                  <a:pt x="1019" y="531"/>
                  <a:pt x="1047" y="466"/>
                  <a:pt x="1047" y="392"/>
                </a:cubicBezTo>
                <a:cubicBezTo>
                  <a:pt x="1019" y="197"/>
                  <a:pt x="797" y="58"/>
                  <a:pt x="612" y="12"/>
                </a:cubicBezTo>
                <a:cubicBezTo>
                  <a:pt x="581" y="4"/>
                  <a:pt x="544" y="0"/>
                  <a:pt x="504" y="0"/>
                </a:cubicBezTo>
                <a:close/>
              </a:path>
            </a:pathLst>
          </a:custGeom>
          <a:solidFill>
            <a:srgbClr val="FFFFFF">
              <a:alpha val="40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accent1"/>
            </a:gs>
            <a:gs pos="100000">
              <a:schemeClr val="lt2"/>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75525" y="445025"/>
            <a:ext cx="8520600" cy="5727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accent5"/>
              </a:buClr>
              <a:buSzPts val="3000"/>
              <a:buFont typeface="Chango"/>
              <a:buNone/>
              <a:defRPr sz="3000">
                <a:solidFill>
                  <a:schemeClr val="accent5"/>
                </a:solidFill>
                <a:latin typeface="Chango"/>
                <a:ea typeface="Chango"/>
                <a:cs typeface="Chango"/>
                <a:sym typeface="Chango"/>
              </a:defRPr>
            </a:lvl1pPr>
            <a:lvl2pPr lvl="1">
              <a:lnSpc>
                <a:spcPct val="100000"/>
              </a:lnSpc>
              <a:spcBef>
                <a:spcPts val="0"/>
              </a:spcBef>
              <a:spcAft>
                <a:spcPts val="0"/>
              </a:spcAft>
              <a:buClr>
                <a:schemeClr val="accent5"/>
              </a:buClr>
              <a:buSzPts val="2800"/>
              <a:buNone/>
              <a:defRPr sz="2800">
                <a:solidFill>
                  <a:schemeClr val="accent5"/>
                </a:solidFill>
              </a:defRPr>
            </a:lvl2pPr>
            <a:lvl3pPr lvl="2">
              <a:lnSpc>
                <a:spcPct val="100000"/>
              </a:lnSpc>
              <a:spcBef>
                <a:spcPts val="0"/>
              </a:spcBef>
              <a:spcAft>
                <a:spcPts val="0"/>
              </a:spcAft>
              <a:buClr>
                <a:schemeClr val="accent5"/>
              </a:buClr>
              <a:buSzPts val="2800"/>
              <a:buNone/>
              <a:defRPr sz="2800">
                <a:solidFill>
                  <a:schemeClr val="accent5"/>
                </a:solidFill>
              </a:defRPr>
            </a:lvl3pPr>
            <a:lvl4pPr lvl="3">
              <a:lnSpc>
                <a:spcPct val="100000"/>
              </a:lnSpc>
              <a:spcBef>
                <a:spcPts val="0"/>
              </a:spcBef>
              <a:spcAft>
                <a:spcPts val="0"/>
              </a:spcAft>
              <a:buClr>
                <a:schemeClr val="accent5"/>
              </a:buClr>
              <a:buSzPts val="2800"/>
              <a:buNone/>
              <a:defRPr sz="2800">
                <a:solidFill>
                  <a:schemeClr val="accent5"/>
                </a:solidFill>
              </a:defRPr>
            </a:lvl4pPr>
            <a:lvl5pPr lvl="4">
              <a:lnSpc>
                <a:spcPct val="100000"/>
              </a:lnSpc>
              <a:spcBef>
                <a:spcPts val="0"/>
              </a:spcBef>
              <a:spcAft>
                <a:spcPts val="0"/>
              </a:spcAft>
              <a:buClr>
                <a:schemeClr val="accent5"/>
              </a:buClr>
              <a:buSzPts val="2800"/>
              <a:buNone/>
              <a:defRPr sz="2800">
                <a:solidFill>
                  <a:schemeClr val="accent5"/>
                </a:solidFill>
              </a:defRPr>
            </a:lvl5pPr>
            <a:lvl6pPr lvl="5">
              <a:lnSpc>
                <a:spcPct val="100000"/>
              </a:lnSpc>
              <a:spcBef>
                <a:spcPts val="0"/>
              </a:spcBef>
              <a:spcAft>
                <a:spcPts val="0"/>
              </a:spcAft>
              <a:buClr>
                <a:schemeClr val="accent5"/>
              </a:buClr>
              <a:buSzPts val="2800"/>
              <a:buNone/>
              <a:defRPr sz="2800">
                <a:solidFill>
                  <a:schemeClr val="accent5"/>
                </a:solidFill>
              </a:defRPr>
            </a:lvl6pPr>
            <a:lvl7pPr lvl="6">
              <a:lnSpc>
                <a:spcPct val="100000"/>
              </a:lnSpc>
              <a:spcBef>
                <a:spcPts val="0"/>
              </a:spcBef>
              <a:spcAft>
                <a:spcPts val="0"/>
              </a:spcAft>
              <a:buClr>
                <a:schemeClr val="accent5"/>
              </a:buClr>
              <a:buSzPts val="2800"/>
              <a:buNone/>
              <a:defRPr sz="2800">
                <a:solidFill>
                  <a:schemeClr val="accent5"/>
                </a:solidFill>
              </a:defRPr>
            </a:lvl7pPr>
            <a:lvl8pPr lvl="7">
              <a:lnSpc>
                <a:spcPct val="100000"/>
              </a:lnSpc>
              <a:spcBef>
                <a:spcPts val="0"/>
              </a:spcBef>
              <a:spcAft>
                <a:spcPts val="0"/>
              </a:spcAft>
              <a:buClr>
                <a:schemeClr val="accent5"/>
              </a:buClr>
              <a:buSzPts val="2800"/>
              <a:buNone/>
              <a:defRPr sz="2800">
                <a:solidFill>
                  <a:schemeClr val="accent5"/>
                </a:solidFill>
              </a:defRPr>
            </a:lvl8pPr>
            <a:lvl9pPr lvl="8">
              <a:lnSpc>
                <a:spcPct val="100000"/>
              </a:lnSpc>
              <a:spcBef>
                <a:spcPts val="0"/>
              </a:spcBef>
              <a:spcAft>
                <a:spcPts val="0"/>
              </a:spcAft>
              <a:buClr>
                <a:schemeClr val="accent5"/>
              </a:buClr>
              <a:buSzPts val="2800"/>
              <a:buNone/>
              <a:defRPr sz="2800">
                <a:solidFill>
                  <a:schemeClr val="accent5"/>
                </a:solidFill>
              </a:defRPr>
            </a:lvl9pPr>
          </a:lstStyle>
          <a:p>
            <a:endParaRPr/>
          </a:p>
        </p:txBody>
      </p:sp>
      <p:sp>
        <p:nvSpPr>
          <p:cNvPr id="7" name="Google Shape;7;p1"/>
          <p:cNvSpPr txBox="1">
            <a:spLocks noGrp="1"/>
          </p:cNvSpPr>
          <p:nvPr>
            <p:ph type="body" idx="1"/>
          </p:nvPr>
        </p:nvSpPr>
        <p:spPr>
          <a:xfrm>
            <a:off x="375525"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1pPr>
            <a:lvl2pPr marL="914400" lvl="1"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2pPr>
            <a:lvl3pPr marL="1371600" lvl="2"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3pPr>
            <a:lvl4pPr marL="1828800" lvl="3"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4pPr>
            <a:lvl5pPr marL="2286000" lvl="4"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5pPr>
            <a:lvl6pPr marL="2743200" lvl="5"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6pPr>
            <a:lvl7pPr marL="3200400" lvl="6"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7pPr>
            <a:lvl8pPr marL="3657600" lvl="7"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8pPr>
            <a:lvl9pPr marL="4114800" lvl="8" indent="-317500">
              <a:lnSpc>
                <a:spcPct val="100000"/>
              </a:lnSpc>
              <a:spcBef>
                <a:spcPts val="0"/>
              </a:spcBef>
              <a:spcAft>
                <a:spcPts val="0"/>
              </a:spcAft>
              <a:buClr>
                <a:schemeClr val="accent5"/>
              </a:buClr>
              <a:buSzPts val="1400"/>
              <a:buFont typeface="Montserrat"/>
              <a:buChar char="■"/>
              <a:defRPr>
                <a:solidFill>
                  <a:schemeClr val="accent5"/>
                </a:solidFill>
                <a:latin typeface="Montserrat"/>
                <a:ea typeface="Montserrat"/>
                <a:cs typeface="Montserrat"/>
                <a:sym typeface="Montserrat"/>
              </a:defRPr>
            </a:lvl9pPr>
          </a:lstStyle>
          <a:p>
            <a:endParaRPr/>
          </a:p>
        </p:txBody>
      </p:sp>
      <p:pic>
        <p:nvPicPr>
          <p:cNvPr id="4" name="Picture 3">
            <a:extLst>
              <a:ext uri="{FF2B5EF4-FFF2-40B4-BE49-F238E27FC236}">
                <a16:creationId xmlns:a16="http://schemas.microsoft.com/office/drawing/2014/main" id="{41148619-7E65-5167-90C8-5819340BEA26}"/>
              </a:ext>
            </a:extLst>
          </p:cNvPr>
          <p:cNvPicPr>
            <a:picLocks noChangeAspect="1"/>
          </p:cNvPicPr>
          <p:nvPr userDrawn="1"/>
        </p:nvPicPr>
        <p:blipFill rotWithShape="1">
          <a:blip r:embed="rId11"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DC5335F7-1326-E415-6049-3D122259F46C}"/>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38142"/>
          <a:stretch/>
        </p:blipFill>
        <p:spPr>
          <a:xfrm>
            <a:off x="375525" y="5415653"/>
            <a:ext cx="1824009" cy="2002485"/>
          </a:xfrm>
          <a:prstGeom prst="rect">
            <a:avLst/>
          </a:prstGeom>
        </p:spPr>
      </p:pic>
      <p:sp>
        <p:nvSpPr>
          <p:cNvPr id="8" name="TextBox 3">
            <a:extLst>
              <a:ext uri="{FF2B5EF4-FFF2-40B4-BE49-F238E27FC236}">
                <a16:creationId xmlns:a16="http://schemas.microsoft.com/office/drawing/2014/main" id="{AFFA89DC-8EAF-DF0E-4CDD-1B19615E86B1}"/>
              </a:ext>
            </a:extLst>
          </p:cNvPr>
          <p:cNvSpPr txBox="1"/>
          <p:nvPr userDrawn="1"/>
        </p:nvSpPr>
        <p:spPr>
          <a:xfrm>
            <a:off x="1807395" y="6722821"/>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5DD95BE0-74A9-C360-475D-D1535E8858EC}"/>
              </a:ext>
            </a:extLst>
          </p:cNvPr>
          <p:cNvSpPr txBox="1">
            <a:spLocks/>
          </p:cNvSpPr>
          <p:nvPr userDrawn="1"/>
        </p:nvSpPr>
        <p:spPr>
          <a:xfrm>
            <a:off x="7243155"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10" name="Title 1">
            <a:extLst>
              <a:ext uri="{FF2B5EF4-FFF2-40B4-BE49-F238E27FC236}">
                <a16:creationId xmlns:a16="http://schemas.microsoft.com/office/drawing/2014/main" id="{4BCB40F9-13D9-F2DB-A9FB-08EE0C6CEA7E}"/>
              </a:ext>
            </a:extLst>
          </p:cNvPr>
          <p:cNvSpPr txBox="1">
            <a:spLocks/>
          </p:cNvSpPr>
          <p:nvPr userDrawn="1"/>
        </p:nvSpPr>
        <p:spPr>
          <a:xfrm>
            <a:off x="194407" y="708676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1" name="Title 1">
            <a:extLst>
              <a:ext uri="{FF2B5EF4-FFF2-40B4-BE49-F238E27FC236}">
                <a16:creationId xmlns:a16="http://schemas.microsoft.com/office/drawing/2014/main" id="{1650AC82-C3BF-EAF5-C821-AE901954377D}"/>
              </a:ext>
            </a:extLst>
          </p:cNvPr>
          <p:cNvSpPr txBox="1">
            <a:spLocks/>
          </p:cNvSpPr>
          <p:nvPr userDrawn="1"/>
        </p:nvSpPr>
        <p:spPr>
          <a:xfrm>
            <a:off x="-1979716" y="2472050"/>
            <a:ext cx="1963503" cy="5255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500" b="0">
                <a:solidFill>
                  <a:schemeClr val="accent6">
                    <a:lumMod val="50000"/>
                  </a:schemeClr>
                </a:solidFill>
                <a:latin typeface="#9Slide07 Altus" pitchFamily="2" charset="0"/>
              </a:rPr>
              <a:t>By DIỆU HIỀN</a:t>
            </a:r>
            <a:endParaRPr lang="en-US" sz="2500" b="0" dirty="0">
              <a:solidFill>
                <a:schemeClr val="accent6">
                  <a:lumMod val="50000"/>
                </a:schemeClr>
              </a:solidFill>
              <a:latin typeface="#9Slide07 Altus" pitchFamily="2" charset="0"/>
            </a:endParaRPr>
          </a:p>
        </p:txBody>
      </p:sp>
      <p:sp>
        <p:nvSpPr>
          <p:cNvPr id="12" name="Title 1">
            <a:extLst>
              <a:ext uri="{FF2B5EF4-FFF2-40B4-BE49-F238E27FC236}">
                <a16:creationId xmlns:a16="http://schemas.microsoft.com/office/drawing/2014/main" id="{ACED8D67-1FFB-18E1-7668-C8063219FA58}"/>
              </a:ext>
            </a:extLst>
          </p:cNvPr>
          <p:cNvSpPr txBox="1">
            <a:spLocks/>
          </p:cNvSpPr>
          <p:nvPr userDrawn="1"/>
        </p:nvSpPr>
        <p:spPr>
          <a:xfrm>
            <a:off x="-570117" y="43561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007FDE"/>
                </a:solidFill>
                <a:latin typeface="#9Slide07 HoneyCream" pitchFamily="2" charset="0"/>
              </a:rPr>
              <a:t>Măng Non</a:t>
            </a:r>
            <a:endParaRPr lang="en-US" sz="1800" b="0" dirty="0">
              <a:solidFill>
                <a:srgbClr val="007FDE"/>
              </a:solidFill>
              <a:latin typeface="#9Slide07 HoneyCream" pitchFamily="2" charset="0"/>
            </a:endParaRPr>
          </a:p>
        </p:txBody>
      </p:sp>
      <p:pic>
        <p:nvPicPr>
          <p:cNvPr id="13" name="Picture 12">
            <a:extLst>
              <a:ext uri="{FF2B5EF4-FFF2-40B4-BE49-F238E27FC236}">
                <a16:creationId xmlns:a16="http://schemas.microsoft.com/office/drawing/2014/main" id="{7511258F-A9E6-DB8C-FD2C-1F37919F739E}"/>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4" name="Picture 13">
            <a:extLst>
              <a:ext uri="{FF2B5EF4-FFF2-40B4-BE49-F238E27FC236}">
                <a16:creationId xmlns:a16="http://schemas.microsoft.com/office/drawing/2014/main" id="{E46C9AEB-26F4-BE95-FB41-826B4B3B3CA3}"/>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5" name="Picture 14">
            <a:extLst>
              <a:ext uri="{FF2B5EF4-FFF2-40B4-BE49-F238E27FC236}">
                <a16:creationId xmlns:a16="http://schemas.microsoft.com/office/drawing/2014/main" id="{35D89FFE-C8EA-B803-5382-1F3F21DC4A72}"/>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6" name="Picture 15">
            <a:extLst>
              <a:ext uri="{FF2B5EF4-FFF2-40B4-BE49-F238E27FC236}">
                <a16:creationId xmlns:a16="http://schemas.microsoft.com/office/drawing/2014/main" id="{17DD696F-BC2B-1BF1-D684-4277598C39A3}"/>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0E324EE4-5C7D-98E0-AECD-9FB79F916576}"/>
              </a:ext>
            </a:extLst>
          </p:cNvPr>
          <p:cNvSpPr txBox="1"/>
          <p:nvPr userDrawn="1"/>
        </p:nvSpPr>
        <p:spPr>
          <a:xfrm>
            <a:off x="-2371453" y="2342433"/>
            <a:ext cx="2746978" cy="784811"/>
          </a:xfrm>
          <a:prstGeom prst="rect">
            <a:avLst/>
          </a:prstGeom>
          <a:noFill/>
        </p:spPr>
        <p:txBody>
          <a:bodyPr wrap="square" rtlCol="0">
            <a:prstTxWarp prst="textArchUp">
              <a:avLst/>
            </a:prstTxWarp>
            <a:spAutoFit/>
          </a:bodyPr>
          <a:lstStyle/>
          <a:p>
            <a:pPr algn="ctr"/>
            <a:r>
              <a:rPr lang="en-US" sz="2200" b="1">
                <a:solidFill>
                  <a:srgbClr val="008000">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2200" b="1">
              <a:solidFill>
                <a:srgbClr val="008000">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Tree>
  </p:cSld>
  <p:clrMap bg1="lt1" tx1="dk1" bg2="dk2" tx2="lt2" accent1="accent1" accent2="accent2" accent3="accent3" accent4="accent4" accent5="accent5" accent6="accent6" hlink="hlink" folHlink="folHlink"/>
  <p:sldLayoutIdLst>
    <p:sldLayoutId id="2147483649" r:id="rId1"/>
    <p:sldLayoutId id="2147483678" r:id="rId2"/>
    <p:sldLayoutId id="2147483651" r:id="rId3"/>
    <p:sldLayoutId id="2147483652" r:id="rId4"/>
    <p:sldLayoutId id="2147483653" r:id="rId5"/>
    <p:sldLayoutId id="2147483655" r:id="rId6"/>
    <p:sldLayoutId id="2147483658"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gif"/><Relationship Id="rId13" Type="http://schemas.openxmlformats.org/officeDocument/2006/relationships/image" Target="../media/image15.png"/><Relationship Id="rId3" Type="http://schemas.openxmlformats.org/officeDocument/2006/relationships/slideLayout" Target="../slideLayouts/slideLayout1.xml"/><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9.png"/><Relationship Id="rId9" Type="http://schemas.openxmlformats.org/officeDocument/2006/relationships/image" Target="../media/image13.png"/><Relationship Id="rId14" Type="http://schemas.microsoft.com/office/2007/relationships/hdphoto" Target="../media/hdphoto5.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5.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image" Target="../media/image24.wmf"/><Relationship Id="rId5" Type="http://schemas.openxmlformats.org/officeDocument/2006/relationships/image" Target="../media/image22.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18.xml"/><Relationship Id="rId7" Type="http://schemas.openxmlformats.org/officeDocument/2006/relationships/slide" Target="slide20.xml"/><Relationship Id="rId12" Type="http://schemas.openxmlformats.org/officeDocument/2006/relationships/image" Target="../media/image30.png"/><Relationship Id="rId2" Type="http://schemas.openxmlformats.org/officeDocument/2006/relationships/image" Target="../media/image12.gif"/><Relationship Id="rId1" Type="http://schemas.openxmlformats.org/officeDocument/2006/relationships/slideLayout" Target="../slideLayouts/slideLayout4.xml"/><Relationship Id="rId6" Type="http://schemas.openxmlformats.org/officeDocument/2006/relationships/image" Target="../media/image27.png"/><Relationship Id="rId11" Type="http://schemas.openxmlformats.org/officeDocument/2006/relationships/slide" Target="slide22.xml"/><Relationship Id="rId5" Type="http://schemas.openxmlformats.org/officeDocument/2006/relationships/slide" Target="slide19.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slide" Target="slide2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7.png"/><Relationship Id="rId7" Type="http://schemas.microsoft.com/office/2007/relationships/hdphoto" Target="../media/hdphoto7.wdp"/><Relationship Id="rId2" Type="http://schemas.openxmlformats.org/officeDocument/2006/relationships/slide" Target="slide17.xml"/><Relationship Id="rId1" Type="http://schemas.openxmlformats.org/officeDocument/2006/relationships/slideLayout" Target="../slideLayouts/slideLayout6.xml"/><Relationship Id="rId6" Type="http://schemas.openxmlformats.org/officeDocument/2006/relationships/image" Target="../media/image32.png"/><Relationship Id="rId5" Type="http://schemas.microsoft.com/office/2007/relationships/hdphoto" Target="../media/hdphoto6.wdp"/><Relationship Id="rId4" Type="http://schemas.openxmlformats.org/officeDocument/2006/relationships/image" Target="../media/image31.png"/><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17.xml"/><Relationship Id="rId1" Type="http://schemas.openxmlformats.org/officeDocument/2006/relationships/slideLayout" Target="../slideLayouts/slideLayout6.xml"/><Relationship Id="rId5" Type="http://schemas.microsoft.com/office/2007/relationships/hdphoto" Target="../media/hdphoto9.wdp"/><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wmf"/><Relationship Id="rId3" Type="http://schemas.openxmlformats.org/officeDocument/2006/relationships/control" Target="../activeX/activeX5.xml"/><Relationship Id="rId7" Type="http://schemas.openxmlformats.org/officeDocument/2006/relationships/image" Target="../media/image36.png"/><Relationship Id="rId12" Type="http://schemas.openxmlformats.org/officeDocument/2006/relationships/image" Target="../media/image41.wmf"/><Relationship Id="rId2" Type="http://schemas.openxmlformats.org/officeDocument/2006/relationships/control" Target="../activeX/activeX4.xml"/><Relationship Id="rId1" Type="http://schemas.openxmlformats.org/officeDocument/2006/relationships/control" Target="../activeX/activeX3.xml"/><Relationship Id="rId6" Type="http://schemas.openxmlformats.org/officeDocument/2006/relationships/image" Target="../media/image35.png"/><Relationship Id="rId11" Type="http://schemas.openxmlformats.org/officeDocument/2006/relationships/image" Target="../media/image40.wmf"/><Relationship Id="rId5" Type="http://schemas.openxmlformats.org/officeDocument/2006/relationships/slideLayout" Target="../slideLayouts/slideLayout6.xml"/><Relationship Id="rId10" Type="http://schemas.openxmlformats.org/officeDocument/2006/relationships/image" Target="../media/image39.wmf"/><Relationship Id="rId4" Type="http://schemas.openxmlformats.org/officeDocument/2006/relationships/control" Target="../activeX/activeX6.xml"/><Relationship Id="rId9"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3.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76">
            <a:extLst>
              <a:ext uri="{FF2B5EF4-FFF2-40B4-BE49-F238E27FC236}">
                <a16:creationId xmlns:a16="http://schemas.microsoft.com/office/drawing/2014/main" id="{B4602AA9-5408-58DA-DA86-2E5FC8AE5925}"/>
              </a:ext>
            </a:extLst>
          </p:cNvPr>
          <p:cNvPicPr>
            <a:picLocks noChangeAspect="1"/>
          </p:cNvPicPr>
          <p:nvPr/>
        </p:nvPicPr>
        <p:blipFill>
          <a:blip r:embed="rId4"/>
          <a:stretch>
            <a:fillRect/>
          </a:stretch>
        </p:blipFill>
        <p:spPr>
          <a:xfrm>
            <a:off x="-185737" y="-257175"/>
            <a:ext cx="9528520" cy="5400675"/>
          </a:xfrm>
          <a:prstGeom prst="rect">
            <a:avLst/>
          </a:prstGeom>
          <a:ln>
            <a:noFill/>
          </a:ln>
          <a:effectLst>
            <a:outerShdw blurRad="292100" dist="139700" dir="2700000" algn="tl" rotWithShape="0">
              <a:srgbClr val="333333">
                <a:alpha val="65000"/>
              </a:srgbClr>
            </a:outerShdw>
          </a:effectLst>
        </p:spPr>
      </p:pic>
      <p:sp>
        <p:nvSpPr>
          <p:cNvPr id="93" name="Google Shape;38;p2">
            <a:extLst>
              <a:ext uri="{FF2B5EF4-FFF2-40B4-BE49-F238E27FC236}">
                <a16:creationId xmlns:a16="http://schemas.microsoft.com/office/drawing/2014/main" id="{489E5E23-B19B-319F-BCA5-942759BAD195}"/>
              </a:ext>
            </a:extLst>
          </p:cNvPr>
          <p:cNvSpPr/>
          <p:nvPr/>
        </p:nvSpPr>
        <p:spPr>
          <a:xfrm flipH="1">
            <a:off x="5270659" y="4035845"/>
            <a:ext cx="3653877" cy="164641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Picture 182">
            <a:extLst>
              <a:ext uri="{FF2B5EF4-FFF2-40B4-BE49-F238E27FC236}">
                <a16:creationId xmlns:a16="http://schemas.microsoft.com/office/drawing/2014/main" id="{FC2616C5-5628-228A-9CB2-CC38FED0BB1B}"/>
              </a:ext>
            </a:extLst>
          </p:cNvPr>
          <p:cNvPicPr>
            <a:picLocks noChangeAspect="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2889" y="45049"/>
            <a:ext cx="1718657" cy="840824"/>
          </a:xfrm>
          <a:prstGeom prst="rect">
            <a:avLst/>
          </a:prstGeom>
        </p:spPr>
      </p:pic>
      <p:pic>
        <p:nvPicPr>
          <p:cNvPr id="195" name="Picture 194">
            <a:extLst>
              <a:ext uri="{FF2B5EF4-FFF2-40B4-BE49-F238E27FC236}">
                <a16:creationId xmlns:a16="http://schemas.microsoft.com/office/drawing/2014/main" id="{E5D99B8B-A90F-C327-0655-AED381FFE4CC}"/>
              </a:ext>
            </a:extLst>
          </p:cNvPr>
          <p:cNvPicPr>
            <a:picLocks noChangeAspect="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137204" y="186663"/>
            <a:ext cx="1822070" cy="768033"/>
          </a:xfrm>
          <a:prstGeom prst="rect">
            <a:avLst/>
          </a:prstGeom>
        </p:spPr>
      </p:pic>
      <p:grpSp>
        <p:nvGrpSpPr>
          <p:cNvPr id="7" name="Google Shape;1912;p31">
            <a:extLst>
              <a:ext uri="{FF2B5EF4-FFF2-40B4-BE49-F238E27FC236}">
                <a16:creationId xmlns:a16="http://schemas.microsoft.com/office/drawing/2014/main" id="{5C9E9942-2B65-9854-3A9A-1358F73B8B31}"/>
              </a:ext>
            </a:extLst>
          </p:cNvPr>
          <p:cNvGrpSpPr/>
          <p:nvPr/>
        </p:nvGrpSpPr>
        <p:grpSpPr>
          <a:xfrm rot="20965980">
            <a:off x="962929" y="346863"/>
            <a:ext cx="1626627" cy="558760"/>
            <a:chOff x="280551" y="2039183"/>
            <a:chExt cx="2925313" cy="1252898"/>
          </a:xfrm>
        </p:grpSpPr>
        <p:sp>
          <p:nvSpPr>
            <p:cNvPr id="8" name="Google Shape;1913;p31">
              <a:extLst>
                <a:ext uri="{FF2B5EF4-FFF2-40B4-BE49-F238E27FC236}">
                  <a16:creationId xmlns:a16="http://schemas.microsoft.com/office/drawing/2014/main" id="{49CE3CC9-F13E-B385-B95A-8F9EA6290384}"/>
                </a:ext>
              </a:extLst>
            </p:cNvPr>
            <p:cNvSpPr/>
            <p:nvPr/>
          </p:nvSpPr>
          <p:spPr>
            <a:xfrm rot="-404707">
              <a:off x="2229752" y="2568059"/>
              <a:ext cx="611122" cy="574479"/>
            </a:xfrm>
            <a:custGeom>
              <a:avLst/>
              <a:gdLst/>
              <a:ahLst/>
              <a:cxnLst/>
              <a:rect l="l" t="t" r="r" b="b"/>
              <a:pathLst>
                <a:path w="9106" h="8560" extrusionOk="0">
                  <a:moveTo>
                    <a:pt x="1565" y="6234"/>
                  </a:moveTo>
                  <a:cubicBezTo>
                    <a:pt x="1565" y="6234"/>
                    <a:pt x="4020" y="8559"/>
                    <a:pt x="8920" y="7197"/>
                  </a:cubicBezTo>
                  <a:lnTo>
                    <a:pt x="9105" y="1621"/>
                  </a:lnTo>
                  <a:cubicBezTo>
                    <a:pt x="9105" y="1621"/>
                    <a:pt x="5298" y="1"/>
                    <a:pt x="1899" y="2381"/>
                  </a:cubicBezTo>
                  <a:cubicBezTo>
                    <a:pt x="1899" y="2381"/>
                    <a:pt x="0" y="3724"/>
                    <a:pt x="1565" y="6234"/>
                  </a:cubicBezTo>
                  <a:close/>
                </a:path>
              </a:pathLst>
            </a:custGeom>
            <a:gradFill>
              <a:gsLst>
                <a:gs pos="0">
                  <a:schemeClr val="lt1"/>
                </a:gs>
                <a:gs pos="50000">
                  <a:schemeClr val="dk1"/>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14;p31">
              <a:extLst>
                <a:ext uri="{FF2B5EF4-FFF2-40B4-BE49-F238E27FC236}">
                  <a16:creationId xmlns:a16="http://schemas.microsoft.com/office/drawing/2014/main" id="{19D794BC-168C-75F5-6C4B-FF3E037D04D7}"/>
                </a:ext>
              </a:extLst>
            </p:cNvPr>
            <p:cNvSpPr/>
            <p:nvPr/>
          </p:nvSpPr>
          <p:spPr>
            <a:xfrm rot="-404707">
              <a:off x="2696253" y="2643575"/>
              <a:ext cx="262408" cy="373076"/>
            </a:xfrm>
            <a:custGeom>
              <a:avLst/>
              <a:gdLst/>
              <a:ahLst/>
              <a:cxnLst/>
              <a:rect l="l" t="t" r="r" b="b"/>
              <a:pathLst>
                <a:path w="3910" h="5559" extrusionOk="0">
                  <a:moveTo>
                    <a:pt x="3909" y="2780"/>
                  </a:moveTo>
                  <a:cubicBezTo>
                    <a:pt x="3909" y="4308"/>
                    <a:pt x="3029" y="5558"/>
                    <a:pt x="1955" y="5558"/>
                  </a:cubicBezTo>
                  <a:cubicBezTo>
                    <a:pt x="880" y="5558"/>
                    <a:pt x="1" y="4308"/>
                    <a:pt x="1" y="2780"/>
                  </a:cubicBezTo>
                  <a:cubicBezTo>
                    <a:pt x="1" y="1242"/>
                    <a:pt x="880" y="1"/>
                    <a:pt x="1955" y="1"/>
                  </a:cubicBezTo>
                  <a:cubicBezTo>
                    <a:pt x="3029" y="1"/>
                    <a:pt x="3909" y="1242"/>
                    <a:pt x="3909" y="2780"/>
                  </a:cubicBezTo>
                  <a:close/>
                </a:path>
              </a:pathLst>
            </a:custGeom>
            <a:gradFill>
              <a:gsLst>
                <a:gs pos="0">
                  <a:schemeClr val="dk1"/>
                </a:gs>
                <a:gs pos="50000">
                  <a:schemeClr val="l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15;p31">
              <a:extLst>
                <a:ext uri="{FF2B5EF4-FFF2-40B4-BE49-F238E27FC236}">
                  <a16:creationId xmlns:a16="http://schemas.microsoft.com/office/drawing/2014/main" id="{49CBE4D2-1D84-73FC-4C6F-12416BC4CBD8}"/>
                </a:ext>
              </a:extLst>
            </p:cNvPr>
            <p:cNvSpPr/>
            <p:nvPr/>
          </p:nvSpPr>
          <p:spPr>
            <a:xfrm rot="-404707">
              <a:off x="2714884" y="2662995"/>
              <a:ext cx="233818" cy="333278"/>
            </a:xfrm>
            <a:custGeom>
              <a:avLst/>
              <a:gdLst/>
              <a:ahLst/>
              <a:cxnLst/>
              <a:rect l="l" t="t" r="r" b="b"/>
              <a:pathLst>
                <a:path w="3484" h="4966" extrusionOk="0">
                  <a:moveTo>
                    <a:pt x="3483" y="2483"/>
                  </a:moveTo>
                  <a:cubicBezTo>
                    <a:pt x="3483" y="3854"/>
                    <a:pt x="2705" y="4965"/>
                    <a:pt x="1742" y="4965"/>
                  </a:cubicBezTo>
                  <a:cubicBezTo>
                    <a:pt x="778" y="4965"/>
                    <a:pt x="0" y="3854"/>
                    <a:pt x="0" y="2483"/>
                  </a:cubicBezTo>
                  <a:cubicBezTo>
                    <a:pt x="0" y="1112"/>
                    <a:pt x="778" y="0"/>
                    <a:pt x="1742" y="0"/>
                  </a:cubicBezTo>
                  <a:cubicBezTo>
                    <a:pt x="2705" y="0"/>
                    <a:pt x="3483" y="1112"/>
                    <a:pt x="3483" y="2483"/>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16;p31">
              <a:extLst>
                <a:ext uri="{FF2B5EF4-FFF2-40B4-BE49-F238E27FC236}">
                  <a16:creationId xmlns:a16="http://schemas.microsoft.com/office/drawing/2014/main" id="{6BC2B238-CF3F-22D8-DD95-371D79582D2F}"/>
                </a:ext>
              </a:extLst>
            </p:cNvPr>
            <p:cNvSpPr/>
            <p:nvPr/>
          </p:nvSpPr>
          <p:spPr>
            <a:xfrm rot="-404707">
              <a:off x="2715295" y="2699549"/>
              <a:ext cx="172881" cy="280998"/>
            </a:xfrm>
            <a:custGeom>
              <a:avLst/>
              <a:gdLst/>
              <a:ahLst/>
              <a:cxnLst/>
              <a:rect l="l" t="t" r="r" b="b"/>
              <a:pathLst>
                <a:path w="2576" h="4187" extrusionOk="0">
                  <a:moveTo>
                    <a:pt x="2575" y="2094"/>
                  </a:moveTo>
                  <a:cubicBezTo>
                    <a:pt x="2575" y="3242"/>
                    <a:pt x="2001" y="4187"/>
                    <a:pt x="1288" y="4187"/>
                  </a:cubicBezTo>
                  <a:cubicBezTo>
                    <a:pt x="584" y="4187"/>
                    <a:pt x="0" y="3242"/>
                    <a:pt x="0" y="2094"/>
                  </a:cubicBezTo>
                  <a:cubicBezTo>
                    <a:pt x="0" y="936"/>
                    <a:pt x="584" y="0"/>
                    <a:pt x="1288" y="0"/>
                  </a:cubicBezTo>
                  <a:cubicBezTo>
                    <a:pt x="2001" y="0"/>
                    <a:pt x="2575" y="936"/>
                    <a:pt x="2575" y="2094"/>
                  </a:cubicBezTo>
                  <a:close/>
                </a:path>
              </a:pathLst>
            </a:custGeom>
            <a:gradFill>
              <a:gsLst>
                <a:gs pos="0">
                  <a:schemeClr val="accent4"/>
                </a:gs>
                <a:gs pos="100000">
                  <a:schemeClr val="accent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17;p31">
              <a:extLst>
                <a:ext uri="{FF2B5EF4-FFF2-40B4-BE49-F238E27FC236}">
                  <a16:creationId xmlns:a16="http://schemas.microsoft.com/office/drawing/2014/main" id="{09D4623C-AEBE-F39B-7C51-7C436CBE245F}"/>
                </a:ext>
              </a:extLst>
            </p:cNvPr>
            <p:cNvSpPr/>
            <p:nvPr/>
          </p:nvSpPr>
          <p:spPr>
            <a:xfrm rot="-404707">
              <a:off x="2760667" y="2819288"/>
              <a:ext cx="33623" cy="54763"/>
            </a:xfrm>
            <a:custGeom>
              <a:avLst/>
              <a:gdLst/>
              <a:ahLst/>
              <a:cxnLst/>
              <a:rect l="l" t="t" r="r" b="b"/>
              <a:pathLst>
                <a:path w="501" h="816" extrusionOk="0">
                  <a:moveTo>
                    <a:pt x="500" y="408"/>
                  </a:moveTo>
                  <a:cubicBezTo>
                    <a:pt x="500" y="631"/>
                    <a:pt x="389" y="816"/>
                    <a:pt x="250" y="816"/>
                  </a:cubicBezTo>
                  <a:cubicBezTo>
                    <a:pt x="120" y="816"/>
                    <a:pt x="0" y="631"/>
                    <a:pt x="0" y="408"/>
                  </a:cubicBezTo>
                  <a:cubicBezTo>
                    <a:pt x="0" y="186"/>
                    <a:pt x="120" y="1"/>
                    <a:pt x="250" y="1"/>
                  </a:cubicBezTo>
                  <a:cubicBezTo>
                    <a:pt x="389" y="1"/>
                    <a:pt x="500" y="186"/>
                    <a:pt x="500" y="40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18;p31">
              <a:extLst>
                <a:ext uri="{FF2B5EF4-FFF2-40B4-BE49-F238E27FC236}">
                  <a16:creationId xmlns:a16="http://schemas.microsoft.com/office/drawing/2014/main" id="{A24418EB-F424-FCB2-A9EF-2F936000275C}"/>
                </a:ext>
              </a:extLst>
            </p:cNvPr>
            <p:cNvSpPr/>
            <p:nvPr/>
          </p:nvSpPr>
          <p:spPr>
            <a:xfrm rot="-404707">
              <a:off x="805289" y="2053721"/>
              <a:ext cx="278582" cy="526561"/>
            </a:xfrm>
            <a:custGeom>
              <a:avLst/>
              <a:gdLst/>
              <a:ahLst/>
              <a:cxnLst/>
              <a:rect l="l" t="t" r="r" b="b"/>
              <a:pathLst>
                <a:path w="4151" h="7846" extrusionOk="0">
                  <a:moveTo>
                    <a:pt x="3808" y="7845"/>
                  </a:moveTo>
                  <a:lnTo>
                    <a:pt x="1" y="0"/>
                  </a:lnTo>
                  <a:lnTo>
                    <a:pt x="232" y="19"/>
                  </a:lnTo>
                  <a:lnTo>
                    <a:pt x="4150" y="7753"/>
                  </a:lnTo>
                  <a:close/>
                </a:path>
              </a:pathLst>
            </a:custGeom>
            <a:gradFill>
              <a:gsLst>
                <a:gs pos="0">
                  <a:schemeClr val="dk1"/>
                </a:gs>
                <a:gs pos="50000">
                  <a:schemeClr val="l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9;p31">
              <a:extLst>
                <a:ext uri="{FF2B5EF4-FFF2-40B4-BE49-F238E27FC236}">
                  <a16:creationId xmlns:a16="http://schemas.microsoft.com/office/drawing/2014/main" id="{969C6BDD-8774-C7F9-9984-4C5721859D8C}"/>
                </a:ext>
              </a:extLst>
            </p:cNvPr>
            <p:cNvSpPr/>
            <p:nvPr/>
          </p:nvSpPr>
          <p:spPr>
            <a:xfrm rot="-404633">
              <a:off x="777301" y="2056256"/>
              <a:ext cx="293953" cy="692996"/>
            </a:xfrm>
            <a:custGeom>
              <a:avLst/>
              <a:gdLst/>
              <a:ahLst/>
              <a:cxnLst/>
              <a:rect l="l" t="t" r="r" b="b"/>
              <a:pathLst>
                <a:path w="4364" h="10319" extrusionOk="0">
                  <a:moveTo>
                    <a:pt x="1" y="10318"/>
                  </a:moveTo>
                  <a:lnTo>
                    <a:pt x="93" y="778"/>
                  </a:lnTo>
                  <a:lnTo>
                    <a:pt x="557" y="0"/>
                  </a:lnTo>
                  <a:lnTo>
                    <a:pt x="4363" y="7845"/>
                  </a:lnTo>
                  <a:cubicBezTo>
                    <a:pt x="4363" y="7845"/>
                    <a:pt x="2659" y="8484"/>
                    <a:pt x="1" y="1031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20;p31">
              <a:extLst>
                <a:ext uri="{FF2B5EF4-FFF2-40B4-BE49-F238E27FC236}">
                  <a16:creationId xmlns:a16="http://schemas.microsoft.com/office/drawing/2014/main" id="{7D6C0DDD-3F69-C8E4-E7B3-02B505DA7AB1}"/>
                </a:ext>
              </a:extLst>
            </p:cNvPr>
            <p:cNvSpPr/>
            <p:nvPr/>
          </p:nvSpPr>
          <p:spPr>
            <a:xfrm rot="-404711">
              <a:off x="722295" y="2210533"/>
              <a:ext cx="2437200" cy="856685"/>
            </a:xfrm>
            <a:custGeom>
              <a:avLst/>
              <a:gdLst/>
              <a:ahLst/>
              <a:cxnLst/>
              <a:rect l="l" t="t" r="r" b="b"/>
              <a:pathLst>
                <a:path w="36385" h="12765" extrusionOk="0">
                  <a:moveTo>
                    <a:pt x="36384" y="8235"/>
                  </a:moveTo>
                  <a:cubicBezTo>
                    <a:pt x="36384" y="8235"/>
                    <a:pt x="35375" y="4419"/>
                    <a:pt x="31058" y="2168"/>
                  </a:cubicBezTo>
                  <a:cubicBezTo>
                    <a:pt x="26927" y="1"/>
                    <a:pt x="7661" y="3113"/>
                    <a:pt x="5771" y="3798"/>
                  </a:cubicBezTo>
                  <a:cubicBezTo>
                    <a:pt x="3891" y="4493"/>
                    <a:pt x="399" y="6855"/>
                    <a:pt x="205" y="7253"/>
                  </a:cubicBezTo>
                  <a:cubicBezTo>
                    <a:pt x="1" y="7642"/>
                    <a:pt x="6651" y="10995"/>
                    <a:pt x="12922" y="11885"/>
                  </a:cubicBezTo>
                  <a:cubicBezTo>
                    <a:pt x="19184" y="12764"/>
                    <a:pt x="28733" y="12681"/>
                    <a:pt x="30632" y="12385"/>
                  </a:cubicBezTo>
                  <a:cubicBezTo>
                    <a:pt x="32531" y="12088"/>
                    <a:pt x="36088" y="9921"/>
                    <a:pt x="36384" y="8235"/>
                  </a:cubicBezTo>
                  <a:close/>
                </a:path>
              </a:pathLst>
            </a:custGeom>
            <a:gradFill>
              <a:gsLst>
                <a:gs pos="0">
                  <a:schemeClr val="dk1"/>
                </a:gs>
                <a:gs pos="74000">
                  <a:schemeClr val="l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21;p31">
              <a:extLst>
                <a:ext uri="{FF2B5EF4-FFF2-40B4-BE49-F238E27FC236}">
                  <a16:creationId xmlns:a16="http://schemas.microsoft.com/office/drawing/2014/main" id="{99712DF4-F48F-B57E-AE1A-C5613030B6EF}"/>
                </a:ext>
              </a:extLst>
            </p:cNvPr>
            <p:cNvSpPr/>
            <p:nvPr/>
          </p:nvSpPr>
          <p:spPr>
            <a:xfrm rot="-404707">
              <a:off x="2540057" y="2252512"/>
              <a:ext cx="421531" cy="145499"/>
            </a:xfrm>
            <a:custGeom>
              <a:avLst/>
              <a:gdLst/>
              <a:ahLst/>
              <a:cxnLst/>
              <a:rect l="l" t="t" r="r" b="b"/>
              <a:pathLst>
                <a:path w="6281" h="2168" extrusionOk="0">
                  <a:moveTo>
                    <a:pt x="6281" y="2168"/>
                  </a:moveTo>
                  <a:cubicBezTo>
                    <a:pt x="6281" y="2168"/>
                    <a:pt x="3132" y="1816"/>
                    <a:pt x="1" y="2168"/>
                  </a:cubicBezTo>
                  <a:lnTo>
                    <a:pt x="251" y="1084"/>
                  </a:lnTo>
                  <a:cubicBezTo>
                    <a:pt x="251" y="1084"/>
                    <a:pt x="3196" y="1"/>
                    <a:pt x="5030" y="1084"/>
                  </a:cubicBezTo>
                  <a:close/>
                </a:path>
              </a:pathLst>
            </a:custGeom>
            <a:gradFill>
              <a:gsLst>
                <a:gs pos="0">
                  <a:schemeClr val="accent4"/>
                </a:gs>
                <a:gs pos="100000">
                  <a:schemeClr val="accent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22;p31">
              <a:extLst>
                <a:ext uri="{FF2B5EF4-FFF2-40B4-BE49-F238E27FC236}">
                  <a16:creationId xmlns:a16="http://schemas.microsoft.com/office/drawing/2014/main" id="{96DD2B6F-3F9D-33AA-AC64-1A357E85320E}"/>
                </a:ext>
              </a:extLst>
            </p:cNvPr>
            <p:cNvSpPr/>
            <p:nvPr/>
          </p:nvSpPr>
          <p:spPr>
            <a:xfrm rot="-404707">
              <a:off x="2631209" y="2319410"/>
              <a:ext cx="3825" cy="85232"/>
            </a:xfrm>
            <a:custGeom>
              <a:avLst/>
              <a:gdLst/>
              <a:ahLst/>
              <a:cxnLst/>
              <a:rect l="l" t="t" r="r" b="b"/>
              <a:pathLst>
                <a:path w="57" h="1270" extrusionOk="0">
                  <a:moveTo>
                    <a:pt x="1" y="1"/>
                  </a:moveTo>
                  <a:lnTo>
                    <a:pt x="56" y="1"/>
                  </a:lnTo>
                  <a:lnTo>
                    <a:pt x="56" y="1270"/>
                  </a:lnTo>
                  <a:lnTo>
                    <a:pt x="1" y="1270"/>
                  </a:lnTo>
                  <a:close/>
                </a:path>
              </a:pathLst>
            </a:custGeom>
            <a:solidFill>
              <a:srgbClr val="FFE5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23;p31">
              <a:extLst>
                <a:ext uri="{FF2B5EF4-FFF2-40B4-BE49-F238E27FC236}">
                  <a16:creationId xmlns:a16="http://schemas.microsoft.com/office/drawing/2014/main" id="{F1CC8CF5-8A52-A316-2415-1279E7E6089B}"/>
                </a:ext>
              </a:extLst>
            </p:cNvPr>
            <p:cNvSpPr/>
            <p:nvPr/>
          </p:nvSpPr>
          <p:spPr>
            <a:xfrm rot="-404707">
              <a:off x="2789072" y="2285943"/>
              <a:ext cx="75300" cy="96440"/>
            </a:xfrm>
            <a:custGeom>
              <a:avLst/>
              <a:gdLst/>
              <a:ahLst/>
              <a:cxnLst/>
              <a:rect l="l" t="t" r="r" b="b"/>
              <a:pathLst>
                <a:path w="1122" h="1437" extrusionOk="0">
                  <a:moveTo>
                    <a:pt x="0" y="28"/>
                  </a:moveTo>
                  <a:lnTo>
                    <a:pt x="47" y="0"/>
                  </a:lnTo>
                  <a:lnTo>
                    <a:pt x="1121" y="1399"/>
                  </a:lnTo>
                  <a:lnTo>
                    <a:pt x="1075" y="1436"/>
                  </a:lnTo>
                  <a:close/>
                </a:path>
              </a:pathLst>
            </a:custGeom>
            <a:solidFill>
              <a:srgbClr val="FFE5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24;p31">
              <a:extLst>
                <a:ext uri="{FF2B5EF4-FFF2-40B4-BE49-F238E27FC236}">
                  <a16:creationId xmlns:a16="http://schemas.microsoft.com/office/drawing/2014/main" id="{4ACD2D79-E858-26B0-79B4-482F1E7774F1}"/>
                </a:ext>
              </a:extLst>
            </p:cNvPr>
            <p:cNvSpPr/>
            <p:nvPr/>
          </p:nvSpPr>
          <p:spPr>
            <a:xfrm rot="-404707">
              <a:off x="718384" y="2350025"/>
              <a:ext cx="1668539" cy="404149"/>
            </a:xfrm>
            <a:custGeom>
              <a:avLst/>
              <a:gdLst/>
              <a:ahLst/>
              <a:cxnLst/>
              <a:rect l="l" t="t" r="r" b="b"/>
              <a:pathLst>
                <a:path w="24862" h="6022" extrusionOk="0">
                  <a:moveTo>
                    <a:pt x="24861" y="1"/>
                  </a:moveTo>
                  <a:cubicBezTo>
                    <a:pt x="22675" y="834"/>
                    <a:pt x="21249" y="6021"/>
                    <a:pt x="21249" y="6021"/>
                  </a:cubicBezTo>
                  <a:cubicBezTo>
                    <a:pt x="21249" y="6021"/>
                    <a:pt x="5929" y="4345"/>
                    <a:pt x="1" y="5845"/>
                  </a:cubicBezTo>
                  <a:cubicBezTo>
                    <a:pt x="1" y="5845"/>
                    <a:pt x="2863" y="3344"/>
                    <a:pt x="5780" y="2270"/>
                  </a:cubicBezTo>
                  <a:cubicBezTo>
                    <a:pt x="8698" y="1195"/>
                    <a:pt x="19980" y="10"/>
                    <a:pt x="24861" y="1"/>
                  </a:cubicBezTo>
                  <a:close/>
                </a:path>
              </a:pathLst>
            </a:custGeom>
            <a:gradFill>
              <a:gsLst>
                <a:gs pos="0">
                  <a:schemeClr val="accent2"/>
                </a:gs>
                <a:gs pos="100000">
                  <a:schemeClr val="l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25;p31">
              <a:extLst>
                <a:ext uri="{FF2B5EF4-FFF2-40B4-BE49-F238E27FC236}">
                  <a16:creationId xmlns:a16="http://schemas.microsoft.com/office/drawing/2014/main" id="{3FBC0EFB-728E-CA67-31AF-02C820F99204}"/>
                </a:ext>
              </a:extLst>
            </p:cNvPr>
            <p:cNvSpPr/>
            <p:nvPr/>
          </p:nvSpPr>
          <p:spPr>
            <a:xfrm rot="-404707">
              <a:off x="1923903" y="2401270"/>
              <a:ext cx="32415" cy="57918"/>
            </a:xfrm>
            <a:custGeom>
              <a:avLst/>
              <a:gdLst/>
              <a:ahLst/>
              <a:cxnLst/>
              <a:rect l="l" t="t" r="r" b="b"/>
              <a:pathLst>
                <a:path w="483" h="863" extrusionOk="0">
                  <a:moveTo>
                    <a:pt x="418" y="418"/>
                  </a:moveTo>
                  <a:cubicBezTo>
                    <a:pt x="353" y="649"/>
                    <a:pt x="223" y="853"/>
                    <a:pt x="121" y="862"/>
                  </a:cubicBezTo>
                  <a:cubicBezTo>
                    <a:pt x="29" y="862"/>
                    <a:pt x="1" y="677"/>
                    <a:pt x="66" y="445"/>
                  </a:cubicBezTo>
                  <a:cubicBezTo>
                    <a:pt x="130" y="214"/>
                    <a:pt x="260" y="19"/>
                    <a:pt x="362" y="10"/>
                  </a:cubicBezTo>
                  <a:cubicBezTo>
                    <a:pt x="455" y="1"/>
                    <a:pt x="482" y="186"/>
                    <a:pt x="418" y="418"/>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26;p31">
              <a:extLst>
                <a:ext uri="{FF2B5EF4-FFF2-40B4-BE49-F238E27FC236}">
                  <a16:creationId xmlns:a16="http://schemas.microsoft.com/office/drawing/2014/main" id="{51775F69-53F1-3231-3DAE-6818279E1D7A}"/>
                </a:ext>
              </a:extLst>
            </p:cNvPr>
            <p:cNvSpPr/>
            <p:nvPr/>
          </p:nvSpPr>
          <p:spPr>
            <a:xfrm rot="-404707">
              <a:off x="1822937" y="2420675"/>
              <a:ext cx="33019" cy="57918"/>
            </a:xfrm>
            <a:custGeom>
              <a:avLst/>
              <a:gdLst/>
              <a:ahLst/>
              <a:cxnLst/>
              <a:rect l="l" t="t" r="r" b="b"/>
              <a:pathLst>
                <a:path w="492" h="863" extrusionOk="0">
                  <a:moveTo>
                    <a:pt x="427" y="418"/>
                  </a:moveTo>
                  <a:cubicBezTo>
                    <a:pt x="352" y="649"/>
                    <a:pt x="223" y="853"/>
                    <a:pt x="130" y="862"/>
                  </a:cubicBezTo>
                  <a:cubicBezTo>
                    <a:pt x="28" y="862"/>
                    <a:pt x="0" y="686"/>
                    <a:pt x="65" y="446"/>
                  </a:cubicBezTo>
                  <a:cubicBezTo>
                    <a:pt x="130" y="214"/>
                    <a:pt x="269" y="20"/>
                    <a:pt x="362" y="10"/>
                  </a:cubicBezTo>
                  <a:cubicBezTo>
                    <a:pt x="464" y="1"/>
                    <a:pt x="491" y="186"/>
                    <a:pt x="427" y="418"/>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27;p31">
              <a:extLst>
                <a:ext uri="{FF2B5EF4-FFF2-40B4-BE49-F238E27FC236}">
                  <a16:creationId xmlns:a16="http://schemas.microsoft.com/office/drawing/2014/main" id="{0220DA89-B139-3466-6B59-E622ACD5EA2D}"/>
                </a:ext>
              </a:extLst>
            </p:cNvPr>
            <p:cNvSpPr/>
            <p:nvPr/>
          </p:nvSpPr>
          <p:spPr>
            <a:xfrm rot="-404707">
              <a:off x="1721978" y="2440184"/>
              <a:ext cx="33019" cy="57851"/>
            </a:xfrm>
            <a:custGeom>
              <a:avLst/>
              <a:gdLst/>
              <a:ahLst/>
              <a:cxnLst/>
              <a:rect l="l" t="t" r="r" b="b"/>
              <a:pathLst>
                <a:path w="492" h="862" extrusionOk="0">
                  <a:moveTo>
                    <a:pt x="426" y="417"/>
                  </a:moveTo>
                  <a:cubicBezTo>
                    <a:pt x="352" y="649"/>
                    <a:pt x="222" y="843"/>
                    <a:pt x="130" y="852"/>
                  </a:cubicBezTo>
                  <a:cubicBezTo>
                    <a:pt x="28" y="862"/>
                    <a:pt x="0" y="676"/>
                    <a:pt x="65" y="445"/>
                  </a:cubicBezTo>
                  <a:cubicBezTo>
                    <a:pt x="139" y="204"/>
                    <a:pt x="269" y="9"/>
                    <a:pt x="361" y="9"/>
                  </a:cubicBezTo>
                  <a:cubicBezTo>
                    <a:pt x="463" y="0"/>
                    <a:pt x="491" y="185"/>
                    <a:pt x="426" y="417"/>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28;p31">
              <a:extLst>
                <a:ext uri="{FF2B5EF4-FFF2-40B4-BE49-F238E27FC236}">
                  <a16:creationId xmlns:a16="http://schemas.microsoft.com/office/drawing/2014/main" id="{D0A2FF90-2322-A7E4-E4B0-EC9B43258584}"/>
                </a:ext>
              </a:extLst>
            </p:cNvPr>
            <p:cNvSpPr/>
            <p:nvPr/>
          </p:nvSpPr>
          <p:spPr>
            <a:xfrm rot="-404707">
              <a:off x="1621615" y="2459558"/>
              <a:ext cx="32952" cy="57851"/>
            </a:xfrm>
            <a:custGeom>
              <a:avLst/>
              <a:gdLst/>
              <a:ahLst/>
              <a:cxnLst/>
              <a:rect l="l" t="t" r="r" b="b"/>
              <a:pathLst>
                <a:path w="491" h="862" extrusionOk="0">
                  <a:moveTo>
                    <a:pt x="426" y="426"/>
                  </a:moveTo>
                  <a:cubicBezTo>
                    <a:pt x="361" y="658"/>
                    <a:pt x="222" y="852"/>
                    <a:pt x="130" y="862"/>
                  </a:cubicBezTo>
                  <a:cubicBezTo>
                    <a:pt x="28" y="862"/>
                    <a:pt x="0" y="686"/>
                    <a:pt x="74" y="445"/>
                  </a:cubicBezTo>
                  <a:cubicBezTo>
                    <a:pt x="139" y="213"/>
                    <a:pt x="269" y="19"/>
                    <a:pt x="361" y="10"/>
                  </a:cubicBezTo>
                  <a:cubicBezTo>
                    <a:pt x="463" y="0"/>
                    <a:pt x="491" y="195"/>
                    <a:pt x="426" y="426"/>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29;p31">
              <a:extLst>
                <a:ext uri="{FF2B5EF4-FFF2-40B4-BE49-F238E27FC236}">
                  <a16:creationId xmlns:a16="http://schemas.microsoft.com/office/drawing/2014/main" id="{89D0EB0C-A198-49BB-69EF-6F6697736A35}"/>
                </a:ext>
              </a:extLst>
            </p:cNvPr>
            <p:cNvSpPr/>
            <p:nvPr/>
          </p:nvSpPr>
          <p:spPr>
            <a:xfrm rot="-404707">
              <a:off x="1521261" y="2479567"/>
              <a:ext cx="32415" cy="57918"/>
            </a:xfrm>
            <a:custGeom>
              <a:avLst/>
              <a:gdLst/>
              <a:ahLst/>
              <a:cxnLst/>
              <a:rect l="l" t="t" r="r" b="b"/>
              <a:pathLst>
                <a:path w="483" h="863" extrusionOk="0">
                  <a:moveTo>
                    <a:pt x="418" y="418"/>
                  </a:moveTo>
                  <a:cubicBezTo>
                    <a:pt x="353" y="649"/>
                    <a:pt x="223" y="844"/>
                    <a:pt x="121" y="853"/>
                  </a:cubicBezTo>
                  <a:cubicBezTo>
                    <a:pt x="29" y="862"/>
                    <a:pt x="1" y="677"/>
                    <a:pt x="66" y="445"/>
                  </a:cubicBezTo>
                  <a:cubicBezTo>
                    <a:pt x="131" y="204"/>
                    <a:pt x="260" y="10"/>
                    <a:pt x="362" y="10"/>
                  </a:cubicBezTo>
                  <a:cubicBezTo>
                    <a:pt x="464" y="1"/>
                    <a:pt x="483" y="186"/>
                    <a:pt x="418" y="418"/>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30;p31">
              <a:extLst>
                <a:ext uri="{FF2B5EF4-FFF2-40B4-BE49-F238E27FC236}">
                  <a16:creationId xmlns:a16="http://schemas.microsoft.com/office/drawing/2014/main" id="{1238F08D-A0C4-057A-6BB1-35879F5E3C2C}"/>
                </a:ext>
              </a:extLst>
            </p:cNvPr>
            <p:cNvSpPr/>
            <p:nvPr/>
          </p:nvSpPr>
          <p:spPr>
            <a:xfrm rot="-404707">
              <a:off x="1420898" y="2498938"/>
              <a:ext cx="32415" cy="57918"/>
            </a:xfrm>
            <a:custGeom>
              <a:avLst/>
              <a:gdLst/>
              <a:ahLst/>
              <a:cxnLst/>
              <a:rect l="l" t="t" r="r" b="b"/>
              <a:pathLst>
                <a:path w="483" h="863" extrusionOk="0">
                  <a:moveTo>
                    <a:pt x="418" y="418"/>
                  </a:moveTo>
                  <a:cubicBezTo>
                    <a:pt x="353" y="649"/>
                    <a:pt x="214" y="844"/>
                    <a:pt x="121" y="853"/>
                  </a:cubicBezTo>
                  <a:cubicBezTo>
                    <a:pt x="19" y="862"/>
                    <a:pt x="1" y="677"/>
                    <a:pt x="66" y="445"/>
                  </a:cubicBezTo>
                  <a:cubicBezTo>
                    <a:pt x="131" y="205"/>
                    <a:pt x="260" y="10"/>
                    <a:pt x="362" y="1"/>
                  </a:cubicBezTo>
                  <a:cubicBezTo>
                    <a:pt x="455" y="1"/>
                    <a:pt x="483" y="177"/>
                    <a:pt x="418" y="418"/>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31;p31">
              <a:extLst>
                <a:ext uri="{FF2B5EF4-FFF2-40B4-BE49-F238E27FC236}">
                  <a16:creationId xmlns:a16="http://schemas.microsoft.com/office/drawing/2014/main" id="{33D2DC28-1E55-876F-75FF-07849FBF61A0}"/>
                </a:ext>
              </a:extLst>
            </p:cNvPr>
            <p:cNvSpPr/>
            <p:nvPr/>
          </p:nvSpPr>
          <p:spPr>
            <a:xfrm rot="-404707">
              <a:off x="1319932" y="2518343"/>
              <a:ext cx="33019" cy="57918"/>
            </a:xfrm>
            <a:custGeom>
              <a:avLst/>
              <a:gdLst/>
              <a:ahLst/>
              <a:cxnLst/>
              <a:rect l="l" t="t" r="r" b="b"/>
              <a:pathLst>
                <a:path w="492" h="863" extrusionOk="0">
                  <a:moveTo>
                    <a:pt x="417" y="418"/>
                  </a:moveTo>
                  <a:cubicBezTo>
                    <a:pt x="353" y="649"/>
                    <a:pt x="223" y="844"/>
                    <a:pt x="121" y="853"/>
                  </a:cubicBezTo>
                  <a:cubicBezTo>
                    <a:pt x="28" y="862"/>
                    <a:pt x="1" y="677"/>
                    <a:pt x="65" y="446"/>
                  </a:cubicBezTo>
                  <a:cubicBezTo>
                    <a:pt x="130" y="205"/>
                    <a:pt x="269" y="10"/>
                    <a:pt x="362" y="1"/>
                  </a:cubicBezTo>
                  <a:cubicBezTo>
                    <a:pt x="464" y="1"/>
                    <a:pt x="492" y="186"/>
                    <a:pt x="417" y="418"/>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32;p31">
              <a:extLst>
                <a:ext uri="{FF2B5EF4-FFF2-40B4-BE49-F238E27FC236}">
                  <a16:creationId xmlns:a16="http://schemas.microsoft.com/office/drawing/2014/main" id="{E23F72E0-228E-2DFF-5DFB-2C5B9F9AF32B}"/>
                </a:ext>
              </a:extLst>
            </p:cNvPr>
            <p:cNvSpPr/>
            <p:nvPr/>
          </p:nvSpPr>
          <p:spPr>
            <a:xfrm rot="-404707">
              <a:off x="1219575" y="2537816"/>
              <a:ext cx="32415" cy="57851"/>
            </a:xfrm>
            <a:custGeom>
              <a:avLst/>
              <a:gdLst/>
              <a:ahLst/>
              <a:cxnLst/>
              <a:rect l="l" t="t" r="r" b="b"/>
              <a:pathLst>
                <a:path w="483" h="862" extrusionOk="0">
                  <a:moveTo>
                    <a:pt x="417" y="417"/>
                  </a:moveTo>
                  <a:cubicBezTo>
                    <a:pt x="353" y="649"/>
                    <a:pt x="223" y="843"/>
                    <a:pt x="121" y="852"/>
                  </a:cubicBezTo>
                  <a:cubicBezTo>
                    <a:pt x="19" y="862"/>
                    <a:pt x="1" y="676"/>
                    <a:pt x="65" y="445"/>
                  </a:cubicBezTo>
                  <a:cubicBezTo>
                    <a:pt x="130" y="204"/>
                    <a:pt x="260" y="9"/>
                    <a:pt x="362" y="9"/>
                  </a:cubicBezTo>
                  <a:cubicBezTo>
                    <a:pt x="454" y="0"/>
                    <a:pt x="482" y="185"/>
                    <a:pt x="417" y="417"/>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33;p31">
              <a:extLst>
                <a:ext uri="{FF2B5EF4-FFF2-40B4-BE49-F238E27FC236}">
                  <a16:creationId xmlns:a16="http://schemas.microsoft.com/office/drawing/2014/main" id="{6E6D366A-9099-C275-8341-E7A0FAE98B3F}"/>
                </a:ext>
              </a:extLst>
            </p:cNvPr>
            <p:cNvSpPr/>
            <p:nvPr/>
          </p:nvSpPr>
          <p:spPr>
            <a:xfrm rot="-404707">
              <a:off x="1118609" y="2557222"/>
              <a:ext cx="33019" cy="57851"/>
            </a:xfrm>
            <a:custGeom>
              <a:avLst/>
              <a:gdLst/>
              <a:ahLst/>
              <a:cxnLst/>
              <a:rect l="l" t="t" r="r" b="b"/>
              <a:pathLst>
                <a:path w="492" h="862" extrusionOk="0">
                  <a:moveTo>
                    <a:pt x="417" y="417"/>
                  </a:moveTo>
                  <a:cubicBezTo>
                    <a:pt x="352" y="649"/>
                    <a:pt x="223" y="852"/>
                    <a:pt x="130" y="852"/>
                  </a:cubicBezTo>
                  <a:cubicBezTo>
                    <a:pt x="28" y="862"/>
                    <a:pt x="0" y="676"/>
                    <a:pt x="65" y="445"/>
                  </a:cubicBezTo>
                  <a:cubicBezTo>
                    <a:pt x="130" y="213"/>
                    <a:pt x="269" y="10"/>
                    <a:pt x="361" y="10"/>
                  </a:cubicBezTo>
                  <a:cubicBezTo>
                    <a:pt x="463" y="0"/>
                    <a:pt x="491" y="186"/>
                    <a:pt x="417" y="417"/>
                  </a:cubicBezTo>
                  <a:close/>
                </a:path>
              </a:pathLst>
            </a:custGeom>
            <a:solidFill>
              <a:srgbClr val="F5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934;p31">
              <a:extLst>
                <a:ext uri="{FF2B5EF4-FFF2-40B4-BE49-F238E27FC236}">
                  <a16:creationId xmlns:a16="http://schemas.microsoft.com/office/drawing/2014/main" id="{427294AA-14EC-EEB3-4DB5-93BAE8650F61}"/>
                </a:ext>
              </a:extLst>
            </p:cNvPr>
            <p:cNvSpPr/>
            <p:nvPr/>
          </p:nvSpPr>
          <p:spPr>
            <a:xfrm rot="-404707">
              <a:off x="1927710" y="2401499"/>
              <a:ext cx="32348" cy="57851"/>
            </a:xfrm>
            <a:custGeom>
              <a:avLst/>
              <a:gdLst/>
              <a:ahLst/>
              <a:cxnLst/>
              <a:rect l="l" t="t" r="r" b="b"/>
              <a:pathLst>
                <a:path w="482" h="862" extrusionOk="0">
                  <a:moveTo>
                    <a:pt x="417" y="417"/>
                  </a:moveTo>
                  <a:cubicBezTo>
                    <a:pt x="352" y="648"/>
                    <a:pt x="223" y="852"/>
                    <a:pt x="121" y="852"/>
                  </a:cubicBezTo>
                  <a:cubicBezTo>
                    <a:pt x="28" y="862"/>
                    <a:pt x="0" y="676"/>
                    <a:pt x="65" y="445"/>
                  </a:cubicBezTo>
                  <a:cubicBezTo>
                    <a:pt x="130" y="213"/>
                    <a:pt x="260" y="9"/>
                    <a:pt x="362" y="9"/>
                  </a:cubicBezTo>
                  <a:cubicBezTo>
                    <a:pt x="454" y="0"/>
                    <a:pt x="482" y="185"/>
                    <a:pt x="417"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935;p31">
              <a:extLst>
                <a:ext uri="{FF2B5EF4-FFF2-40B4-BE49-F238E27FC236}">
                  <a16:creationId xmlns:a16="http://schemas.microsoft.com/office/drawing/2014/main" id="{8E592642-5C11-0BB4-583E-2F09E1E72FFC}"/>
                </a:ext>
              </a:extLst>
            </p:cNvPr>
            <p:cNvSpPr/>
            <p:nvPr/>
          </p:nvSpPr>
          <p:spPr>
            <a:xfrm rot="-404707">
              <a:off x="1826745" y="2420905"/>
              <a:ext cx="32952" cy="57851"/>
            </a:xfrm>
            <a:custGeom>
              <a:avLst/>
              <a:gdLst/>
              <a:ahLst/>
              <a:cxnLst/>
              <a:rect l="l" t="t" r="r" b="b"/>
              <a:pathLst>
                <a:path w="491" h="862" extrusionOk="0">
                  <a:moveTo>
                    <a:pt x="426" y="417"/>
                  </a:moveTo>
                  <a:cubicBezTo>
                    <a:pt x="352" y="649"/>
                    <a:pt x="222" y="852"/>
                    <a:pt x="130" y="852"/>
                  </a:cubicBezTo>
                  <a:cubicBezTo>
                    <a:pt x="28" y="862"/>
                    <a:pt x="0" y="676"/>
                    <a:pt x="65" y="445"/>
                  </a:cubicBezTo>
                  <a:cubicBezTo>
                    <a:pt x="139" y="213"/>
                    <a:pt x="269" y="19"/>
                    <a:pt x="361" y="10"/>
                  </a:cubicBezTo>
                  <a:cubicBezTo>
                    <a:pt x="463" y="0"/>
                    <a:pt x="491" y="185"/>
                    <a:pt x="426"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936;p31">
              <a:extLst>
                <a:ext uri="{FF2B5EF4-FFF2-40B4-BE49-F238E27FC236}">
                  <a16:creationId xmlns:a16="http://schemas.microsoft.com/office/drawing/2014/main" id="{AA52E0AE-AD5C-F1E9-37F7-73792E249BE1}"/>
                </a:ext>
              </a:extLst>
            </p:cNvPr>
            <p:cNvSpPr/>
            <p:nvPr/>
          </p:nvSpPr>
          <p:spPr>
            <a:xfrm rot="-404707">
              <a:off x="1726317" y="2440314"/>
              <a:ext cx="32415" cy="57851"/>
            </a:xfrm>
            <a:custGeom>
              <a:avLst/>
              <a:gdLst/>
              <a:ahLst/>
              <a:cxnLst/>
              <a:rect l="l" t="t" r="r" b="b"/>
              <a:pathLst>
                <a:path w="483" h="862" extrusionOk="0">
                  <a:moveTo>
                    <a:pt x="418" y="417"/>
                  </a:moveTo>
                  <a:cubicBezTo>
                    <a:pt x="353" y="649"/>
                    <a:pt x="223" y="853"/>
                    <a:pt x="121" y="862"/>
                  </a:cubicBezTo>
                  <a:cubicBezTo>
                    <a:pt x="29" y="862"/>
                    <a:pt x="1" y="677"/>
                    <a:pt x="66" y="445"/>
                  </a:cubicBezTo>
                  <a:cubicBezTo>
                    <a:pt x="131" y="213"/>
                    <a:pt x="260" y="19"/>
                    <a:pt x="362" y="10"/>
                  </a:cubicBezTo>
                  <a:cubicBezTo>
                    <a:pt x="455" y="0"/>
                    <a:pt x="483" y="186"/>
                    <a:pt x="418"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937;p31">
              <a:extLst>
                <a:ext uri="{FF2B5EF4-FFF2-40B4-BE49-F238E27FC236}">
                  <a16:creationId xmlns:a16="http://schemas.microsoft.com/office/drawing/2014/main" id="{A6928AA7-0F2E-1100-8237-EF434AC837C9}"/>
                </a:ext>
              </a:extLst>
            </p:cNvPr>
            <p:cNvSpPr/>
            <p:nvPr/>
          </p:nvSpPr>
          <p:spPr>
            <a:xfrm rot="-404707">
              <a:off x="1625351" y="2459720"/>
              <a:ext cx="33019" cy="57851"/>
            </a:xfrm>
            <a:custGeom>
              <a:avLst/>
              <a:gdLst/>
              <a:ahLst/>
              <a:cxnLst/>
              <a:rect l="l" t="t" r="r" b="b"/>
              <a:pathLst>
                <a:path w="492" h="862" extrusionOk="0">
                  <a:moveTo>
                    <a:pt x="427" y="417"/>
                  </a:moveTo>
                  <a:cubicBezTo>
                    <a:pt x="362" y="649"/>
                    <a:pt x="223" y="853"/>
                    <a:pt x="130" y="862"/>
                  </a:cubicBezTo>
                  <a:cubicBezTo>
                    <a:pt x="28" y="862"/>
                    <a:pt x="1" y="686"/>
                    <a:pt x="75" y="445"/>
                  </a:cubicBezTo>
                  <a:cubicBezTo>
                    <a:pt x="140" y="214"/>
                    <a:pt x="269" y="19"/>
                    <a:pt x="362" y="10"/>
                  </a:cubicBezTo>
                  <a:cubicBezTo>
                    <a:pt x="464" y="1"/>
                    <a:pt x="492" y="186"/>
                    <a:pt x="427"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938;p31">
              <a:extLst>
                <a:ext uri="{FF2B5EF4-FFF2-40B4-BE49-F238E27FC236}">
                  <a16:creationId xmlns:a16="http://schemas.microsoft.com/office/drawing/2014/main" id="{B0B4828E-F755-8F7D-8A91-26D9AA1699E7}"/>
                </a:ext>
              </a:extLst>
            </p:cNvPr>
            <p:cNvSpPr/>
            <p:nvPr/>
          </p:nvSpPr>
          <p:spPr>
            <a:xfrm rot="-404707">
              <a:off x="1524994" y="2479126"/>
              <a:ext cx="32415" cy="57918"/>
            </a:xfrm>
            <a:custGeom>
              <a:avLst/>
              <a:gdLst/>
              <a:ahLst/>
              <a:cxnLst/>
              <a:rect l="l" t="t" r="r" b="b"/>
              <a:pathLst>
                <a:path w="483" h="863" extrusionOk="0">
                  <a:moveTo>
                    <a:pt x="417" y="418"/>
                  </a:moveTo>
                  <a:cubicBezTo>
                    <a:pt x="353" y="649"/>
                    <a:pt x="223" y="844"/>
                    <a:pt x="121" y="853"/>
                  </a:cubicBezTo>
                  <a:cubicBezTo>
                    <a:pt x="28" y="862"/>
                    <a:pt x="1" y="677"/>
                    <a:pt x="65" y="445"/>
                  </a:cubicBezTo>
                  <a:cubicBezTo>
                    <a:pt x="130" y="204"/>
                    <a:pt x="269" y="10"/>
                    <a:pt x="362" y="10"/>
                  </a:cubicBezTo>
                  <a:cubicBezTo>
                    <a:pt x="464" y="1"/>
                    <a:pt x="482" y="186"/>
                    <a:pt x="417" y="418"/>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39;p31">
              <a:extLst>
                <a:ext uri="{FF2B5EF4-FFF2-40B4-BE49-F238E27FC236}">
                  <a16:creationId xmlns:a16="http://schemas.microsoft.com/office/drawing/2014/main" id="{88D57092-24F8-ED40-3438-32771476E8C1}"/>
                </a:ext>
              </a:extLst>
            </p:cNvPr>
            <p:cNvSpPr/>
            <p:nvPr/>
          </p:nvSpPr>
          <p:spPr>
            <a:xfrm rot="-404707">
              <a:off x="1424630" y="2498496"/>
              <a:ext cx="32415" cy="57918"/>
            </a:xfrm>
            <a:custGeom>
              <a:avLst/>
              <a:gdLst/>
              <a:ahLst/>
              <a:cxnLst/>
              <a:rect l="l" t="t" r="r" b="b"/>
              <a:pathLst>
                <a:path w="483" h="863" extrusionOk="0">
                  <a:moveTo>
                    <a:pt x="417" y="427"/>
                  </a:moveTo>
                  <a:cubicBezTo>
                    <a:pt x="352" y="658"/>
                    <a:pt x="214" y="853"/>
                    <a:pt x="121" y="862"/>
                  </a:cubicBezTo>
                  <a:cubicBezTo>
                    <a:pt x="19" y="862"/>
                    <a:pt x="0" y="686"/>
                    <a:pt x="65" y="445"/>
                  </a:cubicBezTo>
                  <a:cubicBezTo>
                    <a:pt x="130" y="214"/>
                    <a:pt x="260" y="19"/>
                    <a:pt x="362" y="10"/>
                  </a:cubicBezTo>
                  <a:cubicBezTo>
                    <a:pt x="454" y="1"/>
                    <a:pt x="482" y="195"/>
                    <a:pt x="417" y="42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40;p31">
              <a:extLst>
                <a:ext uri="{FF2B5EF4-FFF2-40B4-BE49-F238E27FC236}">
                  <a16:creationId xmlns:a16="http://schemas.microsoft.com/office/drawing/2014/main" id="{6424CB7C-5D94-9D8C-5390-1BAC237F68D5}"/>
                </a:ext>
              </a:extLst>
            </p:cNvPr>
            <p:cNvSpPr/>
            <p:nvPr/>
          </p:nvSpPr>
          <p:spPr>
            <a:xfrm rot="-404707">
              <a:off x="1323742" y="2518608"/>
              <a:ext cx="32348" cy="57851"/>
            </a:xfrm>
            <a:custGeom>
              <a:avLst/>
              <a:gdLst/>
              <a:ahLst/>
              <a:cxnLst/>
              <a:rect l="l" t="t" r="r" b="b"/>
              <a:pathLst>
                <a:path w="482" h="862" extrusionOk="0">
                  <a:moveTo>
                    <a:pt x="417" y="417"/>
                  </a:moveTo>
                  <a:cubicBezTo>
                    <a:pt x="352" y="649"/>
                    <a:pt x="222" y="852"/>
                    <a:pt x="121" y="852"/>
                  </a:cubicBezTo>
                  <a:cubicBezTo>
                    <a:pt x="28" y="862"/>
                    <a:pt x="0" y="676"/>
                    <a:pt x="65" y="445"/>
                  </a:cubicBezTo>
                  <a:cubicBezTo>
                    <a:pt x="130" y="213"/>
                    <a:pt x="269" y="10"/>
                    <a:pt x="361" y="10"/>
                  </a:cubicBezTo>
                  <a:cubicBezTo>
                    <a:pt x="463" y="0"/>
                    <a:pt x="482" y="186"/>
                    <a:pt x="417"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941;p31">
              <a:extLst>
                <a:ext uri="{FF2B5EF4-FFF2-40B4-BE49-F238E27FC236}">
                  <a16:creationId xmlns:a16="http://schemas.microsoft.com/office/drawing/2014/main" id="{6EF6268F-E995-D8CB-1507-7BDF989D7368}"/>
                </a:ext>
              </a:extLst>
            </p:cNvPr>
            <p:cNvSpPr/>
            <p:nvPr/>
          </p:nvSpPr>
          <p:spPr>
            <a:xfrm rot="-404707">
              <a:off x="1223378" y="2537979"/>
              <a:ext cx="32348" cy="57851"/>
            </a:xfrm>
            <a:custGeom>
              <a:avLst/>
              <a:gdLst/>
              <a:ahLst/>
              <a:cxnLst/>
              <a:rect l="l" t="t" r="r" b="b"/>
              <a:pathLst>
                <a:path w="482" h="862" extrusionOk="0">
                  <a:moveTo>
                    <a:pt x="417" y="417"/>
                  </a:moveTo>
                  <a:cubicBezTo>
                    <a:pt x="352" y="649"/>
                    <a:pt x="222" y="843"/>
                    <a:pt x="121" y="853"/>
                  </a:cubicBezTo>
                  <a:cubicBezTo>
                    <a:pt x="28" y="862"/>
                    <a:pt x="0" y="677"/>
                    <a:pt x="65" y="445"/>
                  </a:cubicBezTo>
                  <a:cubicBezTo>
                    <a:pt x="130" y="204"/>
                    <a:pt x="259" y="10"/>
                    <a:pt x="361" y="0"/>
                  </a:cubicBezTo>
                  <a:cubicBezTo>
                    <a:pt x="454" y="0"/>
                    <a:pt x="482" y="176"/>
                    <a:pt x="417"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942;p31">
              <a:extLst>
                <a:ext uri="{FF2B5EF4-FFF2-40B4-BE49-F238E27FC236}">
                  <a16:creationId xmlns:a16="http://schemas.microsoft.com/office/drawing/2014/main" id="{F2D83BD7-24A3-082A-7C44-BBF6F70BACA8}"/>
                </a:ext>
              </a:extLst>
            </p:cNvPr>
            <p:cNvSpPr/>
            <p:nvPr/>
          </p:nvSpPr>
          <p:spPr>
            <a:xfrm rot="-404707">
              <a:off x="1122346" y="2557388"/>
              <a:ext cx="33019" cy="57851"/>
            </a:xfrm>
            <a:custGeom>
              <a:avLst/>
              <a:gdLst/>
              <a:ahLst/>
              <a:cxnLst/>
              <a:rect l="l" t="t" r="r" b="b"/>
              <a:pathLst>
                <a:path w="492" h="862" extrusionOk="0">
                  <a:moveTo>
                    <a:pt x="427" y="417"/>
                  </a:moveTo>
                  <a:cubicBezTo>
                    <a:pt x="353" y="649"/>
                    <a:pt x="223" y="843"/>
                    <a:pt x="130" y="853"/>
                  </a:cubicBezTo>
                  <a:cubicBezTo>
                    <a:pt x="29" y="862"/>
                    <a:pt x="1" y="677"/>
                    <a:pt x="66" y="445"/>
                  </a:cubicBezTo>
                  <a:cubicBezTo>
                    <a:pt x="130" y="214"/>
                    <a:pt x="269" y="10"/>
                    <a:pt x="362" y="10"/>
                  </a:cubicBezTo>
                  <a:cubicBezTo>
                    <a:pt x="464" y="1"/>
                    <a:pt x="492" y="186"/>
                    <a:pt x="427" y="417"/>
                  </a:cubicBezTo>
                  <a:close/>
                </a:path>
              </a:pathLst>
            </a:custGeom>
            <a:solidFill>
              <a:srgbClr val="6621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943;p31">
              <a:extLst>
                <a:ext uri="{FF2B5EF4-FFF2-40B4-BE49-F238E27FC236}">
                  <a16:creationId xmlns:a16="http://schemas.microsoft.com/office/drawing/2014/main" id="{92DEE520-C260-73F6-9A58-9B2F1FBE653D}"/>
                </a:ext>
              </a:extLst>
            </p:cNvPr>
            <p:cNvSpPr/>
            <p:nvPr/>
          </p:nvSpPr>
          <p:spPr>
            <a:xfrm rot="-404707">
              <a:off x="1995486" y="2353232"/>
              <a:ext cx="179726" cy="181001"/>
            </a:xfrm>
            <a:custGeom>
              <a:avLst/>
              <a:gdLst/>
              <a:ahLst/>
              <a:cxnLst/>
              <a:rect l="l" t="t" r="r" b="b"/>
              <a:pathLst>
                <a:path w="2678" h="2697" extrusionOk="0">
                  <a:moveTo>
                    <a:pt x="1538" y="2696"/>
                  </a:moveTo>
                  <a:lnTo>
                    <a:pt x="1538" y="2696"/>
                  </a:lnTo>
                  <a:lnTo>
                    <a:pt x="177" y="2641"/>
                  </a:lnTo>
                  <a:cubicBezTo>
                    <a:pt x="131" y="2631"/>
                    <a:pt x="75" y="2613"/>
                    <a:pt x="47" y="2566"/>
                  </a:cubicBezTo>
                  <a:cubicBezTo>
                    <a:pt x="10" y="2520"/>
                    <a:pt x="1" y="2455"/>
                    <a:pt x="19" y="2400"/>
                  </a:cubicBezTo>
                  <a:cubicBezTo>
                    <a:pt x="131" y="1946"/>
                    <a:pt x="483" y="816"/>
                    <a:pt x="1085" y="112"/>
                  </a:cubicBezTo>
                  <a:cubicBezTo>
                    <a:pt x="1112" y="75"/>
                    <a:pt x="1149" y="56"/>
                    <a:pt x="1196" y="56"/>
                  </a:cubicBezTo>
                  <a:lnTo>
                    <a:pt x="2493" y="10"/>
                  </a:lnTo>
                  <a:cubicBezTo>
                    <a:pt x="2557" y="1"/>
                    <a:pt x="2613" y="38"/>
                    <a:pt x="2641" y="84"/>
                  </a:cubicBezTo>
                  <a:cubicBezTo>
                    <a:pt x="2678" y="149"/>
                    <a:pt x="2678" y="223"/>
                    <a:pt x="2641" y="288"/>
                  </a:cubicBezTo>
                  <a:lnTo>
                    <a:pt x="2622" y="316"/>
                  </a:lnTo>
                  <a:cubicBezTo>
                    <a:pt x="2381" y="769"/>
                    <a:pt x="1863" y="1705"/>
                    <a:pt x="1696" y="2548"/>
                  </a:cubicBezTo>
                  <a:cubicBezTo>
                    <a:pt x="1687" y="2631"/>
                    <a:pt x="1622" y="2696"/>
                    <a:pt x="1538" y="2696"/>
                  </a:cubicBezTo>
                  <a:close/>
                  <a:moveTo>
                    <a:pt x="2502" y="66"/>
                  </a:moveTo>
                  <a:lnTo>
                    <a:pt x="2502" y="66"/>
                  </a:lnTo>
                  <a:lnTo>
                    <a:pt x="1205" y="112"/>
                  </a:lnTo>
                  <a:cubicBezTo>
                    <a:pt x="1177" y="112"/>
                    <a:pt x="1140" y="121"/>
                    <a:pt x="1122" y="149"/>
                  </a:cubicBezTo>
                  <a:cubicBezTo>
                    <a:pt x="529" y="844"/>
                    <a:pt x="195" y="1964"/>
                    <a:pt x="75" y="2409"/>
                  </a:cubicBezTo>
                  <a:lnTo>
                    <a:pt x="75" y="2409"/>
                  </a:lnTo>
                  <a:cubicBezTo>
                    <a:pt x="66" y="2446"/>
                    <a:pt x="75" y="2492"/>
                    <a:pt x="94" y="2529"/>
                  </a:cubicBezTo>
                  <a:cubicBezTo>
                    <a:pt x="112" y="2557"/>
                    <a:pt x="149" y="2566"/>
                    <a:pt x="177" y="2576"/>
                  </a:cubicBezTo>
                  <a:lnTo>
                    <a:pt x="1538" y="2631"/>
                  </a:lnTo>
                  <a:lnTo>
                    <a:pt x="1538" y="2631"/>
                  </a:lnTo>
                  <a:cubicBezTo>
                    <a:pt x="1594" y="2631"/>
                    <a:pt x="1640" y="2585"/>
                    <a:pt x="1650" y="2529"/>
                  </a:cubicBezTo>
                  <a:cubicBezTo>
                    <a:pt x="1816" y="1677"/>
                    <a:pt x="2335" y="732"/>
                    <a:pt x="2576" y="279"/>
                  </a:cubicBezTo>
                  <a:lnTo>
                    <a:pt x="2594" y="251"/>
                  </a:lnTo>
                  <a:cubicBezTo>
                    <a:pt x="2613" y="204"/>
                    <a:pt x="2613" y="158"/>
                    <a:pt x="2594" y="112"/>
                  </a:cubicBezTo>
                  <a:cubicBezTo>
                    <a:pt x="2576" y="75"/>
                    <a:pt x="2539" y="56"/>
                    <a:pt x="2502" y="66"/>
                  </a:cubicBezTo>
                  <a:close/>
                </a:path>
              </a:pathLst>
            </a:custGeom>
            <a:solidFill>
              <a:srgbClr val="FFE5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944;p31">
              <a:extLst>
                <a:ext uri="{FF2B5EF4-FFF2-40B4-BE49-F238E27FC236}">
                  <a16:creationId xmlns:a16="http://schemas.microsoft.com/office/drawing/2014/main" id="{6CADD6B2-ABEE-4FDC-61FC-D74A2A16CEA3}"/>
                </a:ext>
              </a:extLst>
            </p:cNvPr>
            <p:cNvSpPr/>
            <p:nvPr/>
          </p:nvSpPr>
          <p:spPr>
            <a:xfrm rot="-404707">
              <a:off x="793606" y="2333005"/>
              <a:ext cx="314017" cy="414081"/>
            </a:xfrm>
            <a:custGeom>
              <a:avLst/>
              <a:gdLst/>
              <a:ahLst/>
              <a:cxnLst/>
              <a:rect l="l" t="t" r="r" b="b"/>
              <a:pathLst>
                <a:path w="4679" h="6170" extrusionOk="0">
                  <a:moveTo>
                    <a:pt x="2928" y="84"/>
                  </a:moveTo>
                  <a:lnTo>
                    <a:pt x="2576" y="1"/>
                  </a:lnTo>
                  <a:lnTo>
                    <a:pt x="29" y="1307"/>
                  </a:lnTo>
                  <a:lnTo>
                    <a:pt x="1" y="6169"/>
                  </a:lnTo>
                  <a:cubicBezTo>
                    <a:pt x="1" y="6169"/>
                    <a:pt x="2770" y="4215"/>
                    <a:pt x="4678" y="3539"/>
                  </a:cubicBezTo>
                  <a:close/>
                </a:path>
              </a:pathLst>
            </a:custGeom>
            <a:gradFill>
              <a:gsLst>
                <a:gs pos="0">
                  <a:schemeClr val="accent2"/>
                </a:gs>
                <a:gs pos="100000">
                  <a:schemeClr val="l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945;p31">
              <a:extLst>
                <a:ext uri="{FF2B5EF4-FFF2-40B4-BE49-F238E27FC236}">
                  <a16:creationId xmlns:a16="http://schemas.microsoft.com/office/drawing/2014/main" id="{F1A12B98-AC23-F54F-9B09-F7E6B8E2E192}"/>
                </a:ext>
              </a:extLst>
            </p:cNvPr>
            <p:cNvSpPr/>
            <p:nvPr/>
          </p:nvSpPr>
          <p:spPr>
            <a:xfrm rot="-404707">
              <a:off x="955820" y="2323448"/>
              <a:ext cx="141204" cy="243751"/>
            </a:xfrm>
            <a:custGeom>
              <a:avLst/>
              <a:gdLst/>
              <a:ahLst/>
              <a:cxnLst/>
              <a:rect l="l" t="t" r="r" b="b"/>
              <a:pathLst>
                <a:path w="2104" h="3632" extrusionOk="0">
                  <a:moveTo>
                    <a:pt x="1" y="1"/>
                  </a:moveTo>
                  <a:lnTo>
                    <a:pt x="1844" y="3632"/>
                  </a:lnTo>
                  <a:lnTo>
                    <a:pt x="2103" y="3530"/>
                  </a:lnTo>
                  <a:lnTo>
                    <a:pt x="353" y="84"/>
                  </a:lnTo>
                  <a:close/>
                </a:path>
              </a:pathLst>
            </a:custGeom>
            <a:gradFill>
              <a:gsLst>
                <a:gs pos="0">
                  <a:schemeClr val="accent2"/>
                </a:gs>
                <a:gs pos="100000">
                  <a:schemeClr val="l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46;p31">
              <a:extLst>
                <a:ext uri="{FF2B5EF4-FFF2-40B4-BE49-F238E27FC236}">
                  <a16:creationId xmlns:a16="http://schemas.microsoft.com/office/drawing/2014/main" id="{ABF23681-3199-0F19-BFEF-13FA8C12C58C}"/>
                </a:ext>
              </a:extLst>
            </p:cNvPr>
            <p:cNvSpPr/>
            <p:nvPr/>
          </p:nvSpPr>
          <p:spPr>
            <a:xfrm rot="-404727">
              <a:off x="346975" y="2607448"/>
              <a:ext cx="1760796" cy="192149"/>
            </a:xfrm>
            <a:custGeom>
              <a:avLst/>
              <a:gdLst/>
              <a:ahLst/>
              <a:cxnLst/>
              <a:rect l="l" t="t" r="r" b="b"/>
              <a:pathLst>
                <a:path w="26473" h="2863" extrusionOk="0">
                  <a:moveTo>
                    <a:pt x="26445" y="2344"/>
                  </a:moveTo>
                  <a:lnTo>
                    <a:pt x="26473" y="2863"/>
                  </a:lnTo>
                  <a:lnTo>
                    <a:pt x="1" y="353"/>
                  </a:lnTo>
                  <a:lnTo>
                    <a:pt x="1121" y="232"/>
                  </a:lnTo>
                  <a:cubicBezTo>
                    <a:pt x="1121" y="232"/>
                    <a:pt x="16655" y="1"/>
                    <a:pt x="26445" y="2344"/>
                  </a:cubicBezTo>
                  <a:close/>
                </a:path>
              </a:pathLst>
            </a:custGeom>
            <a:gradFill>
              <a:gsLst>
                <a:gs pos="0">
                  <a:schemeClr val="lt1"/>
                </a:gs>
                <a:gs pos="50000">
                  <a:schemeClr val="dk1"/>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947;p31">
              <a:extLst>
                <a:ext uri="{FF2B5EF4-FFF2-40B4-BE49-F238E27FC236}">
                  <a16:creationId xmlns:a16="http://schemas.microsoft.com/office/drawing/2014/main" id="{DDA2DC89-D582-22B8-F267-B5668117A728}"/>
                </a:ext>
              </a:extLst>
            </p:cNvPr>
            <p:cNvSpPr/>
            <p:nvPr/>
          </p:nvSpPr>
          <p:spPr>
            <a:xfrm rot="-404715">
              <a:off x="292670" y="2634238"/>
              <a:ext cx="1821089" cy="231948"/>
            </a:xfrm>
            <a:custGeom>
              <a:avLst/>
              <a:gdLst/>
              <a:ahLst/>
              <a:cxnLst/>
              <a:rect l="l" t="t" r="r" b="b"/>
              <a:pathLst>
                <a:path w="27335" h="3456" extrusionOk="0">
                  <a:moveTo>
                    <a:pt x="27334" y="2511"/>
                  </a:moveTo>
                  <a:cubicBezTo>
                    <a:pt x="27334" y="2511"/>
                    <a:pt x="24778" y="3456"/>
                    <a:pt x="16775" y="2844"/>
                  </a:cubicBezTo>
                  <a:cubicBezTo>
                    <a:pt x="8772" y="2242"/>
                    <a:pt x="0" y="427"/>
                    <a:pt x="0" y="427"/>
                  </a:cubicBezTo>
                  <a:lnTo>
                    <a:pt x="853" y="1"/>
                  </a:lnTo>
                  <a:cubicBezTo>
                    <a:pt x="853" y="1"/>
                    <a:pt x="16636" y="1103"/>
                    <a:pt x="27334" y="2511"/>
                  </a:cubicBezTo>
                  <a:close/>
                </a:path>
              </a:pathLst>
            </a:custGeom>
            <a:gradFill>
              <a:gsLst>
                <a:gs pos="0">
                  <a:schemeClr val="dk1"/>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948;p31">
              <a:extLst>
                <a:ext uri="{FF2B5EF4-FFF2-40B4-BE49-F238E27FC236}">
                  <a16:creationId xmlns:a16="http://schemas.microsoft.com/office/drawing/2014/main" id="{8923C84B-730A-B557-7681-B01118EDADAD}"/>
                </a:ext>
              </a:extLst>
            </p:cNvPr>
            <p:cNvSpPr/>
            <p:nvPr/>
          </p:nvSpPr>
          <p:spPr>
            <a:xfrm rot="-404707">
              <a:off x="1251893" y="2683736"/>
              <a:ext cx="610518" cy="574479"/>
            </a:xfrm>
            <a:custGeom>
              <a:avLst/>
              <a:gdLst/>
              <a:ahLst/>
              <a:cxnLst/>
              <a:rect l="l" t="t" r="r" b="b"/>
              <a:pathLst>
                <a:path w="9097" h="8560" extrusionOk="0">
                  <a:moveTo>
                    <a:pt x="1575" y="6234"/>
                  </a:moveTo>
                  <a:cubicBezTo>
                    <a:pt x="1575" y="6234"/>
                    <a:pt x="4029" y="8559"/>
                    <a:pt x="8920" y="7197"/>
                  </a:cubicBezTo>
                  <a:lnTo>
                    <a:pt x="9096" y="1621"/>
                  </a:lnTo>
                  <a:cubicBezTo>
                    <a:pt x="9096" y="1621"/>
                    <a:pt x="5298" y="1"/>
                    <a:pt x="1899" y="2381"/>
                  </a:cubicBezTo>
                  <a:cubicBezTo>
                    <a:pt x="1899" y="2381"/>
                    <a:pt x="0" y="3724"/>
                    <a:pt x="1575" y="6234"/>
                  </a:cubicBezTo>
                  <a:close/>
                </a:path>
              </a:pathLst>
            </a:custGeom>
            <a:gradFill>
              <a:gsLst>
                <a:gs pos="0">
                  <a:schemeClr val="lt1"/>
                </a:gs>
                <a:gs pos="50000">
                  <a:schemeClr val="dk1"/>
                </a:gs>
                <a:gs pos="100000">
                  <a:schemeClr val="l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949;p31">
              <a:extLst>
                <a:ext uri="{FF2B5EF4-FFF2-40B4-BE49-F238E27FC236}">
                  <a16:creationId xmlns:a16="http://schemas.microsoft.com/office/drawing/2014/main" id="{B483A9CA-A7B1-1541-B42E-F52BD03EC070}"/>
                </a:ext>
              </a:extLst>
            </p:cNvPr>
            <p:cNvSpPr/>
            <p:nvPr/>
          </p:nvSpPr>
          <p:spPr>
            <a:xfrm rot="-404707">
              <a:off x="1718395" y="2759252"/>
              <a:ext cx="261804" cy="373076"/>
            </a:xfrm>
            <a:custGeom>
              <a:avLst/>
              <a:gdLst/>
              <a:ahLst/>
              <a:cxnLst/>
              <a:rect l="l" t="t" r="r" b="b"/>
              <a:pathLst>
                <a:path w="3901" h="5559" extrusionOk="0">
                  <a:moveTo>
                    <a:pt x="3900" y="2780"/>
                  </a:moveTo>
                  <a:cubicBezTo>
                    <a:pt x="3900" y="4308"/>
                    <a:pt x="3029" y="5558"/>
                    <a:pt x="1955" y="5558"/>
                  </a:cubicBezTo>
                  <a:cubicBezTo>
                    <a:pt x="871" y="5558"/>
                    <a:pt x="1" y="4308"/>
                    <a:pt x="1" y="2780"/>
                  </a:cubicBezTo>
                  <a:cubicBezTo>
                    <a:pt x="1" y="1242"/>
                    <a:pt x="871" y="1"/>
                    <a:pt x="1955" y="1"/>
                  </a:cubicBezTo>
                  <a:cubicBezTo>
                    <a:pt x="3029" y="1"/>
                    <a:pt x="3900" y="1242"/>
                    <a:pt x="3900" y="2780"/>
                  </a:cubicBezTo>
                  <a:close/>
                </a:path>
              </a:pathLst>
            </a:custGeom>
            <a:gradFill>
              <a:gsLst>
                <a:gs pos="0">
                  <a:schemeClr val="dk1"/>
                </a:gs>
                <a:gs pos="74000">
                  <a:schemeClr val="l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950;p31">
              <a:extLst>
                <a:ext uri="{FF2B5EF4-FFF2-40B4-BE49-F238E27FC236}">
                  <a16:creationId xmlns:a16="http://schemas.microsoft.com/office/drawing/2014/main" id="{F0C99A39-8621-196B-210F-12B83EBB0A71}"/>
                </a:ext>
              </a:extLst>
            </p:cNvPr>
            <p:cNvSpPr/>
            <p:nvPr/>
          </p:nvSpPr>
          <p:spPr>
            <a:xfrm rot="-404707">
              <a:off x="1736421" y="2778672"/>
              <a:ext cx="234422" cy="333278"/>
            </a:xfrm>
            <a:custGeom>
              <a:avLst/>
              <a:gdLst/>
              <a:ahLst/>
              <a:cxnLst/>
              <a:rect l="l" t="t" r="r" b="b"/>
              <a:pathLst>
                <a:path w="3493" h="4966" extrusionOk="0">
                  <a:moveTo>
                    <a:pt x="3492" y="2483"/>
                  </a:moveTo>
                  <a:cubicBezTo>
                    <a:pt x="3492" y="3854"/>
                    <a:pt x="2714" y="4965"/>
                    <a:pt x="1751" y="4965"/>
                  </a:cubicBezTo>
                  <a:cubicBezTo>
                    <a:pt x="788" y="4965"/>
                    <a:pt x="0" y="3854"/>
                    <a:pt x="0" y="2483"/>
                  </a:cubicBezTo>
                  <a:cubicBezTo>
                    <a:pt x="0" y="1112"/>
                    <a:pt x="788" y="0"/>
                    <a:pt x="1751" y="0"/>
                  </a:cubicBezTo>
                  <a:cubicBezTo>
                    <a:pt x="2714" y="0"/>
                    <a:pt x="3492" y="1112"/>
                    <a:pt x="3492" y="2483"/>
                  </a:cubicBezTo>
                  <a:close/>
                </a:path>
              </a:pathLst>
            </a:custGeom>
            <a:solidFill>
              <a:srgbClr val="F5BD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951;p31">
              <a:extLst>
                <a:ext uri="{FF2B5EF4-FFF2-40B4-BE49-F238E27FC236}">
                  <a16:creationId xmlns:a16="http://schemas.microsoft.com/office/drawing/2014/main" id="{568A4FC9-FC46-FE9B-C81B-8163196F5C49}"/>
                </a:ext>
              </a:extLst>
            </p:cNvPr>
            <p:cNvSpPr/>
            <p:nvPr/>
          </p:nvSpPr>
          <p:spPr>
            <a:xfrm rot="-404648">
              <a:off x="1737434" y="2813619"/>
              <a:ext cx="173509" cy="284086"/>
            </a:xfrm>
            <a:custGeom>
              <a:avLst/>
              <a:gdLst/>
              <a:ahLst/>
              <a:cxnLst/>
              <a:rect l="l" t="t" r="r" b="b"/>
              <a:pathLst>
                <a:path w="2576" h="4187" extrusionOk="0">
                  <a:moveTo>
                    <a:pt x="2575" y="2094"/>
                  </a:moveTo>
                  <a:cubicBezTo>
                    <a:pt x="2575" y="3242"/>
                    <a:pt x="2001" y="4187"/>
                    <a:pt x="1288" y="4187"/>
                  </a:cubicBezTo>
                  <a:cubicBezTo>
                    <a:pt x="575" y="4187"/>
                    <a:pt x="0" y="3242"/>
                    <a:pt x="0" y="2094"/>
                  </a:cubicBezTo>
                  <a:cubicBezTo>
                    <a:pt x="0" y="936"/>
                    <a:pt x="575" y="0"/>
                    <a:pt x="1288" y="0"/>
                  </a:cubicBezTo>
                  <a:cubicBezTo>
                    <a:pt x="2001" y="0"/>
                    <a:pt x="2575" y="936"/>
                    <a:pt x="2575" y="2094"/>
                  </a:cubicBezTo>
                  <a:close/>
                </a:path>
              </a:pathLst>
            </a:custGeom>
            <a:gradFill>
              <a:gsLst>
                <a:gs pos="0">
                  <a:schemeClr val="accent4"/>
                </a:gs>
                <a:gs pos="100000">
                  <a:schemeClr val="accent6"/>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952;p31">
              <a:extLst>
                <a:ext uri="{FF2B5EF4-FFF2-40B4-BE49-F238E27FC236}">
                  <a16:creationId xmlns:a16="http://schemas.microsoft.com/office/drawing/2014/main" id="{EC712423-8404-D1BE-4B4C-01D8ACA2DB84}"/>
                </a:ext>
              </a:extLst>
            </p:cNvPr>
            <p:cNvSpPr/>
            <p:nvPr/>
          </p:nvSpPr>
          <p:spPr>
            <a:xfrm rot="-404707">
              <a:off x="1785163" y="2816923"/>
              <a:ext cx="39865" cy="140533"/>
            </a:xfrm>
            <a:custGeom>
              <a:avLst/>
              <a:gdLst/>
              <a:ahLst/>
              <a:cxnLst/>
              <a:rect l="l" t="t" r="r" b="b"/>
              <a:pathLst>
                <a:path w="594" h="2094" extrusionOk="0">
                  <a:moveTo>
                    <a:pt x="1" y="2094"/>
                  </a:moveTo>
                  <a:lnTo>
                    <a:pt x="1" y="2094"/>
                  </a:lnTo>
                  <a:lnTo>
                    <a:pt x="381" y="0"/>
                  </a:lnTo>
                  <a:lnTo>
                    <a:pt x="5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953;p31">
              <a:extLst>
                <a:ext uri="{FF2B5EF4-FFF2-40B4-BE49-F238E27FC236}">
                  <a16:creationId xmlns:a16="http://schemas.microsoft.com/office/drawing/2014/main" id="{6657A0D5-017C-2BDD-83C1-6960B8C39931}"/>
                </a:ext>
              </a:extLst>
            </p:cNvPr>
            <p:cNvSpPr/>
            <p:nvPr/>
          </p:nvSpPr>
          <p:spPr>
            <a:xfrm rot="-404707">
              <a:off x="1770581" y="2832543"/>
              <a:ext cx="15570" cy="128117"/>
            </a:xfrm>
            <a:custGeom>
              <a:avLst/>
              <a:gdLst/>
              <a:ahLst/>
              <a:cxnLst/>
              <a:rect l="l" t="t" r="r" b="b"/>
              <a:pathLst>
                <a:path w="232" h="1909" extrusionOk="0">
                  <a:moveTo>
                    <a:pt x="232" y="1909"/>
                  </a:moveTo>
                  <a:lnTo>
                    <a:pt x="232" y="1909"/>
                  </a:lnTo>
                  <a:lnTo>
                    <a:pt x="0" y="186"/>
                  </a:lnTo>
                  <a:lnTo>
                    <a:pt x="1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954;p31">
              <a:extLst>
                <a:ext uri="{FF2B5EF4-FFF2-40B4-BE49-F238E27FC236}">
                  <a16:creationId xmlns:a16="http://schemas.microsoft.com/office/drawing/2014/main" id="{7CD25B7B-2857-E4AB-292B-C852B9ADB215}"/>
                </a:ext>
              </a:extLst>
            </p:cNvPr>
            <p:cNvSpPr/>
            <p:nvPr/>
          </p:nvSpPr>
          <p:spPr>
            <a:xfrm rot="-404707">
              <a:off x="1745466" y="2881270"/>
              <a:ext cx="43556" cy="80870"/>
            </a:xfrm>
            <a:custGeom>
              <a:avLst/>
              <a:gdLst/>
              <a:ahLst/>
              <a:cxnLst/>
              <a:rect l="l" t="t" r="r" b="b"/>
              <a:pathLst>
                <a:path w="649" h="1205" extrusionOk="0">
                  <a:moveTo>
                    <a:pt x="649" y="1205"/>
                  </a:moveTo>
                  <a:lnTo>
                    <a:pt x="649" y="1205"/>
                  </a:lnTo>
                  <a:lnTo>
                    <a:pt x="0" y="315"/>
                  </a:lnTo>
                  <a:lnTo>
                    <a:pt x="1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955;p31">
              <a:extLst>
                <a:ext uri="{FF2B5EF4-FFF2-40B4-BE49-F238E27FC236}">
                  <a16:creationId xmlns:a16="http://schemas.microsoft.com/office/drawing/2014/main" id="{22EA9145-282B-4490-3DD0-6173BF5723D6}"/>
                </a:ext>
              </a:extLst>
            </p:cNvPr>
            <p:cNvSpPr/>
            <p:nvPr/>
          </p:nvSpPr>
          <p:spPr>
            <a:xfrm rot="-404707">
              <a:off x="1742751" y="2949818"/>
              <a:ext cx="51005" cy="24295"/>
            </a:xfrm>
            <a:custGeom>
              <a:avLst/>
              <a:gdLst/>
              <a:ahLst/>
              <a:cxnLst/>
              <a:rect l="l" t="t" r="r" b="b"/>
              <a:pathLst>
                <a:path w="760" h="362" extrusionOk="0">
                  <a:moveTo>
                    <a:pt x="760" y="186"/>
                  </a:moveTo>
                  <a:lnTo>
                    <a:pt x="760" y="186"/>
                  </a:lnTo>
                  <a:lnTo>
                    <a:pt x="0" y="362"/>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956;p31">
              <a:extLst>
                <a:ext uri="{FF2B5EF4-FFF2-40B4-BE49-F238E27FC236}">
                  <a16:creationId xmlns:a16="http://schemas.microsoft.com/office/drawing/2014/main" id="{EBFDC937-9A48-062E-8BB9-D3BC8299306F}"/>
                </a:ext>
              </a:extLst>
            </p:cNvPr>
            <p:cNvSpPr/>
            <p:nvPr/>
          </p:nvSpPr>
          <p:spPr>
            <a:xfrm rot="-404707">
              <a:off x="1754955" y="2961515"/>
              <a:ext cx="43556" cy="80870"/>
            </a:xfrm>
            <a:custGeom>
              <a:avLst/>
              <a:gdLst/>
              <a:ahLst/>
              <a:cxnLst/>
              <a:rect l="l" t="t" r="r" b="b"/>
              <a:pathLst>
                <a:path w="649" h="1205" extrusionOk="0">
                  <a:moveTo>
                    <a:pt x="649" y="1"/>
                  </a:moveTo>
                  <a:lnTo>
                    <a:pt x="649" y="1"/>
                  </a:lnTo>
                  <a:lnTo>
                    <a:pt x="112" y="1205"/>
                  </a:lnTo>
                  <a:lnTo>
                    <a:pt x="0" y="89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957;p31">
              <a:extLst>
                <a:ext uri="{FF2B5EF4-FFF2-40B4-BE49-F238E27FC236}">
                  <a16:creationId xmlns:a16="http://schemas.microsoft.com/office/drawing/2014/main" id="{57ECC595-ACF2-80B2-83E2-03CF9A5351EA}"/>
                </a:ext>
              </a:extLst>
            </p:cNvPr>
            <p:cNvSpPr/>
            <p:nvPr/>
          </p:nvSpPr>
          <p:spPr>
            <a:xfrm rot="-404707">
              <a:off x="1785584" y="2959710"/>
              <a:ext cx="15570" cy="127513"/>
            </a:xfrm>
            <a:custGeom>
              <a:avLst/>
              <a:gdLst/>
              <a:ahLst/>
              <a:cxnLst/>
              <a:rect l="l" t="t" r="r" b="b"/>
              <a:pathLst>
                <a:path w="232" h="1900" extrusionOk="0">
                  <a:moveTo>
                    <a:pt x="232" y="1"/>
                  </a:moveTo>
                  <a:lnTo>
                    <a:pt x="232" y="1"/>
                  </a:lnTo>
                  <a:lnTo>
                    <a:pt x="186" y="1899"/>
                  </a:lnTo>
                  <a:lnTo>
                    <a:pt x="0" y="172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958;p31">
              <a:extLst>
                <a:ext uri="{FF2B5EF4-FFF2-40B4-BE49-F238E27FC236}">
                  <a16:creationId xmlns:a16="http://schemas.microsoft.com/office/drawing/2014/main" id="{D3A8F290-7C91-10D4-6D17-72A22816B2AA}"/>
                </a:ext>
              </a:extLst>
            </p:cNvPr>
            <p:cNvSpPr/>
            <p:nvPr/>
          </p:nvSpPr>
          <p:spPr>
            <a:xfrm rot="-404707">
              <a:off x="1801660" y="2956417"/>
              <a:ext cx="39865" cy="140533"/>
            </a:xfrm>
            <a:custGeom>
              <a:avLst/>
              <a:gdLst/>
              <a:ahLst/>
              <a:cxnLst/>
              <a:rect l="l" t="t" r="r" b="b"/>
              <a:pathLst>
                <a:path w="594" h="2094" extrusionOk="0">
                  <a:moveTo>
                    <a:pt x="1" y="1"/>
                  </a:moveTo>
                  <a:lnTo>
                    <a:pt x="1" y="1"/>
                  </a:lnTo>
                  <a:lnTo>
                    <a:pt x="594" y="2094"/>
                  </a:lnTo>
                  <a:lnTo>
                    <a:pt x="381" y="209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959;p31">
              <a:extLst>
                <a:ext uri="{FF2B5EF4-FFF2-40B4-BE49-F238E27FC236}">
                  <a16:creationId xmlns:a16="http://schemas.microsoft.com/office/drawing/2014/main" id="{8F53A094-F7BD-5D80-ADCC-5981CFD3EF58}"/>
                </a:ext>
              </a:extLst>
            </p:cNvPr>
            <p:cNvSpPr/>
            <p:nvPr/>
          </p:nvSpPr>
          <p:spPr>
            <a:xfrm rot="-404707">
              <a:off x="1800753" y="2954050"/>
              <a:ext cx="80937" cy="127513"/>
            </a:xfrm>
            <a:custGeom>
              <a:avLst/>
              <a:gdLst/>
              <a:ahLst/>
              <a:cxnLst/>
              <a:rect l="l" t="t" r="r" b="b"/>
              <a:pathLst>
                <a:path w="1206" h="1900" extrusionOk="0">
                  <a:moveTo>
                    <a:pt x="1" y="1"/>
                  </a:moveTo>
                  <a:lnTo>
                    <a:pt x="1" y="1"/>
                  </a:lnTo>
                  <a:lnTo>
                    <a:pt x="1205" y="1723"/>
                  </a:lnTo>
                  <a:lnTo>
                    <a:pt x="1020" y="1899"/>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960;p31">
              <a:extLst>
                <a:ext uri="{FF2B5EF4-FFF2-40B4-BE49-F238E27FC236}">
                  <a16:creationId xmlns:a16="http://schemas.microsoft.com/office/drawing/2014/main" id="{E9350288-B213-C59E-CAE1-6DC01008F816}"/>
                </a:ext>
              </a:extLst>
            </p:cNvPr>
            <p:cNvSpPr/>
            <p:nvPr/>
          </p:nvSpPr>
          <p:spPr>
            <a:xfrm rot="-404707">
              <a:off x="1797915" y="2952533"/>
              <a:ext cx="109527" cy="80870"/>
            </a:xfrm>
            <a:custGeom>
              <a:avLst/>
              <a:gdLst/>
              <a:ahLst/>
              <a:cxnLst/>
              <a:rect l="l" t="t" r="r" b="b"/>
              <a:pathLst>
                <a:path w="1632" h="1205" extrusionOk="0">
                  <a:moveTo>
                    <a:pt x="1" y="1"/>
                  </a:moveTo>
                  <a:lnTo>
                    <a:pt x="1" y="1"/>
                  </a:lnTo>
                  <a:lnTo>
                    <a:pt x="1631" y="890"/>
                  </a:lnTo>
                  <a:lnTo>
                    <a:pt x="1520" y="1205"/>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961;p31">
              <a:extLst>
                <a:ext uri="{FF2B5EF4-FFF2-40B4-BE49-F238E27FC236}">
                  <a16:creationId xmlns:a16="http://schemas.microsoft.com/office/drawing/2014/main" id="{87F7102B-0199-4075-B956-F3A0F07BD963}"/>
                </a:ext>
              </a:extLst>
            </p:cNvPr>
            <p:cNvSpPr/>
            <p:nvPr/>
          </p:nvSpPr>
          <p:spPr>
            <a:xfrm rot="-404707">
              <a:off x="1793109" y="2939961"/>
              <a:ext cx="116976" cy="24295"/>
            </a:xfrm>
            <a:custGeom>
              <a:avLst/>
              <a:gdLst/>
              <a:ahLst/>
              <a:cxnLst/>
              <a:rect l="l" t="t" r="r" b="b"/>
              <a:pathLst>
                <a:path w="1743" h="362" extrusionOk="0">
                  <a:moveTo>
                    <a:pt x="1" y="186"/>
                  </a:moveTo>
                  <a:lnTo>
                    <a:pt x="1" y="186"/>
                  </a:lnTo>
                  <a:lnTo>
                    <a:pt x="1742" y="0"/>
                  </a:lnTo>
                  <a:lnTo>
                    <a:pt x="1742" y="36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962;p31">
              <a:extLst>
                <a:ext uri="{FF2B5EF4-FFF2-40B4-BE49-F238E27FC236}">
                  <a16:creationId xmlns:a16="http://schemas.microsoft.com/office/drawing/2014/main" id="{DA2556F7-03D1-AA0C-E2F8-7222D65D9C72}"/>
                </a:ext>
              </a:extLst>
            </p:cNvPr>
            <p:cNvSpPr/>
            <p:nvPr/>
          </p:nvSpPr>
          <p:spPr>
            <a:xfrm rot="-404707">
              <a:off x="1788425" y="2872289"/>
              <a:ext cx="109527" cy="80870"/>
            </a:xfrm>
            <a:custGeom>
              <a:avLst/>
              <a:gdLst/>
              <a:ahLst/>
              <a:cxnLst/>
              <a:rect l="l" t="t" r="r" b="b"/>
              <a:pathLst>
                <a:path w="1632" h="1205" extrusionOk="0">
                  <a:moveTo>
                    <a:pt x="1" y="1205"/>
                  </a:moveTo>
                  <a:lnTo>
                    <a:pt x="1" y="1205"/>
                  </a:lnTo>
                  <a:lnTo>
                    <a:pt x="1520" y="1"/>
                  </a:lnTo>
                  <a:lnTo>
                    <a:pt x="1631" y="315"/>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63;p31">
              <a:extLst>
                <a:ext uri="{FF2B5EF4-FFF2-40B4-BE49-F238E27FC236}">
                  <a16:creationId xmlns:a16="http://schemas.microsoft.com/office/drawing/2014/main" id="{4A942293-A444-C171-7112-AED6DAF5746B}"/>
                </a:ext>
              </a:extLst>
            </p:cNvPr>
            <p:cNvSpPr/>
            <p:nvPr/>
          </p:nvSpPr>
          <p:spPr>
            <a:xfrm rot="-404707">
              <a:off x="1785750" y="2826884"/>
              <a:ext cx="80937" cy="128117"/>
            </a:xfrm>
            <a:custGeom>
              <a:avLst/>
              <a:gdLst/>
              <a:ahLst/>
              <a:cxnLst/>
              <a:rect l="l" t="t" r="r" b="b"/>
              <a:pathLst>
                <a:path w="1206" h="1909" extrusionOk="0">
                  <a:moveTo>
                    <a:pt x="1" y="1909"/>
                  </a:moveTo>
                  <a:lnTo>
                    <a:pt x="1" y="1909"/>
                  </a:lnTo>
                  <a:lnTo>
                    <a:pt x="1020" y="1"/>
                  </a:lnTo>
                  <a:lnTo>
                    <a:pt x="1205" y="186"/>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64;p31">
              <a:extLst>
                <a:ext uri="{FF2B5EF4-FFF2-40B4-BE49-F238E27FC236}">
                  <a16:creationId xmlns:a16="http://schemas.microsoft.com/office/drawing/2014/main" id="{4D1B3529-87B4-6C09-CE05-E38DE094C279}"/>
                </a:ext>
              </a:extLst>
            </p:cNvPr>
            <p:cNvSpPr/>
            <p:nvPr/>
          </p:nvSpPr>
          <p:spPr>
            <a:xfrm rot="-404707">
              <a:off x="1782807" y="2934929"/>
              <a:ext cx="33623" cy="54763"/>
            </a:xfrm>
            <a:custGeom>
              <a:avLst/>
              <a:gdLst/>
              <a:ahLst/>
              <a:cxnLst/>
              <a:rect l="l" t="t" r="r" b="b"/>
              <a:pathLst>
                <a:path w="501" h="816" extrusionOk="0">
                  <a:moveTo>
                    <a:pt x="500" y="408"/>
                  </a:moveTo>
                  <a:cubicBezTo>
                    <a:pt x="500" y="631"/>
                    <a:pt x="389" y="816"/>
                    <a:pt x="250" y="816"/>
                  </a:cubicBezTo>
                  <a:cubicBezTo>
                    <a:pt x="111" y="816"/>
                    <a:pt x="0" y="631"/>
                    <a:pt x="0" y="408"/>
                  </a:cubicBezTo>
                  <a:cubicBezTo>
                    <a:pt x="0" y="186"/>
                    <a:pt x="111" y="1"/>
                    <a:pt x="250" y="1"/>
                  </a:cubicBezTo>
                  <a:cubicBezTo>
                    <a:pt x="389" y="1"/>
                    <a:pt x="500" y="186"/>
                    <a:pt x="500" y="40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65;p31">
              <a:extLst>
                <a:ext uri="{FF2B5EF4-FFF2-40B4-BE49-F238E27FC236}">
                  <a16:creationId xmlns:a16="http://schemas.microsoft.com/office/drawing/2014/main" id="{3AEA0E5E-5B7F-6A38-06AC-277514FFEE46}"/>
                </a:ext>
              </a:extLst>
            </p:cNvPr>
            <p:cNvSpPr/>
            <p:nvPr/>
          </p:nvSpPr>
          <p:spPr>
            <a:xfrm rot="-404707">
              <a:off x="1726557" y="2779474"/>
              <a:ext cx="230060" cy="154827"/>
            </a:xfrm>
            <a:custGeom>
              <a:avLst/>
              <a:gdLst/>
              <a:ahLst/>
              <a:cxnLst/>
              <a:rect l="l" t="t" r="r" b="b"/>
              <a:pathLst>
                <a:path w="3428" h="2307" extrusionOk="0">
                  <a:moveTo>
                    <a:pt x="3428" y="1862"/>
                  </a:moveTo>
                  <a:cubicBezTo>
                    <a:pt x="3428" y="1862"/>
                    <a:pt x="1621" y="399"/>
                    <a:pt x="1" y="2307"/>
                  </a:cubicBezTo>
                  <a:cubicBezTo>
                    <a:pt x="1" y="2307"/>
                    <a:pt x="176" y="0"/>
                    <a:pt x="1742" y="0"/>
                  </a:cubicBezTo>
                  <a:cubicBezTo>
                    <a:pt x="3150" y="0"/>
                    <a:pt x="3428" y="1862"/>
                    <a:pt x="3428" y="1862"/>
                  </a:cubicBezTo>
                  <a:close/>
                </a:path>
              </a:pathLst>
            </a:custGeom>
            <a:solidFill>
              <a:srgbClr val="CC427C">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966;p31">
              <a:extLst>
                <a:ext uri="{FF2B5EF4-FFF2-40B4-BE49-F238E27FC236}">
                  <a16:creationId xmlns:a16="http://schemas.microsoft.com/office/drawing/2014/main" id="{76D5681B-3A10-B9E6-2885-62EB2E11888D}"/>
                </a:ext>
              </a:extLst>
            </p:cNvPr>
            <p:cNvSpPr/>
            <p:nvPr/>
          </p:nvSpPr>
          <p:spPr>
            <a:xfrm rot="-404707">
              <a:off x="2307320" y="2416672"/>
              <a:ext cx="105097" cy="27986"/>
            </a:xfrm>
            <a:custGeom>
              <a:avLst/>
              <a:gdLst/>
              <a:ahLst/>
              <a:cxnLst/>
              <a:rect l="l" t="t" r="r" b="b"/>
              <a:pathLst>
                <a:path w="1566" h="417" extrusionOk="0">
                  <a:moveTo>
                    <a:pt x="0" y="139"/>
                  </a:moveTo>
                  <a:cubicBezTo>
                    <a:pt x="538" y="0"/>
                    <a:pt x="1112" y="102"/>
                    <a:pt x="1566" y="417"/>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967;p31">
              <a:extLst>
                <a:ext uri="{FF2B5EF4-FFF2-40B4-BE49-F238E27FC236}">
                  <a16:creationId xmlns:a16="http://schemas.microsoft.com/office/drawing/2014/main" id="{12047B5E-694E-E4D3-BCE0-90D70F0145AC}"/>
                </a:ext>
              </a:extLst>
            </p:cNvPr>
            <p:cNvSpPr/>
            <p:nvPr/>
          </p:nvSpPr>
          <p:spPr>
            <a:xfrm rot="-404707">
              <a:off x="1237592" y="2640443"/>
              <a:ext cx="105097" cy="110735"/>
            </a:xfrm>
            <a:custGeom>
              <a:avLst/>
              <a:gdLst/>
              <a:ahLst/>
              <a:cxnLst/>
              <a:rect l="l" t="t" r="r" b="b"/>
              <a:pathLst>
                <a:path w="1566" h="1650" extrusionOk="0">
                  <a:moveTo>
                    <a:pt x="1" y="1"/>
                  </a:moveTo>
                  <a:cubicBezTo>
                    <a:pt x="1" y="1"/>
                    <a:pt x="732" y="1650"/>
                    <a:pt x="1566" y="112"/>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968;p31">
              <a:extLst>
                <a:ext uri="{FF2B5EF4-FFF2-40B4-BE49-F238E27FC236}">
                  <a16:creationId xmlns:a16="http://schemas.microsoft.com/office/drawing/2014/main" id="{99F6CD4D-7332-B6DB-BA95-CE7EF5C77C93}"/>
                </a:ext>
              </a:extLst>
            </p:cNvPr>
            <p:cNvSpPr/>
            <p:nvPr/>
          </p:nvSpPr>
          <p:spPr>
            <a:xfrm rot="-404707">
              <a:off x="1394918" y="3100046"/>
              <a:ext cx="102614" cy="52280"/>
            </a:xfrm>
            <a:custGeom>
              <a:avLst/>
              <a:gdLst/>
              <a:ahLst/>
              <a:cxnLst/>
              <a:rect l="l" t="t" r="r" b="b"/>
              <a:pathLst>
                <a:path w="1529" h="779" extrusionOk="0">
                  <a:moveTo>
                    <a:pt x="0" y="37"/>
                  </a:moveTo>
                  <a:cubicBezTo>
                    <a:pt x="0" y="37"/>
                    <a:pt x="287" y="463"/>
                    <a:pt x="1529" y="778"/>
                  </a:cubicBezTo>
                  <a:cubicBezTo>
                    <a:pt x="1529" y="778"/>
                    <a:pt x="399" y="0"/>
                    <a:pt x="0" y="37"/>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969;p31">
              <a:extLst>
                <a:ext uri="{FF2B5EF4-FFF2-40B4-BE49-F238E27FC236}">
                  <a16:creationId xmlns:a16="http://schemas.microsoft.com/office/drawing/2014/main" id="{3756063C-223A-DDED-0251-8CC803EE07DD}"/>
                </a:ext>
              </a:extLst>
            </p:cNvPr>
            <p:cNvSpPr/>
            <p:nvPr/>
          </p:nvSpPr>
          <p:spPr>
            <a:xfrm rot="-404707">
              <a:off x="2577668" y="2235333"/>
              <a:ext cx="164156" cy="36777"/>
            </a:xfrm>
            <a:custGeom>
              <a:avLst/>
              <a:gdLst/>
              <a:ahLst/>
              <a:cxnLst/>
              <a:rect l="l" t="t" r="r" b="b"/>
              <a:pathLst>
                <a:path w="2446" h="548" extrusionOk="0">
                  <a:moveTo>
                    <a:pt x="1" y="1"/>
                  </a:moveTo>
                  <a:cubicBezTo>
                    <a:pt x="1" y="1"/>
                    <a:pt x="1659" y="10"/>
                    <a:pt x="2446" y="547"/>
                  </a:cubicBezTo>
                  <a:cubicBezTo>
                    <a:pt x="1640" y="307"/>
                    <a:pt x="825" y="121"/>
                    <a:pt x="1" y="1"/>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970;p31">
              <a:extLst>
                <a:ext uri="{FF2B5EF4-FFF2-40B4-BE49-F238E27FC236}">
                  <a16:creationId xmlns:a16="http://schemas.microsoft.com/office/drawing/2014/main" id="{7C5FA26A-4800-C105-A2DA-D19059CE510E}"/>
                </a:ext>
              </a:extLst>
            </p:cNvPr>
            <p:cNvSpPr/>
            <p:nvPr/>
          </p:nvSpPr>
          <p:spPr>
            <a:xfrm rot="-404707">
              <a:off x="2216120" y="2935071"/>
              <a:ext cx="232543" cy="24295"/>
            </a:xfrm>
            <a:custGeom>
              <a:avLst/>
              <a:gdLst/>
              <a:ahLst/>
              <a:cxnLst/>
              <a:rect l="l" t="t" r="r" b="b"/>
              <a:pathLst>
                <a:path w="3465" h="362" extrusionOk="0">
                  <a:moveTo>
                    <a:pt x="0" y="37"/>
                  </a:moveTo>
                  <a:cubicBezTo>
                    <a:pt x="0" y="37"/>
                    <a:pt x="2001" y="361"/>
                    <a:pt x="3465" y="0"/>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971;p31">
              <a:extLst>
                <a:ext uri="{FF2B5EF4-FFF2-40B4-BE49-F238E27FC236}">
                  <a16:creationId xmlns:a16="http://schemas.microsoft.com/office/drawing/2014/main" id="{2FDF6BCE-9708-8530-D3C2-C4C3C7C7E6CD}"/>
                </a:ext>
              </a:extLst>
            </p:cNvPr>
            <p:cNvSpPr/>
            <p:nvPr/>
          </p:nvSpPr>
          <p:spPr>
            <a:xfrm rot="-404707">
              <a:off x="1435915" y="2383602"/>
              <a:ext cx="565754" cy="44831"/>
            </a:xfrm>
            <a:custGeom>
              <a:avLst/>
              <a:gdLst/>
              <a:ahLst/>
              <a:cxnLst/>
              <a:rect l="l" t="t" r="r" b="b"/>
              <a:pathLst>
                <a:path w="8430" h="668" extrusionOk="0">
                  <a:moveTo>
                    <a:pt x="0" y="667"/>
                  </a:moveTo>
                  <a:cubicBezTo>
                    <a:pt x="0" y="667"/>
                    <a:pt x="5271" y="0"/>
                    <a:pt x="8429" y="0"/>
                  </a:cubicBezTo>
                  <a:cubicBezTo>
                    <a:pt x="8429" y="0"/>
                    <a:pt x="2585" y="575"/>
                    <a:pt x="0" y="667"/>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972;p31">
              <a:extLst>
                <a:ext uri="{FF2B5EF4-FFF2-40B4-BE49-F238E27FC236}">
                  <a16:creationId xmlns:a16="http://schemas.microsoft.com/office/drawing/2014/main" id="{DA63E092-C842-86D6-9D8C-EFE0214C2CFD}"/>
                </a:ext>
              </a:extLst>
            </p:cNvPr>
            <p:cNvSpPr/>
            <p:nvPr/>
          </p:nvSpPr>
          <p:spPr>
            <a:xfrm rot="-404707">
              <a:off x="1229148" y="2810827"/>
              <a:ext cx="242476" cy="200799"/>
            </a:xfrm>
            <a:custGeom>
              <a:avLst/>
              <a:gdLst/>
              <a:ahLst/>
              <a:cxnLst/>
              <a:rect l="l" t="t" r="r" b="b"/>
              <a:pathLst>
                <a:path w="3613" h="2992" extrusionOk="0">
                  <a:moveTo>
                    <a:pt x="1167" y="2992"/>
                  </a:moveTo>
                  <a:cubicBezTo>
                    <a:pt x="1167" y="2992"/>
                    <a:pt x="936" y="917"/>
                    <a:pt x="3613" y="37"/>
                  </a:cubicBezTo>
                  <a:lnTo>
                    <a:pt x="3149" y="0"/>
                  </a:lnTo>
                  <a:cubicBezTo>
                    <a:pt x="3149" y="0"/>
                    <a:pt x="0" y="732"/>
                    <a:pt x="1167" y="2992"/>
                  </a:cubicBezTo>
                  <a:close/>
                </a:path>
              </a:pathLst>
            </a:custGeom>
            <a:solidFill>
              <a:srgbClr val="CC427C">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973;p31">
              <a:extLst>
                <a:ext uri="{FF2B5EF4-FFF2-40B4-BE49-F238E27FC236}">
                  <a16:creationId xmlns:a16="http://schemas.microsoft.com/office/drawing/2014/main" id="{213CD821-C4AA-C95C-229C-D6FCFC249F7C}"/>
                </a:ext>
              </a:extLst>
            </p:cNvPr>
            <p:cNvSpPr/>
            <p:nvPr/>
          </p:nvSpPr>
          <p:spPr>
            <a:xfrm rot="-404707">
              <a:off x="3006911" y="2407960"/>
              <a:ext cx="110735" cy="168518"/>
            </a:xfrm>
            <a:custGeom>
              <a:avLst/>
              <a:gdLst/>
              <a:ahLst/>
              <a:cxnLst/>
              <a:rect l="l" t="t" r="r" b="b"/>
              <a:pathLst>
                <a:path w="1650" h="2511" extrusionOk="0">
                  <a:moveTo>
                    <a:pt x="1" y="0"/>
                  </a:moveTo>
                  <a:cubicBezTo>
                    <a:pt x="1" y="0"/>
                    <a:pt x="1159" y="1038"/>
                    <a:pt x="1650" y="2510"/>
                  </a:cubicBezTo>
                  <a:cubicBezTo>
                    <a:pt x="1177" y="1621"/>
                    <a:pt x="621" y="787"/>
                    <a:pt x="1" y="0"/>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74;p31">
              <a:extLst>
                <a:ext uri="{FF2B5EF4-FFF2-40B4-BE49-F238E27FC236}">
                  <a16:creationId xmlns:a16="http://schemas.microsoft.com/office/drawing/2014/main" id="{6E84AA22-019C-FA78-1E0B-8975F847DA44}"/>
                </a:ext>
              </a:extLst>
            </p:cNvPr>
            <p:cNvSpPr/>
            <p:nvPr/>
          </p:nvSpPr>
          <p:spPr>
            <a:xfrm rot="-404724">
              <a:off x="297763" y="2632119"/>
              <a:ext cx="1821069" cy="400511"/>
            </a:xfrm>
            <a:custGeom>
              <a:avLst/>
              <a:gdLst/>
              <a:ahLst/>
              <a:cxnLst/>
              <a:rect l="l" t="t" r="r" b="b"/>
              <a:pathLst>
                <a:path w="27344" h="5864" extrusionOk="0">
                  <a:moveTo>
                    <a:pt x="27343" y="2511"/>
                  </a:moveTo>
                  <a:lnTo>
                    <a:pt x="24601" y="4169"/>
                  </a:lnTo>
                  <a:cubicBezTo>
                    <a:pt x="24601" y="4169"/>
                    <a:pt x="24073" y="3020"/>
                    <a:pt x="23184" y="2955"/>
                  </a:cubicBezTo>
                  <a:cubicBezTo>
                    <a:pt x="22286" y="2881"/>
                    <a:pt x="21424" y="3419"/>
                    <a:pt x="21054" y="5503"/>
                  </a:cubicBezTo>
                  <a:cubicBezTo>
                    <a:pt x="21054" y="5503"/>
                    <a:pt x="17423" y="4243"/>
                    <a:pt x="15033" y="5864"/>
                  </a:cubicBezTo>
                  <a:cubicBezTo>
                    <a:pt x="15033" y="5864"/>
                    <a:pt x="10587" y="4391"/>
                    <a:pt x="8290" y="3270"/>
                  </a:cubicBezTo>
                  <a:lnTo>
                    <a:pt x="11273" y="2279"/>
                  </a:lnTo>
                  <a:cubicBezTo>
                    <a:pt x="11273" y="2279"/>
                    <a:pt x="3372" y="1177"/>
                    <a:pt x="0" y="427"/>
                  </a:cubicBezTo>
                  <a:lnTo>
                    <a:pt x="862" y="1"/>
                  </a:lnTo>
                  <a:cubicBezTo>
                    <a:pt x="862" y="1"/>
                    <a:pt x="20544" y="1659"/>
                    <a:pt x="27343" y="2511"/>
                  </a:cubicBezTo>
                  <a:close/>
                </a:path>
              </a:pathLst>
            </a:custGeom>
            <a:solidFill>
              <a:srgbClr val="CC427C">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975;p31">
              <a:extLst>
                <a:ext uri="{FF2B5EF4-FFF2-40B4-BE49-F238E27FC236}">
                  <a16:creationId xmlns:a16="http://schemas.microsoft.com/office/drawing/2014/main" id="{76712C4E-5142-769B-9697-C0B00B4658B2}"/>
                </a:ext>
              </a:extLst>
            </p:cNvPr>
            <p:cNvSpPr/>
            <p:nvPr/>
          </p:nvSpPr>
          <p:spPr>
            <a:xfrm rot="-404707">
              <a:off x="2540273" y="2256168"/>
              <a:ext cx="337641" cy="146774"/>
            </a:xfrm>
            <a:custGeom>
              <a:avLst/>
              <a:gdLst/>
              <a:ahLst/>
              <a:cxnLst/>
              <a:rect l="l" t="t" r="r" b="b"/>
              <a:pathLst>
                <a:path w="5031" h="2187" extrusionOk="0">
                  <a:moveTo>
                    <a:pt x="5030" y="1103"/>
                  </a:moveTo>
                  <a:cubicBezTo>
                    <a:pt x="4391" y="1094"/>
                    <a:pt x="3761" y="1150"/>
                    <a:pt x="3141" y="1251"/>
                  </a:cubicBezTo>
                  <a:lnTo>
                    <a:pt x="3224" y="2029"/>
                  </a:lnTo>
                  <a:cubicBezTo>
                    <a:pt x="3224" y="2029"/>
                    <a:pt x="1881" y="2048"/>
                    <a:pt x="1" y="2187"/>
                  </a:cubicBezTo>
                  <a:lnTo>
                    <a:pt x="251" y="1103"/>
                  </a:lnTo>
                  <a:cubicBezTo>
                    <a:pt x="251" y="1103"/>
                    <a:pt x="3104" y="1"/>
                    <a:pt x="5030" y="1103"/>
                  </a:cubicBezTo>
                  <a:close/>
                </a:path>
              </a:pathLst>
            </a:custGeom>
            <a:solidFill>
              <a:srgbClr val="CC427C">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976;p31">
              <a:extLst>
                <a:ext uri="{FF2B5EF4-FFF2-40B4-BE49-F238E27FC236}">
                  <a16:creationId xmlns:a16="http://schemas.microsoft.com/office/drawing/2014/main" id="{A691CD0C-7590-89ED-5F5B-B1F049F9CCC5}"/>
                </a:ext>
              </a:extLst>
            </p:cNvPr>
            <p:cNvSpPr/>
            <p:nvPr/>
          </p:nvSpPr>
          <p:spPr>
            <a:xfrm rot="-405472">
              <a:off x="2892475" y="2516269"/>
              <a:ext cx="209052" cy="209052"/>
            </a:xfrm>
            <a:prstGeom prst="ellipse">
              <a:avLst/>
            </a:prstGeom>
            <a:gradFill>
              <a:gsLst>
                <a:gs pos="0">
                  <a:schemeClr val="accent5"/>
                </a:gs>
                <a:gs pos="29000">
                  <a:srgbClr val="FFFFFF">
                    <a:alpha val="18431"/>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977;p31">
              <a:extLst>
                <a:ext uri="{FF2B5EF4-FFF2-40B4-BE49-F238E27FC236}">
                  <a16:creationId xmlns:a16="http://schemas.microsoft.com/office/drawing/2014/main" id="{28A5231D-3F30-1B32-6165-6945C2F0D0E4}"/>
                </a:ext>
              </a:extLst>
            </p:cNvPr>
            <p:cNvSpPr/>
            <p:nvPr/>
          </p:nvSpPr>
          <p:spPr>
            <a:xfrm rot="-404707">
              <a:off x="2371609" y="2402912"/>
              <a:ext cx="646557" cy="274220"/>
            </a:xfrm>
            <a:custGeom>
              <a:avLst/>
              <a:gdLst/>
              <a:ahLst/>
              <a:cxnLst/>
              <a:rect l="l" t="t" r="r" b="b"/>
              <a:pathLst>
                <a:path w="9634" h="4086" extrusionOk="0">
                  <a:moveTo>
                    <a:pt x="9633" y="4085"/>
                  </a:moveTo>
                  <a:cubicBezTo>
                    <a:pt x="9633" y="4085"/>
                    <a:pt x="6132" y="566"/>
                    <a:pt x="1834" y="1"/>
                  </a:cubicBezTo>
                  <a:lnTo>
                    <a:pt x="0" y="1260"/>
                  </a:lnTo>
                  <a:cubicBezTo>
                    <a:pt x="0" y="1260"/>
                    <a:pt x="4391" y="1659"/>
                    <a:pt x="9633" y="4085"/>
                  </a:cubicBezTo>
                  <a:close/>
                </a:path>
              </a:pathLst>
            </a:custGeom>
            <a:solidFill>
              <a:srgbClr val="FFFFFF">
                <a:alpha val="18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78;p31">
              <a:extLst>
                <a:ext uri="{FF2B5EF4-FFF2-40B4-BE49-F238E27FC236}">
                  <a16:creationId xmlns:a16="http://schemas.microsoft.com/office/drawing/2014/main" id="{29FBDA56-1D05-7A76-6FCF-368CE95A730E}"/>
                </a:ext>
              </a:extLst>
            </p:cNvPr>
            <p:cNvSpPr/>
            <p:nvPr/>
          </p:nvSpPr>
          <p:spPr>
            <a:xfrm rot="-404707">
              <a:off x="2102217" y="2681239"/>
              <a:ext cx="1089161" cy="310863"/>
            </a:xfrm>
            <a:custGeom>
              <a:avLst/>
              <a:gdLst/>
              <a:ahLst/>
              <a:cxnLst/>
              <a:rect l="l" t="t" r="r" b="b"/>
              <a:pathLst>
                <a:path w="16229" h="4632" extrusionOk="0">
                  <a:moveTo>
                    <a:pt x="16228" y="0"/>
                  </a:moveTo>
                  <a:lnTo>
                    <a:pt x="14218" y="46"/>
                  </a:lnTo>
                  <a:cubicBezTo>
                    <a:pt x="14218" y="46"/>
                    <a:pt x="5484" y="3714"/>
                    <a:pt x="0" y="4224"/>
                  </a:cubicBezTo>
                  <a:cubicBezTo>
                    <a:pt x="0" y="4224"/>
                    <a:pt x="5965" y="4631"/>
                    <a:pt x="10689" y="4113"/>
                  </a:cubicBezTo>
                  <a:cubicBezTo>
                    <a:pt x="15506" y="2631"/>
                    <a:pt x="16228" y="0"/>
                    <a:pt x="16228" y="0"/>
                  </a:cubicBezTo>
                  <a:close/>
                </a:path>
              </a:pathLst>
            </a:custGeom>
            <a:solidFill>
              <a:srgbClr val="CC427C">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1910;p31">
            <a:extLst>
              <a:ext uri="{FF2B5EF4-FFF2-40B4-BE49-F238E27FC236}">
                <a16:creationId xmlns:a16="http://schemas.microsoft.com/office/drawing/2014/main" id="{51371EEA-6F8E-E064-8438-D256D2562708}"/>
              </a:ext>
            </a:extLst>
          </p:cNvPr>
          <p:cNvSpPr txBox="1">
            <a:spLocks/>
          </p:cNvSpPr>
          <p:nvPr/>
        </p:nvSpPr>
        <p:spPr>
          <a:xfrm>
            <a:off x="-2217043" y="3447608"/>
            <a:ext cx="1083761"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2000">
                <a:latin typeface="#9Slide05 Aphrodite Pro" panose="02000000000000000000" pitchFamily="2" charset="0"/>
              </a:rPr>
              <a:t>Măng Non</a:t>
            </a:r>
          </a:p>
        </p:txBody>
      </p:sp>
      <p:pic>
        <p:nvPicPr>
          <p:cNvPr id="185" name="Picture 184">
            <a:extLst>
              <a:ext uri="{FF2B5EF4-FFF2-40B4-BE49-F238E27FC236}">
                <a16:creationId xmlns:a16="http://schemas.microsoft.com/office/drawing/2014/main" id="{A179CE02-84F8-4717-E3C2-3D9974C140A9}"/>
              </a:ext>
            </a:extLst>
          </p:cNvPr>
          <p:cNvPicPr>
            <a:picLocks noChangeAspect="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613300" y="0"/>
            <a:ext cx="1483027" cy="625121"/>
          </a:xfrm>
          <a:prstGeom prst="rect">
            <a:avLst/>
          </a:prstGeom>
        </p:spPr>
      </p:pic>
      <p:pic>
        <p:nvPicPr>
          <p:cNvPr id="188" name="Picture 187">
            <a:extLst>
              <a:ext uri="{FF2B5EF4-FFF2-40B4-BE49-F238E27FC236}">
                <a16:creationId xmlns:a16="http://schemas.microsoft.com/office/drawing/2014/main" id="{6FF19E7F-950D-6319-D9FD-4E63C8C929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01043" y="-115726"/>
            <a:ext cx="945944" cy="945944"/>
          </a:xfrm>
          <a:prstGeom prst="rect">
            <a:avLst/>
          </a:prstGeom>
        </p:spPr>
      </p:pic>
      <p:pic>
        <p:nvPicPr>
          <p:cNvPr id="191" name="Picture 190">
            <a:extLst>
              <a:ext uri="{FF2B5EF4-FFF2-40B4-BE49-F238E27FC236}">
                <a16:creationId xmlns:a16="http://schemas.microsoft.com/office/drawing/2014/main" id="{386B7D34-FB2D-19EE-32E2-A18DD2351AA4}"/>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400000"/>
                    </a14:imgEffect>
                  </a14:imgLayer>
                </a14:imgProps>
              </a:ext>
              <a:ext uri="{28A0092B-C50C-407E-A947-70E740481C1C}">
                <a14:useLocalDpi xmlns:a14="http://schemas.microsoft.com/office/drawing/2010/main" val="0"/>
              </a:ext>
            </a:extLst>
          </a:blip>
          <a:stretch>
            <a:fillRect/>
          </a:stretch>
        </p:blipFill>
        <p:spPr>
          <a:xfrm rot="1592100" flipH="1">
            <a:off x="3917265" y="786346"/>
            <a:ext cx="1037872" cy="825349"/>
          </a:xfrm>
          <a:prstGeom prst="rect">
            <a:avLst/>
          </a:prstGeom>
        </p:spPr>
      </p:pic>
      <p:grpSp>
        <p:nvGrpSpPr>
          <p:cNvPr id="78" name="Group 77">
            <a:extLst>
              <a:ext uri="{FF2B5EF4-FFF2-40B4-BE49-F238E27FC236}">
                <a16:creationId xmlns:a16="http://schemas.microsoft.com/office/drawing/2014/main" id="{113C040E-A279-CBA2-F83A-9807360B4BA8}"/>
              </a:ext>
            </a:extLst>
          </p:cNvPr>
          <p:cNvGrpSpPr/>
          <p:nvPr/>
        </p:nvGrpSpPr>
        <p:grpSpPr>
          <a:xfrm>
            <a:off x="4616278" y="362259"/>
            <a:ext cx="4228364" cy="2750798"/>
            <a:chOff x="4750789" y="1763569"/>
            <a:chExt cx="4228364" cy="2750798"/>
          </a:xfrm>
        </p:grpSpPr>
        <p:pic>
          <p:nvPicPr>
            <p:cNvPr id="184" name="Picture 183">
              <a:extLst>
                <a:ext uri="{FF2B5EF4-FFF2-40B4-BE49-F238E27FC236}">
                  <a16:creationId xmlns:a16="http://schemas.microsoft.com/office/drawing/2014/main" id="{84928654-6051-2795-250C-4423ED2B21D1}"/>
                </a:ext>
              </a:extLst>
            </p:cNvPr>
            <p:cNvPicPr>
              <a:picLocks noChangeAspect="1"/>
            </p:cNvPicPr>
            <p:nvPr/>
          </p:nvPicPr>
          <p:blipFill>
            <a:blip r:embed="rId11">
              <a:duotone>
                <a:schemeClr val="accent4">
                  <a:shade val="45000"/>
                  <a:satMod val="135000"/>
                </a:schemeClr>
                <a:prstClr val="white"/>
              </a:duotone>
              <a:extLst>
                <a:ext uri="{BEBA8EAE-BF5A-486C-A8C5-ECC9F3942E4B}">
                  <a14:imgProps xmlns:a14="http://schemas.microsoft.com/office/drawing/2010/main">
                    <a14:imgLayer r:embed="rId12">
                      <a14:imgEffect>
                        <a14:colorTemperature colorTemp="47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750789" y="1763569"/>
              <a:ext cx="4228364" cy="2750798"/>
            </a:xfrm>
            <a:prstGeom prst="rect">
              <a:avLst/>
            </a:prstGeom>
          </p:spPr>
        </p:pic>
        <p:sp>
          <p:nvSpPr>
            <p:cNvPr id="189" name="TextBox 10">
              <a:extLst>
                <a:ext uri="{FF2B5EF4-FFF2-40B4-BE49-F238E27FC236}">
                  <a16:creationId xmlns:a16="http://schemas.microsoft.com/office/drawing/2014/main" id="{D30AFE1D-6FA9-2849-E55F-82B40F5FC17F}"/>
                </a:ext>
              </a:extLst>
            </p:cNvPr>
            <p:cNvSpPr txBox="1"/>
            <p:nvPr/>
          </p:nvSpPr>
          <p:spPr>
            <a:xfrm>
              <a:off x="4978326" y="2267406"/>
              <a:ext cx="3720441" cy="2096984"/>
            </a:xfrm>
            <a:prstGeom prst="rect">
              <a:avLst/>
            </a:prstGeom>
            <a:noFill/>
          </p:spPr>
          <p:txBody>
            <a:bodyPr wrap="none" lIns="65024" tIns="32512" rIns="65024" bIns="32512">
              <a:spAutoFit/>
            </a:bodyPr>
            <a:lstStyle/>
            <a:p>
              <a:pPr algn="ctr">
                <a:buNone/>
              </a:pPr>
              <a:r>
                <a:rPr lang="en-US" altLang="zh-CN" sz="4400" cap="all">
                  <a:solidFill>
                    <a:srgbClr val="002060"/>
                  </a:solidFill>
                  <a:latin typeface="UVN Binh Duong" pitchFamily="2" charset="0"/>
                  <a:ea typeface="方正粗谭黑简体" panose="02000000000000000000" pitchFamily="2" charset="-122"/>
                  <a:cs typeface="Arial" panose="020B0604020202020204" pitchFamily="34" charset="0"/>
                </a:rPr>
                <a:t>NHỮNG</a:t>
              </a:r>
            </a:p>
            <a:p>
              <a:pPr algn="ctr">
                <a:buNone/>
              </a:pPr>
              <a:r>
                <a:rPr lang="en-US" altLang="zh-CN" sz="4400" cap="all">
                  <a:solidFill>
                    <a:schemeClr val="accent4">
                      <a:lumMod val="50000"/>
                    </a:schemeClr>
                  </a:solidFill>
                  <a:latin typeface="UVN Binh Duong" pitchFamily="2" charset="0"/>
                  <a:ea typeface="方正粗谭黑简体" panose="02000000000000000000" pitchFamily="2" charset="-122"/>
                  <a:cs typeface="Arial" panose="020B0604020202020204" pitchFamily="34" charset="0"/>
                </a:rPr>
                <a:t>TRẢI NGHIỆM</a:t>
              </a:r>
            </a:p>
            <a:p>
              <a:pPr algn="ctr">
                <a:buNone/>
              </a:pPr>
              <a:r>
                <a:rPr lang="en-US" altLang="zh-CN" sz="4400" cap="all">
                  <a:solidFill>
                    <a:schemeClr val="accent3">
                      <a:lumMod val="50000"/>
                    </a:schemeClr>
                  </a:solidFill>
                  <a:latin typeface="UVN Binh Duong" pitchFamily="2" charset="0"/>
                  <a:ea typeface="方正粗谭黑简体" panose="02000000000000000000" pitchFamily="2" charset="-122"/>
                  <a:cs typeface="Arial" panose="020B0604020202020204" pitchFamily="34" charset="0"/>
                </a:rPr>
                <a:t>THÚ VỊ</a:t>
              </a:r>
              <a:endParaRPr lang="zh-CN" altLang="en-US" sz="4400" cap="all" dirty="0">
                <a:solidFill>
                  <a:schemeClr val="accent3">
                    <a:lumMod val="50000"/>
                  </a:schemeClr>
                </a:solidFill>
                <a:latin typeface="UVN Binh Duong" pitchFamily="2" charset="0"/>
                <a:ea typeface="方正粗谭黑简体" panose="02000000000000000000" pitchFamily="2" charset="-122"/>
                <a:cs typeface="Arial" panose="020B0604020202020204" pitchFamily="34" charset="0"/>
              </a:endParaRPr>
            </a:p>
          </p:txBody>
        </p:sp>
        <p:sp>
          <p:nvSpPr>
            <p:cNvPr id="190" name="TextBox 10">
              <a:extLst>
                <a:ext uri="{FF2B5EF4-FFF2-40B4-BE49-F238E27FC236}">
                  <a16:creationId xmlns:a16="http://schemas.microsoft.com/office/drawing/2014/main" id="{209BD930-1C43-AB77-BA72-09E586C7E4D3}"/>
                </a:ext>
              </a:extLst>
            </p:cNvPr>
            <p:cNvSpPr txBox="1"/>
            <p:nvPr/>
          </p:nvSpPr>
          <p:spPr>
            <a:xfrm>
              <a:off x="4923709" y="2267406"/>
              <a:ext cx="3720441" cy="2096984"/>
            </a:xfrm>
            <a:prstGeom prst="rect">
              <a:avLst/>
            </a:prstGeom>
            <a:noFill/>
          </p:spPr>
          <p:txBody>
            <a:bodyPr wrap="none" lIns="65024" tIns="32512" rIns="65024" bIns="32512">
              <a:spAutoFit/>
            </a:bodyPr>
            <a:lstStyle/>
            <a:p>
              <a:pPr algn="ctr">
                <a:buNone/>
              </a:pPr>
              <a:r>
                <a:rPr lang="en-US" altLang="zh-CN" sz="4400" cap="all">
                  <a:solidFill>
                    <a:srgbClr val="007FDE"/>
                  </a:solidFill>
                  <a:effectLst>
                    <a:glow rad="63500">
                      <a:schemeClr val="accent1">
                        <a:satMod val="175000"/>
                        <a:alpha val="40000"/>
                      </a:schemeClr>
                    </a:glow>
                  </a:effectLst>
                  <a:latin typeface="UVN Binh Duong" pitchFamily="2" charset="0"/>
                  <a:ea typeface="方正粗谭黑简体" panose="02000000000000000000" pitchFamily="2" charset="-122"/>
                  <a:cs typeface="Arial" panose="020B0604020202020204" pitchFamily="34" charset="0"/>
                </a:rPr>
                <a:t>NHỮNG</a:t>
              </a:r>
            </a:p>
            <a:p>
              <a:pPr algn="ctr">
                <a:buNone/>
              </a:pPr>
              <a:r>
                <a:rPr lang="en-US" altLang="zh-CN" sz="4400" cap="all">
                  <a:solidFill>
                    <a:srgbClr val="CE2C81"/>
                  </a:solidFill>
                  <a:effectLst>
                    <a:glow rad="63500">
                      <a:schemeClr val="accent4">
                        <a:satMod val="175000"/>
                        <a:alpha val="40000"/>
                      </a:schemeClr>
                    </a:glow>
                  </a:effectLst>
                  <a:latin typeface="UVN Binh Duong" pitchFamily="2" charset="0"/>
                  <a:ea typeface="方正粗谭黑简体" panose="02000000000000000000" pitchFamily="2" charset="-122"/>
                  <a:cs typeface="Arial" panose="020B0604020202020204" pitchFamily="34" charset="0"/>
                </a:rPr>
                <a:t>TRẢI NGHIỆM</a:t>
              </a:r>
            </a:p>
            <a:p>
              <a:pPr algn="ctr">
                <a:buNone/>
              </a:pPr>
              <a:r>
                <a:rPr lang="en-US" altLang="zh-CN" sz="4400" cap="all">
                  <a:solidFill>
                    <a:srgbClr val="00B050"/>
                  </a:solidFill>
                  <a:effectLst>
                    <a:glow rad="63500">
                      <a:schemeClr val="accent3">
                        <a:satMod val="175000"/>
                        <a:alpha val="40000"/>
                      </a:schemeClr>
                    </a:glow>
                  </a:effectLst>
                  <a:latin typeface="UVN Binh Duong" pitchFamily="2" charset="0"/>
                  <a:ea typeface="方正粗谭黑简体" panose="02000000000000000000" pitchFamily="2" charset="-122"/>
                  <a:cs typeface="Arial" panose="020B0604020202020204" pitchFamily="34" charset="0"/>
                </a:rPr>
                <a:t>THÚ VỊ</a:t>
              </a:r>
              <a:endParaRPr lang="zh-CN" altLang="en-US" sz="4400" cap="all" dirty="0">
                <a:solidFill>
                  <a:srgbClr val="00B050"/>
                </a:solidFill>
                <a:effectLst>
                  <a:glow rad="63500">
                    <a:schemeClr val="accent3">
                      <a:satMod val="175000"/>
                      <a:alpha val="40000"/>
                    </a:schemeClr>
                  </a:glow>
                </a:effectLst>
                <a:latin typeface="UVN Binh Duong" pitchFamily="2" charset="0"/>
                <a:ea typeface="方正粗谭黑简体" panose="02000000000000000000" pitchFamily="2" charset="-122"/>
                <a:cs typeface="Arial" panose="020B0604020202020204" pitchFamily="34" charset="0"/>
              </a:endParaRPr>
            </a:p>
          </p:txBody>
        </p:sp>
      </p:grpSp>
      <p:pic>
        <p:nvPicPr>
          <p:cNvPr id="192" name="Picture 191">
            <a:extLst>
              <a:ext uri="{FF2B5EF4-FFF2-40B4-BE49-F238E27FC236}">
                <a16:creationId xmlns:a16="http://schemas.microsoft.com/office/drawing/2014/main" id="{BA569990-95B4-4B31-2118-2965B7B1DC39}"/>
              </a:ext>
            </a:extLst>
          </p:cNvPr>
          <p:cNvPicPr>
            <a:picLocks noChangeAspect="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tretch>
            <a:fillRect/>
          </a:stretch>
        </p:blipFill>
        <p:spPr>
          <a:xfrm rot="18623462" flipH="1">
            <a:off x="7806178" y="2312609"/>
            <a:ext cx="953250" cy="856240"/>
          </a:xfrm>
          <a:prstGeom prst="rect">
            <a:avLst/>
          </a:prstGeom>
        </p:spPr>
      </p:pic>
      <p:sp>
        <p:nvSpPr>
          <p:cNvPr id="207" name="TextBox 206">
            <a:extLst>
              <a:ext uri="{FF2B5EF4-FFF2-40B4-BE49-F238E27FC236}">
                <a16:creationId xmlns:a16="http://schemas.microsoft.com/office/drawing/2014/main" id="{0FA0B4EA-91F8-1C02-3952-FB6BA18251EA}"/>
              </a:ext>
            </a:extLst>
          </p:cNvPr>
          <p:cNvSpPr txBox="1"/>
          <p:nvPr/>
        </p:nvSpPr>
        <p:spPr>
          <a:xfrm rot="412632">
            <a:off x="5381843" y="624450"/>
            <a:ext cx="2384844" cy="784811"/>
          </a:xfrm>
          <a:prstGeom prst="rect">
            <a:avLst/>
          </a:prstGeom>
          <a:noFill/>
        </p:spPr>
        <p:txBody>
          <a:bodyPr wrap="square" rtlCol="0">
            <a:prstTxWarp prst="textArchUp">
              <a:avLst/>
            </a:prstTxWarp>
            <a:spAutoFit/>
          </a:bodyPr>
          <a:lstStyle/>
          <a:p>
            <a:pPr algn="ctr"/>
            <a:r>
              <a:rPr lang="en-US" sz="3600">
                <a:solidFill>
                  <a:schemeClr val="accent6">
                    <a:lumMod val="50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Tiếng việt 3</a:t>
            </a:r>
            <a:endParaRPr lang="id-ID" sz="3600">
              <a:solidFill>
                <a:srgbClr val="F0305E"/>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pic>
        <p:nvPicPr>
          <p:cNvPr id="2" name="Media1">
            <a:hlinkClick r:id="" action="ppaction://media"/>
            <a:extLst>
              <a:ext uri="{FF2B5EF4-FFF2-40B4-BE49-F238E27FC236}">
                <a16:creationId xmlns:a16="http://schemas.microsoft.com/office/drawing/2014/main" id="{4302CEB7-967B-5EE3-044C-2C366F4D885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682055" y="2721021"/>
            <a:ext cx="605872" cy="605872"/>
          </a:xfrm>
          <a:prstGeom prst="rect">
            <a:avLst/>
          </a:prstGeom>
        </p:spPr>
      </p:pic>
    </p:spTree>
    <p:extLst>
      <p:ext uri="{BB962C8B-B14F-4D97-AF65-F5344CB8AC3E}">
        <p14:creationId xmlns:p14="http://schemas.microsoft.com/office/powerpoint/2010/main" val="303409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16" presetClass="entr" presetSubtype="21" fill="hold" grpId="0" nodeType="afterEffect">
                                  <p:stCondLst>
                                    <p:cond delay="0"/>
                                  </p:stCondLst>
                                  <p:childTnLst>
                                    <p:set>
                                      <p:cBhvr>
                                        <p:cTn id="11" dur="1" fill="hold">
                                          <p:stCondLst>
                                            <p:cond delay="0"/>
                                          </p:stCondLst>
                                        </p:cTn>
                                        <p:tgtEl>
                                          <p:spTgt spid="207"/>
                                        </p:tgtEl>
                                        <p:attrNameLst>
                                          <p:attrName>style.visibility</p:attrName>
                                        </p:attrNameLst>
                                      </p:cBhvr>
                                      <p:to>
                                        <p:strVal val="visible"/>
                                      </p:to>
                                    </p:set>
                                    <p:animEffect transition="in" filter="barn(inVertical)">
                                      <p:cBhvr>
                                        <p:cTn id="12" dur="500"/>
                                        <p:tgtEl>
                                          <p:spTgt spid="207"/>
                                        </p:tgtEl>
                                      </p:cBhvr>
                                    </p:animEffect>
                                  </p:childTnLst>
                                </p:cTn>
                              </p:par>
                            </p:childTnLst>
                          </p:cTn>
                        </p:par>
                        <p:par>
                          <p:cTn id="13" fill="hold">
                            <p:stCondLst>
                              <p:cond delay="1750"/>
                            </p:stCondLst>
                            <p:childTnLst>
                              <p:par>
                                <p:cTn id="14" presetID="50" presetClass="entr" presetSubtype="0" decel="100000" fill="hold" nodeType="afterEffect">
                                  <p:stCondLst>
                                    <p:cond delay="0"/>
                                  </p:stCondLst>
                                  <p:childTnLst>
                                    <p:set>
                                      <p:cBhvr>
                                        <p:cTn id="15" dur="1" fill="hold">
                                          <p:stCondLst>
                                            <p:cond delay="0"/>
                                          </p:stCondLst>
                                        </p:cTn>
                                        <p:tgtEl>
                                          <p:spTgt spid="78"/>
                                        </p:tgtEl>
                                        <p:attrNameLst>
                                          <p:attrName>style.visibility</p:attrName>
                                        </p:attrNameLst>
                                      </p:cBhvr>
                                      <p:to>
                                        <p:strVal val="visible"/>
                                      </p:to>
                                    </p:set>
                                    <p:anim calcmode="lin" valueType="num">
                                      <p:cBhvr>
                                        <p:cTn id="16" dur="1000" fill="hold"/>
                                        <p:tgtEl>
                                          <p:spTgt spid="78"/>
                                        </p:tgtEl>
                                        <p:attrNameLst>
                                          <p:attrName>ppt_w</p:attrName>
                                        </p:attrNameLst>
                                      </p:cBhvr>
                                      <p:tavLst>
                                        <p:tav tm="0">
                                          <p:val>
                                            <p:strVal val="#ppt_w+.3"/>
                                          </p:val>
                                        </p:tav>
                                        <p:tav tm="100000">
                                          <p:val>
                                            <p:strVal val="#ppt_w"/>
                                          </p:val>
                                        </p:tav>
                                      </p:tavLst>
                                    </p:anim>
                                    <p:anim calcmode="lin" valueType="num">
                                      <p:cBhvr>
                                        <p:cTn id="17" dur="1000" fill="hold"/>
                                        <p:tgtEl>
                                          <p:spTgt spid="78"/>
                                        </p:tgtEl>
                                        <p:attrNameLst>
                                          <p:attrName>ppt_h</p:attrName>
                                        </p:attrNameLst>
                                      </p:cBhvr>
                                      <p:tavLst>
                                        <p:tav tm="0">
                                          <p:val>
                                            <p:strVal val="#ppt_h"/>
                                          </p:val>
                                        </p:tav>
                                        <p:tav tm="100000">
                                          <p:val>
                                            <p:strVal val="#ppt_h"/>
                                          </p:val>
                                        </p:tav>
                                      </p:tavLst>
                                    </p:anim>
                                    <p:animEffect transition="in" filter="fade">
                                      <p:cBhvr>
                                        <p:cTn id="18" dur="1000"/>
                                        <p:tgtEl>
                                          <p:spTgt spid="78"/>
                                        </p:tgtEl>
                                      </p:cBhvr>
                                    </p:animEffect>
                                  </p:childTnLst>
                                </p:cTn>
                              </p:par>
                              <p:par>
                                <p:cTn id="19" presetID="26" presetClass="emph" presetSubtype="0" repeatCount="indefinite" fill="hold" nodeType="withEffect">
                                  <p:stCondLst>
                                    <p:cond delay="0"/>
                                  </p:stCondLst>
                                  <p:childTnLst>
                                    <p:animEffect transition="out" filter="fade">
                                      <p:cBhvr>
                                        <p:cTn id="20" dur="500" tmFilter="0, 0; .2, .5; .8, .5; 1, 0"/>
                                        <p:tgtEl>
                                          <p:spTgt spid="191"/>
                                        </p:tgtEl>
                                      </p:cBhvr>
                                    </p:animEffect>
                                    <p:animScale>
                                      <p:cBhvr>
                                        <p:cTn id="21" dur="250" autoRev="1" fill="hold"/>
                                        <p:tgtEl>
                                          <p:spTgt spid="191"/>
                                        </p:tgtEl>
                                      </p:cBhvr>
                                      <p:by x="105000" y="105000"/>
                                    </p:animScale>
                                  </p:childTnLst>
                                </p:cTn>
                              </p:par>
                              <p:par>
                                <p:cTn id="22" presetID="26" presetClass="emph" presetSubtype="0" repeatCount="indefinite" fill="hold" nodeType="withEffect">
                                  <p:stCondLst>
                                    <p:cond delay="0"/>
                                  </p:stCondLst>
                                  <p:childTnLst>
                                    <p:animEffect transition="out" filter="fade">
                                      <p:cBhvr>
                                        <p:cTn id="23" dur="500" tmFilter="0, 0; .2, .5; .8, .5; 1, 0"/>
                                        <p:tgtEl>
                                          <p:spTgt spid="192"/>
                                        </p:tgtEl>
                                      </p:cBhvr>
                                    </p:animEffect>
                                    <p:animScale>
                                      <p:cBhvr>
                                        <p:cTn id="24" dur="250" autoRev="1" fill="hold"/>
                                        <p:tgtEl>
                                          <p:spTgt spid="192"/>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9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0612">
                <p:cTn id="29" fill="hold" display="0">
                  <p:stCondLst>
                    <p:cond delay="indefinite"/>
                  </p:stCondLst>
                  <p:endCondLst>
                    <p:cond evt="onStopAudio" delay="0">
                      <p:tgtEl>
                        <p:sldTgt/>
                      </p:tgtEl>
                    </p:cond>
                  </p:endCondLst>
                </p:cTn>
                <p:tgtEl>
                  <p:spTgt spid="2"/>
                </p:tgtEl>
              </p:cMediaNode>
            </p:audio>
          </p:childTnLst>
        </p:cTn>
      </p:par>
    </p:tnLst>
    <p:bldLst>
      <p:bldP spid="2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6"/>
        <p:cNvGrpSpPr/>
        <p:nvPr/>
      </p:nvGrpSpPr>
      <p:grpSpPr>
        <a:xfrm>
          <a:off x="0" y="0"/>
          <a:ext cx="0" cy="0"/>
          <a:chOff x="0" y="0"/>
          <a:chExt cx="0" cy="0"/>
        </a:xfrm>
      </p:grpSpPr>
      <p:sp>
        <p:nvSpPr>
          <p:cNvPr id="19" name="Rectangle 18">
            <a:extLst>
              <a:ext uri="{FF2B5EF4-FFF2-40B4-BE49-F238E27FC236}">
                <a16:creationId xmlns:a16="http://schemas.microsoft.com/office/drawing/2014/main" id="{EB5B0C73-AAD2-EDFD-16FA-80496A11DC12}"/>
              </a:ext>
            </a:extLst>
          </p:cNvPr>
          <p:cNvSpPr/>
          <p:nvPr/>
        </p:nvSpPr>
        <p:spPr>
          <a:xfrm>
            <a:off x="128237" y="245327"/>
            <a:ext cx="8904251" cy="4493538"/>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C5D419B-6B5C-0145-7B82-95BD5F88E02C}"/>
              </a:ext>
            </a:extLst>
          </p:cNvPr>
          <p:cNvSpPr txBox="1"/>
          <p:nvPr/>
        </p:nvSpPr>
        <p:spPr>
          <a:xfrm>
            <a:off x="128237" y="245327"/>
            <a:ext cx="8904251" cy="4493538"/>
          </a:xfrm>
          <a:prstGeom prst="rect">
            <a:avLst/>
          </a:prstGeom>
          <a:noFill/>
        </p:spPr>
        <p:txBody>
          <a:bodyPr wrap="square" rtlCol="0">
            <a:spAutoFit/>
          </a:bodyPr>
          <a:lstStyle/>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Nhìn Sơn đen nhẻm, mắt lấp lánh khi kể chuyện, Chi chợt thấy buồn:</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 Tớ chẳng được đi đâu.</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 Nhưng mẹ tớ bảo cậu biết đi xe đạp rồi.</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 Ừ, tớ ở nhà tập xe thôi.</a:t>
            </a:r>
            <a:r>
              <a:rPr lang="en-US" sz="2200" b="1" i="0">
                <a:solidFill>
                  <a:srgbClr val="014C4C"/>
                </a:solidFill>
                <a:effectLst/>
                <a:latin typeface="Cambria" panose="02040503050406030204" pitchFamily="18" charset="0"/>
                <a:ea typeface="Cambria" panose="02040503050406030204" pitchFamily="18" charset="0"/>
              </a:rPr>
              <a:t> </a:t>
            </a:r>
            <a:endParaRPr lang="vi-VN" sz="2200" b="1" i="0">
              <a:solidFill>
                <a:srgbClr val="014C4C"/>
              </a:solidFill>
              <a:effectLst/>
              <a:latin typeface="Cambria" panose="02040503050406030204" pitchFamily="18" charset="0"/>
              <a:ea typeface="Cambria" panose="02040503050406030204" pitchFamily="18" charset="0"/>
            </a:endParaRP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 Thế cậu được đạp xe đi khắp nơi mà.</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Chi cười:</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 Ừ nhỉ.</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Thế là Chi kể bố dạy Chi đi xe đạp. Bây giờ, Chi đã đạp xe bon bon. Con đường quen thuộc bỗng trở nên mới mẻ.</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Cứ thế, hai bạn thi nhau kể những trải nghiệm mùa hè.</a:t>
            </a:r>
          </a:p>
          <a:p>
            <a:pPr algn="just"/>
            <a:r>
              <a:rPr lang="en-US" sz="2200" b="1" i="0">
                <a:solidFill>
                  <a:srgbClr val="014C4C"/>
                </a:solidFill>
                <a:effectLst/>
                <a:latin typeface="Cambria" panose="02040503050406030204" pitchFamily="18" charset="0"/>
                <a:ea typeface="Cambria" panose="02040503050406030204" pitchFamily="18" charset="0"/>
              </a:rPr>
              <a:t>  </a:t>
            </a:r>
            <a:r>
              <a:rPr lang="vi-VN" sz="2200" b="1" i="0">
                <a:solidFill>
                  <a:srgbClr val="014C4C"/>
                </a:solidFill>
                <a:effectLst/>
                <a:latin typeface="Cambria" panose="02040503050406030204" pitchFamily="18" charset="0"/>
                <a:ea typeface="Cambria" panose="02040503050406030204" pitchFamily="18" charset="0"/>
              </a:rPr>
              <a:t>Ngày mai đi học rồi, nhưng mùa hè chắc sẽ theo các bạn vào lớp học.</a:t>
            </a:r>
          </a:p>
        </p:txBody>
      </p:sp>
      <p:sp>
        <p:nvSpPr>
          <p:cNvPr id="21" name="TextBox 20">
            <a:extLst>
              <a:ext uri="{FF2B5EF4-FFF2-40B4-BE49-F238E27FC236}">
                <a16:creationId xmlns:a16="http://schemas.microsoft.com/office/drawing/2014/main" id="{FF7F3F95-214F-EEA6-B33B-736FBA5DE2B1}"/>
              </a:ext>
            </a:extLst>
          </p:cNvPr>
          <p:cNvSpPr txBox="1"/>
          <p:nvPr/>
        </p:nvSpPr>
        <p:spPr>
          <a:xfrm>
            <a:off x="6628704" y="4467286"/>
            <a:ext cx="1788376" cy="430887"/>
          </a:xfrm>
          <a:prstGeom prst="rect">
            <a:avLst/>
          </a:prstGeom>
          <a:noFill/>
        </p:spPr>
        <p:txBody>
          <a:bodyPr wrap="square" rtlCol="0">
            <a:spAutoFit/>
          </a:bodyPr>
          <a:lstStyle/>
          <a:p>
            <a:pPr algn="ctr"/>
            <a:r>
              <a:rPr lang="en-US" sz="2200">
                <a:solidFill>
                  <a:srgbClr val="D34827"/>
                </a:solidFill>
                <a:effectLst>
                  <a:outerShdw dist="165100" dir="2700000" sx="99000" sy="99000" algn="tl" rotWithShape="0">
                    <a:schemeClr val="bg1">
                      <a:alpha val="63000"/>
                    </a:schemeClr>
                  </a:outerShdw>
                </a:effectLst>
                <a:latin typeface="UVN Binh Duong" pitchFamily="2" charset="0"/>
                <a:cs typeface="#9Slide05 Bodega Script" pitchFamily="2" charset="0"/>
              </a:rPr>
              <a:t>Minh Dương</a:t>
            </a:r>
            <a:endParaRPr lang="id-ID" sz="2200">
              <a:solidFill>
                <a:srgbClr val="D34827"/>
              </a:solidFill>
              <a:effectLst>
                <a:outerShdw dist="165100" dir="2700000" sx="99000" sy="99000" algn="tl" rotWithShape="0">
                  <a:schemeClr val="bg1">
                    <a:alpha val="63000"/>
                  </a:schemeClr>
                </a:outerShdw>
              </a:effectLst>
              <a:latin typeface="UVN Binh Duong" pitchFamily="2" charset="0"/>
              <a:cs typeface="#9Slide05 Bodega Script"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100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par>
                                <p:cTn id="10" presetID="6" presetClass="emph" presetSubtype="0" repeatCount="indefinite" accel="7000" decel="14000" autoRev="1" fill="hold" grpId="0" nodeType="withEffect">
                                  <p:stCondLst>
                                    <p:cond delay="2750"/>
                                  </p:stCondLst>
                                  <p:childTnLst>
                                    <p:animScale>
                                      <p:cBhvr>
                                        <p:cTn id="11" dur="1050" fill="hold"/>
                                        <p:tgtEl>
                                          <p:spTgt spid="2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735168-21D0-3A87-ACB0-DAF545ED5042}"/>
              </a:ext>
            </a:extLst>
          </p:cNvPr>
          <p:cNvSpPr/>
          <p:nvPr/>
        </p:nvSpPr>
        <p:spPr>
          <a:xfrm>
            <a:off x="-737420" y="688256"/>
            <a:ext cx="10422193" cy="4210315"/>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B0F0AC4-1306-CBE3-661B-67CD013A0C54}"/>
              </a:ext>
            </a:extLst>
          </p:cNvPr>
          <p:cNvSpPr txBox="1"/>
          <p:nvPr/>
        </p:nvSpPr>
        <p:spPr>
          <a:xfrm>
            <a:off x="674899" y="828761"/>
            <a:ext cx="7794202" cy="1200329"/>
          </a:xfrm>
          <a:prstGeom prst="rect">
            <a:avLst/>
          </a:prstGeom>
          <a:noFill/>
        </p:spPr>
        <p:txBody>
          <a:bodyPr wrap="square" rtlCol="0">
            <a:spAutoFit/>
          </a:bodyPr>
          <a:lstStyle/>
          <a:p>
            <a:pPr algn="ctr"/>
            <a:r>
              <a:rPr lang="en-US" sz="3600" b="1">
                <a:solidFill>
                  <a:schemeClr val="accent3">
                    <a:lumMod val="50000"/>
                  </a:schemeClr>
                </a:solidFill>
                <a:effectLst>
                  <a:outerShdw blurRad="38100" dist="38100" dir="2700000" algn="tl">
                    <a:srgbClr val="000000">
                      <a:alpha val="43137"/>
                    </a:srgbClr>
                  </a:outerShdw>
                </a:effectLst>
                <a:latin typeface="UTM Avo" panose="02040603050506020204" pitchFamily="18" charset="0"/>
                <a:cs typeface="#9Slide05 Bodega Script" pitchFamily="2" charset="0"/>
              </a:rPr>
              <a:t>Theo em, bài viết có thể chia làm mấy đoạn?</a:t>
            </a:r>
            <a:endParaRPr lang="id-ID" sz="3600" b="1">
              <a:solidFill>
                <a:schemeClr val="accent3">
                  <a:lumMod val="50000"/>
                </a:schemeClr>
              </a:solidFill>
              <a:effectLst>
                <a:outerShdw blurRad="38100" dist="38100" dir="2700000" algn="tl">
                  <a:srgbClr val="000000">
                    <a:alpha val="43137"/>
                  </a:srgbClr>
                </a:outerShdw>
              </a:effectLst>
              <a:latin typeface="UTM Avo" panose="02040603050506020204" pitchFamily="18" charset="0"/>
              <a:cs typeface="#9Slide05 Bodega Script" pitchFamily="2" charset="0"/>
            </a:endParaRPr>
          </a:p>
        </p:txBody>
      </p:sp>
      <p:sp>
        <p:nvSpPr>
          <p:cNvPr id="6" name="TextBox 5">
            <a:extLst>
              <a:ext uri="{FF2B5EF4-FFF2-40B4-BE49-F238E27FC236}">
                <a16:creationId xmlns:a16="http://schemas.microsoft.com/office/drawing/2014/main" id="{69032EDC-245F-BA7A-449C-B7176FB159F8}"/>
              </a:ext>
            </a:extLst>
          </p:cNvPr>
          <p:cNvSpPr txBox="1"/>
          <p:nvPr/>
        </p:nvSpPr>
        <p:spPr>
          <a:xfrm>
            <a:off x="172845" y="2079016"/>
            <a:ext cx="8013118" cy="58477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3200" b="1">
                <a:solidFill>
                  <a:srgbClr val="F369AC"/>
                </a:solidFill>
                <a:effectLst/>
                <a:latin typeface="UTM Avo" panose="02040603050506020204" pitchFamily="18" charset="0"/>
                <a:ea typeface="Times New Roman" panose="02020603050405020304" pitchFamily="18" charset="0"/>
              </a:rPr>
              <a:t>+ Đoạn 1: Từ đầu đến </a:t>
            </a:r>
            <a:r>
              <a:rPr lang="en-US" sz="3200" b="1" i="1">
                <a:solidFill>
                  <a:srgbClr val="F369AC"/>
                </a:solidFill>
                <a:effectLst/>
                <a:latin typeface="UTM Avo" panose="02040603050506020204" pitchFamily="18" charset="0"/>
                <a:ea typeface="Times New Roman" panose="02020603050405020304" pitchFamily="18" charset="0"/>
              </a:rPr>
              <a:t>cho cậu này</a:t>
            </a:r>
            <a:r>
              <a:rPr lang="en-US" sz="3200" b="1">
                <a:solidFill>
                  <a:srgbClr val="F369AC"/>
                </a:solidFill>
                <a:effectLst/>
                <a:latin typeface="UTM Avo" panose="02040603050506020204" pitchFamily="18" charset="0"/>
                <a:ea typeface="Times New Roman" panose="02020603050405020304" pitchFamily="18" charset="0"/>
              </a:rPr>
              <a:t>.</a:t>
            </a:r>
          </a:p>
        </p:txBody>
      </p:sp>
      <p:sp>
        <p:nvSpPr>
          <p:cNvPr id="7" name="TextBox 6">
            <a:extLst>
              <a:ext uri="{FF2B5EF4-FFF2-40B4-BE49-F238E27FC236}">
                <a16:creationId xmlns:a16="http://schemas.microsoft.com/office/drawing/2014/main" id="{23534714-5D88-4312-62BD-7E1860F8D8F7}"/>
              </a:ext>
            </a:extLst>
          </p:cNvPr>
          <p:cNvSpPr txBox="1"/>
          <p:nvPr/>
        </p:nvSpPr>
        <p:spPr>
          <a:xfrm>
            <a:off x="-97776" y="1379585"/>
            <a:ext cx="9339552" cy="707886"/>
          </a:xfrm>
          <a:prstGeom prst="rect">
            <a:avLst/>
          </a:prstGeom>
          <a:noFill/>
        </p:spPr>
        <p:txBody>
          <a:bodyPr wrap="square" rtlCol="0">
            <a:spAutoFit/>
          </a:bodyPr>
          <a:lstStyle/>
          <a:p>
            <a:pPr algn="ctr"/>
            <a:r>
              <a:rPr lang="en-US" sz="4000" b="1">
                <a:solidFill>
                  <a:schemeClr val="accent3">
                    <a:lumMod val="50000"/>
                  </a:schemeClr>
                </a:solidFill>
                <a:effectLst>
                  <a:outerShdw blurRad="38100" dist="38100" dir="2700000" algn="tl">
                    <a:srgbClr val="000000">
                      <a:alpha val="43137"/>
                    </a:srgbClr>
                  </a:outerShdw>
                </a:effectLst>
                <a:latin typeface="UTM Avo" panose="02040603050506020204" pitchFamily="18" charset="0"/>
                <a:cs typeface="#9Slide05 Bodega Script" pitchFamily="2" charset="0"/>
              </a:rPr>
              <a:t>Bài viết có thể chia làm </a:t>
            </a:r>
            <a:r>
              <a:rPr lang="en-US" sz="4000" b="1">
                <a:solidFill>
                  <a:srgbClr val="CE2C81"/>
                </a:solidFill>
                <a:effectLst>
                  <a:outerShdw blurRad="38100" dist="38100" dir="2700000" algn="tl">
                    <a:srgbClr val="000000">
                      <a:alpha val="43137"/>
                    </a:srgbClr>
                  </a:outerShdw>
                </a:effectLst>
                <a:latin typeface="UTM Avo" panose="02040603050506020204" pitchFamily="18" charset="0"/>
                <a:cs typeface="#9Slide05 Bodega Script" pitchFamily="2" charset="0"/>
              </a:rPr>
              <a:t>4 </a:t>
            </a:r>
            <a:r>
              <a:rPr lang="en-US" sz="4000" b="1">
                <a:solidFill>
                  <a:schemeClr val="accent3">
                    <a:lumMod val="50000"/>
                  </a:schemeClr>
                </a:solidFill>
                <a:effectLst>
                  <a:outerShdw blurRad="38100" dist="38100" dir="2700000" algn="tl">
                    <a:srgbClr val="000000">
                      <a:alpha val="43137"/>
                    </a:srgbClr>
                  </a:outerShdw>
                </a:effectLst>
                <a:latin typeface="UTM Avo" panose="02040603050506020204" pitchFamily="18" charset="0"/>
                <a:cs typeface="#9Slide05 Bodega Script" pitchFamily="2" charset="0"/>
              </a:rPr>
              <a:t>đoạn</a:t>
            </a:r>
            <a:endParaRPr lang="id-ID" sz="4000" b="1">
              <a:solidFill>
                <a:schemeClr val="accent3">
                  <a:lumMod val="50000"/>
                </a:schemeClr>
              </a:solidFill>
              <a:effectLst>
                <a:outerShdw blurRad="38100" dist="38100" dir="2700000" algn="tl">
                  <a:srgbClr val="000000">
                    <a:alpha val="43137"/>
                  </a:srgbClr>
                </a:outerShdw>
              </a:effectLst>
              <a:latin typeface="UTM Avo" panose="02040603050506020204" pitchFamily="18" charset="0"/>
              <a:cs typeface="#9Slide05 Bodega Script" pitchFamily="2" charset="0"/>
            </a:endParaRPr>
          </a:p>
        </p:txBody>
      </p:sp>
      <p:sp>
        <p:nvSpPr>
          <p:cNvPr id="8" name="TextBox 7">
            <a:extLst>
              <a:ext uri="{FF2B5EF4-FFF2-40B4-BE49-F238E27FC236}">
                <a16:creationId xmlns:a16="http://schemas.microsoft.com/office/drawing/2014/main" id="{5A54F450-B9A4-5D89-3006-5A7F6C8A728F}"/>
              </a:ext>
            </a:extLst>
          </p:cNvPr>
          <p:cNvSpPr txBox="1"/>
          <p:nvPr/>
        </p:nvSpPr>
        <p:spPr>
          <a:xfrm>
            <a:off x="172845" y="2763642"/>
            <a:ext cx="8557087" cy="58477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3200" b="1">
                <a:solidFill>
                  <a:srgbClr val="002060"/>
                </a:solidFill>
                <a:effectLst/>
                <a:latin typeface="UTM Avo" panose="02040603050506020204" pitchFamily="18" charset="0"/>
                <a:ea typeface="Times New Roman" panose="02020603050405020304" pitchFamily="18" charset="0"/>
              </a:rPr>
              <a:t>+ Đoạn 2: Tiếp theo cho đến</a:t>
            </a:r>
            <a:r>
              <a:rPr lang="en-US" sz="3200" b="1" i="1">
                <a:solidFill>
                  <a:srgbClr val="002060"/>
                </a:solidFill>
                <a:effectLst/>
                <a:latin typeface="UTM Avo" panose="02040603050506020204" pitchFamily="18" charset="0"/>
                <a:ea typeface="Times New Roman" panose="02020603050405020304" pitchFamily="18" charset="0"/>
              </a:rPr>
              <a:t> trời xanh.</a:t>
            </a:r>
            <a:endParaRPr lang="en-US" sz="3200" b="1">
              <a:solidFill>
                <a:srgbClr val="002060"/>
              </a:solidFill>
              <a:effectLst/>
              <a:latin typeface="UTM Avo" panose="020406030505060202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72B67418-4FEF-EA89-FD4B-6B806A94CDF1}"/>
              </a:ext>
            </a:extLst>
          </p:cNvPr>
          <p:cNvSpPr txBox="1"/>
          <p:nvPr/>
        </p:nvSpPr>
        <p:spPr>
          <a:xfrm>
            <a:off x="1398496" y="3508725"/>
            <a:ext cx="7745504" cy="58477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3200" b="1">
                <a:solidFill>
                  <a:srgbClr val="2C9151"/>
                </a:solidFill>
                <a:effectLst/>
                <a:latin typeface="UTM Avo" panose="02040603050506020204" pitchFamily="18" charset="0"/>
                <a:ea typeface="Times New Roman" panose="02020603050405020304" pitchFamily="18" charset="0"/>
              </a:rPr>
              <a:t>+ Đoạn 3: Tiếp theo cho đến </a:t>
            </a:r>
            <a:r>
              <a:rPr lang="en-US" sz="3200" b="1" i="1">
                <a:solidFill>
                  <a:srgbClr val="2C9151"/>
                </a:solidFill>
                <a:effectLst/>
                <a:latin typeface="UTM Avo" panose="02040603050506020204" pitchFamily="18" charset="0"/>
                <a:ea typeface="Times New Roman" panose="02020603050405020304" pitchFamily="18" charset="0"/>
              </a:rPr>
              <a:t>ừ nhỉ</a:t>
            </a:r>
            <a:r>
              <a:rPr lang="en-US" sz="3200" b="1">
                <a:solidFill>
                  <a:srgbClr val="2C9151"/>
                </a:solidFill>
                <a:effectLst/>
                <a:latin typeface="UTM Avo" panose="02040603050506020204" pitchFamily="18" charset="0"/>
                <a:ea typeface="Times New Roman" panose="02020603050405020304" pitchFamily="18" charset="0"/>
              </a:rPr>
              <a:t>.</a:t>
            </a:r>
          </a:p>
        </p:txBody>
      </p:sp>
      <p:sp>
        <p:nvSpPr>
          <p:cNvPr id="10" name="TextBox 9">
            <a:extLst>
              <a:ext uri="{FF2B5EF4-FFF2-40B4-BE49-F238E27FC236}">
                <a16:creationId xmlns:a16="http://schemas.microsoft.com/office/drawing/2014/main" id="{69F1B6C0-2CB7-7CF3-DF94-F4A6C88A1171}"/>
              </a:ext>
            </a:extLst>
          </p:cNvPr>
          <p:cNvSpPr txBox="1"/>
          <p:nvPr/>
        </p:nvSpPr>
        <p:spPr>
          <a:xfrm>
            <a:off x="1398496" y="4239003"/>
            <a:ext cx="7745503" cy="58477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3200" b="1">
                <a:solidFill>
                  <a:srgbClr val="0070C0"/>
                </a:solidFill>
                <a:effectLst/>
                <a:latin typeface="UTM Avo" panose="02040603050506020204" pitchFamily="18" charset="0"/>
                <a:ea typeface="Times New Roman" panose="02020603050405020304" pitchFamily="18" charset="0"/>
              </a:rPr>
              <a:t>+ Đoạn 4: Còn lại.</a:t>
            </a:r>
          </a:p>
        </p:txBody>
      </p:sp>
    </p:spTree>
    <p:extLst>
      <p:ext uri="{BB962C8B-B14F-4D97-AF65-F5344CB8AC3E}">
        <p14:creationId xmlns:p14="http://schemas.microsoft.com/office/powerpoint/2010/main" val="1577474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xit" presetSubtype="10" fill="hold" grpId="1"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strVal val="ppt_h"/>
                                          </p:val>
                                        </p:tav>
                                      </p:tavLst>
                                    </p:anim>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750" fill="hold"/>
                                        <p:tgtEl>
                                          <p:spTgt spid="7"/>
                                        </p:tgtEl>
                                        <p:attrNameLst>
                                          <p:attrName>ppt_w</p:attrName>
                                        </p:attrNameLst>
                                      </p:cBhvr>
                                      <p:tavLst>
                                        <p:tav tm="0">
                                          <p:val>
                                            <p:fltVal val="0"/>
                                          </p:val>
                                        </p:tav>
                                        <p:tav tm="100000">
                                          <p:val>
                                            <p:strVal val="#ppt_w"/>
                                          </p:val>
                                        </p:tav>
                                      </p:tavLst>
                                    </p:anim>
                                    <p:anim calcmode="lin" valueType="num">
                                      <p:cBhvr>
                                        <p:cTn id="18" dur="1750" fill="hold"/>
                                        <p:tgtEl>
                                          <p:spTgt spid="7"/>
                                        </p:tgtEl>
                                        <p:attrNameLst>
                                          <p:attrName>ppt_h</p:attrName>
                                        </p:attrNameLst>
                                      </p:cBhvr>
                                      <p:tavLst>
                                        <p:tav tm="0">
                                          <p:val>
                                            <p:fltVal val="0"/>
                                          </p:val>
                                        </p:tav>
                                        <p:tav tm="100000">
                                          <p:val>
                                            <p:strVal val="#ppt_h"/>
                                          </p:val>
                                        </p:tav>
                                      </p:tavLst>
                                    </p:anim>
                                    <p:animEffect transition="in" filter="fade">
                                      <p:cBhvr>
                                        <p:cTn id="19" dur="175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strVal val="#ppt_w+.3"/>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Effect transition="in" filter="fade">
                                      <p:cBhvr>
                                        <p:cTn id="26" dur="1000"/>
                                        <p:tgtEl>
                                          <p:spTgt spid="6"/>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3"/>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strVal val="#ppt_w+.3"/>
                                          </p:val>
                                        </p:tav>
                                        <p:tav tm="100000">
                                          <p:val>
                                            <p:strVal val="#ppt_w"/>
                                          </p:val>
                                        </p:tav>
                                      </p:tavLst>
                                    </p:anim>
                                    <p:anim calcmode="lin" valueType="num">
                                      <p:cBhvr>
                                        <p:cTn id="35" dur="1000" fill="hold"/>
                                        <p:tgtEl>
                                          <p:spTgt spid="9"/>
                                        </p:tgtEl>
                                        <p:attrNameLst>
                                          <p:attrName>ppt_h</p:attrName>
                                        </p:attrNameLst>
                                      </p:cBhvr>
                                      <p:tavLst>
                                        <p:tav tm="0">
                                          <p:val>
                                            <p:strVal val="#ppt_h"/>
                                          </p:val>
                                        </p:tav>
                                        <p:tav tm="100000">
                                          <p:val>
                                            <p:strVal val="#ppt_h"/>
                                          </p:val>
                                        </p:tav>
                                      </p:tavLst>
                                    </p:anim>
                                    <p:animEffect transition="in" filter="fade">
                                      <p:cBhvr>
                                        <p:cTn id="36" dur="1000"/>
                                        <p:tgtEl>
                                          <p:spTgt spid="9"/>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strVal val="#ppt_w+.3"/>
                                          </p:val>
                                        </p:tav>
                                        <p:tav tm="100000">
                                          <p:val>
                                            <p:strVal val="#ppt_w"/>
                                          </p:val>
                                        </p:tav>
                                      </p:tavLst>
                                    </p:anim>
                                    <p:anim calcmode="lin" valueType="num">
                                      <p:cBhvr>
                                        <p:cTn id="40" dur="1000" fill="hold"/>
                                        <p:tgtEl>
                                          <p:spTgt spid="10"/>
                                        </p:tgtEl>
                                        <p:attrNameLst>
                                          <p:attrName>ppt_h</p:attrName>
                                        </p:attrNameLst>
                                      </p:cBhvr>
                                      <p:tavLst>
                                        <p:tav tm="0">
                                          <p:val>
                                            <p:strVal val="#ppt_h"/>
                                          </p:val>
                                        </p:tav>
                                        <p:tav tm="100000">
                                          <p:val>
                                            <p:strVal val="#ppt_h"/>
                                          </p:val>
                                        </p:tav>
                                      </p:tavLst>
                                    </p:anim>
                                    <p:animEffect transition="in" filter="fade">
                                      <p:cBhvr>
                                        <p:cTn id="4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animBg="1"/>
      <p:bldP spid="7" grpId="0"/>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B86C4-56EA-C854-2415-A1C68790FB58}"/>
              </a:ext>
            </a:extLst>
          </p:cNvPr>
          <p:cNvSpPr/>
          <p:nvPr/>
        </p:nvSpPr>
        <p:spPr>
          <a:xfrm>
            <a:off x="-335163" y="16710"/>
            <a:ext cx="10074727" cy="5317290"/>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5B8792-7532-832B-98F9-A11C808FF5CD}"/>
              </a:ext>
            </a:extLst>
          </p:cNvPr>
          <p:cNvSpPr txBox="1"/>
          <p:nvPr/>
        </p:nvSpPr>
        <p:spPr>
          <a:xfrm>
            <a:off x="430009" y="152205"/>
            <a:ext cx="8669596" cy="5170646"/>
          </a:xfrm>
          <a:prstGeom prst="rect">
            <a:avLst/>
          </a:prstGeom>
          <a:noFill/>
        </p:spPr>
        <p:txBody>
          <a:bodyPr wrap="square" rtlCol="0">
            <a:spAutoFit/>
          </a:bodyPr>
          <a:lstStyle/>
          <a:p>
            <a:pPr algn="just"/>
            <a:r>
              <a:rPr lang="en-US" sz="1650" b="1">
                <a:solidFill>
                  <a:schemeClr val="accent2">
                    <a:lumMod val="50000"/>
                  </a:schemeClr>
                </a:solidFill>
                <a:latin typeface="Cambria" panose="02040503050406030204" pitchFamily="18" charset="0"/>
                <a:ea typeface="Cambria" panose="02040503050406030204" pitchFamily="18" charset="0"/>
              </a:rPr>
              <a:t>     </a:t>
            </a:r>
            <a:r>
              <a:rPr lang="vi-VN" sz="1650" b="1">
                <a:solidFill>
                  <a:srgbClr val="CE2C81"/>
                </a:solidFill>
                <a:latin typeface="Cambria" panose="02040503050406030204" pitchFamily="18" charset="0"/>
                <a:ea typeface="Cambria" panose="02040503050406030204" pitchFamily="18" charset="0"/>
              </a:rPr>
              <a:t>Chi mở tung cửa sổ đón những tia nắng đầu thu. Thế là hết hè rồi. Ngày mai bắt đầu năm học mới.</a:t>
            </a:r>
          </a:p>
          <a:p>
            <a:pPr algn="just"/>
            <a:r>
              <a:rPr lang="en-US" sz="1650" b="1">
                <a:solidFill>
                  <a:srgbClr val="CE2C81"/>
                </a:solidFill>
                <a:latin typeface="Cambria" panose="02040503050406030204" pitchFamily="18" charset="0"/>
                <a:ea typeface="Cambria" panose="02040503050406030204" pitchFamily="18" charset="0"/>
              </a:rPr>
              <a:t>   </a:t>
            </a:r>
            <a:r>
              <a:rPr lang="vi-VN" sz="1650" b="1">
                <a:solidFill>
                  <a:srgbClr val="CE2C81"/>
                </a:solidFill>
                <a:latin typeface="Cambria" panose="02040503050406030204" pitchFamily="18" charset="0"/>
                <a:ea typeface="Cambria" panose="02040503050406030204" pitchFamily="18" charset="0"/>
              </a:rPr>
              <a:t>Có tiếng gọi ngoài cổng. Chi nhìn ra, thấy Sơn giơ chiếc diều rất xinh, vẫy rối rít:</a:t>
            </a:r>
          </a:p>
          <a:p>
            <a:pPr algn="just"/>
            <a:r>
              <a:rPr lang="en-US" sz="1650" b="1">
                <a:solidFill>
                  <a:srgbClr val="CE2C81"/>
                </a:solidFill>
                <a:latin typeface="Cambria" panose="02040503050406030204" pitchFamily="18" charset="0"/>
                <a:ea typeface="Cambria" panose="02040503050406030204" pitchFamily="18" charset="0"/>
              </a:rPr>
              <a:t>   </a:t>
            </a:r>
            <a:r>
              <a:rPr lang="vi-VN" sz="1650" b="1">
                <a:solidFill>
                  <a:srgbClr val="CE2C81"/>
                </a:solidFill>
                <a:latin typeface="Cambria" panose="02040503050406030204" pitchFamily="18" charset="0"/>
                <a:ea typeface="Cambria" panose="02040503050406030204" pitchFamily="18" charset="0"/>
              </a:rPr>
              <a:t>- Cho cậu này.</a:t>
            </a:r>
          </a:p>
          <a:p>
            <a:pPr algn="just"/>
            <a:r>
              <a:rPr lang="en-US" sz="1650" b="1">
                <a:solidFill>
                  <a:schemeClr val="accent2">
                    <a:lumMod val="50000"/>
                  </a:schemeClr>
                </a:solidFill>
                <a:latin typeface="Cambria" panose="02040503050406030204" pitchFamily="18" charset="0"/>
                <a:ea typeface="Cambria" panose="02040503050406030204" pitchFamily="18" charset="0"/>
              </a:rPr>
              <a:t> </a:t>
            </a:r>
            <a:r>
              <a:rPr lang="en-US" sz="1650" b="1">
                <a:solidFill>
                  <a:schemeClr val="accent3">
                    <a:lumMod val="50000"/>
                  </a:schemeClr>
                </a:solidFill>
                <a:latin typeface="Cambria" panose="02040503050406030204" pitchFamily="18" charset="0"/>
                <a:ea typeface="Cambria" panose="02040503050406030204" pitchFamily="18" charset="0"/>
              </a:rPr>
              <a:t>  </a:t>
            </a:r>
            <a:r>
              <a:rPr lang="vi-VN" sz="1650" b="1">
                <a:solidFill>
                  <a:schemeClr val="accent3">
                    <a:lumMod val="50000"/>
                  </a:schemeClr>
                </a:solidFill>
                <a:latin typeface="Cambria" panose="02040503050406030204" pitchFamily="18" charset="0"/>
                <a:ea typeface="Cambria" panose="02040503050406030204" pitchFamily="18"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endParaRPr lang="en-US" sz="1650" b="1">
              <a:solidFill>
                <a:schemeClr val="accent3">
                  <a:lumMod val="50000"/>
                </a:schemeClr>
              </a:solidFill>
              <a:latin typeface="Cambria" panose="02040503050406030204" pitchFamily="18" charset="0"/>
              <a:ea typeface="Cambria" panose="02040503050406030204" pitchFamily="18" charset="0"/>
            </a:endParaRP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Nhìn Sơn đen nhẻm, mắt lấp lánh khi kể chuyện, Chi chợt thấy buồn:</a:t>
            </a: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 Tớ chẳng được đi đâu.</a:t>
            </a: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 Nhưng mẹ tớ bảo cậu biết đi xe đạp rồi.</a:t>
            </a: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 Ừ, tớ ở nhà tập xe thôi.</a:t>
            </a:r>
            <a:r>
              <a:rPr lang="en-US" sz="1650" b="1" i="0">
                <a:solidFill>
                  <a:srgbClr val="C00000"/>
                </a:solidFill>
                <a:effectLst/>
                <a:latin typeface="Cambria" panose="02040503050406030204" pitchFamily="18" charset="0"/>
                <a:ea typeface="Cambria" panose="02040503050406030204" pitchFamily="18" charset="0"/>
              </a:rPr>
              <a:t> </a:t>
            </a:r>
            <a:endParaRPr lang="vi-VN" sz="1650" b="1" i="0">
              <a:solidFill>
                <a:srgbClr val="C00000"/>
              </a:solidFill>
              <a:effectLst/>
              <a:latin typeface="Cambria" panose="02040503050406030204" pitchFamily="18" charset="0"/>
              <a:ea typeface="Cambria" panose="02040503050406030204" pitchFamily="18" charset="0"/>
            </a:endParaRP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 Thế cậu được đạp xe đi khắp nơi mà.</a:t>
            </a: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Chi cười:</a:t>
            </a:r>
          </a:p>
          <a:p>
            <a:pPr algn="just"/>
            <a:r>
              <a:rPr lang="en-US" sz="1650" b="1" i="0">
                <a:solidFill>
                  <a:srgbClr val="C00000"/>
                </a:solidFill>
                <a:effectLst/>
                <a:latin typeface="Cambria" panose="02040503050406030204" pitchFamily="18" charset="0"/>
                <a:ea typeface="Cambria" panose="02040503050406030204" pitchFamily="18" charset="0"/>
              </a:rPr>
              <a:t>    </a:t>
            </a:r>
            <a:r>
              <a:rPr lang="vi-VN" sz="1650" b="1" i="0">
                <a:solidFill>
                  <a:srgbClr val="C00000"/>
                </a:solidFill>
                <a:effectLst/>
                <a:latin typeface="Cambria" panose="02040503050406030204" pitchFamily="18" charset="0"/>
                <a:ea typeface="Cambria" panose="02040503050406030204" pitchFamily="18" charset="0"/>
              </a:rPr>
              <a:t>- Ừ nhỉ.</a:t>
            </a:r>
          </a:p>
          <a:p>
            <a:pPr algn="just"/>
            <a:r>
              <a:rPr lang="en-US" sz="1650" b="1" i="0">
                <a:solidFill>
                  <a:schemeClr val="accent2">
                    <a:lumMod val="50000"/>
                  </a:schemeClr>
                </a:solidFill>
                <a:effectLst/>
                <a:latin typeface="Cambria" panose="02040503050406030204" pitchFamily="18" charset="0"/>
                <a:ea typeface="Cambria" panose="02040503050406030204" pitchFamily="18" charset="0"/>
              </a:rPr>
              <a:t>   </a:t>
            </a:r>
            <a:r>
              <a:rPr lang="vi-VN" sz="1650" b="1" i="0">
                <a:solidFill>
                  <a:schemeClr val="accent2">
                    <a:lumMod val="50000"/>
                  </a:schemeClr>
                </a:solidFill>
                <a:effectLst/>
                <a:latin typeface="Cambria" panose="02040503050406030204" pitchFamily="18" charset="0"/>
                <a:ea typeface="Cambria" panose="02040503050406030204" pitchFamily="18" charset="0"/>
              </a:rPr>
              <a:t>Thế là Chi kể bố dạy Chi đi xe đạp. Bây giờ, Chi đã đạp xe bon bon. Con đường quen thuộc bỗng trở nên mới mẻ.</a:t>
            </a:r>
          </a:p>
          <a:p>
            <a:pPr algn="just"/>
            <a:r>
              <a:rPr lang="en-US" sz="1650" b="1" i="0">
                <a:solidFill>
                  <a:schemeClr val="accent2">
                    <a:lumMod val="50000"/>
                  </a:schemeClr>
                </a:solidFill>
                <a:effectLst/>
                <a:latin typeface="Cambria" panose="02040503050406030204" pitchFamily="18" charset="0"/>
                <a:ea typeface="Cambria" panose="02040503050406030204" pitchFamily="18" charset="0"/>
              </a:rPr>
              <a:t>  </a:t>
            </a:r>
            <a:r>
              <a:rPr lang="vi-VN" sz="1650" b="1" i="0">
                <a:solidFill>
                  <a:schemeClr val="accent2">
                    <a:lumMod val="50000"/>
                  </a:schemeClr>
                </a:solidFill>
                <a:effectLst/>
                <a:latin typeface="Cambria" panose="02040503050406030204" pitchFamily="18" charset="0"/>
                <a:ea typeface="Cambria" panose="02040503050406030204" pitchFamily="18" charset="0"/>
              </a:rPr>
              <a:t>Cứ thế, hai bạn thi nhau kể những trải nghiệm mùa hè.</a:t>
            </a:r>
          </a:p>
          <a:p>
            <a:pPr algn="just"/>
            <a:r>
              <a:rPr lang="en-US" sz="1650" b="1" i="0">
                <a:solidFill>
                  <a:schemeClr val="accent2">
                    <a:lumMod val="50000"/>
                  </a:schemeClr>
                </a:solidFill>
                <a:effectLst/>
                <a:latin typeface="Cambria" panose="02040503050406030204" pitchFamily="18" charset="0"/>
                <a:ea typeface="Cambria" panose="02040503050406030204" pitchFamily="18" charset="0"/>
              </a:rPr>
              <a:t>  </a:t>
            </a:r>
            <a:r>
              <a:rPr lang="vi-VN" sz="1650" b="1" i="0">
                <a:solidFill>
                  <a:schemeClr val="accent2">
                    <a:lumMod val="50000"/>
                  </a:schemeClr>
                </a:solidFill>
                <a:effectLst/>
                <a:latin typeface="Cambria" panose="02040503050406030204" pitchFamily="18" charset="0"/>
                <a:ea typeface="Cambria" panose="02040503050406030204" pitchFamily="18" charset="0"/>
              </a:rPr>
              <a:t>Ngày mai đi học rồi, nhưng mùa hè chắc sẽ theo các bạn vào lớp học.</a:t>
            </a:r>
          </a:p>
          <a:p>
            <a:pPr algn="just"/>
            <a:endParaRPr lang="vi-VN" sz="1650" b="1">
              <a:solidFill>
                <a:schemeClr val="accent2">
                  <a:lumMod val="50000"/>
                </a:schemeClr>
              </a:solidFill>
              <a:latin typeface="Cambria" panose="02040503050406030204" pitchFamily="18" charset="0"/>
              <a:ea typeface="Cambria" panose="02040503050406030204" pitchFamily="18" charset="0"/>
            </a:endParaRPr>
          </a:p>
        </p:txBody>
      </p:sp>
      <p:grpSp>
        <p:nvGrpSpPr>
          <p:cNvPr id="13" name="Group 12">
            <a:extLst>
              <a:ext uri="{FF2B5EF4-FFF2-40B4-BE49-F238E27FC236}">
                <a16:creationId xmlns:a16="http://schemas.microsoft.com/office/drawing/2014/main" id="{50B41F2A-EB7C-4106-D5B5-D7587D8A830D}"/>
              </a:ext>
            </a:extLst>
          </p:cNvPr>
          <p:cNvGrpSpPr/>
          <p:nvPr/>
        </p:nvGrpSpPr>
        <p:grpSpPr>
          <a:xfrm>
            <a:off x="44395" y="50588"/>
            <a:ext cx="870005" cy="553998"/>
            <a:chOff x="0" y="131113"/>
            <a:chExt cx="895129" cy="553998"/>
          </a:xfrm>
        </p:grpSpPr>
        <p:sp>
          <p:nvSpPr>
            <p:cNvPr id="9" name="Oval 8">
              <a:extLst>
                <a:ext uri="{FF2B5EF4-FFF2-40B4-BE49-F238E27FC236}">
                  <a16:creationId xmlns:a16="http://schemas.microsoft.com/office/drawing/2014/main" id="{BD65A5E3-3E7B-D61A-DEB4-664738EEFBD1}"/>
                </a:ext>
              </a:extLst>
            </p:cNvPr>
            <p:cNvSpPr/>
            <p:nvPr/>
          </p:nvSpPr>
          <p:spPr>
            <a:xfrm>
              <a:off x="0" y="168661"/>
              <a:ext cx="502882" cy="48663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2A987B-BA15-7EC0-7426-AFB4D4C689D7}"/>
                </a:ext>
              </a:extLst>
            </p:cNvPr>
            <p:cNvSpPr txBox="1"/>
            <p:nvPr/>
          </p:nvSpPr>
          <p:spPr>
            <a:xfrm>
              <a:off x="95029" y="131113"/>
              <a:ext cx="800100" cy="553998"/>
            </a:xfrm>
            <a:prstGeom prst="rect">
              <a:avLst/>
            </a:prstGeom>
            <a:noFill/>
          </p:spPr>
          <p:txBody>
            <a:bodyPr wrap="square">
              <a:spAutoFit/>
            </a:bodyPr>
            <a:lstStyle/>
            <a:p>
              <a:r>
                <a:rPr lang="en-US" sz="3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1</a:t>
              </a:r>
              <a:endParaRPr lang="en-US" sz="3000">
                <a:solidFill>
                  <a:srgbClr val="CE2C81"/>
                </a:solidFill>
              </a:endParaRPr>
            </a:p>
          </p:txBody>
        </p:sp>
      </p:grpSp>
      <p:grpSp>
        <p:nvGrpSpPr>
          <p:cNvPr id="14" name="Group 13">
            <a:extLst>
              <a:ext uri="{FF2B5EF4-FFF2-40B4-BE49-F238E27FC236}">
                <a16:creationId xmlns:a16="http://schemas.microsoft.com/office/drawing/2014/main" id="{45D08D47-14EF-7704-7624-AD0EAFB20742}"/>
              </a:ext>
            </a:extLst>
          </p:cNvPr>
          <p:cNvGrpSpPr/>
          <p:nvPr/>
        </p:nvGrpSpPr>
        <p:grpSpPr>
          <a:xfrm>
            <a:off x="84855" y="1049045"/>
            <a:ext cx="800101" cy="553998"/>
            <a:chOff x="-510988" y="1253751"/>
            <a:chExt cx="847427" cy="553998"/>
          </a:xfrm>
        </p:grpSpPr>
        <p:sp>
          <p:nvSpPr>
            <p:cNvPr id="10" name="Oval 9">
              <a:extLst>
                <a:ext uri="{FF2B5EF4-FFF2-40B4-BE49-F238E27FC236}">
                  <a16:creationId xmlns:a16="http://schemas.microsoft.com/office/drawing/2014/main" id="{21BD107F-06C9-025D-0158-E6325009524B}"/>
                </a:ext>
              </a:extLst>
            </p:cNvPr>
            <p:cNvSpPr/>
            <p:nvPr/>
          </p:nvSpPr>
          <p:spPr>
            <a:xfrm>
              <a:off x="-510988" y="1276936"/>
              <a:ext cx="502882" cy="48663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85D8C88-2952-AA5F-0963-07A3FF6AE478}"/>
                </a:ext>
              </a:extLst>
            </p:cNvPr>
            <p:cNvSpPr txBox="1"/>
            <p:nvPr/>
          </p:nvSpPr>
          <p:spPr>
            <a:xfrm>
              <a:off x="-463661" y="1253751"/>
              <a:ext cx="800100" cy="553998"/>
            </a:xfrm>
            <a:prstGeom prst="rect">
              <a:avLst/>
            </a:prstGeom>
            <a:noFill/>
          </p:spPr>
          <p:txBody>
            <a:bodyPr wrap="square">
              <a:spAutoFit/>
            </a:bodyPr>
            <a:lstStyle/>
            <a:p>
              <a:r>
                <a:rPr lang="en-US" sz="3000">
                  <a:ln>
                    <a:solidFill>
                      <a:schemeClr val="tx1">
                        <a:lumMod val="10000"/>
                      </a:schemeClr>
                    </a:solidFill>
                  </a:ln>
                  <a:solidFill>
                    <a:srgbClr val="2C9151"/>
                  </a:solidFill>
                  <a:effectLst>
                    <a:glow rad="101600">
                      <a:schemeClr val="bg1">
                        <a:lumMod val="60000"/>
                        <a:lumOff val="40000"/>
                        <a:alpha val="60000"/>
                      </a:schemeClr>
                    </a:glow>
                  </a:effectLst>
                  <a:latin typeface="SVN-Poky's" panose="020B0606040200020203" pitchFamily="34" charset="0"/>
                </a:rPr>
                <a:t>2</a:t>
              </a:r>
              <a:endParaRPr lang="en-US" sz="3000">
                <a:solidFill>
                  <a:srgbClr val="2C9151"/>
                </a:solidFill>
              </a:endParaRPr>
            </a:p>
          </p:txBody>
        </p:sp>
      </p:grpSp>
      <p:grpSp>
        <p:nvGrpSpPr>
          <p:cNvPr id="15" name="Group 14">
            <a:extLst>
              <a:ext uri="{FF2B5EF4-FFF2-40B4-BE49-F238E27FC236}">
                <a16:creationId xmlns:a16="http://schemas.microsoft.com/office/drawing/2014/main" id="{A4259229-095D-F6A4-8D73-3E39453BCBE8}"/>
              </a:ext>
            </a:extLst>
          </p:cNvPr>
          <p:cNvGrpSpPr/>
          <p:nvPr/>
        </p:nvGrpSpPr>
        <p:grpSpPr>
          <a:xfrm>
            <a:off x="84855" y="2132789"/>
            <a:ext cx="764044" cy="553998"/>
            <a:chOff x="-230882" y="2600231"/>
            <a:chExt cx="836806" cy="553998"/>
          </a:xfrm>
        </p:grpSpPr>
        <p:sp>
          <p:nvSpPr>
            <p:cNvPr id="11" name="Oval 10">
              <a:extLst>
                <a:ext uri="{FF2B5EF4-FFF2-40B4-BE49-F238E27FC236}">
                  <a16:creationId xmlns:a16="http://schemas.microsoft.com/office/drawing/2014/main" id="{12B408AF-F1AA-3224-F643-D5054FC8BE69}"/>
                </a:ext>
              </a:extLst>
            </p:cNvPr>
            <p:cNvSpPr/>
            <p:nvPr/>
          </p:nvSpPr>
          <p:spPr>
            <a:xfrm>
              <a:off x="-230882" y="2630724"/>
              <a:ext cx="502882" cy="48663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B3D0646-985B-7C91-8033-67FC448CF9D3}"/>
                </a:ext>
              </a:extLst>
            </p:cNvPr>
            <p:cNvSpPr txBox="1"/>
            <p:nvPr/>
          </p:nvSpPr>
          <p:spPr>
            <a:xfrm>
              <a:off x="-194176" y="2600231"/>
              <a:ext cx="800100" cy="553998"/>
            </a:xfrm>
            <a:prstGeom prst="rect">
              <a:avLst/>
            </a:prstGeom>
            <a:noFill/>
          </p:spPr>
          <p:txBody>
            <a:bodyPr wrap="square">
              <a:spAutoFit/>
            </a:bodyPr>
            <a:lstStyle/>
            <a:p>
              <a:r>
                <a:rPr lang="en-US" sz="3000">
                  <a:ln>
                    <a:solidFill>
                      <a:schemeClr val="tx1">
                        <a:lumMod val="10000"/>
                      </a:schemeClr>
                    </a:solidFill>
                  </a:ln>
                  <a:solidFill>
                    <a:srgbClr val="C00000"/>
                  </a:solidFill>
                  <a:effectLst>
                    <a:glow rad="101600">
                      <a:schemeClr val="bg1">
                        <a:lumMod val="60000"/>
                        <a:lumOff val="40000"/>
                        <a:alpha val="60000"/>
                      </a:schemeClr>
                    </a:glow>
                  </a:effectLst>
                  <a:latin typeface="SVN-Poky's" panose="020B0606040200020203" pitchFamily="34" charset="0"/>
                </a:rPr>
                <a:t>3</a:t>
              </a:r>
              <a:endParaRPr lang="en-US" sz="3000">
                <a:solidFill>
                  <a:srgbClr val="C00000"/>
                </a:solidFill>
              </a:endParaRPr>
            </a:p>
          </p:txBody>
        </p:sp>
      </p:grpSp>
      <p:grpSp>
        <p:nvGrpSpPr>
          <p:cNvPr id="16" name="Group 15">
            <a:extLst>
              <a:ext uri="{FF2B5EF4-FFF2-40B4-BE49-F238E27FC236}">
                <a16:creationId xmlns:a16="http://schemas.microsoft.com/office/drawing/2014/main" id="{D8B6B53B-C571-93BD-AEEC-C876B2614BFD}"/>
              </a:ext>
            </a:extLst>
          </p:cNvPr>
          <p:cNvGrpSpPr/>
          <p:nvPr/>
        </p:nvGrpSpPr>
        <p:grpSpPr>
          <a:xfrm>
            <a:off x="65175" y="3727820"/>
            <a:ext cx="836917" cy="553998"/>
            <a:chOff x="12609" y="3738574"/>
            <a:chExt cx="836917" cy="553998"/>
          </a:xfrm>
        </p:grpSpPr>
        <p:sp>
          <p:nvSpPr>
            <p:cNvPr id="12" name="Oval 11">
              <a:extLst>
                <a:ext uri="{FF2B5EF4-FFF2-40B4-BE49-F238E27FC236}">
                  <a16:creationId xmlns:a16="http://schemas.microsoft.com/office/drawing/2014/main" id="{B1DF1D1F-1CF4-0D66-42CC-013C79A85642}"/>
                </a:ext>
              </a:extLst>
            </p:cNvPr>
            <p:cNvSpPr/>
            <p:nvPr/>
          </p:nvSpPr>
          <p:spPr>
            <a:xfrm>
              <a:off x="12609" y="3772254"/>
              <a:ext cx="502882" cy="486638"/>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3CB856C-066F-2A52-9AF0-B5019439B261}"/>
                </a:ext>
              </a:extLst>
            </p:cNvPr>
            <p:cNvSpPr txBox="1"/>
            <p:nvPr/>
          </p:nvSpPr>
          <p:spPr>
            <a:xfrm>
              <a:off x="49426" y="3738574"/>
              <a:ext cx="800100" cy="553998"/>
            </a:xfrm>
            <a:prstGeom prst="rect">
              <a:avLst/>
            </a:prstGeom>
            <a:noFill/>
          </p:spPr>
          <p:txBody>
            <a:bodyPr wrap="square">
              <a:spAutoFit/>
            </a:bodyPr>
            <a:lstStyle/>
            <a:p>
              <a:r>
                <a:rPr lang="en-US" sz="3000">
                  <a:ln>
                    <a:solidFill>
                      <a:schemeClr val="tx1">
                        <a:lumMod val="10000"/>
                      </a:schemeClr>
                    </a:solidFill>
                  </a:ln>
                  <a:solidFill>
                    <a:srgbClr val="002060"/>
                  </a:solidFill>
                  <a:effectLst>
                    <a:glow rad="101600">
                      <a:schemeClr val="bg1">
                        <a:lumMod val="60000"/>
                        <a:lumOff val="40000"/>
                        <a:alpha val="60000"/>
                      </a:schemeClr>
                    </a:glow>
                  </a:effectLst>
                  <a:latin typeface="SVN-Poky's" panose="020B0606040200020203" pitchFamily="34" charset="0"/>
                </a:rPr>
                <a:t>4</a:t>
              </a:r>
              <a:endParaRPr lang="en-US" sz="3000">
                <a:solidFill>
                  <a:srgbClr val="002060"/>
                </a:solidFill>
              </a:endParaRPr>
            </a:p>
          </p:txBody>
        </p:sp>
      </p:grpSp>
    </p:spTree>
    <p:extLst>
      <p:ext uri="{BB962C8B-B14F-4D97-AF65-F5344CB8AC3E}">
        <p14:creationId xmlns:p14="http://schemas.microsoft.com/office/powerpoint/2010/main" val="286873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par>
                                <p:cTn id="12" presetID="22" presetClass="entr" presetSubtype="8"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left)">
                                      <p:cBhvr>
                                        <p:cTn id="14" dur="500"/>
                                        <p:tgtEl>
                                          <p:spTgt spid="3">
                                            <p:txEl>
                                              <p:pRg st="1" end="1"/>
                                            </p:txEl>
                                          </p:spTgt>
                                        </p:tgtEl>
                                      </p:cBhvr>
                                    </p:animEffect>
                                  </p:childTnLst>
                                </p:cTn>
                              </p:par>
                              <p:par>
                                <p:cTn id="15" presetID="22" presetClass="entr" presetSubtype="8"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left)">
                                      <p:cBhvr>
                                        <p:cTn id="37" dur="500"/>
                                        <p:tgtEl>
                                          <p:spTgt spid="3">
                                            <p:txEl>
                                              <p:pRg st="4" end="4"/>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wipe(left)">
                                      <p:cBhvr>
                                        <p:cTn id="40" dur="500"/>
                                        <p:tgtEl>
                                          <p:spTgt spid="3">
                                            <p:txEl>
                                              <p:pRg st="5" end="5"/>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left)">
                                      <p:cBhvr>
                                        <p:cTn id="43" dur="500"/>
                                        <p:tgtEl>
                                          <p:spTgt spid="3">
                                            <p:txEl>
                                              <p:pRg st="6" end="6"/>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wipe(left)">
                                      <p:cBhvr>
                                        <p:cTn id="46" dur="500"/>
                                        <p:tgtEl>
                                          <p:spTgt spid="3">
                                            <p:txEl>
                                              <p:pRg st="7" end="7"/>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wipe(left)">
                                      <p:cBhvr>
                                        <p:cTn id="49" dur="500"/>
                                        <p:tgtEl>
                                          <p:spTgt spid="3">
                                            <p:txEl>
                                              <p:pRg st="8" end="8"/>
                                            </p:txEl>
                                          </p:spTgt>
                                        </p:tgtEl>
                                      </p:cBhvr>
                                    </p:animEffect>
                                  </p:childTnLst>
                                </p:cTn>
                              </p:par>
                              <p:par>
                                <p:cTn id="50" presetID="22" presetClass="entr" presetSubtype="8"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left)">
                                      <p:cBhvr>
                                        <p:cTn id="52" dur="500"/>
                                        <p:tgtEl>
                                          <p:spTgt spid="3">
                                            <p:txEl>
                                              <p:pRg st="9" end="9"/>
                                            </p:txEl>
                                          </p:spTgt>
                                        </p:tgtEl>
                                      </p:cBhvr>
                                    </p:animEffect>
                                  </p:childTnLst>
                                </p:cTn>
                              </p:par>
                              <p:par>
                                <p:cTn id="53" presetID="22" presetClass="entr" presetSubtype="8" fill="hold"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wipe(left)">
                                      <p:cBhvr>
                                        <p:cTn id="55" dur="500"/>
                                        <p:tgtEl>
                                          <p:spTgt spid="3">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left)">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3">
                                            <p:txEl>
                                              <p:pRg st="11" end="11"/>
                                            </p:txEl>
                                          </p:spTgt>
                                        </p:tgtEl>
                                        <p:attrNameLst>
                                          <p:attrName>style.visibility</p:attrName>
                                        </p:attrNameLst>
                                      </p:cBhvr>
                                      <p:to>
                                        <p:strVal val="visible"/>
                                      </p:to>
                                    </p:set>
                                    <p:animEffect transition="in" filter="wipe(left)">
                                      <p:cBhvr>
                                        <p:cTn id="65" dur="500"/>
                                        <p:tgtEl>
                                          <p:spTgt spid="3">
                                            <p:txEl>
                                              <p:pRg st="11" end="11"/>
                                            </p:txEl>
                                          </p:spTgt>
                                        </p:tgtEl>
                                      </p:cBhvr>
                                    </p:animEffect>
                                  </p:childTnLst>
                                </p:cTn>
                              </p:par>
                              <p:par>
                                <p:cTn id="66" presetID="22" presetClass="entr" presetSubtype="8" fill="hold" nodeType="withEffect">
                                  <p:stCondLst>
                                    <p:cond delay="0"/>
                                  </p:stCondLst>
                                  <p:childTnLst>
                                    <p:set>
                                      <p:cBhvr>
                                        <p:cTn id="67" dur="1" fill="hold">
                                          <p:stCondLst>
                                            <p:cond delay="0"/>
                                          </p:stCondLst>
                                        </p:cTn>
                                        <p:tgtEl>
                                          <p:spTgt spid="3">
                                            <p:txEl>
                                              <p:pRg st="12" end="12"/>
                                            </p:txEl>
                                          </p:spTgt>
                                        </p:tgtEl>
                                        <p:attrNameLst>
                                          <p:attrName>style.visibility</p:attrName>
                                        </p:attrNameLst>
                                      </p:cBhvr>
                                      <p:to>
                                        <p:strVal val="visible"/>
                                      </p:to>
                                    </p:set>
                                    <p:animEffect transition="in" filter="wipe(left)">
                                      <p:cBhvr>
                                        <p:cTn id="68" dur="500"/>
                                        <p:tgtEl>
                                          <p:spTgt spid="3">
                                            <p:txEl>
                                              <p:pRg st="12" end="12"/>
                                            </p:txEl>
                                          </p:spTgt>
                                        </p:tgtEl>
                                      </p:cBhvr>
                                    </p:animEffect>
                                  </p:childTnLst>
                                </p:cTn>
                              </p:par>
                              <p:par>
                                <p:cTn id="69" presetID="22" presetClass="entr" presetSubtype="8" fill="hold" nodeType="withEffect">
                                  <p:stCondLst>
                                    <p:cond delay="0"/>
                                  </p:stCondLst>
                                  <p:childTnLst>
                                    <p:set>
                                      <p:cBhvr>
                                        <p:cTn id="70" dur="1" fill="hold">
                                          <p:stCondLst>
                                            <p:cond delay="0"/>
                                          </p:stCondLst>
                                        </p:cTn>
                                        <p:tgtEl>
                                          <p:spTgt spid="3">
                                            <p:txEl>
                                              <p:pRg st="13" end="13"/>
                                            </p:txEl>
                                          </p:spTgt>
                                        </p:tgtEl>
                                        <p:attrNameLst>
                                          <p:attrName>style.visibility</p:attrName>
                                        </p:attrNameLst>
                                      </p:cBhvr>
                                      <p:to>
                                        <p:strVal val="visible"/>
                                      </p:to>
                                    </p:set>
                                    <p:animEffect transition="in" filter="wipe(left)">
                                      <p:cBhvr>
                                        <p:cTn id="71"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8"/>
        <p:cNvGrpSpPr/>
        <p:nvPr/>
      </p:nvGrpSpPr>
      <p:grpSpPr>
        <a:xfrm>
          <a:off x="0" y="0"/>
          <a:ext cx="0" cy="0"/>
          <a:chOff x="0" y="0"/>
          <a:chExt cx="0" cy="0"/>
        </a:xfrm>
      </p:grpSpPr>
      <p:pic>
        <p:nvPicPr>
          <p:cNvPr id="18" name="Picture 17">
            <a:extLst>
              <a:ext uri="{FF2B5EF4-FFF2-40B4-BE49-F238E27FC236}">
                <a16:creationId xmlns:a16="http://schemas.microsoft.com/office/drawing/2014/main" id="{822DCACB-ABA5-3F61-E5F7-59DB8BD5ECC6}"/>
              </a:ext>
            </a:extLst>
          </p:cNvPr>
          <p:cNvPicPr>
            <a:picLocks noChangeAspect="1"/>
          </p:cNvPicPr>
          <p:nvPr/>
        </p:nvPicPr>
        <p:blipFill rotWithShape="1">
          <a:blip r:embed="rId5"/>
          <a:srcRect l="9855" t="28855" r="19997" b="24726"/>
          <a:stretch/>
        </p:blipFill>
        <p:spPr>
          <a:xfrm>
            <a:off x="0" y="-68826"/>
            <a:ext cx="9144000" cy="5212325"/>
          </a:xfrm>
          <a:prstGeom prst="rect">
            <a:avLst/>
          </a:prstGeom>
        </p:spPr>
      </p:pic>
      <p:sp>
        <p:nvSpPr>
          <p:cNvPr id="12" name="Rectangle 11">
            <a:extLst>
              <a:ext uri="{FF2B5EF4-FFF2-40B4-BE49-F238E27FC236}">
                <a16:creationId xmlns:a16="http://schemas.microsoft.com/office/drawing/2014/main" id="{B9C097E9-043F-A681-F62E-6A2037861F62}"/>
              </a:ext>
            </a:extLst>
          </p:cNvPr>
          <p:cNvSpPr/>
          <p:nvPr/>
        </p:nvSpPr>
        <p:spPr>
          <a:xfrm>
            <a:off x="-468788" y="434898"/>
            <a:ext cx="10300447" cy="4234514"/>
          </a:xfrm>
          <a:prstGeom prst="rect">
            <a:avLst/>
          </a:prstGeom>
          <a:solidFill>
            <a:schemeClr val="accent3">
              <a:lumMod val="20000"/>
              <a:lumOff val="8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731BE25-9748-6506-61D2-C45F78CE6CF0}"/>
              </a:ext>
            </a:extLst>
          </p:cNvPr>
          <p:cNvSpPr txBox="1"/>
          <p:nvPr/>
        </p:nvSpPr>
        <p:spPr>
          <a:xfrm>
            <a:off x="271488" y="556618"/>
            <a:ext cx="8415312" cy="1200329"/>
          </a:xfrm>
          <a:prstGeom prst="rect">
            <a:avLst/>
          </a:prstGeom>
          <a:noFill/>
        </p:spPr>
        <p:txBody>
          <a:bodyPr wrap="square" rtlCol="0">
            <a:spAutoFit/>
          </a:bodyPr>
          <a:lstStyle/>
          <a:p>
            <a:pPr algn="ctr"/>
            <a:r>
              <a:rPr lang="en-US" sz="3600" b="1">
                <a:solidFill>
                  <a:srgbClr val="014C4C"/>
                </a:solidFill>
                <a:effectLst>
                  <a:outerShdw blurRad="38100" dist="38100" dir="2700000" algn="tl">
                    <a:srgbClr val="000000">
                      <a:alpha val="43137"/>
                    </a:srgbClr>
                  </a:outerShdw>
                </a:effectLst>
                <a:latin typeface="UTM Avo" panose="02040603050506020204" pitchFamily="18" charset="0"/>
                <a:cs typeface="#9Slide05 Bodega Script" pitchFamily="2" charset="0"/>
              </a:rPr>
              <a:t>Theo em, trong bài đọc có những từ nào em cảm thấy khó đọc?</a:t>
            </a:r>
            <a:endParaRPr lang="id-ID" sz="3600" b="1">
              <a:solidFill>
                <a:srgbClr val="014C4C"/>
              </a:solidFill>
              <a:effectLst>
                <a:outerShdw blurRad="38100" dist="38100" dir="2700000" algn="tl">
                  <a:srgbClr val="000000">
                    <a:alpha val="43137"/>
                  </a:srgbClr>
                </a:outerShdw>
              </a:effectLst>
              <a:latin typeface="UTM Avo" panose="02040603050506020204" pitchFamily="18" charset="0"/>
              <a:cs typeface="#9Slide05 Bodega Script" pitchFamily="2" charset="0"/>
            </a:endParaRPr>
          </a:p>
        </p:txBody>
      </p:sp>
      <p:sp>
        <p:nvSpPr>
          <p:cNvPr id="7" name="TextBox 6">
            <a:extLst>
              <a:ext uri="{FF2B5EF4-FFF2-40B4-BE49-F238E27FC236}">
                <a16:creationId xmlns:a16="http://schemas.microsoft.com/office/drawing/2014/main" id="{FF2CE1C9-A6C5-7DB8-CD69-2F002A3FED53}"/>
              </a:ext>
            </a:extLst>
          </p:cNvPr>
          <p:cNvSpPr txBox="1"/>
          <p:nvPr/>
        </p:nvSpPr>
        <p:spPr>
          <a:xfrm>
            <a:off x="6901831" y="306078"/>
            <a:ext cx="2746978" cy="784811"/>
          </a:xfrm>
          <a:prstGeom prst="rect">
            <a:avLst/>
          </a:prstGeom>
          <a:noFill/>
        </p:spPr>
        <p:txBody>
          <a:bodyPr wrap="square" rtlCol="0">
            <a:prstTxWarp prst="textArchUp">
              <a:avLst/>
            </a:prstTxWarp>
            <a:spAutoFit/>
          </a:bodyPr>
          <a:lstStyle/>
          <a:p>
            <a:pPr algn="ctr"/>
            <a:r>
              <a:rPr lang="en-US"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Tree>
    <p:controls>
      <mc:AlternateContent xmlns:mc="http://schemas.openxmlformats.org/markup-compatibility/2006">
        <mc:Choice xmlns:v="urn:schemas-microsoft-com:vml" Requires="v">
          <p:control name="TextBox1" r:id="rId1" imgW="8248680" imgH="774720"/>
        </mc:Choice>
        <mc:Fallback>
          <p:control name="TextBox1" r:id="rId1" imgW="8248680" imgH="774720">
            <p:pic>
              <p:nvPicPr>
                <p:cNvPr id="2" name="TextBox1">
                  <a:extLst>
                    <a:ext uri="{FF2B5EF4-FFF2-40B4-BE49-F238E27FC236}">
                      <a16:creationId xmlns:a16="http://schemas.microsoft.com/office/drawing/2014/main" id="{75EB76A2-3142-7E8F-58FD-7019E6E6880A}"/>
                    </a:ext>
                  </a:extLst>
                </p:cNvPr>
                <p:cNvPicPr>
                  <a:picLocks/>
                </p:cNvPicPr>
                <p:nvPr/>
              </p:nvPicPr>
              <p:blipFill>
                <a:blip r:embed="rId6"/>
                <a:stretch>
                  <a:fillRect/>
                </a:stretch>
              </p:blipFill>
              <p:spPr>
                <a:xfrm>
                  <a:off x="439738" y="1979612"/>
                  <a:ext cx="8247062" cy="776287"/>
                </a:xfrm>
                <a:prstGeom prst="rect">
                  <a:avLst/>
                </a:prstGeom>
              </p:spPr>
            </p:pic>
          </p:control>
        </mc:Fallback>
      </mc:AlternateContent>
      <mc:AlternateContent xmlns:mc="http://schemas.openxmlformats.org/markup-compatibility/2006">
        <mc:Choice xmlns:v="urn:schemas-microsoft-com:vml" Requires="v">
          <p:control name="TextBox2" r:id="rId2" imgW="8248680" imgH="1022400"/>
        </mc:Choice>
        <mc:Fallback>
          <p:control name="TextBox2" r:id="rId2" imgW="8248680" imgH="1022400">
            <p:pic>
              <p:nvPicPr>
                <p:cNvPr id="4" name="TextBox2">
                  <a:extLst>
                    <a:ext uri="{FF2B5EF4-FFF2-40B4-BE49-F238E27FC236}">
                      <a16:creationId xmlns:a16="http://schemas.microsoft.com/office/drawing/2014/main" id="{941EDAA3-656B-B0DC-3645-9E45CC09B1FC}"/>
                    </a:ext>
                  </a:extLst>
                </p:cNvPr>
                <p:cNvPicPr>
                  <a:picLocks/>
                </p:cNvPicPr>
                <p:nvPr/>
              </p:nvPicPr>
              <p:blipFill>
                <a:blip r:embed="rId7"/>
                <a:stretch>
                  <a:fillRect/>
                </a:stretch>
              </p:blipFill>
              <p:spPr>
                <a:xfrm>
                  <a:off x="439738" y="3163888"/>
                  <a:ext cx="8247062" cy="1022350"/>
                </a:xfrm>
                <a:prstGeom prst="rect">
                  <a:avLst/>
                </a:prstGeom>
              </p:spPr>
            </p:pic>
          </p:control>
        </mc:Fallback>
      </mc:AlternateContent>
    </p:controls>
    <p:extLst>
      <p:ext uri="{BB962C8B-B14F-4D97-AF65-F5344CB8AC3E}">
        <p14:creationId xmlns:p14="http://schemas.microsoft.com/office/powerpoint/2010/main" val="1807245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p:cTn id="7" dur="1750" fill="hold"/>
                                        <p:tgtEl>
                                          <p:spTgt spid="6"/>
                                        </p:tgtEl>
                                        <p:attrNameLst>
                                          <p:attrName>ppt_w</p:attrName>
                                        </p:attrNameLst>
                                      </p:cBhvr>
                                      <p:tavLst>
                                        <p:tav tm="0">
                                          <p:val>
                                            <p:fltVal val="0"/>
                                          </p:val>
                                        </p:tav>
                                        <p:tav tm="100000">
                                          <p:val>
                                            <p:strVal val="#ppt_w"/>
                                          </p:val>
                                        </p:tav>
                                      </p:tavLst>
                                    </p:anim>
                                    <p:anim calcmode="lin" valueType="num">
                                      <p:cBhvr>
                                        <p:cTn id="8" dur="1750" fill="hold"/>
                                        <p:tgtEl>
                                          <p:spTgt spid="6"/>
                                        </p:tgtEl>
                                        <p:attrNameLst>
                                          <p:attrName>ppt_h</p:attrName>
                                        </p:attrNameLst>
                                      </p:cBhvr>
                                      <p:tavLst>
                                        <p:tav tm="0">
                                          <p:val>
                                            <p:fltVal val="0"/>
                                          </p:val>
                                        </p:tav>
                                        <p:tav tm="100000">
                                          <p:val>
                                            <p:strVal val="#ppt_h"/>
                                          </p:val>
                                        </p:tav>
                                      </p:tavLst>
                                    </p:anim>
                                    <p:animEffect transition="in" filter="fade">
                                      <p:cBhvr>
                                        <p:cTn id="9"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AFCBE2-AFF8-A422-4DE3-CA91F02AD647}"/>
              </a:ext>
            </a:extLst>
          </p:cNvPr>
          <p:cNvSpPr/>
          <p:nvPr/>
        </p:nvSpPr>
        <p:spPr>
          <a:xfrm>
            <a:off x="396629" y="1044710"/>
            <a:ext cx="8327294" cy="3846086"/>
          </a:xfrm>
          <a:prstGeom prst="rect">
            <a:avLst/>
          </a:prstGeom>
          <a:solidFill>
            <a:schemeClr val="accent4">
              <a:lumMod val="20000"/>
              <a:lumOff val="80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910;p31">
            <a:extLst>
              <a:ext uri="{FF2B5EF4-FFF2-40B4-BE49-F238E27FC236}">
                <a16:creationId xmlns:a16="http://schemas.microsoft.com/office/drawing/2014/main" id="{7E941DB3-1367-6CB2-FF6C-E1C7149C14C7}"/>
              </a:ext>
            </a:extLst>
          </p:cNvPr>
          <p:cNvSpPr txBox="1">
            <a:spLocks/>
          </p:cNvSpPr>
          <p:nvPr/>
        </p:nvSpPr>
        <p:spPr>
          <a:xfrm>
            <a:off x="745348" y="237423"/>
            <a:ext cx="6826198"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12000">
                <a:ln w="12700">
                  <a:solidFill>
                    <a:schemeClr val="accent5"/>
                  </a:solidFill>
                </a:ln>
                <a:solidFill>
                  <a:srgbClr val="CE2C81"/>
                </a:solidFill>
                <a:latin typeface="#9Slide05 SVNSweetie" panose="02000000000000000000" pitchFamily="2" charset="0"/>
              </a:rPr>
              <a:t>Luyện đọc từ khó</a:t>
            </a:r>
          </a:p>
        </p:txBody>
      </p:sp>
      <p:grpSp>
        <p:nvGrpSpPr>
          <p:cNvPr id="5" name="Group 4">
            <a:extLst>
              <a:ext uri="{FF2B5EF4-FFF2-40B4-BE49-F238E27FC236}">
                <a16:creationId xmlns:a16="http://schemas.microsoft.com/office/drawing/2014/main" id="{83754554-26A3-EFAA-FF43-2E1B0CD83978}"/>
              </a:ext>
            </a:extLst>
          </p:cNvPr>
          <p:cNvGrpSpPr/>
          <p:nvPr/>
        </p:nvGrpSpPr>
        <p:grpSpPr>
          <a:xfrm>
            <a:off x="5779469" y="2422475"/>
            <a:ext cx="2844430" cy="1254387"/>
            <a:chOff x="2120933" y="2221349"/>
            <a:chExt cx="3866191" cy="1860883"/>
          </a:xfrm>
        </p:grpSpPr>
        <p:sp>
          <p:nvSpPr>
            <p:cNvPr id="6" name="Freeform: Shape 5">
              <a:extLst>
                <a:ext uri="{FF2B5EF4-FFF2-40B4-BE49-F238E27FC236}">
                  <a16:creationId xmlns:a16="http://schemas.microsoft.com/office/drawing/2014/main" id="{024F21CE-A923-1DDD-B224-39D0647C261D}"/>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7" name="TextBox 6">
              <a:extLst>
                <a:ext uri="{FF2B5EF4-FFF2-40B4-BE49-F238E27FC236}">
                  <a16:creationId xmlns:a16="http://schemas.microsoft.com/office/drawing/2014/main" id="{5B351CAF-D08B-B255-57E1-6D08A4BB435C}"/>
                </a:ext>
              </a:extLst>
            </p:cNvPr>
            <p:cNvSpPr txBox="1"/>
            <p:nvPr/>
          </p:nvSpPr>
          <p:spPr>
            <a:xfrm>
              <a:off x="2120933" y="2803618"/>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lấp lánh</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7C63C92D-84AA-4FBF-4C07-278825C6C1AC}"/>
              </a:ext>
            </a:extLst>
          </p:cNvPr>
          <p:cNvGrpSpPr/>
          <p:nvPr/>
        </p:nvGrpSpPr>
        <p:grpSpPr>
          <a:xfrm>
            <a:off x="3138061" y="1168088"/>
            <a:ext cx="2844430" cy="1254387"/>
            <a:chOff x="2157098" y="2221349"/>
            <a:chExt cx="3866191" cy="1860883"/>
          </a:xfrm>
        </p:grpSpPr>
        <p:sp>
          <p:nvSpPr>
            <p:cNvPr id="9" name="Freeform: Shape 8">
              <a:extLst>
                <a:ext uri="{FF2B5EF4-FFF2-40B4-BE49-F238E27FC236}">
                  <a16:creationId xmlns:a16="http://schemas.microsoft.com/office/drawing/2014/main" id="{58245217-77D1-04F5-1A0F-ACEC991A9615}"/>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3DCDA8"/>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10" name="TextBox 9">
              <a:extLst>
                <a:ext uri="{FF2B5EF4-FFF2-40B4-BE49-F238E27FC236}">
                  <a16:creationId xmlns:a16="http://schemas.microsoft.com/office/drawing/2014/main" id="{F5BD5560-E7D2-6AC8-9D2C-A6505DFA0F3C}"/>
                </a:ext>
              </a:extLst>
            </p:cNvPr>
            <p:cNvSpPr txBox="1"/>
            <p:nvPr/>
          </p:nvSpPr>
          <p:spPr>
            <a:xfrm>
              <a:off x="2157098" y="2726567"/>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tia nắng</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11" name="Group 10">
            <a:extLst>
              <a:ext uri="{FF2B5EF4-FFF2-40B4-BE49-F238E27FC236}">
                <a16:creationId xmlns:a16="http://schemas.microsoft.com/office/drawing/2014/main" id="{42F5611D-870C-B08D-27F1-22B8DEB50AA3}"/>
              </a:ext>
            </a:extLst>
          </p:cNvPr>
          <p:cNvGrpSpPr/>
          <p:nvPr/>
        </p:nvGrpSpPr>
        <p:grpSpPr>
          <a:xfrm>
            <a:off x="476203" y="2432574"/>
            <a:ext cx="2844430" cy="1254387"/>
            <a:chOff x="2105101" y="2221349"/>
            <a:chExt cx="3866191" cy="1860883"/>
          </a:xfrm>
        </p:grpSpPr>
        <p:sp>
          <p:nvSpPr>
            <p:cNvPr id="12" name="Freeform: Shape 11">
              <a:extLst>
                <a:ext uri="{FF2B5EF4-FFF2-40B4-BE49-F238E27FC236}">
                  <a16:creationId xmlns:a16="http://schemas.microsoft.com/office/drawing/2014/main" id="{F821D484-6178-0C20-996F-98B2F40CD388}"/>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92E8E9"/>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13" name="TextBox 12">
              <a:extLst>
                <a:ext uri="{FF2B5EF4-FFF2-40B4-BE49-F238E27FC236}">
                  <a16:creationId xmlns:a16="http://schemas.microsoft.com/office/drawing/2014/main" id="{910CCAF6-BA4B-ADBD-731F-5834F937124B}"/>
                </a:ext>
              </a:extLst>
            </p:cNvPr>
            <p:cNvSpPr txBox="1"/>
            <p:nvPr/>
          </p:nvSpPr>
          <p:spPr>
            <a:xfrm>
              <a:off x="2105101" y="2608968"/>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c</a:t>
              </a:r>
              <a:r>
                <a:rPr lang="en-US" sz="2500" b="1" i="0">
                  <a:solidFill>
                    <a:schemeClr val="accent2">
                      <a:lumMod val="50000"/>
                    </a:schemeClr>
                  </a:solidFill>
                  <a:effectLst/>
                  <a:latin typeface="UTM Avo" panose="02040603050506020204" pitchFamily="18" charset="0"/>
                  <a:ea typeface="Cambria" panose="02040503050406030204" pitchFamily="18" charset="0"/>
                </a:rPr>
                <a:t>ửa sổ</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04555BC2-47D0-0938-DFF5-F9541E4B7872}"/>
              </a:ext>
            </a:extLst>
          </p:cNvPr>
          <p:cNvGrpSpPr/>
          <p:nvPr/>
        </p:nvGrpSpPr>
        <p:grpSpPr>
          <a:xfrm>
            <a:off x="5696020" y="1157067"/>
            <a:ext cx="2844430" cy="1254387"/>
            <a:chOff x="2109830" y="2221349"/>
            <a:chExt cx="3866191" cy="1860883"/>
          </a:xfrm>
        </p:grpSpPr>
        <p:sp>
          <p:nvSpPr>
            <p:cNvPr id="15" name="Freeform: Shape 14">
              <a:extLst>
                <a:ext uri="{FF2B5EF4-FFF2-40B4-BE49-F238E27FC236}">
                  <a16:creationId xmlns:a16="http://schemas.microsoft.com/office/drawing/2014/main" id="{2FBA679D-ABB0-B343-6AEC-C69BFC0C24F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bg2">
                <a:lumMod val="9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16" name="TextBox 15">
              <a:extLst>
                <a:ext uri="{FF2B5EF4-FFF2-40B4-BE49-F238E27FC236}">
                  <a16:creationId xmlns:a16="http://schemas.microsoft.com/office/drawing/2014/main" id="{993DAE04-26AC-D54F-F66B-BB2A7A2D1C47}"/>
                </a:ext>
              </a:extLst>
            </p:cNvPr>
            <p:cNvSpPr txBox="1"/>
            <p:nvPr/>
          </p:nvSpPr>
          <p:spPr>
            <a:xfrm>
              <a:off x="2109830" y="2828517"/>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bãi cỏ</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17" name="Group 16">
            <a:extLst>
              <a:ext uri="{FF2B5EF4-FFF2-40B4-BE49-F238E27FC236}">
                <a16:creationId xmlns:a16="http://schemas.microsoft.com/office/drawing/2014/main" id="{68AC8383-47A8-312B-B60D-3028B6F16431}"/>
              </a:ext>
            </a:extLst>
          </p:cNvPr>
          <p:cNvGrpSpPr/>
          <p:nvPr/>
        </p:nvGrpSpPr>
        <p:grpSpPr>
          <a:xfrm>
            <a:off x="3027586" y="2491583"/>
            <a:ext cx="2844430" cy="1254387"/>
            <a:chOff x="2118699" y="2221349"/>
            <a:chExt cx="3866191" cy="1860883"/>
          </a:xfrm>
        </p:grpSpPr>
        <p:sp>
          <p:nvSpPr>
            <p:cNvPr id="18" name="Freeform: Shape 17">
              <a:extLst>
                <a:ext uri="{FF2B5EF4-FFF2-40B4-BE49-F238E27FC236}">
                  <a16:creationId xmlns:a16="http://schemas.microsoft.com/office/drawing/2014/main" id="{A485BEA0-FCA6-EA99-24A8-6D1649F27417}"/>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19" name="TextBox 18">
              <a:extLst>
                <a:ext uri="{FF2B5EF4-FFF2-40B4-BE49-F238E27FC236}">
                  <a16:creationId xmlns:a16="http://schemas.microsoft.com/office/drawing/2014/main" id="{96175D45-9B38-E582-2847-96F7979B80A6}"/>
                </a:ext>
              </a:extLst>
            </p:cNvPr>
            <p:cNvSpPr txBox="1"/>
            <p:nvPr/>
          </p:nvSpPr>
          <p:spPr>
            <a:xfrm>
              <a:off x="2118699" y="2671312"/>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m</a:t>
              </a:r>
              <a:r>
                <a:rPr lang="en-US" sz="2500" b="1" i="0">
                  <a:solidFill>
                    <a:schemeClr val="accent2">
                      <a:lumMod val="50000"/>
                    </a:schemeClr>
                  </a:solidFill>
                  <a:effectLst/>
                  <a:latin typeface="UTM Avo" panose="02040603050506020204" pitchFamily="18" charset="0"/>
                  <a:ea typeface="Cambria" panose="02040503050406030204" pitchFamily="18" charset="0"/>
                </a:rPr>
                <a:t>ừng rỡ</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20" name="Group 19">
            <a:extLst>
              <a:ext uri="{FF2B5EF4-FFF2-40B4-BE49-F238E27FC236}">
                <a16:creationId xmlns:a16="http://schemas.microsoft.com/office/drawing/2014/main" id="{4A8C45E2-5845-91D0-4C8B-E42803387CFE}"/>
              </a:ext>
            </a:extLst>
          </p:cNvPr>
          <p:cNvGrpSpPr/>
          <p:nvPr/>
        </p:nvGrpSpPr>
        <p:grpSpPr>
          <a:xfrm>
            <a:off x="520101" y="1208709"/>
            <a:ext cx="2844430" cy="1254387"/>
            <a:chOff x="2035835" y="2221349"/>
            <a:chExt cx="3866191" cy="1860883"/>
          </a:xfrm>
        </p:grpSpPr>
        <p:sp>
          <p:nvSpPr>
            <p:cNvPr id="21" name="Freeform: Shape 20">
              <a:extLst>
                <a:ext uri="{FF2B5EF4-FFF2-40B4-BE49-F238E27FC236}">
                  <a16:creationId xmlns:a16="http://schemas.microsoft.com/office/drawing/2014/main" id="{9D8B2458-8624-ECE1-68E7-C911D2FDBBE8}"/>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3">
                <a:lumMod val="20000"/>
                <a:lumOff val="80000"/>
              </a:schemeClr>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22" name="TextBox 21">
              <a:extLst>
                <a:ext uri="{FF2B5EF4-FFF2-40B4-BE49-F238E27FC236}">
                  <a16:creationId xmlns:a16="http://schemas.microsoft.com/office/drawing/2014/main" id="{261FB972-9EDE-0618-65E5-7EE45B2A545E}"/>
                </a:ext>
              </a:extLst>
            </p:cNvPr>
            <p:cNvSpPr txBox="1"/>
            <p:nvPr/>
          </p:nvSpPr>
          <p:spPr>
            <a:xfrm>
              <a:off x="2035835" y="2781425"/>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i="0">
                  <a:solidFill>
                    <a:schemeClr val="accent2">
                      <a:lumMod val="50000"/>
                    </a:schemeClr>
                  </a:solidFill>
                  <a:effectLst/>
                  <a:latin typeface="UTM Avo" panose="02040603050506020204" pitchFamily="18" charset="0"/>
                  <a:ea typeface="Cambria" panose="02040503050406030204" pitchFamily="18" charset="0"/>
                </a:rPr>
                <a:t>rối rít</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23" name="Group 22">
            <a:extLst>
              <a:ext uri="{FF2B5EF4-FFF2-40B4-BE49-F238E27FC236}">
                <a16:creationId xmlns:a16="http://schemas.microsoft.com/office/drawing/2014/main" id="{1C934ED3-688B-EC64-CFB4-00793E6572B0}"/>
              </a:ext>
            </a:extLst>
          </p:cNvPr>
          <p:cNvGrpSpPr/>
          <p:nvPr/>
        </p:nvGrpSpPr>
        <p:grpSpPr>
          <a:xfrm>
            <a:off x="1787647" y="3592878"/>
            <a:ext cx="2844430" cy="1254387"/>
            <a:chOff x="2105101" y="2221349"/>
            <a:chExt cx="3866191" cy="1860883"/>
          </a:xfrm>
        </p:grpSpPr>
        <p:sp>
          <p:nvSpPr>
            <p:cNvPr id="24" name="Freeform: Shape 23">
              <a:extLst>
                <a:ext uri="{FF2B5EF4-FFF2-40B4-BE49-F238E27FC236}">
                  <a16:creationId xmlns:a16="http://schemas.microsoft.com/office/drawing/2014/main" id="{F0ADDF8C-6E2C-D769-5F09-7D9FDE81B63E}"/>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A2DF48"/>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25" name="TextBox 24">
              <a:extLst>
                <a:ext uri="{FF2B5EF4-FFF2-40B4-BE49-F238E27FC236}">
                  <a16:creationId xmlns:a16="http://schemas.microsoft.com/office/drawing/2014/main" id="{A7D8F017-25D6-0183-EEE6-3559F5049EDB}"/>
                </a:ext>
              </a:extLst>
            </p:cNvPr>
            <p:cNvSpPr txBox="1"/>
            <p:nvPr/>
          </p:nvSpPr>
          <p:spPr>
            <a:xfrm>
              <a:off x="2105101" y="2608968"/>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2">
                      <a:lumMod val="50000"/>
                    </a:schemeClr>
                  </a:solidFill>
                  <a:latin typeface="UTM Avo" panose="02040603050506020204" pitchFamily="18" charset="0"/>
                  <a:ea typeface="Cambria" panose="02040503050406030204" pitchFamily="18" charset="0"/>
                </a:rPr>
                <a:t>bon bon</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grpSp>
        <p:nvGrpSpPr>
          <p:cNvPr id="26" name="Group 25">
            <a:extLst>
              <a:ext uri="{FF2B5EF4-FFF2-40B4-BE49-F238E27FC236}">
                <a16:creationId xmlns:a16="http://schemas.microsoft.com/office/drawing/2014/main" id="{6E1ED358-E6EF-4FC8-42E3-042CF724645C}"/>
              </a:ext>
            </a:extLst>
          </p:cNvPr>
          <p:cNvGrpSpPr/>
          <p:nvPr/>
        </p:nvGrpSpPr>
        <p:grpSpPr>
          <a:xfrm>
            <a:off x="4493907" y="3572077"/>
            <a:ext cx="2844430" cy="1254387"/>
            <a:chOff x="2119003" y="2221349"/>
            <a:chExt cx="3866191" cy="1860883"/>
          </a:xfrm>
        </p:grpSpPr>
        <p:sp>
          <p:nvSpPr>
            <p:cNvPr id="27" name="Freeform: Shape 26">
              <a:extLst>
                <a:ext uri="{FF2B5EF4-FFF2-40B4-BE49-F238E27FC236}">
                  <a16:creationId xmlns:a16="http://schemas.microsoft.com/office/drawing/2014/main" id="{CD64E746-8287-DFF1-CFAF-5148F38E7237}"/>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4">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28" name="TextBox 27">
              <a:extLst>
                <a:ext uri="{FF2B5EF4-FFF2-40B4-BE49-F238E27FC236}">
                  <a16:creationId xmlns:a16="http://schemas.microsoft.com/office/drawing/2014/main" id="{6C9B1C07-CC61-6CE1-DD2B-2ED97DDA845B}"/>
                </a:ext>
              </a:extLst>
            </p:cNvPr>
            <p:cNvSpPr txBox="1"/>
            <p:nvPr/>
          </p:nvSpPr>
          <p:spPr>
            <a:xfrm>
              <a:off x="2119003" y="2783023"/>
              <a:ext cx="3866191" cy="995173"/>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i="0">
                  <a:solidFill>
                    <a:schemeClr val="accent2">
                      <a:lumMod val="50000"/>
                    </a:schemeClr>
                  </a:solidFill>
                  <a:effectLst/>
                  <a:latin typeface="UTM Avo" panose="02040603050506020204" pitchFamily="18" charset="0"/>
                  <a:ea typeface="Cambria" panose="02040503050406030204" pitchFamily="18" charset="0"/>
                </a:rPr>
                <a:t>đen nhẻm</a:t>
              </a:r>
              <a:endParaRPr lang="vi-VN" sz="2500" b="1" i="0">
                <a:solidFill>
                  <a:schemeClr val="accent2">
                    <a:lumMod val="50000"/>
                  </a:schemeClr>
                </a:solidFill>
                <a:effectLst/>
                <a:latin typeface="Cambria" panose="02040503050406030204" pitchFamily="18" charset="0"/>
                <a:ea typeface="Cambria" panose="02040503050406030204" pitchFamily="18" charset="0"/>
              </a:endParaRPr>
            </a:p>
          </p:txBody>
        </p:sp>
      </p:grpSp>
      <p:pic>
        <p:nvPicPr>
          <p:cNvPr id="2" name="Picture 1">
            <a:extLst>
              <a:ext uri="{FF2B5EF4-FFF2-40B4-BE49-F238E27FC236}">
                <a16:creationId xmlns:a16="http://schemas.microsoft.com/office/drawing/2014/main" id="{23347161-5865-84FC-8E7E-EBBEF4E58E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236" y="137887"/>
            <a:ext cx="1151896" cy="1151896"/>
          </a:xfrm>
          <a:prstGeom prst="rect">
            <a:avLst/>
          </a:prstGeom>
        </p:spPr>
      </p:pic>
    </p:spTree>
    <p:extLst>
      <p:ext uri="{BB962C8B-B14F-4D97-AF65-F5344CB8AC3E}">
        <p14:creationId xmlns:p14="http://schemas.microsoft.com/office/powerpoint/2010/main" val="3625839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2"/>
                                        </p:tgtEl>
                                        <p:attrNameLst>
                                          <p:attrName>r</p:attrName>
                                        </p:attrNameLst>
                                      </p:cBhvr>
                                    </p:animRot>
                                  </p:childTnLst>
                                </p:cTn>
                              </p:par>
                              <p:par>
                                <p:cTn id="7" presetID="16" presetClass="entr" presetSubtype="42"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barn(outHorizontal)">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1000" fill="hold"/>
                                        <p:tgtEl>
                                          <p:spTgt spid="20"/>
                                        </p:tgtEl>
                                        <p:attrNameLst>
                                          <p:attrName>ppt_w</p:attrName>
                                        </p:attrNameLst>
                                      </p:cBhvr>
                                      <p:tavLst>
                                        <p:tav tm="0">
                                          <p:val>
                                            <p:strVal val="#ppt_w+.3"/>
                                          </p:val>
                                        </p:tav>
                                        <p:tav tm="100000">
                                          <p:val>
                                            <p:strVal val="#ppt_w"/>
                                          </p:val>
                                        </p:tav>
                                      </p:tavLst>
                                    </p:anim>
                                    <p:anim calcmode="lin" valueType="num">
                                      <p:cBhvr>
                                        <p:cTn id="15" dur="1000" fill="hold"/>
                                        <p:tgtEl>
                                          <p:spTgt spid="20"/>
                                        </p:tgtEl>
                                        <p:attrNameLst>
                                          <p:attrName>ppt_h</p:attrName>
                                        </p:attrNameLst>
                                      </p:cBhvr>
                                      <p:tavLst>
                                        <p:tav tm="0">
                                          <p:val>
                                            <p:strVal val="#ppt_h"/>
                                          </p:val>
                                        </p:tav>
                                        <p:tav tm="100000">
                                          <p:val>
                                            <p:strVal val="#ppt_h"/>
                                          </p:val>
                                        </p:tav>
                                      </p:tavLst>
                                    </p:anim>
                                    <p:animEffect transition="in" filter="fade">
                                      <p:cBhvr>
                                        <p:cTn id="16" dur="1000"/>
                                        <p:tgtEl>
                                          <p:spTgt spid="20"/>
                                        </p:tgtEl>
                                      </p:cBhvr>
                                    </p:animEffect>
                                  </p:childTnLst>
                                </p:cTn>
                              </p:par>
                              <p:par>
                                <p:cTn id="17" presetID="50" presetClass="entr" presetSubtype="0"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3"/>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strVal val="#ppt_w+.3"/>
                                          </p:val>
                                        </p:tav>
                                        <p:tav tm="100000">
                                          <p:val>
                                            <p:strVal val="#ppt_w"/>
                                          </p:val>
                                        </p:tav>
                                      </p:tavLst>
                                    </p:anim>
                                    <p:anim calcmode="lin" valueType="num">
                                      <p:cBhvr>
                                        <p:cTn id="25" dur="1000" fill="hold"/>
                                        <p:tgtEl>
                                          <p:spTgt spid="8"/>
                                        </p:tgtEl>
                                        <p:attrNameLst>
                                          <p:attrName>ppt_h</p:attrName>
                                        </p:attrNameLst>
                                      </p:cBhvr>
                                      <p:tavLst>
                                        <p:tav tm="0">
                                          <p:val>
                                            <p:strVal val="#ppt_h"/>
                                          </p:val>
                                        </p:tav>
                                        <p:tav tm="100000">
                                          <p:val>
                                            <p:strVal val="#ppt_h"/>
                                          </p:val>
                                        </p:tav>
                                      </p:tavLst>
                                    </p:anim>
                                    <p:animEffect transition="in" filter="fade">
                                      <p:cBhvr>
                                        <p:cTn id="26" dur="1000"/>
                                        <p:tgtEl>
                                          <p:spTgt spid="8"/>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strVal val="#ppt_w+.3"/>
                                          </p:val>
                                        </p:tav>
                                        <p:tav tm="100000">
                                          <p:val>
                                            <p:strVal val="#ppt_w"/>
                                          </p:val>
                                        </p:tav>
                                      </p:tavLst>
                                    </p:anim>
                                    <p:anim calcmode="lin" valueType="num">
                                      <p:cBhvr>
                                        <p:cTn id="35" dur="1000" fill="hold"/>
                                        <p:tgtEl>
                                          <p:spTgt spid="17"/>
                                        </p:tgtEl>
                                        <p:attrNameLst>
                                          <p:attrName>ppt_h</p:attrName>
                                        </p:attrNameLst>
                                      </p:cBhvr>
                                      <p:tavLst>
                                        <p:tav tm="0">
                                          <p:val>
                                            <p:strVal val="#ppt_h"/>
                                          </p:val>
                                        </p:tav>
                                        <p:tav tm="100000">
                                          <p:val>
                                            <p:strVal val="#ppt_h"/>
                                          </p:val>
                                        </p:tav>
                                      </p:tavLst>
                                    </p:anim>
                                    <p:animEffect transition="in" filter="fade">
                                      <p:cBhvr>
                                        <p:cTn id="36" dur="1000"/>
                                        <p:tgtEl>
                                          <p:spTgt spid="17"/>
                                        </p:tgtEl>
                                      </p:cBhvr>
                                    </p:animEffect>
                                  </p:childTnLst>
                                </p:cTn>
                              </p:par>
                              <p:par>
                                <p:cTn id="37" presetID="50" presetClass="entr" presetSubtype="0" decel="10000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1000" fill="hold"/>
                                        <p:tgtEl>
                                          <p:spTgt spid="5"/>
                                        </p:tgtEl>
                                        <p:attrNameLst>
                                          <p:attrName>ppt_w</p:attrName>
                                        </p:attrNameLst>
                                      </p:cBhvr>
                                      <p:tavLst>
                                        <p:tav tm="0">
                                          <p:val>
                                            <p:strVal val="#ppt_w+.3"/>
                                          </p:val>
                                        </p:tav>
                                        <p:tav tm="100000">
                                          <p:val>
                                            <p:strVal val="#ppt_w"/>
                                          </p:val>
                                        </p:tav>
                                      </p:tavLst>
                                    </p:anim>
                                    <p:anim calcmode="lin" valueType="num">
                                      <p:cBhvr>
                                        <p:cTn id="40" dur="1000" fill="hold"/>
                                        <p:tgtEl>
                                          <p:spTgt spid="5"/>
                                        </p:tgtEl>
                                        <p:attrNameLst>
                                          <p:attrName>ppt_h</p:attrName>
                                        </p:attrNameLst>
                                      </p:cBhvr>
                                      <p:tavLst>
                                        <p:tav tm="0">
                                          <p:val>
                                            <p:strVal val="#ppt_h"/>
                                          </p:val>
                                        </p:tav>
                                        <p:tav tm="100000">
                                          <p:val>
                                            <p:strVal val="#ppt_h"/>
                                          </p:val>
                                        </p:tav>
                                      </p:tavLst>
                                    </p:anim>
                                    <p:animEffect transition="in" filter="fade">
                                      <p:cBhvr>
                                        <p:cTn id="41" dur="1000"/>
                                        <p:tgtEl>
                                          <p:spTgt spid="5"/>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1000" fill="hold"/>
                                        <p:tgtEl>
                                          <p:spTgt spid="23"/>
                                        </p:tgtEl>
                                        <p:attrNameLst>
                                          <p:attrName>ppt_w</p:attrName>
                                        </p:attrNameLst>
                                      </p:cBhvr>
                                      <p:tavLst>
                                        <p:tav tm="0">
                                          <p:val>
                                            <p:strVal val="#ppt_w+.3"/>
                                          </p:val>
                                        </p:tav>
                                        <p:tav tm="100000">
                                          <p:val>
                                            <p:strVal val="#ppt_w"/>
                                          </p:val>
                                        </p:tav>
                                      </p:tavLst>
                                    </p:anim>
                                    <p:anim calcmode="lin" valueType="num">
                                      <p:cBhvr>
                                        <p:cTn id="45" dur="1000" fill="hold"/>
                                        <p:tgtEl>
                                          <p:spTgt spid="23"/>
                                        </p:tgtEl>
                                        <p:attrNameLst>
                                          <p:attrName>ppt_h</p:attrName>
                                        </p:attrNameLst>
                                      </p:cBhvr>
                                      <p:tavLst>
                                        <p:tav tm="0">
                                          <p:val>
                                            <p:strVal val="#ppt_h"/>
                                          </p:val>
                                        </p:tav>
                                        <p:tav tm="100000">
                                          <p:val>
                                            <p:strVal val="#ppt_h"/>
                                          </p:val>
                                        </p:tav>
                                      </p:tavLst>
                                    </p:anim>
                                    <p:animEffect transition="in" filter="fade">
                                      <p:cBhvr>
                                        <p:cTn id="46" dur="1000"/>
                                        <p:tgtEl>
                                          <p:spTgt spid="23"/>
                                        </p:tgtEl>
                                      </p:cBhvr>
                                    </p:animEffect>
                                  </p:childTnLst>
                                </p:cTn>
                              </p:par>
                              <p:par>
                                <p:cTn id="47" presetID="50" presetClass="entr" presetSubtype="0" decel="10000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1000" fill="hold"/>
                                        <p:tgtEl>
                                          <p:spTgt spid="26"/>
                                        </p:tgtEl>
                                        <p:attrNameLst>
                                          <p:attrName>ppt_w</p:attrName>
                                        </p:attrNameLst>
                                      </p:cBhvr>
                                      <p:tavLst>
                                        <p:tav tm="0">
                                          <p:val>
                                            <p:strVal val="#ppt_w+.3"/>
                                          </p:val>
                                        </p:tav>
                                        <p:tav tm="100000">
                                          <p:val>
                                            <p:strVal val="#ppt_w"/>
                                          </p:val>
                                        </p:tav>
                                      </p:tavLst>
                                    </p:anim>
                                    <p:anim calcmode="lin" valueType="num">
                                      <p:cBhvr>
                                        <p:cTn id="50" dur="1000" fill="hold"/>
                                        <p:tgtEl>
                                          <p:spTgt spid="26"/>
                                        </p:tgtEl>
                                        <p:attrNameLst>
                                          <p:attrName>ppt_h</p:attrName>
                                        </p:attrNameLst>
                                      </p:cBhvr>
                                      <p:tavLst>
                                        <p:tav tm="0">
                                          <p:val>
                                            <p:strVal val="#ppt_h"/>
                                          </p:val>
                                        </p:tav>
                                        <p:tav tm="100000">
                                          <p:val>
                                            <p:strVal val="#ppt_h"/>
                                          </p:val>
                                        </p:tav>
                                      </p:tavLst>
                                    </p:anim>
                                    <p:animEffect transition="in" filter="fade">
                                      <p:cBhvr>
                                        <p:cTn id="51"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CD3A18F-05D0-2B82-AA36-335DF2EDD6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1553" y="35806"/>
            <a:ext cx="945944" cy="945944"/>
          </a:xfrm>
          <a:prstGeom prst="rect">
            <a:avLst/>
          </a:prstGeom>
        </p:spPr>
      </p:pic>
      <p:sp>
        <p:nvSpPr>
          <p:cNvPr id="3" name="Rectangle 2">
            <a:extLst>
              <a:ext uri="{FF2B5EF4-FFF2-40B4-BE49-F238E27FC236}">
                <a16:creationId xmlns:a16="http://schemas.microsoft.com/office/drawing/2014/main" id="{35977F2C-F29E-6230-F0F4-6C7F9948E383}"/>
              </a:ext>
            </a:extLst>
          </p:cNvPr>
          <p:cNvSpPr/>
          <p:nvPr/>
        </p:nvSpPr>
        <p:spPr>
          <a:xfrm>
            <a:off x="-602166" y="1649444"/>
            <a:ext cx="11351942" cy="3379755"/>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910;p31">
            <a:extLst>
              <a:ext uri="{FF2B5EF4-FFF2-40B4-BE49-F238E27FC236}">
                <a16:creationId xmlns:a16="http://schemas.microsoft.com/office/drawing/2014/main" id="{E0BD9B94-049C-0C47-5F5B-60CF78D7F8C9}"/>
              </a:ext>
            </a:extLst>
          </p:cNvPr>
          <p:cNvSpPr txBox="1">
            <a:spLocks/>
          </p:cNvSpPr>
          <p:nvPr/>
        </p:nvSpPr>
        <p:spPr>
          <a:xfrm>
            <a:off x="784415" y="629134"/>
            <a:ext cx="6464040"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10000">
                <a:ln w="12700">
                  <a:solidFill>
                    <a:schemeClr val="accent5"/>
                  </a:solidFill>
                </a:ln>
                <a:solidFill>
                  <a:srgbClr val="D34827"/>
                </a:solidFill>
                <a:latin typeface="#9Slide05 SVNSweetie" panose="02000000000000000000" pitchFamily="2" charset="0"/>
              </a:rPr>
              <a:t>Luyện đọc câu dài</a:t>
            </a:r>
          </a:p>
        </p:txBody>
      </p:sp>
      <p:grpSp>
        <p:nvGrpSpPr>
          <p:cNvPr id="20" name="Group 19">
            <a:extLst>
              <a:ext uri="{FF2B5EF4-FFF2-40B4-BE49-F238E27FC236}">
                <a16:creationId xmlns:a16="http://schemas.microsoft.com/office/drawing/2014/main" id="{F9B30C72-2AE0-3319-2C91-BD5FCB936B22}"/>
              </a:ext>
            </a:extLst>
          </p:cNvPr>
          <p:cNvGrpSpPr/>
          <p:nvPr/>
        </p:nvGrpSpPr>
        <p:grpSpPr>
          <a:xfrm>
            <a:off x="334536" y="1755373"/>
            <a:ext cx="8575287" cy="1200329"/>
            <a:chOff x="334536" y="1755373"/>
            <a:chExt cx="8575287" cy="1200329"/>
          </a:xfrm>
        </p:grpSpPr>
        <p:sp>
          <p:nvSpPr>
            <p:cNvPr id="7" name="TextBox 6">
              <a:extLst>
                <a:ext uri="{FF2B5EF4-FFF2-40B4-BE49-F238E27FC236}">
                  <a16:creationId xmlns:a16="http://schemas.microsoft.com/office/drawing/2014/main" id="{E5733DB9-BA3A-541A-9674-2309D2D2277B}"/>
                </a:ext>
              </a:extLst>
            </p:cNvPr>
            <p:cNvSpPr txBox="1"/>
            <p:nvPr/>
          </p:nvSpPr>
          <p:spPr>
            <a:xfrm>
              <a:off x="334536" y="1755373"/>
              <a:ext cx="8575287" cy="1200329"/>
            </a:xfrm>
            <a:prstGeom prst="rect">
              <a:avLst/>
            </a:prstGeom>
            <a:noFill/>
          </p:spPr>
          <p:txBody>
            <a:bodyPr wrap="square" rtlCol="0">
              <a:spAutoFit/>
            </a:bodyPr>
            <a:lstStyle/>
            <a:p>
              <a:pPr algn="just"/>
              <a:r>
                <a:rPr lang="vi-VN" sz="3600" b="1">
                  <a:solidFill>
                    <a:schemeClr val="accent3">
                      <a:lumMod val="50000"/>
                    </a:schemeClr>
                  </a:solidFill>
                  <a:latin typeface="Cambria" panose="02040503050406030204" pitchFamily="18" charset="0"/>
                  <a:ea typeface="Cambria" panose="02040503050406030204" pitchFamily="18" charset="0"/>
                </a:rPr>
                <a:t>Sơn về quê từ đầu hè,</a:t>
              </a:r>
              <a:r>
                <a:rPr lang="en-US" sz="3600" b="1">
                  <a:solidFill>
                    <a:schemeClr val="accent3">
                      <a:lumMod val="50000"/>
                    </a:schemeClr>
                  </a:solidFill>
                  <a:latin typeface="Cambria" panose="02040503050406030204" pitchFamily="18" charset="0"/>
                  <a:ea typeface="Cambria" panose="02040503050406030204" pitchFamily="18" charset="0"/>
                </a:rPr>
                <a:t> </a:t>
              </a:r>
              <a:r>
                <a:rPr lang="vi-VN" sz="3600" b="1">
                  <a:solidFill>
                    <a:schemeClr val="accent3">
                      <a:lumMod val="50000"/>
                    </a:schemeClr>
                  </a:solidFill>
                  <a:latin typeface="Cambria" panose="02040503050406030204" pitchFamily="18" charset="0"/>
                  <a:ea typeface="Cambria" panose="02040503050406030204" pitchFamily="18" charset="0"/>
                </a:rPr>
                <a:t> giờ gặp lại,</a:t>
              </a:r>
              <a:r>
                <a:rPr lang="en-US" sz="3600" b="1">
                  <a:solidFill>
                    <a:schemeClr val="accent3">
                      <a:lumMod val="50000"/>
                    </a:schemeClr>
                  </a:solidFill>
                  <a:latin typeface="Cambria" panose="02040503050406030204" pitchFamily="18" charset="0"/>
                  <a:ea typeface="Cambria" panose="02040503050406030204" pitchFamily="18" charset="0"/>
                </a:rPr>
                <a:t> </a:t>
              </a:r>
              <a:r>
                <a:rPr lang="vi-VN" sz="3600" b="1">
                  <a:solidFill>
                    <a:schemeClr val="accent3">
                      <a:lumMod val="50000"/>
                    </a:schemeClr>
                  </a:solidFill>
                  <a:latin typeface="Cambria" panose="02040503050406030204" pitchFamily="18" charset="0"/>
                  <a:ea typeface="Cambria" panose="02040503050406030204" pitchFamily="18" charset="0"/>
                </a:rPr>
                <a:t> hai bạn có bao nhiêu chuyện. </a:t>
              </a:r>
              <a:r>
                <a:rPr lang="en-US" sz="3600" b="1">
                  <a:solidFill>
                    <a:schemeClr val="accent3">
                      <a:lumMod val="50000"/>
                    </a:schemeClr>
                  </a:solidFill>
                  <a:latin typeface="Cambria" panose="02040503050406030204" pitchFamily="18" charset="0"/>
                  <a:ea typeface="Cambria" panose="02040503050406030204" pitchFamily="18" charset="0"/>
                </a:rPr>
                <a:t> </a:t>
              </a:r>
              <a:endParaRPr lang="en-US" sz="3600">
                <a:latin typeface="UTM Avo" panose="02040603050506020204" pitchFamily="18" charset="0"/>
              </a:endParaRPr>
            </a:p>
          </p:txBody>
        </p:sp>
        <p:cxnSp>
          <p:nvCxnSpPr>
            <p:cNvPr id="10" name="Straight Connector 9">
              <a:extLst>
                <a:ext uri="{FF2B5EF4-FFF2-40B4-BE49-F238E27FC236}">
                  <a16:creationId xmlns:a16="http://schemas.microsoft.com/office/drawing/2014/main" id="{E7674D77-F0A1-2398-66D7-FBE8888C7AEF}"/>
                </a:ext>
              </a:extLst>
            </p:cNvPr>
            <p:cNvCxnSpPr/>
            <p:nvPr/>
          </p:nvCxnSpPr>
          <p:spPr>
            <a:xfrm flipH="1">
              <a:off x="5241073" y="1816528"/>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898CBD8-306D-E698-FAD7-DBA51DF2DA9F}"/>
                </a:ext>
              </a:extLst>
            </p:cNvPr>
            <p:cNvCxnSpPr/>
            <p:nvPr/>
          </p:nvCxnSpPr>
          <p:spPr>
            <a:xfrm flipH="1">
              <a:off x="7902497" y="1755373"/>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8BDEF51-46BB-E64B-47F7-0EC24C0CD6CA}"/>
                </a:ext>
              </a:extLst>
            </p:cNvPr>
            <p:cNvCxnSpPr/>
            <p:nvPr/>
          </p:nvCxnSpPr>
          <p:spPr>
            <a:xfrm flipH="1">
              <a:off x="5735444" y="2419323"/>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C4B0F55-B3FC-5994-9AC4-04E9344A79F8}"/>
                </a:ext>
              </a:extLst>
            </p:cNvPr>
            <p:cNvCxnSpPr/>
            <p:nvPr/>
          </p:nvCxnSpPr>
          <p:spPr>
            <a:xfrm flipH="1">
              <a:off x="5830229" y="2409546"/>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8913A19A-2D62-F4AF-1104-56D7151BC5BC}"/>
              </a:ext>
            </a:extLst>
          </p:cNvPr>
          <p:cNvGrpSpPr/>
          <p:nvPr/>
        </p:nvGrpSpPr>
        <p:grpSpPr>
          <a:xfrm>
            <a:off x="334536" y="3228706"/>
            <a:ext cx="8575287" cy="1200329"/>
            <a:chOff x="334536" y="3228706"/>
            <a:chExt cx="8575287" cy="1200329"/>
          </a:xfrm>
        </p:grpSpPr>
        <p:sp>
          <p:nvSpPr>
            <p:cNvPr id="8" name="TextBox 7">
              <a:extLst>
                <a:ext uri="{FF2B5EF4-FFF2-40B4-BE49-F238E27FC236}">
                  <a16:creationId xmlns:a16="http://schemas.microsoft.com/office/drawing/2014/main" id="{337208CD-BB06-6946-0072-DDC26B4EF586}"/>
                </a:ext>
              </a:extLst>
            </p:cNvPr>
            <p:cNvSpPr txBox="1"/>
            <p:nvPr/>
          </p:nvSpPr>
          <p:spPr>
            <a:xfrm>
              <a:off x="334536" y="3228706"/>
              <a:ext cx="8575287" cy="1200329"/>
            </a:xfrm>
            <a:prstGeom prst="rect">
              <a:avLst/>
            </a:prstGeom>
            <a:noFill/>
          </p:spPr>
          <p:txBody>
            <a:bodyPr wrap="square" rtlCol="0">
              <a:spAutoFit/>
            </a:bodyPr>
            <a:lstStyle/>
            <a:p>
              <a:pPr algn="just"/>
              <a:r>
                <a:rPr lang="vi-VN" sz="3600" b="1">
                  <a:solidFill>
                    <a:srgbClr val="002060"/>
                  </a:solidFill>
                  <a:latin typeface="Cambria" panose="02040503050406030204" pitchFamily="18" charset="0"/>
                  <a:ea typeface="Cambria" panose="02040503050406030204" pitchFamily="18" charset="0"/>
                </a:rPr>
                <a:t>Sơn kể ở quê, </a:t>
              </a:r>
              <a:r>
                <a:rPr lang="en-US" sz="3600" b="1">
                  <a:solidFill>
                    <a:srgbClr val="002060"/>
                  </a:solidFill>
                  <a:latin typeface="Cambria" panose="02040503050406030204" pitchFamily="18" charset="0"/>
                  <a:ea typeface="Cambria" panose="02040503050406030204" pitchFamily="18" charset="0"/>
                </a:rPr>
                <a:t> </a:t>
              </a:r>
              <a:r>
                <a:rPr lang="vi-VN" sz="3600" b="1">
                  <a:solidFill>
                    <a:srgbClr val="002060"/>
                  </a:solidFill>
                  <a:latin typeface="Cambria" panose="02040503050406030204" pitchFamily="18" charset="0"/>
                  <a:ea typeface="Cambria" panose="02040503050406030204" pitchFamily="18" charset="0"/>
                </a:rPr>
                <a:t>cậu được theo ông bà đi trồng rau, </a:t>
              </a:r>
              <a:r>
                <a:rPr lang="en-US" sz="3600" b="1">
                  <a:solidFill>
                    <a:srgbClr val="002060"/>
                  </a:solidFill>
                  <a:latin typeface="Cambria" panose="02040503050406030204" pitchFamily="18" charset="0"/>
                  <a:ea typeface="Cambria" panose="02040503050406030204" pitchFamily="18" charset="0"/>
                </a:rPr>
                <a:t> </a:t>
              </a:r>
              <a:r>
                <a:rPr lang="vi-VN" sz="3600" b="1">
                  <a:solidFill>
                    <a:srgbClr val="002060"/>
                  </a:solidFill>
                  <a:latin typeface="Cambria" panose="02040503050406030204" pitchFamily="18" charset="0"/>
                  <a:ea typeface="Cambria" panose="02040503050406030204" pitchFamily="18" charset="0"/>
                </a:rPr>
                <a:t>câu cá.</a:t>
              </a:r>
              <a:endParaRPr lang="en-US" sz="3600">
                <a:solidFill>
                  <a:srgbClr val="002060"/>
                </a:solidFill>
                <a:latin typeface="UTM Avo" panose="02040603050506020204" pitchFamily="18" charset="0"/>
              </a:endParaRPr>
            </a:p>
          </p:txBody>
        </p:sp>
        <p:cxnSp>
          <p:nvCxnSpPr>
            <p:cNvPr id="13" name="Straight Connector 12">
              <a:extLst>
                <a:ext uri="{FF2B5EF4-FFF2-40B4-BE49-F238E27FC236}">
                  <a16:creationId xmlns:a16="http://schemas.microsoft.com/office/drawing/2014/main" id="{514EA394-A160-C932-22F6-0DC25F0B1C29}"/>
                </a:ext>
              </a:extLst>
            </p:cNvPr>
            <p:cNvCxnSpPr/>
            <p:nvPr/>
          </p:nvCxnSpPr>
          <p:spPr>
            <a:xfrm flipH="1">
              <a:off x="3453161" y="3339321"/>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A4D829B-68FD-9941-B07B-E503D09DABF7}"/>
                </a:ext>
              </a:extLst>
            </p:cNvPr>
            <p:cNvCxnSpPr/>
            <p:nvPr/>
          </p:nvCxnSpPr>
          <p:spPr>
            <a:xfrm flipH="1">
              <a:off x="2561063" y="3892656"/>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05724F6-C4F0-3096-BC6A-577043CD00C4}"/>
                </a:ext>
              </a:extLst>
            </p:cNvPr>
            <p:cNvCxnSpPr/>
            <p:nvPr/>
          </p:nvCxnSpPr>
          <p:spPr>
            <a:xfrm flipH="1">
              <a:off x="4130264" y="3892655"/>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CE91FBB-7C11-FA2C-95AD-07ADF24A912D}"/>
                </a:ext>
              </a:extLst>
            </p:cNvPr>
            <p:cNvCxnSpPr/>
            <p:nvPr/>
          </p:nvCxnSpPr>
          <p:spPr>
            <a:xfrm flipH="1">
              <a:off x="4239739" y="3888290"/>
              <a:ext cx="189571" cy="536379"/>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9273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5"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vertic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D4E9B18B-CD7D-4334-6767-11842E7C7926}"/>
              </a:ext>
            </a:extLst>
          </p:cNvPr>
          <p:cNvSpPr/>
          <p:nvPr/>
        </p:nvSpPr>
        <p:spPr>
          <a:xfrm>
            <a:off x="-1231204" y="412398"/>
            <a:ext cx="11351942" cy="3379755"/>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077452B8-F4AA-0561-57FE-EA2AEA4E9FA5}"/>
              </a:ext>
            </a:extLst>
          </p:cNvPr>
          <p:cNvGrpSpPr/>
          <p:nvPr/>
        </p:nvGrpSpPr>
        <p:grpSpPr>
          <a:xfrm rot="218154">
            <a:off x="3160948" y="2519075"/>
            <a:ext cx="7217747" cy="2956409"/>
            <a:chOff x="2303081" y="2295860"/>
            <a:chExt cx="3866191" cy="1860883"/>
          </a:xfrm>
        </p:grpSpPr>
        <p:sp>
          <p:nvSpPr>
            <p:cNvPr id="77" name="Freeform: Shape 76">
              <a:extLst>
                <a:ext uri="{FF2B5EF4-FFF2-40B4-BE49-F238E27FC236}">
                  <a16:creationId xmlns:a16="http://schemas.microsoft.com/office/drawing/2014/main" id="{A446DA9D-BB8B-2741-FF4D-55E38D6E7583}"/>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78" name="TextBox 77">
              <a:extLst>
                <a:ext uri="{FF2B5EF4-FFF2-40B4-BE49-F238E27FC236}">
                  <a16:creationId xmlns:a16="http://schemas.microsoft.com/office/drawing/2014/main" id="{932AE318-F056-FD38-55EB-283154901806}"/>
                </a:ext>
              </a:extLst>
            </p:cNvPr>
            <p:cNvSpPr txBox="1"/>
            <p:nvPr/>
          </p:nvSpPr>
          <p:spPr>
            <a:xfrm rot="27058">
              <a:off x="2303081" y="2871348"/>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vi-VN"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sp>
        <p:nvSpPr>
          <p:cNvPr id="79" name="TextBox 78">
            <a:extLst>
              <a:ext uri="{FF2B5EF4-FFF2-40B4-BE49-F238E27FC236}">
                <a16:creationId xmlns:a16="http://schemas.microsoft.com/office/drawing/2014/main" id="{880E70EB-1CB4-7F9A-ACEB-90989EF48E70}"/>
              </a:ext>
            </a:extLst>
          </p:cNvPr>
          <p:cNvSpPr txBox="1"/>
          <p:nvPr/>
        </p:nvSpPr>
        <p:spPr>
          <a:xfrm>
            <a:off x="3948736" y="3303894"/>
            <a:ext cx="5295196" cy="1446550"/>
          </a:xfrm>
          <a:prstGeom prst="rect">
            <a:avLst/>
          </a:prstGeom>
          <a:noFill/>
        </p:spPr>
        <p:txBody>
          <a:bodyPr wrap="square" rtlCol="0">
            <a:spAutoFit/>
          </a:bodyPr>
          <a:lstStyle/>
          <a:p>
            <a:pPr algn="ctr"/>
            <a:r>
              <a:rPr lang="en-US" sz="8800">
                <a:solidFill>
                  <a:schemeClr val="accent6">
                    <a:lumMod val="50000"/>
                  </a:schemeClr>
                </a:solidFill>
                <a:effectLst>
                  <a:outerShdw dist="165100" dir="2700000" sx="99000" sy="99000" algn="tl" rotWithShape="0">
                    <a:schemeClr val="bg1">
                      <a:alpha val="63000"/>
                    </a:schemeClr>
                  </a:outerShdw>
                </a:effectLst>
                <a:latin typeface="#9Slide05 Amplify" panose="02000000000000000000" pitchFamily="2" charset="0"/>
                <a:cs typeface="#9Slide05 Bodega Script" pitchFamily="2" charset="0"/>
              </a:rPr>
              <a:t>Luyện đọc đoạn</a:t>
            </a:r>
            <a:endParaRPr lang="id-ID" sz="8800">
              <a:solidFill>
                <a:srgbClr val="F0305E"/>
              </a:solidFill>
              <a:effectLst>
                <a:outerShdw dist="165100" dir="2700000" sx="99000" sy="99000" algn="tl" rotWithShape="0">
                  <a:schemeClr val="bg1">
                    <a:alpha val="63000"/>
                  </a:schemeClr>
                </a:outerShdw>
              </a:effectLst>
              <a:latin typeface="#9Slide05 Amplify" panose="02000000000000000000" pitchFamily="2" charset="0"/>
              <a:cs typeface="#9Slide05 Bodega Script" pitchFamily="2" charset="0"/>
            </a:endParaRPr>
          </a:p>
        </p:txBody>
      </p:sp>
      <p:pic>
        <p:nvPicPr>
          <p:cNvPr id="6" name="Picture 5">
            <a:extLst>
              <a:ext uri="{FF2B5EF4-FFF2-40B4-BE49-F238E27FC236}">
                <a16:creationId xmlns:a16="http://schemas.microsoft.com/office/drawing/2014/main" id="{90A293F5-54EA-B002-B178-C54CF3944C8C}"/>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rot="18623462" flipH="1">
            <a:off x="7931685" y="2457928"/>
            <a:ext cx="1121847" cy="1007679"/>
          </a:xfrm>
          <a:prstGeom prst="rect">
            <a:avLst/>
          </a:prstGeom>
        </p:spPr>
      </p:pic>
      <p:pic>
        <p:nvPicPr>
          <p:cNvPr id="5" name="Picture 4">
            <a:extLst>
              <a:ext uri="{FF2B5EF4-FFF2-40B4-BE49-F238E27FC236}">
                <a16:creationId xmlns:a16="http://schemas.microsoft.com/office/drawing/2014/main" id="{EF7736DD-083B-0F35-AA39-1F82605B3F8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rot="1592100" flipH="1">
            <a:off x="3974939" y="2750987"/>
            <a:ext cx="1214453" cy="965772"/>
          </a:xfrm>
          <a:prstGeom prst="rect">
            <a:avLst/>
          </a:prstGeom>
        </p:spPr>
      </p:pic>
      <p:grpSp>
        <p:nvGrpSpPr>
          <p:cNvPr id="98" name="Group 97">
            <a:extLst>
              <a:ext uri="{FF2B5EF4-FFF2-40B4-BE49-F238E27FC236}">
                <a16:creationId xmlns:a16="http://schemas.microsoft.com/office/drawing/2014/main" id="{3561FB56-E5A1-6411-47B5-E81E27D81ED7}"/>
              </a:ext>
            </a:extLst>
          </p:cNvPr>
          <p:cNvGrpSpPr/>
          <p:nvPr/>
        </p:nvGrpSpPr>
        <p:grpSpPr>
          <a:xfrm>
            <a:off x="179793" y="664069"/>
            <a:ext cx="8784414" cy="2585323"/>
            <a:chOff x="109979" y="732153"/>
            <a:chExt cx="8784414" cy="2585323"/>
          </a:xfrm>
        </p:grpSpPr>
        <p:sp>
          <p:nvSpPr>
            <p:cNvPr id="80" name="TextBox 79">
              <a:extLst>
                <a:ext uri="{FF2B5EF4-FFF2-40B4-BE49-F238E27FC236}">
                  <a16:creationId xmlns:a16="http://schemas.microsoft.com/office/drawing/2014/main" id="{CBE120AD-D127-1D5A-763C-FC2F041E10DF}"/>
                </a:ext>
              </a:extLst>
            </p:cNvPr>
            <p:cNvSpPr txBox="1"/>
            <p:nvPr/>
          </p:nvSpPr>
          <p:spPr>
            <a:xfrm>
              <a:off x="109979" y="732153"/>
              <a:ext cx="8689628" cy="2585323"/>
            </a:xfrm>
            <a:prstGeom prst="rect">
              <a:avLst/>
            </a:prstGeom>
            <a:noFill/>
          </p:spPr>
          <p:txBody>
            <a:bodyPr wrap="square" rtlCol="0">
              <a:spAutoFit/>
            </a:bodyPr>
            <a:lstStyle/>
            <a:p>
              <a:pPr algn="just"/>
              <a:r>
                <a:rPr lang="en-US" sz="2700" b="1">
                  <a:solidFill>
                    <a:srgbClr val="014C4C"/>
                  </a:solidFill>
                  <a:latin typeface="UTM Avo" panose="0204060305050602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Chi mở tung cửa sổ đón những tia nắng đầu thu. Thế là hết hè rồi.</a:t>
              </a:r>
              <a:r>
                <a:rPr lang="en-US" sz="2700" b="1">
                  <a:solidFill>
                    <a:srgbClr val="014C4C"/>
                  </a:solidFill>
                  <a:latin typeface="Cambria" panose="0204050305040603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 </a:t>
              </a:r>
              <a:r>
                <a:rPr lang="en-US" sz="2700" b="1">
                  <a:solidFill>
                    <a:srgbClr val="014C4C"/>
                  </a:solidFill>
                  <a:latin typeface="Cambria" panose="0204050305040603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Ngày mai bắt đầu năm học mới.</a:t>
              </a:r>
            </a:p>
            <a:p>
              <a:pPr algn="just"/>
              <a:r>
                <a:rPr lang="en-US" sz="2700" b="1">
                  <a:solidFill>
                    <a:srgbClr val="014C4C"/>
                  </a:solidFill>
                  <a:latin typeface="UTM Avo" panose="0204060305050602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Có tiếng gọi ngoài cổng. </a:t>
              </a:r>
              <a:r>
                <a:rPr lang="en-US" sz="2700" b="1">
                  <a:solidFill>
                    <a:srgbClr val="014C4C"/>
                  </a:solidFill>
                  <a:latin typeface="Cambria" panose="0204050305040603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Chi nhìn ra, </a:t>
              </a:r>
              <a:r>
                <a:rPr lang="en-US" sz="2700" b="1">
                  <a:solidFill>
                    <a:srgbClr val="014C4C"/>
                  </a:solidFill>
                  <a:latin typeface="Cambria" panose="0204050305040603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thấy Sơn giơ chiếc diều rất xinh,</a:t>
              </a:r>
              <a:r>
                <a:rPr lang="en-US" sz="2700" b="1">
                  <a:solidFill>
                    <a:srgbClr val="014C4C"/>
                  </a:solidFill>
                  <a:latin typeface="Cambria" panose="0204050305040603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 vẫy rối rít:</a:t>
              </a:r>
            </a:p>
            <a:p>
              <a:pPr algn="just"/>
              <a:r>
                <a:rPr lang="en-US" sz="2700" b="1">
                  <a:solidFill>
                    <a:srgbClr val="014C4C"/>
                  </a:solidFill>
                  <a:latin typeface="UTM Avo" panose="02040603050506020204" pitchFamily="18" charset="0"/>
                  <a:ea typeface="Cambria" panose="02040503050406030204" pitchFamily="18" charset="0"/>
                </a:rPr>
                <a:t>   </a:t>
              </a:r>
              <a:r>
                <a:rPr lang="vi-VN" sz="2700" b="1">
                  <a:solidFill>
                    <a:srgbClr val="014C4C"/>
                  </a:solidFill>
                  <a:latin typeface="Cambria" panose="02040503050406030204" pitchFamily="18" charset="0"/>
                  <a:ea typeface="Cambria" panose="02040503050406030204" pitchFamily="18" charset="0"/>
                </a:rPr>
                <a:t>- Cho cậu này.</a:t>
              </a:r>
            </a:p>
            <a:p>
              <a:pPr algn="just"/>
              <a:r>
                <a:rPr lang="en-US" sz="2700" b="1" i="0">
                  <a:solidFill>
                    <a:srgbClr val="014C4C"/>
                  </a:solidFill>
                  <a:effectLst/>
                  <a:latin typeface="UTM Avo" panose="02040603050506020204" pitchFamily="18" charset="0"/>
                  <a:ea typeface="Cambria" panose="02040503050406030204" pitchFamily="18" charset="0"/>
                </a:rPr>
                <a:t>    </a:t>
              </a:r>
              <a:endParaRPr lang="vi-VN" sz="2700" b="1">
                <a:solidFill>
                  <a:srgbClr val="014C4C"/>
                </a:solidFill>
                <a:latin typeface="Cambria" panose="02040503050406030204" pitchFamily="18" charset="0"/>
                <a:ea typeface="Cambria" panose="02040503050406030204" pitchFamily="18" charset="0"/>
              </a:endParaRPr>
            </a:p>
          </p:txBody>
        </p:sp>
        <p:cxnSp>
          <p:nvCxnSpPr>
            <p:cNvPr id="82" name="Straight Connector 81">
              <a:extLst>
                <a:ext uri="{FF2B5EF4-FFF2-40B4-BE49-F238E27FC236}">
                  <a16:creationId xmlns:a16="http://schemas.microsoft.com/office/drawing/2014/main" id="{027DB248-5A4C-C32A-4FF6-CD3F23D1EB7F}"/>
                </a:ext>
              </a:extLst>
            </p:cNvPr>
            <p:cNvCxnSpPr>
              <a:cxnSpLocks/>
            </p:cNvCxnSpPr>
            <p:nvPr/>
          </p:nvCxnSpPr>
          <p:spPr>
            <a:xfrm flipH="1">
              <a:off x="8704821" y="857250"/>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64E48C22-4966-AC23-580B-78454DD5CEC3}"/>
                </a:ext>
              </a:extLst>
            </p:cNvPr>
            <p:cNvCxnSpPr>
              <a:cxnSpLocks/>
            </p:cNvCxnSpPr>
            <p:nvPr/>
          </p:nvCxnSpPr>
          <p:spPr>
            <a:xfrm flipH="1">
              <a:off x="7986837" y="1224863"/>
              <a:ext cx="94786" cy="37853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4FED337-B419-C749-30A3-EF96B0FEE126}"/>
                </a:ext>
              </a:extLst>
            </p:cNvPr>
            <p:cNvCxnSpPr>
              <a:cxnSpLocks/>
            </p:cNvCxnSpPr>
            <p:nvPr/>
          </p:nvCxnSpPr>
          <p:spPr>
            <a:xfrm flipH="1">
              <a:off x="8799607" y="862923"/>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54CBEDB-C59C-E0AF-73CD-4E39B81B4514}"/>
                </a:ext>
              </a:extLst>
            </p:cNvPr>
            <p:cNvCxnSpPr>
              <a:cxnSpLocks/>
            </p:cNvCxnSpPr>
            <p:nvPr/>
          </p:nvCxnSpPr>
          <p:spPr>
            <a:xfrm flipH="1">
              <a:off x="2842271" y="1189018"/>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4AD9D47-0490-400C-E7D2-5DDD54C6A273}"/>
                </a:ext>
              </a:extLst>
            </p:cNvPr>
            <p:cNvCxnSpPr>
              <a:cxnSpLocks/>
            </p:cNvCxnSpPr>
            <p:nvPr/>
          </p:nvCxnSpPr>
          <p:spPr>
            <a:xfrm flipH="1">
              <a:off x="2937057" y="1189018"/>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F049EE07-385C-3EEE-1A9F-2C83C266754F}"/>
                </a:ext>
              </a:extLst>
            </p:cNvPr>
            <p:cNvCxnSpPr>
              <a:cxnSpLocks/>
            </p:cNvCxnSpPr>
            <p:nvPr/>
          </p:nvCxnSpPr>
          <p:spPr>
            <a:xfrm flipH="1">
              <a:off x="8081623" y="1208488"/>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C56380C-8431-6302-49E2-1B444A21770B}"/>
                </a:ext>
              </a:extLst>
            </p:cNvPr>
            <p:cNvCxnSpPr>
              <a:cxnSpLocks/>
            </p:cNvCxnSpPr>
            <p:nvPr/>
          </p:nvCxnSpPr>
          <p:spPr>
            <a:xfrm flipH="1">
              <a:off x="4397374" y="1603084"/>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B64FEF03-228E-430C-E974-F4D966EA62C0}"/>
                </a:ext>
              </a:extLst>
            </p:cNvPr>
            <p:cNvCxnSpPr>
              <a:cxnSpLocks/>
            </p:cNvCxnSpPr>
            <p:nvPr/>
          </p:nvCxnSpPr>
          <p:spPr>
            <a:xfrm flipH="1">
              <a:off x="5028171" y="2058681"/>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F9A25209-D6B5-C711-1E78-EB939335DB1B}"/>
                </a:ext>
              </a:extLst>
            </p:cNvPr>
            <p:cNvCxnSpPr>
              <a:cxnSpLocks/>
            </p:cNvCxnSpPr>
            <p:nvPr/>
          </p:nvCxnSpPr>
          <p:spPr>
            <a:xfrm flipH="1">
              <a:off x="4505587" y="1600300"/>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6F467C7-849E-79FD-3474-997E9E49ECEE}"/>
                </a:ext>
              </a:extLst>
            </p:cNvPr>
            <p:cNvCxnSpPr>
              <a:cxnSpLocks/>
            </p:cNvCxnSpPr>
            <p:nvPr/>
          </p:nvCxnSpPr>
          <p:spPr>
            <a:xfrm flipH="1">
              <a:off x="6479127" y="1592688"/>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F00CCD90-B8FE-AC41-77DF-79D3CA3B51E2}"/>
                </a:ext>
              </a:extLst>
            </p:cNvPr>
            <p:cNvCxnSpPr>
              <a:cxnSpLocks/>
            </p:cNvCxnSpPr>
            <p:nvPr/>
          </p:nvCxnSpPr>
          <p:spPr>
            <a:xfrm flipH="1">
              <a:off x="3232475" y="2000483"/>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7F261449-3C37-E393-BB9D-5345FD01A8CD}"/>
                </a:ext>
              </a:extLst>
            </p:cNvPr>
            <p:cNvCxnSpPr>
              <a:cxnSpLocks/>
            </p:cNvCxnSpPr>
            <p:nvPr/>
          </p:nvCxnSpPr>
          <p:spPr>
            <a:xfrm flipH="1">
              <a:off x="2716575" y="2449197"/>
              <a:ext cx="94786" cy="411282"/>
            </a:xfrm>
            <a:prstGeom prst="line">
              <a:avLst/>
            </a:prstGeom>
            <a:ln w="57150">
              <a:solidFill>
                <a:srgbClr val="CE2C8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42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53" presetClass="entr" presetSubtype="16" fill="hold" grpId="1" nodeType="withEffect">
                                  <p:stCondLst>
                                    <p:cond delay="0"/>
                                  </p:stCondLst>
                                  <p:childTnLst>
                                    <p:set>
                                      <p:cBhvr>
                                        <p:cTn id="18" dur="1" fill="hold">
                                          <p:stCondLst>
                                            <p:cond delay="0"/>
                                          </p:stCondLst>
                                        </p:cTn>
                                        <p:tgtEl>
                                          <p:spTgt spid="79"/>
                                        </p:tgtEl>
                                        <p:attrNameLst>
                                          <p:attrName>style.visibility</p:attrName>
                                        </p:attrNameLst>
                                      </p:cBhvr>
                                      <p:to>
                                        <p:strVal val="visible"/>
                                      </p:to>
                                    </p:set>
                                    <p:anim calcmode="lin" valueType="num">
                                      <p:cBhvr>
                                        <p:cTn id="19" dur="1750" fill="hold"/>
                                        <p:tgtEl>
                                          <p:spTgt spid="79"/>
                                        </p:tgtEl>
                                        <p:attrNameLst>
                                          <p:attrName>ppt_w</p:attrName>
                                        </p:attrNameLst>
                                      </p:cBhvr>
                                      <p:tavLst>
                                        <p:tav tm="0">
                                          <p:val>
                                            <p:fltVal val="0"/>
                                          </p:val>
                                        </p:tav>
                                        <p:tav tm="100000">
                                          <p:val>
                                            <p:strVal val="#ppt_w"/>
                                          </p:val>
                                        </p:tav>
                                      </p:tavLst>
                                    </p:anim>
                                    <p:anim calcmode="lin" valueType="num">
                                      <p:cBhvr>
                                        <p:cTn id="20" dur="1750" fill="hold"/>
                                        <p:tgtEl>
                                          <p:spTgt spid="79"/>
                                        </p:tgtEl>
                                        <p:attrNameLst>
                                          <p:attrName>ppt_h</p:attrName>
                                        </p:attrNameLst>
                                      </p:cBhvr>
                                      <p:tavLst>
                                        <p:tav tm="0">
                                          <p:val>
                                            <p:fltVal val="0"/>
                                          </p:val>
                                        </p:tav>
                                        <p:tav tm="100000">
                                          <p:val>
                                            <p:strVal val="#ppt_h"/>
                                          </p:val>
                                        </p:tav>
                                      </p:tavLst>
                                    </p:anim>
                                    <p:animEffect transition="in" filter="fade">
                                      <p:cBhvr>
                                        <p:cTn id="21" dur="1750"/>
                                        <p:tgtEl>
                                          <p:spTgt spid="7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42" fill="hold" nodeType="clickEffect">
                                  <p:stCondLst>
                                    <p:cond delay="0"/>
                                  </p:stCondLst>
                                  <p:childTnLst>
                                    <p:set>
                                      <p:cBhvr>
                                        <p:cTn id="25" dur="1" fill="hold">
                                          <p:stCondLst>
                                            <p:cond delay="0"/>
                                          </p:stCondLst>
                                        </p:cTn>
                                        <p:tgtEl>
                                          <p:spTgt spid="98"/>
                                        </p:tgtEl>
                                        <p:attrNameLst>
                                          <p:attrName>style.visibility</p:attrName>
                                        </p:attrNameLst>
                                      </p:cBhvr>
                                      <p:to>
                                        <p:strVal val="visible"/>
                                      </p:to>
                                    </p:set>
                                    <p:animEffect transition="in" filter="barn(outHorizontal)">
                                      <p:cBhvr>
                                        <p:cTn id="26"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C333B7-809E-02C2-556A-53D1207A12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1553" y="35806"/>
            <a:ext cx="945944" cy="945944"/>
          </a:xfrm>
          <a:prstGeom prst="rect">
            <a:avLst/>
          </a:prstGeom>
        </p:spPr>
      </p:pic>
      <p:sp>
        <p:nvSpPr>
          <p:cNvPr id="4" name="Rectangle 3">
            <a:extLst>
              <a:ext uri="{FF2B5EF4-FFF2-40B4-BE49-F238E27FC236}">
                <a16:creationId xmlns:a16="http://schemas.microsoft.com/office/drawing/2014/main" id="{510F858F-04DE-2556-8AF3-6D96C6675554}"/>
              </a:ext>
            </a:extLst>
          </p:cNvPr>
          <p:cNvSpPr/>
          <p:nvPr/>
        </p:nvSpPr>
        <p:spPr>
          <a:xfrm>
            <a:off x="-702527" y="512957"/>
            <a:ext cx="11351942" cy="4059043"/>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910;p31">
            <a:extLst>
              <a:ext uri="{FF2B5EF4-FFF2-40B4-BE49-F238E27FC236}">
                <a16:creationId xmlns:a16="http://schemas.microsoft.com/office/drawing/2014/main" id="{F5E9377F-5766-E66E-5048-43366C792A15}"/>
              </a:ext>
            </a:extLst>
          </p:cNvPr>
          <p:cNvSpPr txBox="1">
            <a:spLocks/>
          </p:cNvSpPr>
          <p:nvPr/>
        </p:nvSpPr>
        <p:spPr>
          <a:xfrm>
            <a:off x="3655418" y="294512"/>
            <a:ext cx="5488581"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500">
                <a:ln w="12700">
                  <a:solidFill>
                    <a:schemeClr val="accent5"/>
                  </a:solidFill>
                </a:ln>
                <a:solidFill>
                  <a:srgbClr val="002060"/>
                </a:solidFill>
                <a:latin typeface="UTM Thanh Nhac TL" panose="02040603050506020204" pitchFamily="18" charset="0"/>
              </a:rPr>
              <a:t>Tìm hiểu bài</a:t>
            </a:r>
          </a:p>
        </p:txBody>
      </p:sp>
      <p:grpSp>
        <p:nvGrpSpPr>
          <p:cNvPr id="16" name="Group 15">
            <a:extLst>
              <a:ext uri="{FF2B5EF4-FFF2-40B4-BE49-F238E27FC236}">
                <a16:creationId xmlns:a16="http://schemas.microsoft.com/office/drawing/2014/main" id="{BCA278C7-E013-EA8A-FAE0-165136BC54D2}"/>
              </a:ext>
            </a:extLst>
          </p:cNvPr>
          <p:cNvGrpSpPr/>
          <p:nvPr/>
        </p:nvGrpSpPr>
        <p:grpSpPr>
          <a:xfrm rot="20669035">
            <a:off x="-327127" y="48294"/>
            <a:ext cx="3479180" cy="1582265"/>
            <a:chOff x="2303081" y="2295860"/>
            <a:chExt cx="3866191" cy="1860883"/>
          </a:xfrm>
        </p:grpSpPr>
        <p:sp>
          <p:nvSpPr>
            <p:cNvPr id="17" name="Freeform: Shape 16">
              <a:extLst>
                <a:ext uri="{FF2B5EF4-FFF2-40B4-BE49-F238E27FC236}">
                  <a16:creationId xmlns:a16="http://schemas.microsoft.com/office/drawing/2014/main" id="{C7A89C19-1E70-352E-E982-2CC5952150B3}"/>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18" name="TextBox 17">
              <a:extLst>
                <a:ext uri="{FF2B5EF4-FFF2-40B4-BE49-F238E27FC236}">
                  <a16:creationId xmlns:a16="http://schemas.microsoft.com/office/drawing/2014/main" id="{9FC80632-915A-6F69-C9BE-2C4311FE3896}"/>
                </a:ext>
              </a:extLst>
            </p:cNvPr>
            <p:cNvSpPr txBox="1"/>
            <p:nvPr/>
          </p:nvSpPr>
          <p:spPr>
            <a:xfrm rot="21373733">
              <a:off x="2303081" y="2871348"/>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rPr>
                <a:t>Trò chơi</a:t>
              </a:r>
              <a:endParaRPr lang="vi-VN"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pic>
        <p:nvPicPr>
          <p:cNvPr id="42" name="Picture 41">
            <a:hlinkClick r:id="rId3" action="ppaction://hlinksldjump"/>
            <a:extLst>
              <a:ext uri="{FF2B5EF4-FFF2-40B4-BE49-F238E27FC236}">
                <a16:creationId xmlns:a16="http://schemas.microsoft.com/office/drawing/2014/main" id="{66B74D8A-0011-A1F4-72E2-1FB8D9FD5F0C}"/>
              </a:ext>
            </a:extLst>
          </p:cNvPr>
          <p:cNvPicPr>
            <a:picLocks noChangeAspect="1"/>
          </p:cNvPicPr>
          <p:nvPr/>
        </p:nvPicPr>
        <p:blipFill>
          <a:blip r:embed="rId4"/>
          <a:stretch>
            <a:fillRect/>
          </a:stretch>
        </p:blipFill>
        <p:spPr>
          <a:xfrm>
            <a:off x="225423" y="2155111"/>
            <a:ext cx="2315735" cy="2882854"/>
          </a:xfrm>
          <a:prstGeom prst="rect">
            <a:avLst/>
          </a:prstGeom>
        </p:spPr>
      </p:pic>
      <p:pic>
        <p:nvPicPr>
          <p:cNvPr id="43" name="Picture 42">
            <a:hlinkClick r:id="rId5" action="ppaction://hlinksldjump"/>
            <a:extLst>
              <a:ext uri="{FF2B5EF4-FFF2-40B4-BE49-F238E27FC236}">
                <a16:creationId xmlns:a16="http://schemas.microsoft.com/office/drawing/2014/main" id="{E4A3E8FE-CD9E-92C7-0529-6523E2B451B0}"/>
              </a:ext>
            </a:extLst>
          </p:cNvPr>
          <p:cNvPicPr>
            <a:picLocks noChangeAspect="1"/>
          </p:cNvPicPr>
          <p:nvPr/>
        </p:nvPicPr>
        <p:blipFill>
          <a:blip r:embed="rId6"/>
          <a:stretch>
            <a:fillRect/>
          </a:stretch>
        </p:blipFill>
        <p:spPr>
          <a:xfrm>
            <a:off x="2305383" y="2707948"/>
            <a:ext cx="2085013" cy="2603218"/>
          </a:xfrm>
          <a:prstGeom prst="rect">
            <a:avLst/>
          </a:prstGeom>
        </p:spPr>
      </p:pic>
      <p:pic>
        <p:nvPicPr>
          <p:cNvPr id="44" name="Picture 43">
            <a:hlinkClick r:id="rId7" action="ppaction://hlinksldjump"/>
            <a:extLst>
              <a:ext uri="{FF2B5EF4-FFF2-40B4-BE49-F238E27FC236}">
                <a16:creationId xmlns:a16="http://schemas.microsoft.com/office/drawing/2014/main" id="{C64D307C-B015-D7D4-5AB7-CF8BF669B84E}"/>
              </a:ext>
            </a:extLst>
          </p:cNvPr>
          <p:cNvPicPr>
            <a:picLocks noChangeAspect="1"/>
          </p:cNvPicPr>
          <p:nvPr/>
        </p:nvPicPr>
        <p:blipFill>
          <a:blip r:embed="rId8"/>
          <a:stretch>
            <a:fillRect/>
          </a:stretch>
        </p:blipFill>
        <p:spPr>
          <a:xfrm>
            <a:off x="4532866" y="2364292"/>
            <a:ext cx="2315735" cy="2882854"/>
          </a:xfrm>
          <a:prstGeom prst="rect">
            <a:avLst/>
          </a:prstGeom>
        </p:spPr>
      </p:pic>
      <p:pic>
        <p:nvPicPr>
          <p:cNvPr id="45" name="Picture 44">
            <a:hlinkClick r:id="rId9" action="ppaction://hlinksldjump"/>
            <a:extLst>
              <a:ext uri="{FF2B5EF4-FFF2-40B4-BE49-F238E27FC236}">
                <a16:creationId xmlns:a16="http://schemas.microsoft.com/office/drawing/2014/main" id="{0DE95429-2B20-4694-71DF-0CD7463D8CA8}"/>
              </a:ext>
            </a:extLst>
          </p:cNvPr>
          <p:cNvPicPr>
            <a:picLocks noChangeAspect="1"/>
          </p:cNvPicPr>
          <p:nvPr/>
        </p:nvPicPr>
        <p:blipFill>
          <a:blip r:embed="rId10"/>
          <a:stretch>
            <a:fillRect/>
          </a:stretch>
        </p:blipFill>
        <p:spPr>
          <a:xfrm>
            <a:off x="6848601" y="2707948"/>
            <a:ext cx="2091109" cy="2603218"/>
          </a:xfrm>
          <a:prstGeom prst="rect">
            <a:avLst/>
          </a:prstGeom>
        </p:spPr>
      </p:pic>
      <p:pic>
        <p:nvPicPr>
          <p:cNvPr id="2" name="Picture 1">
            <a:hlinkClick r:id="rId11" action="ppaction://hlinksldjump"/>
            <a:extLst>
              <a:ext uri="{FF2B5EF4-FFF2-40B4-BE49-F238E27FC236}">
                <a16:creationId xmlns:a16="http://schemas.microsoft.com/office/drawing/2014/main" id="{3AE82074-C01B-7F9C-B8FA-7CD32ADC1748}"/>
              </a:ext>
            </a:extLst>
          </p:cNvPr>
          <p:cNvPicPr>
            <a:picLocks noChangeAspect="1"/>
          </p:cNvPicPr>
          <p:nvPr/>
        </p:nvPicPr>
        <p:blipFill>
          <a:blip r:embed="rId12"/>
          <a:stretch>
            <a:fillRect/>
          </a:stretch>
        </p:blipFill>
        <p:spPr>
          <a:xfrm>
            <a:off x="-226915" y="1149204"/>
            <a:ext cx="7992549" cy="1085182"/>
          </a:xfrm>
          <a:prstGeom prst="rect">
            <a:avLst/>
          </a:prstGeom>
        </p:spPr>
      </p:pic>
    </p:spTree>
    <p:extLst>
      <p:ext uri="{BB962C8B-B14F-4D97-AF65-F5344CB8AC3E}">
        <p14:creationId xmlns:p14="http://schemas.microsoft.com/office/powerpoint/2010/main" val="1508297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7"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2000"/>
                                        <p:tgtEl>
                                          <p:spTgt spid="43"/>
                                        </p:tgtEl>
                                      </p:cBhvr>
                                    </p:animEffect>
                                    <p:anim calcmode="lin" valueType="num">
                                      <p:cBhvr>
                                        <p:cTn id="14" dur="2000" fill="hold"/>
                                        <p:tgtEl>
                                          <p:spTgt spid="43"/>
                                        </p:tgtEl>
                                        <p:attrNameLst>
                                          <p:attrName>ppt_x</p:attrName>
                                        </p:attrNameLst>
                                      </p:cBhvr>
                                      <p:tavLst>
                                        <p:tav tm="0">
                                          <p:val>
                                            <p:strVal val="#ppt_x"/>
                                          </p:val>
                                        </p:tav>
                                        <p:tav tm="100000">
                                          <p:val>
                                            <p:strVal val="#ppt_x"/>
                                          </p:val>
                                        </p:tav>
                                      </p:tavLst>
                                    </p:anim>
                                    <p:anim calcmode="lin" valueType="num">
                                      <p:cBhvr>
                                        <p:cTn id="15" dur="1800" decel="100000" fill="hold"/>
                                        <p:tgtEl>
                                          <p:spTgt spid="43"/>
                                        </p:tgtEl>
                                        <p:attrNameLst>
                                          <p:attrName>ppt_y</p:attrName>
                                        </p:attrNameLst>
                                      </p:cBhvr>
                                      <p:tavLst>
                                        <p:tav tm="0">
                                          <p:val>
                                            <p:strVal val="#ppt_y+1"/>
                                          </p:val>
                                        </p:tav>
                                        <p:tav tm="100000">
                                          <p:val>
                                            <p:strVal val="#ppt_y-.03"/>
                                          </p:val>
                                        </p:tav>
                                      </p:tavLst>
                                    </p:anim>
                                    <p:anim calcmode="lin" valueType="num">
                                      <p:cBhvr>
                                        <p:cTn id="16" dur="1" accel="100000" fill="hold">
                                          <p:stCondLst>
                                            <p:cond delay="1999"/>
                                          </p:stCondLst>
                                        </p:cTn>
                                        <p:tgtEl>
                                          <p:spTgt spid="43"/>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1000"/>
                                        <p:tgtEl>
                                          <p:spTgt spid="42"/>
                                        </p:tgtEl>
                                      </p:cBhvr>
                                    </p:animEffect>
                                    <p:anim calcmode="lin" valueType="num">
                                      <p:cBhvr>
                                        <p:cTn id="20" dur="1000" fill="hold"/>
                                        <p:tgtEl>
                                          <p:spTgt spid="42"/>
                                        </p:tgtEl>
                                        <p:attrNameLst>
                                          <p:attrName>ppt_x</p:attrName>
                                        </p:attrNameLst>
                                      </p:cBhvr>
                                      <p:tavLst>
                                        <p:tav tm="0">
                                          <p:val>
                                            <p:strVal val="#ppt_x"/>
                                          </p:val>
                                        </p:tav>
                                        <p:tav tm="100000">
                                          <p:val>
                                            <p:strVal val="#ppt_x"/>
                                          </p:val>
                                        </p:tav>
                                      </p:tavLst>
                                    </p:anim>
                                    <p:anim calcmode="lin" valueType="num">
                                      <p:cBhvr>
                                        <p:cTn id="21" dur="900" decel="100000" fill="hold"/>
                                        <p:tgtEl>
                                          <p:spTgt spid="4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2000"/>
                                        <p:tgtEl>
                                          <p:spTgt spid="44"/>
                                        </p:tgtEl>
                                      </p:cBhvr>
                                    </p:animEffect>
                                    <p:anim calcmode="lin" valueType="num">
                                      <p:cBhvr>
                                        <p:cTn id="26" dur="2000" fill="hold"/>
                                        <p:tgtEl>
                                          <p:spTgt spid="44"/>
                                        </p:tgtEl>
                                        <p:attrNameLst>
                                          <p:attrName>ppt_x</p:attrName>
                                        </p:attrNameLst>
                                      </p:cBhvr>
                                      <p:tavLst>
                                        <p:tav tm="0">
                                          <p:val>
                                            <p:strVal val="#ppt_x"/>
                                          </p:val>
                                        </p:tav>
                                        <p:tav tm="100000">
                                          <p:val>
                                            <p:strVal val="#ppt_x"/>
                                          </p:val>
                                        </p:tav>
                                      </p:tavLst>
                                    </p:anim>
                                    <p:anim calcmode="lin" valueType="num">
                                      <p:cBhvr>
                                        <p:cTn id="27" dur="1800" decel="100000" fill="hold"/>
                                        <p:tgtEl>
                                          <p:spTgt spid="44"/>
                                        </p:tgtEl>
                                        <p:attrNameLst>
                                          <p:attrName>ppt_y</p:attrName>
                                        </p:attrNameLst>
                                      </p:cBhvr>
                                      <p:tavLst>
                                        <p:tav tm="0">
                                          <p:val>
                                            <p:strVal val="#ppt_y+1"/>
                                          </p:val>
                                        </p:tav>
                                        <p:tav tm="100000">
                                          <p:val>
                                            <p:strVal val="#ppt_y-.03"/>
                                          </p:val>
                                        </p:tav>
                                      </p:tavLst>
                                    </p:anim>
                                    <p:anim calcmode="lin" valueType="num">
                                      <p:cBhvr>
                                        <p:cTn id="28" dur="1" accel="100000" fill="hold">
                                          <p:stCondLst>
                                            <p:cond delay="1999"/>
                                          </p:stCondLst>
                                        </p:cTn>
                                        <p:tgtEl>
                                          <p:spTgt spid="44"/>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2000"/>
                                        <p:tgtEl>
                                          <p:spTgt spid="45"/>
                                        </p:tgtEl>
                                      </p:cBhvr>
                                    </p:animEffect>
                                    <p:anim calcmode="lin" valueType="num">
                                      <p:cBhvr>
                                        <p:cTn id="32" dur="2000" fill="hold"/>
                                        <p:tgtEl>
                                          <p:spTgt spid="45"/>
                                        </p:tgtEl>
                                        <p:attrNameLst>
                                          <p:attrName>ppt_x</p:attrName>
                                        </p:attrNameLst>
                                      </p:cBhvr>
                                      <p:tavLst>
                                        <p:tav tm="0">
                                          <p:val>
                                            <p:strVal val="#ppt_x"/>
                                          </p:val>
                                        </p:tav>
                                        <p:tav tm="100000">
                                          <p:val>
                                            <p:strVal val="#ppt_x"/>
                                          </p:val>
                                        </p:tav>
                                      </p:tavLst>
                                    </p:anim>
                                    <p:anim calcmode="lin" valueType="num">
                                      <p:cBhvr>
                                        <p:cTn id="33" dur="1800" decel="100000" fill="hold"/>
                                        <p:tgtEl>
                                          <p:spTgt spid="45"/>
                                        </p:tgtEl>
                                        <p:attrNameLst>
                                          <p:attrName>ppt_y</p:attrName>
                                        </p:attrNameLst>
                                      </p:cBhvr>
                                      <p:tavLst>
                                        <p:tav tm="0">
                                          <p:val>
                                            <p:strVal val="#ppt_y+1"/>
                                          </p:val>
                                        </p:tav>
                                        <p:tav tm="100000">
                                          <p:val>
                                            <p:strVal val="#ppt_y-.03"/>
                                          </p:val>
                                        </p:tav>
                                      </p:tavLst>
                                    </p:anim>
                                    <p:anim calcmode="lin" valueType="num">
                                      <p:cBhvr>
                                        <p:cTn id="34" dur="1" accel="100000" fill="hold">
                                          <p:stCondLst>
                                            <p:cond delay="1999"/>
                                          </p:stCondLst>
                                        </p:cTn>
                                        <p:tgtEl>
                                          <p:spTgt spid="45"/>
                                        </p:tgtEl>
                                        <p:attrNameLst>
                                          <p:attrName>ppt_y</p:attrName>
                                        </p:attrNameLst>
                                      </p:cBhvr>
                                      <p:tavLst>
                                        <p:tav tm="0">
                                          <p:val>
                                            <p:strVal val="#ppt_y-.03"/>
                                          </p:val>
                                        </p:tav>
                                        <p:tav tm="100000">
                                          <p:val>
                                            <p:strVal val="#ppt_y"/>
                                          </p:val>
                                        </p:tav>
                                      </p:tavLst>
                                    </p:anim>
                                  </p:childTnLst>
                                </p:cTn>
                              </p:par>
                              <p:par>
                                <p:cTn id="35" presetID="32" presetClass="emph" presetSubtype="0" fill="hold" nodeType="withEffect">
                                  <p:stCondLst>
                                    <p:cond delay="0"/>
                                  </p:stCondLst>
                                  <p:childTnLst>
                                    <p:animRot by="120000">
                                      <p:cBhvr>
                                        <p:cTn id="36" dur="200" fill="hold">
                                          <p:stCondLst>
                                            <p:cond delay="0"/>
                                          </p:stCondLst>
                                        </p:cTn>
                                        <p:tgtEl>
                                          <p:spTgt spid="43"/>
                                        </p:tgtEl>
                                        <p:attrNameLst>
                                          <p:attrName>r</p:attrName>
                                        </p:attrNameLst>
                                      </p:cBhvr>
                                    </p:animRot>
                                    <p:animRot by="-240000">
                                      <p:cBhvr>
                                        <p:cTn id="37" dur="400" fill="hold">
                                          <p:stCondLst>
                                            <p:cond delay="400"/>
                                          </p:stCondLst>
                                        </p:cTn>
                                        <p:tgtEl>
                                          <p:spTgt spid="43"/>
                                        </p:tgtEl>
                                        <p:attrNameLst>
                                          <p:attrName>r</p:attrName>
                                        </p:attrNameLst>
                                      </p:cBhvr>
                                    </p:animRot>
                                    <p:animRot by="240000">
                                      <p:cBhvr>
                                        <p:cTn id="38" dur="400" fill="hold">
                                          <p:stCondLst>
                                            <p:cond delay="800"/>
                                          </p:stCondLst>
                                        </p:cTn>
                                        <p:tgtEl>
                                          <p:spTgt spid="43"/>
                                        </p:tgtEl>
                                        <p:attrNameLst>
                                          <p:attrName>r</p:attrName>
                                        </p:attrNameLst>
                                      </p:cBhvr>
                                    </p:animRot>
                                    <p:animRot by="-240000">
                                      <p:cBhvr>
                                        <p:cTn id="39" dur="400" fill="hold">
                                          <p:stCondLst>
                                            <p:cond delay="1200"/>
                                          </p:stCondLst>
                                        </p:cTn>
                                        <p:tgtEl>
                                          <p:spTgt spid="43"/>
                                        </p:tgtEl>
                                        <p:attrNameLst>
                                          <p:attrName>r</p:attrName>
                                        </p:attrNameLst>
                                      </p:cBhvr>
                                    </p:animRot>
                                    <p:animRot by="120000">
                                      <p:cBhvr>
                                        <p:cTn id="40" dur="400" fill="hold">
                                          <p:stCondLst>
                                            <p:cond delay="1600"/>
                                          </p:stCondLst>
                                        </p:cTn>
                                        <p:tgtEl>
                                          <p:spTgt spid="43"/>
                                        </p:tgtEl>
                                        <p:attrNameLst>
                                          <p:attrName>r</p:attrName>
                                        </p:attrNameLst>
                                      </p:cBhvr>
                                    </p:animRot>
                                  </p:childTnLst>
                                </p:cTn>
                              </p:par>
                            </p:childTnLst>
                          </p:cTn>
                        </p:par>
                        <p:par>
                          <p:cTn id="41" fill="hold">
                            <p:stCondLst>
                              <p:cond delay="2000"/>
                            </p:stCondLst>
                            <p:childTnLst>
                              <p:par>
                                <p:cTn id="42" presetID="8" presetClass="emph" presetSubtype="0" repeatCount="indefinite" fill="hold" nodeType="afterEffect">
                                  <p:stCondLst>
                                    <p:cond delay="0"/>
                                  </p:stCondLst>
                                  <p:childTnLst>
                                    <p:animRot by="21600000">
                                      <p:cBhvr>
                                        <p:cTn id="43" dur="2000" fill="hold"/>
                                        <p:tgtEl>
                                          <p:spTgt spid="3"/>
                                        </p:tgtEl>
                                        <p:attrNameLst>
                                          <p:attrName>r</p:attrName>
                                        </p:attrNameLst>
                                      </p:cBhvr>
                                    </p:animRot>
                                  </p:childTnLst>
                                </p:cTn>
                              </p:par>
                              <p:par>
                                <p:cTn id="44" presetID="32" presetClass="emph" presetSubtype="0" fill="hold" nodeType="withEffect">
                                  <p:stCondLst>
                                    <p:cond delay="0"/>
                                  </p:stCondLst>
                                  <p:childTnLst>
                                    <p:animRot by="120000">
                                      <p:cBhvr>
                                        <p:cTn id="45" dur="200" fill="hold">
                                          <p:stCondLst>
                                            <p:cond delay="0"/>
                                          </p:stCondLst>
                                        </p:cTn>
                                        <p:tgtEl>
                                          <p:spTgt spid="44"/>
                                        </p:tgtEl>
                                        <p:attrNameLst>
                                          <p:attrName>r</p:attrName>
                                        </p:attrNameLst>
                                      </p:cBhvr>
                                    </p:animRot>
                                    <p:animRot by="-240000">
                                      <p:cBhvr>
                                        <p:cTn id="46" dur="400" fill="hold">
                                          <p:stCondLst>
                                            <p:cond delay="400"/>
                                          </p:stCondLst>
                                        </p:cTn>
                                        <p:tgtEl>
                                          <p:spTgt spid="44"/>
                                        </p:tgtEl>
                                        <p:attrNameLst>
                                          <p:attrName>r</p:attrName>
                                        </p:attrNameLst>
                                      </p:cBhvr>
                                    </p:animRot>
                                    <p:animRot by="240000">
                                      <p:cBhvr>
                                        <p:cTn id="47" dur="400" fill="hold">
                                          <p:stCondLst>
                                            <p:cond delay="800"/>
                                          </p:stCondLst>
                                        </p:cTn>
                                        <p:tgtEl>
                                          <p:spTgt spid="44"/>
                                        </p:tgtEl>
                                        <p:attrNameLst>
                                          <p:attrName>r</p:attrName>
                                        </p:attrNameLst>
                                      </p:cBhvr>
                                    </p:animRot>
                                    <p:animRot by="-240000">
                                      <p:cBhvr>
                                        <p:cTn id="48" dur="400" fill="hold">
                                          <p:stCondLst>
                                            <p:cond delay="1200"/>
                                          </p:stCondLst>
                                        </p:cTn>
                                        <p:tgtEl>
                                          <p:spTgt spid="44"/>
                                        </p:tgtEl>
                                        <p:attrNameLst>
                                          <p:attrName>r</p:attrName>
                                        </p:attrNameLst>
                                      </p:cBhvr>
                                    </p:animRot>
                                    <p:animRot by="120000">
                                      <p:cBhvr>
                                        <p:cTn id="49" dur="400" fill="hold">
                                          <p:stCondLst>
                                            <p:cond delay="1600"/>
                                          </p:stCondLst>
                                        </p:cTn>
                                        <p:tgtEl>
                                          <p:spTgt spid="44"/>
                                        </p:tgtEl>
                                        <p:attrNameLst>
                                          <p:attrName>r</p:attrName>
                                        </p:attrNameLst>
                                      </p:cBhvr>
                                    </p:animRot>
                                  </p:childTnLst>
                                </p:cTn>
                              </p:par>
                              <p:par>
                                <p:cTn id="50" presetID="32" presetClass="emph" presetSubtype="0" fill="hold" nodeType="withEffect">
                                  <p:stCondLst>
                                    <p:cond delay="0"/>
                                  </p:stCondLst>
                                  <p:childTnLst>
                                    <p:animRot by="120000">
                                      <p:cBhvr>
                                        <p:cTn id="51" dur="200" fill="hold">
                                          <p:stCondLst>
                                            <p:cond delay="0"/>
                                          </p:stCondLst>
                                        </p:cTn>
                                        <p:tgtEl>
                                          <p:spTgt spid="45"/>
                                        </p:tgtEl>
                                        <p:attrNameLst>
                                          <p:attrName>r</p:attrName>
                                        </p:attrNameLst>
                                      </p:cBhvr>
                                    </p:animRot>
                                    <p:animRot by="-240000">
                                      <p:cBhvr>
                                        <p:cTn id="52" dur="400" fill="hold">
                                          <p:stCondLst>
                                            <p:cond delay="400"/>
                                          </p:stCondLst>
                                        </p:cTn>
                                        <p:tgtEl>
                                          <p:spTgt spid="45"/>
                                        </p:tgtEl>
                                        <p:attrNameLst>
                                          <p:attrName>r</p:attrName>
                                        </p:attrNameLst>
                                      </p:cBhvr>
                                    </p:animRot>
                                    <p:animRot by="240000">
                                      <p:cBhvr>
                                        <p:cTn id="53" dur="400" fill="hold">
                                          <p:stCondLst>
                                            <p:cond delay="800"/>
                                          </p:stCondLst>
                                        </p:cTn>
                                        <p:tgtEl>
                                          <p:spTgt spid="45"/>
                                        </p:tgtEl>
                                        <p:attrNameLst>
                                          <p:attrName>r</p:attrName>
                                        </p:attrNameLst>
                                      </p:cBhvr>
                                    </p:animRot>
                                    <p:animRot by="-240000">
                                      <p:cBhvr>
                                        <p:cTn id="54" dur="400" fill="hold">
                                          <p:stCondLst>
                                            <p:cond delay="1200"/>
                                          </p:stCondLst>
                                        </p:cTn>
                                        <p:tgtEl>
                                          <p:spTgt spid="45"/>
                                        </p:tgtEl>
                                        <p:attrNameLst>
                                          <p:attrName>r</p:attrName>
                                        </p:attrNameLst>
                                      </p:cBhvr>
                                    </p:animRot>
                                    <p:animRot by="120000">
                                      <p:cBhvr>
                                        <p:cTn id="55" dur="400" fill="hold">
                                          <p:stCondLst>
                                            <p:cond delay="1600"/>
                                          </p:stCondLst>
                                        </p:cTn>
                                        <p:tgtEl>
                                          <p:spTgt spid="45"/>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wipe(right)">
                                      <p:cBhvr>
                                        <p:cTn id="60" dur="500"/>
                                        <p:tgtEl>
                                          <p:spTgt spid="5"/>
                                        </p:tgtEl>
                                      </p:cBhvr>
                                    </p:animEffect>
                                  </p:childTnLst>
                                </p:cTn>
                              </p:par>
                            </p:childTnLst>
                          </p:cTn>
                        </p:par>
                        <p:par>
                          <p:cTn id="61" fill="hold">
                            <p:stCondLst>
                              <p:cond delay="500"/>
                            </p:stCondLst>
                            <p:childTnLst>
                              <p:par>
                                <p:cTn id="62" presetID="53" presetClass="entr" presetSubtype="16"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500" fill="hold"/>
                                        <p:tgtEl>
                                          <p:spTgt spid="16"/>
                                        </p:tgtEl>
                                        <p:attrNameLst>
                                          <p:attrName>ppt_w</p:attrName>
                                        </p:attrNameLst>
                                      </p:cBhvr>
                                      <p:tavLst>
                                        <p:tav tm="0">
                                          <p:val>
                                            <p:fltVal val="0"/>
                                          </p:val>
                                        </p:tav>
                                        <p:tav tm="100000">
                                          <p:val>
                                            <p:strVal val="#ppt_w"/>
                                          </p:val>
                                        </p:tav>
                                      </p:tavLst>
                                    </p:anim>
                                    <p:anim calcmode="lin" valueType="num">
                                      <p:cBhvr>
                                        <p:cTn id="65" dur="500" fill="hold"/>
                                        <p:tgtEl>
                                          <p:spTgt spid="16"/>
                                        </p:tgtEl>
                                        <p:attrNameLst>
                                          <p:attrName>ppt_h</p:attrName>
                                        </p:attrNameLst>
                                      </p:cBhvr>
                                      <p:tavLst>
                                        <p:tav tm="0">
                                          <p:val>
                                            <p:fltVal val="0"/>
                                          </p:val>
                                        </p:tav>
                                        <p:tav tm="100000">
                                          <p:val>
                                            <p:strVal val="#ppt_h"/>
                                          </p:val>
                                        </p:tav>
                                      </p:tavLst>
                                    </p:anim>
                                    <p:animEffect transition="in" filter="fade">
                                      <p:cBhvr>
                                        <p:cTn id="66" dur="500"/>
                                        <p:tgtEl>
                                          <p:spTgt spid="16"/>
                                        </p:tgtEl>
                                      </p:cBhvr>
                                    </p:animEffect>
                                  </p:childTnLst>
                                </p:cTn>
                              </p:par>
                            </p:childTnLst>
                          </p:cTn>
                        </p:par>
                        <p:par>
                          <p:cTn id="67" fill="hold">
                            <p:stCondLst>
                              <p:cond delay="1000"/>
                            </p:stCondLst>
                            <p:childTnLst>
                              <p:par>
                                <p:cTn id="68" presetID="37" presetClass="entr" presetSubtype="0" fill="hold"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1000"/>
                                        <p:tgtEl>
                                          <p:spTgt spid="2"/>
                                        </p:tgtEl>
                                      </p:cBhvr>
                                    </p:animEffect>
                                    <p:anim calcmode="lin" valueType="num">
                                      <p:cBhvr>
                                        <p:cTn id="71" dur="1000" fill="hold"/>
                                        <p:tgtEl>
                                          <p:spTgt spid="2"/>
                                        </p:tgtEl>
                                        <p:attrNameLst>
                                          <p:attrName>ppt_x</p:attrName>
                                        </p:attrNameLst>
                                      </p:cBhvr>
                                      <p:tavLst>
                                        <p:tav tm="0">
                                          <p:val>
                                            <p:strVal val="#ppt_x"/>
                                          </p:val>
                                        </p:tav>
                                        <p:tav tm="100000">
                                          <p:val>
                                            <p:strVal val="#ppt_x"/>
                                          </p:val>
                                        </p:tav>
                                      </p:tavLst>
                                    </p:anim>
                                    <p:anim calcmode="lin" valueType="num">
                                      <p:cBhvr>
                                        <p:cTn id="72" dur="900" decel="100000" fill="hold"/>
                                        <p:tgtEl>
                                          <p:spTgt spid="2"/>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42"/>
                    </p:tgtEl>
                  </p:cond>
                </p:stCondLst>
                <p:endSync evt="end" delay="0">
                  <p:rtn val="all"/>
                </p:endSync>
                <p:childTnLst>
                  <p:par>
                    <p:cTn id="75" fill="hold">
                      <p:stCondLst>
                        <p:cond delay="0"/>
                      </p:stCondLst>
                      <p:childTnLst>
                        <p:par>
                          <p:cTn id="76" fill="hold">
                            <p:stCondLst>
                              <p:cond delay="0"/>
                            </p:stCondLst>
                            <p:childTnLst>
                              <p:par>
                                <p:cTn id="77" presetID="53" presetClass="exit" presetSubtype="32" fill="hold" nodeType="clickEffect">
                                  <p:stCondLst>
                                    <p:cond delay="0"/>
                                  </p:stCondLst>
                                  <p:childTnLst>
                                    <p:anim calcmode="lin" valueType="num">
                                      <p:cBhvr>
                                        <p:cTn id="78" dur="500"/>
                                        <p:tgtEl>
                                          <p:spTgt spid="42"/>
                                        </p:tgtEl>
                                        <p:attrNameLst>
                                          <p:attrName>ppt_w</p:attrName>
                                        </p:attrNameLst>
                                      </p:cBhvr>
                                      <p:tavLst>
                                        <p:tav tm="0">
                                          <p:val>
                                            <p:strVal val="ppt_w"/>
                                          </p:val>
                                        </p:tav>
                                        <p:tav tm="100000">
                                          <p:val>
                                            <p:fltVal val="0"/>
                                          </p:val>
                                        </p:tav>
                                      </p:tavLst>
                                    </p:anim>
                                    <p:anim calcmode="lin" valueType="num">
                                      <p:cBhvr>
                                        <p:cTn id="79" dur="500"/>
                                        <p:tgtEl>
                                          <p:spTgt spid="42"/>
                                        </p:tgtEl>
                                        <p:attrNameLst>
                                          <p:attrName>ppt_h</p:attrName>
                                        </p:attrNameLst>
                                      </p:cBhvr>
                                      <p:tavLst>
                                        <p:tav tm="0">
                                          <p:val>
                                            <p:strVal val="ppt_h"/>
                                          </p:val>
                                        </p:tav>
                                        <p:tav tm="100000">
                                          <p:val>
                                            <p:fltVal val="0"/>
                                          </p:val>
                                        </p:tav>
                                      </p:tavLst>
                                    </p:anim>
                                    <p:animEffect transition="out" filter="fade">
                                      <p:cBhvr>
                                        <p:cTn id="80" dur="500"/>
                                        <p:tgtEl>
                                          <p:spTgt spid="42"/>
                                        </p:tgtEl>
                                      </p:cBhvr>
                                    </p:animEffect>
                                    <p:set>
                                      <p:cBhvr>
                                        <p:cTn id="81"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82" restart="whenNotActive" fill="hold" evtFilter="cancelBubble" nodeType="interactiveSeq">
                <p:stCondLst>
                  <p:cond evt="onClick" delay="0">
                    <p:tgtEl>
                      <p:spTgt spid="43"/>
                    </p:tgtEl>
                  </p:cond>
                </p:stCondLst>
                <p:endSync evt="end" delay="0">
                  <p:rtn val="all"/>
                </p:endSync>
                <p:childTnLst>
                  <p:par>
                    <p:cTn id="83" fill="hold">
                      <p:stCondLst>
                        <p:cond delay="0"/>
                      </p:stCondLst>
                      <p:childTnLst>
                        <p:par>
                          <p:cTn id="84" fill="hold">
                            <p:stCondLst>
                              <p:cond delay="0"/>
                            </p:stCondLst>
                            <p:childTnLst>
                              <p:par>
                                <p:cTn id="85" presetID="53" presetClass="exit" presetSubtype="32" fill="hold" nodeType="clickEffect">
                                  <p:stCondLst>
                                    <p:cond delay="0"/>
                                  </p:stCondLst>
                                  <p:childTnLst>
                                    <p:anim calcmode="lin" valueType="num">
                                      <p:cBhvr>
                                        <p:cTn id="86" dur="500"/>
                                        <p:tgtEl>
                                          <p:spTgt spid="43"/>
                                        </p:tgtEl>
                                        <p:attrNameLst>
                                          <p:attrName>ppt_w</p:attrName>
                                        </p:attrNameLst>
                                      </p:cBhvr>
                                      <p:tavLst>
                                        <p:tav tm="0">
                                          <p:val>
                                            <p:strVal val="ppt_w"/>
                                          </p:val>
                                        </p:tav>
                                        <p:tav tm="100000">
                                          <p:val>
                                            <p:fltVal val="0"/>
                                          </p:val>
                                        </p:tav>
                                      </p:tavLst>
                                    </p:anim>
                                    <p:anim calcmode="lin" valueType="num">
                                      <p:cBhvr>
                                        <p:cTn id="87" dur="500"/>
                                        <p:tgtEl>
                                          <p:spTgt spid="43"/>
                                        </p:tgtEl>
                                        <p:attrNameLst>
                                          <p:attrName>ppt_h</p:attrName>
                                        </p:attrNameLst>
                                      </p:cBhvr>
                                      <p:tavLst>
                                        <p:tav tm="0">
                                          <p:val>
                                            <p:strVal val="ppt_h"/>
                                          </p:val>
                                        </p:tav>
                                        <p:tav tm="100000">
                                          <p:val>
                                            <p:fltVal val="0"/>
                                          </p:val>
                                        </p:tav>
                                      </p:tavLst>
                                    </p:anim>
                                    <p:animEffect transition="out" filter="fade">
                                      <p:cBhvr>
                                        <p:cTn id="88" dur="500"/>
                                        <p:tgtEl>
                                          <p:spTgt spid="43"/>
                                        </p:tgtEl>
                                      </p:cBhvr>
                                    </p:animEffect>
                                    <p:set>
                                      <p:cBhvr>
                                        <p:cTn id="89"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90" restart="whenNotActive" fill="hold" evtFilter="cancelBubble" nodeType="interactiveSeq">
                <p:stCondLst>
                  <p:cond evt="onClick" delay="0">
                    <p:tgtEl>
                      <p:spTgt spid="44"/>
                    </p:tgtEl>
                  </p:cond>
                </p:stCondLst>
                <p:endSync evt="end" delay="0">
                  <p:rtn val="all"/>
                </p:endSync>
                <p:childTnLst>
                  <p:par>
                    <p:cTn id="91" fill="hold">
                      <p:stCondLst>
                        <p:cond delay="0"/>
                      </p:stCondLst>
                      <p:childTnLst>
                        <p:par>
                          <p:cTn id="92" fill="hold">
                            <p:stCondLst>
                              <p:cond delay="0"/>
                            </p:stCondLst>
                            <p:childTnLst>
                              <p:par>
                                <p:cTn id="93" presetID="53" presetClass="exit" presetSubtype="32" fill="hold" nodeType="clickEffect">
                                  <p:stCondLst>
                                    <p:cond delay="0"/>
                                  </p:stCondLst>
                                  <p:childTnLst>
                                    <p:anim calcmode="lin" valueType="num">
                                      <p:cBhvr>
                                        <p:cTn id="94" dur="500"/>
                                        <p:tgtEl>
                                          <p:spTgt spid="44"/>
                                        </p:tgtEl>
                                        <p:attrNameLst>
                                          <p:attrName>ppt_w</p:attrName>
                                        </p:attrNameLst>
                                      </p:cBhvr>
                                      <p:tavLst>
                                        <p:tav tm="0">
                                          <p:val>
                                            <p:strVal val="ppt_w"/>
                                          </p:val>
                                        </p:tav>
                                        <p:tav tm="100000">
                                          <p:val>
                                            <p:fltVal val="0"/>
                                          </p:val>
                                        </p:tav>
                                      </p:tavLst>
                                    </p:anim>
                                    <p:anim calcmode="lin" valueType="num">
                                      <p:cBhvr>
                                        <p:cTn id="95" dur="500"/>
                                        <p:tgtEl>
                                          <p:spTgt spid="44"/>
                                        </p:tgtEl>
                                        <p:attrNameLst>
                                          <p:attrName>ppt_h</p:attrName>
                                        </p:attrNameLst>
                                      </p:cBhvr>
                                      <p:tavLst>
                                        <p:tav tm="0">
                                          <p:val>
                                            <p:strVal val="ppt_h"/>
                                          </p:val>
                                        </p:tav>
                                        <p:tav tm="100000">
                                          <p:val>
                                            <p:fltVal val="0"/>
                                          </p:val>
                                        </p:tav>
                                      </p:tavLst>
                                    </p:anim>
                                    <p:animEffect transition="out" filter="fade">
                                      <p:cBhvr>
                                        <p:cTn id="96" dur="500"/>
                                        <p:tgtEl>
                                          <p:spTgt spid="44"/>
                                        </p:tgtEl>
                                      </p:cBhvr>
                                    </p:animEffect>
                                    <p:set>
                                      <p:cBhvr>
                                        <p:cTn id="97"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98" restart="whenNotActive" fill="hold" evtFilter="cancelBubble" nodeType="interactiveSeq">
                <p:stCondLst>
                  <p:cond evt="onClick" delay="0">
                    <p:tgtEl>
                      <p:spTgt spid="45"/>
                    </p:tgtEl>
                  </p:cond>
                </p:stCondLst>
                <p:endSync evt="end" delay="0">
                  <p:rtn val="all"/>
                </p:endSync>
                <p:childTnLst>
                  <p:par>
                    <p:cTn id="99" fill="hold">
                      <p:stCondLst>
                        <p:cond delay="0"/>
                      </p:stCondLst>
                      <p:childTnLst>
                        <p:par>
                          <p:cTn id="100" fill="hold">
                            <p:stCondLst>
                              <p:cond delay="0"/>
                            </p:stCondLst>
                            <p:childTnLst>
                              <p:par>
                                <p:cTn id="101" presetID="53" presetClass="exit" presetSubtype="32" fill="hold" nodeType="clickEffect">
                                  <p:stCondLst>
                                    <p:cond delay="0"/>
                                  </p:stCondLst>
                                  <p:childTnLst>
                                    <p:anim calcmode="lin" valueType="num">
                                      <p:cBhvr>
                                        <p:cTn id="102" dur="500"/>
                                        <p:tgtEl>
                                          <p:spTgt spid="45"/>
                                        </p:tgtEl>
                                        <p:attrNameLst>
                                          <p:attrName>ppt_w</p:attrName>
                                        </p:attrNameLst>
                                      </p:cBhvr>
                                      <p:tavLst>
                                        <p:tav tm="0">
                                          <p:val>
                                            <p:strVal val="ppt_w"/>
                                          </p:val>
                                        </p:tav>
                                        <p:tav tm="100000">
                                          <p:val>
                                            <p:fltVal val="0"/>
                                          </p:val>
                                        </p:tav>
                                      </p:tavLst>
                                    </p:anim>
                                    <p:anim calcmode="lin" valueType="num">
                                      <p:cBhvr>
                                        <p:cTn id="103" dur="500"/>
                                        <p:tgtEl>
                                          <p:spTgt spid="45"/>
                                        </p:tgtEl>
                                        <p:attrNameLst>
                                          <p:attrName>ppt_h</p:attrName>
                                        </p:attrNameLst>
                                      </p:cBhvr>
                                      <p:tavLst>
                                        <p:tav tm="0">
                                          <p:val>
                                            <p:strVal val="ppt_h"/>
                                          </p:val>
                                        </p:tav>
                                        <p:tav tm="100000">
                                          <p:val>
                                            <p:fltVal val="0"/>
                                          </p:val>
                                        </p:tav>
                                      </p:tavLst>
                                    </p:anim>
                                    <p:animEffect transition="out" filter="fade">
                                      <p:cBhvr>
                                        <p:cTn id="104" dur="500"/>
                                        <p:tgtEl>
                                          <p:spTgt spid="45"/>
                                        </p:tgtEl>
                                      </p:cBhvr>
                                    </p:animEffect>
                                    <p:set>
                                      <p:cBhvr>
                                        <p:cTn id="105"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FDCEBF-84C9-C341-3D54-1BD3B7A120F5}"/>
              </a:ext>
            </a:extLst>
          </p:cNvPr>
          <p:cNvSpPr/>
          <p:nvPr/>
        </p:nvSpPr>
        <p:spPr>
          <a:xfrm>
            <a:off x="-539796" y="326365"/>
            <a:ext cx="11351942" cy="1704761"/>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A55AF1D-E58D-7555-540E-6D943337997F}"/>
              </a:ext>
            </a:extLst>
          </p:cNvPr>
          <p:cNvSpPr txBox="1"/>
          <p:nvPr/>
        </p:nvSpPr>
        <p:spPr>
          <a:xfrm>
            <a:off x="1093404" y="515309"/>
            <a:ext cx="7918860" cy="1191816"/>
          </a:xfrm>
          <a:prstGeom prst="roundRect">
            <a:avLst/>
          </a:prstGeom>
          <a:solidFill>
            <a:schemeClr val="accent5"/>
          </a:solidFill>
          <a:ln w="57150">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200" b="1" i="0">
                <a:solidFill>
                  <a:srgbClr val="000000"/>
                </a:solidFill>
                <a:effectLst/>
                <a:latin typeface="UTM Avo" panose="02040603050506020204" pitchFamily="18" charset="0"/>
                <a:ea typeface="Cambria" panose="02040503050406030204" pitchFamily="18" charset="0"/>
              </a:rPr>
              <a:t>Tìm những chi tiết thể hiện niềm vui </a:t>
            </a:r>
          </a:p>
          <a:p>
            <a:pPr algn="ctr"/>
            <a:r>
              <a:rPr lang="en-US" sz="3200" b="1" i="0">
                <a:solidFill>
                  <a:srgbClr val="000000"/>
                </a:solidFill>
                <a:effectLst/>
                <a:latin typeface="UTM Avo" panose="02040603050506020204" pitchFamily="18" charset="0"/>
                <a:ea typeface="Cambria" panose="02040503050406030204" pitchFamily="18" charset="0"/>
              </a:rPr>
              <a:t>khi gặp lại nhau của Chi và Sơn</a:t>
            </a:r>
            <a:endParaRPr lang="vi-VN" sz="3200" b="1" i="0">
              <a:solidFill>
                <a:srgbClr val="000000"/>
              </a:solidFill>
              <a:effectLst/>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DCD84D16-5613-52EE-477B-4D1020CD2A12}"/>
              </a:ext>
            </a:extLst>
          </p:cNvPr>
          <p:cNvSpPr txBox="1"/>
          <p:nvPr/>
        </p:nvSpPr>
        <p:spPr>
          <a:xfrm>
            <a:off x="891926" y="2216356"/>
            <a:ext cx="2337635" cy="1081980"/>
          </a:xfrm>
          <a:prstGeom prst="flowChartTerminator">
            <a:avLst/>
          </a:prstGeom>
          <a:solidFill>
            <a:schemeClr val="accent5"/>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2200" b="1">
                <a:solidFill>
                  <a:srgbClr val="002060"/>
                </a:solidFill>
                <a:effectLst/>
                <a:latin typeface="UTM Avo" panose="02040603050506020204" pitchFamily="18" charset="0"/>
                <a:ea typeface="Times New Roman" panose="02020603050405020304" pitchFamily="18" charset="0"/>
              </a:rPr>
              <a:t>Sơn vẫy Chi rối rít </a:t>
            </a:r>
            <a:endParaRPr lang="vi-VN" sz="2200" b="1" i="0">
              <a:solidFill>
                <a:srgbClr val="002060"/>
              </a:solidFill>
              <a:effectLst/>
              <a:latin typeface="Cambria" panose="02040503050406030204" pitchFamily="18" charset="0"/>
              <a:ea typeface="Cambria" panose="02040503050406030204" pitchFamily="18" charset="0"/>
            </a:endParaRPr>
          </a:p>
        </p:txBody>
      </p:sp>
      <p:pic>
        <p:nvPicPr>
          <p:cNvPr id="4" name="Picture 3">
            <a:hlinkClick r:id="rId2" action="ppaction://hlinksldjump"/>
            <a:extLst>
              <a:ext uri="{FF2B5EF4-FFF2-40B4-BE49-F238E27FC236}">
                <a16:creationId xmlns:a16="http://schemas.microsoft.com/office/drawing/2014/main" id="{D7171D79-1760-4B64-2719-F275BF692E1D}"/>
              </a:ext>
            </a:extLst>
          </p:cNvPr>
          <p:cNvPicPr>
            <a:picLocks noChangeAspect="1"/>
          </p:cNvPicPr>
          <p:nvPr/>
        </p:nvPicPr>
        <p:blipFill>
          <a:blip r:embed="rId3"/>
          <a:stretch>
            <a:fillRect/>
          </a:stretch>
        </p:blipFill>
        <p:spPr>
          <a:xfrm>
            <a:off x="0" y="304901"/>
            <a:ext cx="1417351" cy="1764457"/>
          </a:xfrm>
          <a:prstGeom prst="rect">
            <a:avLst/>
          </a:prstGeom>
        </p:spPr>
      </p:pic>
      <p:sp>
        <p:nvSpPr>
          <p:cNvPr id="8" name="TextBox 7">
            <a:extLst>
              <a:ext uri="{FF2B5EF4-FFF2-40B4-BE49-F238E27FC236}">
                <a16:creationId xmlns:a16="http://schemas.microsoft.com/office/drawing/2014/main" id="{3D95E070-B8F1-AE68-40B9-026450C843D1}"/>
              </a:ext>
            </a:extLst>
          </p:cNvPr>
          <p:cNvSpPr txBox="1"/>
          <p:nvPr/>
        </p:nvSpPr>
        <p:spPr>
          <a:xfrm>
            <a:off x="3360922" y="2216356"/>
            <a:ext cx="2405221" cy="1081980"/>
          </a:xfrm>
          <a:prstGeom prst="flowChartTerminator">
            <a:avLst/>
          </a:prstGeom>
          <a:solidFill>
            <a:schemeClr val="accent5"/>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2200" b="1">
                <a:solidFill>
                  <a:srgbClr val="002060"/>
                </a:solidFill>
                <a:effectLst/>
                <a:latin typeface="UTM Avo" panose="02040603050506020204" pitchFamily="18" charset="0"/>
                <a:ea typeface="Times New Roman" panose="02020603050405020304" pitchFamily="18" charset="0"/>
              </a:rPr>
              <a:t>Chi mừng rỡ chạy ra</a:t>
            </a:r>
            <a:endParaRPr lang="vi-VN" sz="2200" b="1" i="0">
              <a:solidFill>
                <a:srgbClr val="002060"/>
              </a:solidFill>
              <a:effectLst/>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E79ED1F2-08D3-B24C-F7C7-F380A8A4CDE9}"/>
              </a:ext>
            </a:extLst>
          </p:cNvPr>
          <p:cNvSpPr txBox="1"/>
          <p:nvPr/>
        </p:nvSpPr>
        <p:spPr>
          <a:xfrm>
            <a:off x="201709" y="3407102"/>
            <a:ext cx="3027852" cy="1558052"/>
          </a:xfrm>
          <a:prstGeom prst="flowChartTerminator">
            <a:avLst/>
          </a:prstGeom>
          <a:solidFill>
            <a:schemeClr val="accent5"/>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2200" b="1">
                <a:solidFill>
                  <a:srgbClr val="002060"/>
                </a:solidFill>
                <a:effectLst/>
                <a:latin typeface="UTM Avo" panose="02040603050506020204" pitchFamily="18" charset="0"/>
                <a:ea typeface="Times New Roman" panose="02020603050405020304" pitchFamily="18" charset="0"/>
              </a:rPr>
              <a:t>Sơn cho Chi một chiếc diều rất xinh</a:t>
            </a:r>
            <a:endParaRPr lang="vi-VN" sz="2200" b="1" i="0">
              <a:solidFill>
                <a:srgbClr val="002060"/>
              </a:solidFill>
              <a:effectLst/>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33BB1C8B-0681-6B9A-1DAD-2755FA5B4703}"/>
              </a:ext>
            </a:extLst>
          </p:cNvPr>
          <p:cNvSpPr txBox="1"/>
          <p:nvPr/>
        </p:nvSpPr>
        <p:spPr>
          <a:xfrm>
            <a:off x="3360922" y="3407102"/>
            <a:ext cx="3124200" cy="1558052"/>
          </a:xfrm>
          <a:prstGeom prst="flowChartTerminator">
            <a:avLst/>
          </a:prstGeom>
          <a:solidFill>
            <a:schemeClr val="accent5"/>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2200" b="1">
                <a:solidFill>
                  <a:srgbClr val="002060"/>
                </a:solidFill>
                <a:effectLst/>
                <a:latin typeface="UTM Avo" panose="02040603050506020204" pitchFamily="18" charset="0"/>
                <a:ea typeface="Times New Roman" panose="02020603050405020304" pitchFamily="18" charset="0"/>
              </a:rPr>
              <a:t>Hai bạn có bao nhiêu chuyện kể với nhau</a:t>
            </a:r>
            <a:endParaRPr lang="vi-VN" sz="2200" b="1" i="0">
              <a:solidFill>
                <a:srgbClr val="00206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1049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1" accel="100000" fill="hold">
                                          <p:stCondLst>
                                            <p:cond delay="1999"/>
                                          </p:stCondLst>
                                        </p:cTn>
                                        <p:tgtEl>
                                          <p:spTgt spid="4"/>
                                        </p:tgtEl>
                                        <p:attrNameLst>
                                          <p:attrName>ppt_y</p:attrName>
                                        </p:attrNameLst>
                                      </p:cBhvr>
                                      <p:tavLst>
                                        <p:tav tm="0">
                                          <p:val>
                                            <p:strVal val="#ppt_y-.03"/>
                                          </p:val>
                                        </p:tav>
                                        <p:tav tm="100000">
                                          <p:val>
                                            <p:strVal val="#ppt_y"/>
                                          </p:val>
                                        </p:tav>
                                      </p:tavLst>
                                    </p:anim>
                                  </p:childTnLst>
                                </p:cTn>
                              </p:par>
                              <p:par>
                                <p:cTn id="11" presetID="32" presetClass="emph" presetSubtype="0" fill="hold" nodeType="withEffect">
                                  <p:stCondLst>
                                    <p:cond delay="0"/>
                                  </p:stCondLst>
                                  <p:childTnLst>
                                    <p:animRot by="120000">
                                      <p:cBhvr>
                                        <p:cTn id="12" dur="200" fill="hold">
                                          <p:stCondLst>
                                            <p:cond delay="0"/>
                                          </p:stCondLst>
                                        </p:cTn>
                                        <p:tgtEl>
                                          <p:spTgt spid="4"/>
                                        </p:tgtEl>
                                        <p:attrNameLst>
                                          <p:attrName>r</p:attrName>
                                        </p:attrNameLst>
                                      </p:cBhvr>
                                    </p:animRot>
                                    <p:animRot by="-240000">
                                      <p:cBhvr>
                                        <p:cTn id="13" dur="400" fill="hold">
                                          <p:stCondLst>
                                            <p:cond delay="400"/>
                                          </p:stCondLst>
                                        </p:cTn>
                                        <p:tgtEl>
                                          <p:spTgt spid="4"/>
                                        </p:tgtEl>
                                        <p:attrNameLst>
                                          <p:attrName>r</p:attrName>
                                        </p:attrNameLst>
                                      </p:cBhvr>
                                    </p:animRot>
                                    <p:animRot by="240000">
                                      <p:cBhvr>
                                        <p:cTn id="14" dur="400" fill="hold">
                                          <p:stCondLst>
                                            <p:cond delay="800"/>
                                          </p:stCondLst>
                                        </p:cTn>
                                        <p:tgtEl>
                                          <p:spTgt spid="4"/>
                                        </p:tgtEl>
                                        <p:attrNameLst>
                                          <p:attrName>r</p:attrName>
                                        </p:attrNameLst>
                                      </p:cBhvr>
                                    </p:animRot>
                                    <p:animRot by="-240000">
                                      <p:cBhvr>
                                        <p:cTn id="15" dur="400" fill="hold">
                                          <p:stCondLst>
                                            <p:cond delay="1200"/>
                                          </p:stCondLst>
                                        </p:cTn>
                                        <p:tgtEl>
                                          <p:spTgt spid="4"/>
                                        </p:tgtEl>
                                        <p:attrNameLst>
                                          <p:attrName>r</p:attrName>
                                        </p:attrNameLst>
                                      </p:cBhvr>
                                    </p:animRot>
                                    <p:animRot by="120000">
                                      <p:cBhvr>
                                        <p:cTn id="16" dur="400" fill="hold">
                                          <p:stCondLst>
                                            <p:cond delay="1600"/>
                                          </p:stCondLst>
                                        </p:cTn>
                                        <p:tgtEl>
                                          <p:spTgt spid="4"/>
                                        </p:tgtEl>
                                        <p:attrNameLst>
                                          <p:attrName>r</p:attrName>
                                        </p:attrNameLst>
                                      </p:cBhvr>
                                    </p:animRo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fltVal val="0"/>
                                          </p:val>
                                        </p:tav>
                                        <p:tav tm="100000">
                                          <p:val>
                                            <p:strVal val="#ppt_w"/>
                                          </p:val>
                                        </p:tav>
                                      </p:tavLst>
                                    </p:anim>
                                    <p:anim calcmode="lin" valueType="num">
                                      <p:cBhvr>
                                        <p:cTn id="47" dur="500" fill="hold"/>
                                        <p:tgtEl>
                                          <p:spTgt spid="10"/>
                                        </p:tgtEl>
                                        <p:attrNameLst>
                                          <p:attrName>ppt_h</p:attrName>
                                        </p:attrNameLst>
                                      </p:cBhvr>
                                      <p:tavLst>
                                        <p:tav tm="0">
                                          <p:val>
                                            <p:fltVal val="0"/>
                                          </p:val>
                                        </p:tav>
                                        <p:tav tm="100000">
                                          <p:val>
                                            <p:strVal val="#ppt_h"/>
                                          </p:val>
                                        </p:tav>
                                      </p:tavLst>
                                    </p:anim>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7653755-AA73-7E39-B2C8-66028E8ADE07}"/>
              </a:ext>
            </a:extLst>
          </p:cNvPr>
          <p:cNvSpPr/>
          <p:nvPr/>
        </p:nvSpPr>
        <p:spPr>
          <a:xfrm>
            <a:off x="-1488063" y="3523903"/>
            <a:ext cx="11351942" cy="1569983"/>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A1F5A03-7EED-EABD-772C-5A06677920AF}"/>
              </a:ext>
            </a:extLst>
          </p:cNvPr>
          <p:cNvSpPr txBox="1"/>
          <p:nvPr/>
        </p:nvSpPr>
        <p:spPr>
          <a:xfrm>
            <a:off x="1058407" y="3722002"/>
            <a:ext cx="6683930" cy="1191816"/>
          </a:xfrm>
          <a:prstGeom prst="roundRect">
            <a:avLst/>
          </a:prstGeom>
          <a:solidFill>
            <a:schemeClr val="accent5"/>
          </a:solidFill>
          <a:ln w="57150">
            <a:solidFill>
              <a:schemeClr val="accent3">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200" b="1" i="0">
                <a:solidFill>
                  <a:srgbClr val="000000"/>
                </a:solidFill>
                <a:effectLst/>
                <a:latin typeface="UTM Avo" panose="02040603050506020204" pitchFamily="18" charset="0"/>
                <a:ea typeface="Cambria" panose="02040503050406030204" pitchFamily="18" charset="0"/>
              </a:rPr>
              <a:t>Sơn đã có những trải nghiệm gì trong mùa hè?</a:t>
            </a:r>
            <a:endParaRPr lang="vi-VN" sz="3200" b="1" i="0">
              <a:solidFill>
                <a:srgbClr val="000000"/>
              </a:solidFill>
              <a:effectLst/>
              <a:latin typeface="Cambria" panose="02040503050406030204" pitchFamily="18" charset="0"/>
              <a:ea typeface="Cambria" panose="02040503050406030204" pitchFamily="18" charset="0"/>
            </a:endParaRPr>
          </a:p>
        </p:txBody>
      </p:sp>
      <p:pic>
        <p:nvPicPr>
          <p:cNvPr id="2" name="Picture 1">
            <a:hlinkClick r:id="rId2" action="ppaction://hlinksldjump"/>
            <a:extLst>
              <a:ext uri="{FF2B5EF4-FFF2-40B4-BE49-F238E27FC236}">
                <a16:creationId xmlns:a16="http://schemas.microsoft.com/office/drawing/2014/main" id="{B454FC8A-9218-5035-7A66-5135F3393FFC}"/>
              </a:ext>
            </a:extLst>
          </p:cNvPr>
          <p:cNvPicPr>
            <a:picLocks noChangeAspect="1"/>
          </p:cNvPicPr>
          <p:nvPr/>
        </p:nvPicPr>
        <p:blipFill>
          <a:blip r:embed="rId3"/>
          <a:stretch>
            <a:fillRect/>
          </a:stretch>
        </p:blipFill>
        <p:spPr>
          <a:xfrm>
            <a:off x="7350895" y="3465325"/>
            <a:ext cx="1698623" cy="1879707"/>
          </a:xfrm>
          <a:prstGeom prst="rect">
            <a:avLst/>
          </a:prstGeom>
        </p:spPr>
      </p:pic>
      <p:sp>
        <p:nvSpPr>
          <p:cNvPr id="5" name="TextBox 4">
            <a:extLst>
              <a:ext uri="{FF2B5EF4-FFF2-40B4-BE49-F238E27FC236}">
                <a16:creationId xmlns:a16="http://schemas.microsoft.com/office/drawing/2014/main" id="{496FFE11-F5C9-6359-43CD-4C176C222155}"/>
              </a:ext>
            </a:extLst>
          </p:cNvPr>
          <p:cNvSpPr txBox="1"/>
          <p:nvPr/>
        </p:nvSpPr>
        <p:spPr>
          <a:xfrm>
            <a:off x="990674" y="229682"/>
            <a:ext cx="7561479" cy="1055608"/>
          </a:xfrm>
          <a:prstGeom prst="roundRect">
            <a:avLst/>
          </a:prstGeom>
          <a:solidFill>
            <a:srgbClr val="A2DF48"/>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2800" b="1">
                <a:solidFill>
                  <a:schemeClr val="accent3">
                    <a:lumMod val="50000"/>
                  </a:schemeClr>
                </a:solidFill>
                <a:effectLst/>
                <a:latin typeface="UTM Avo" panose="02040603050506020204" pitchFamily="18" charset="0"/>
                <a:ea typeface="Times New Roman" panose="02020603050405020304" pitchFamily="18" charset="0"/>
              </a:rPr>
              <a:t>Sơn theo ông bà đi trồng rau, câu cá; cùng các bạn đi thả diều.</a:t>
            </a:r>
            <a:endParaRPr lang="vi-VN" sz="2800" b="1" i="0">
              <a:solidFill>
                <a:schemeClr val="accent3">
                  <a:lumMod val="50000"/>
                </a:schemeClr>
              </a:solidFill>
              <a:effectLst/>
              <a:latin typeface="Cambria" panose="02040503050406030204" pitchFamily="18" charset="0"/>
              <a:ea typeface="Cambria" panose="02040503050406030204" pitchFamily="18" charset="0"/>
            </a:endParaRPr>
          </a:p>
        </p:txBody>
      </p:sp>
      <p:pic>
        <p:nvPicPr>
          <p:cNvPr id="15364" name="Picture 4" descr="7 Lợi Ích Câu Cá Mang Lại Cho Trẻ | Dụng cụ câu cá outdoor">
            <a:extLst>
              <a:ext uri="{FF2B5EF4-FFF2-40B4-BE49-F238E27FC236}">
                <a16:creationId xmlns:a16="http://schemas.microsoft.com/office/drawing/2014/main" id="{4B0EADD9-8D2E-5EC4-4891-144C9CC8477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rot="20964503">
            <a:off x="3868258" y="1556910"/>
            <a:ext cx="1806311" cy="17665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6" name="Picture 6" descr="He loves flying a .........">
            <a:extLst>
              <a:ext uri="{FF2B5EF4-FFF2-40B4-BE49-F238E27FC236}">
                <a16:creationId xmlns:a16="http://schemas.microsoft.com/office/drawing/2014/main" id="{E51E1ED7-8409-248D-F3A4-F6DD0A9C2C3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rot="701374">
            <a:off x="6209664" y="1539587"/>
            <a:ext cx="1730018" cy="1730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8" name="Picture 8" descr="Premium Vector | A boy planted young trees and watering flowers from  watering can. save the earth. | Kids graphics, Cartoon clip art, Cartoon  wallpaper">
            <a:extLst>
              <a:ext uri="{FF2B5EF4-FFF2-40B4-BE49-F238E27FC236}">
                <a16:creationId xmlns:a16="http://schemas.microsoft.com/office/drawing/2014/main" id="{575FB817-6DD4-8C04-F184-141CE607EA8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rot="904741">
            <a:off x="1357760" y="1508801"/>
            <a:ext cx="1721737" cy="17217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55788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1800" decel="100000" fill="hold"/>
                                        <p:tgtEl>
                                          <p:spTgt spid="2"/>
                                        </p:tgtEl>
                                        <p:attrNameLst>
                                          <p:attrName>ppt_y</p:attrName>
                                        </p:attrNameLst>
                                      </p:cBhvr>
                                      <p:tavLst>
                                        <p:tav tm="0">
                                          <p:val>
                                            <p:strVal val="#ppt_y+1"/>
                                          </p:val>
                                        </p:tav>
                                        <p:tav tm="100000">
                                          <p:val>
                                            <p:strVal val="#ppt_y-.03"/>
                                          </p:val>
                                        </p:tav>
                                      </p:tavLst>
                                    </p:anim>
                                    <p:anim calcmode="lin" valueType="num">
                                      <p:cBhvr>
                                        <p:cTn id="10" dur="1" accel="100000" fill="hold">
                                          <p:stCondLst>
                                            <p:cond delay="1999"/>
                                          </p:stCondLst>
                                        </p:cTn>
                                        <p:tgtEl>
                                          <p:spTgt spid="2"/>
                                        </p:tgtEl>
                                        <p:attrNameLst>
                                          <p:attrName>ppt_y</p:attrName>
                                        </p:attrNameLst>
                                      </p:cBhvr>
                                      <p:tavLst>
                                        <p:tav tm="0">
                                          <p:val>
                                            <p:strVal val="#ppt_y-.03"/>
                                          </p:val>
                                        </p:tav>
                                        <p:tav tm="100000">
                                          <p:val>
                                            <p:strVal val="#ppt_y"/>
                                          </p:val>
                                        </p:tav>
                                      </p:tavLst>
                                    </p:anim>
                                  </p:childTnLst>
                                </p:cTn>
                              </p:par>
                              <p:par>
                                <p:cTn id="11" presetID="32" presetClass="emph" presetSubtype="0" fill="hold" nodeType="withEffect">
                                  <p:stCondLst>
                                    <p:cond delay="0"/>
                                  </p:stCondLst>
                                  <p:childTnLst>
                                    <p:animRot by="120000">
                                      <p:cBhvr>
                                        <p:cTn id="12" dur="200" fill="hold">
                                          <p:stCondLst>
                                            <p:cond delay="0"/>
                                          </p:stCondLst>
                                        </p:cTn>
                                        <p:tgtEl>
                                          <p:spTgt spid="2"/>
                                        </p:tgtEl>
                                        <p:attrNameLst>
                                          <p:attrName>r</p:attrName>
                                        </p:attrNameLst>
                                      </p:cBhvr>
                                    </p:animRot>
                                    <p:animRot by="-240000">
                                      <p:cBhvr>
                                        <p:cTn id="13" dur="400" fill="hold">
                                          <p:stCondLst>
                                            <p:cond delay="400"/>
                                          </p:stCondLst>
                                        </p:cTn>
                                        <p:tgtEl>
                                          <p:spTgt spid="2"/>
                                        </p:tgtEl>
                                        <p:attrNameLst>
                                          <p:attrName>r</p:attrName>
                                        </p:attrNameLst>
                                      </p:cBhvr>
                                    </p:animRot>
                                    <p:animRot by="240000">
                                      <p:cBhvr>
                                        <p:cTn id="14" dur="400" fill="hold">
                                          <p:stCondLst>
                                            <p:cond delay="800"/>
                                          </p:stCondLst>
                                        </p:cTn>
                                        <p:tgtEl>
                                          <p:spTgt spid="2"/>
                                        </p:tgtEl>
                                        <p:attrNameLst>
                                          <p:attrName>r</p:attrName>
                                        </p:attrNameLst>
                                      </p:cBhvr>
                                    </p:animRot>
                                    <p:animRot by="-240000">
                                      <p:cBhvr>
                                        <p:cTn id="15" dur="400" fill="hold">
                                          <p:stCondLst>
                                            <p:cond delay="1200"/>
                                          </p:stCondLst>
                                        </p:cTn>
                                        <p:tgtEl>
                                          <p:spTgt spid="2"/>
                                        </p:tgtEl>
                                        <p:attrNameLst>
                                          <p:attrName>r</p:attrName>
                                        </p:attrNameLst>
                                      </p:cBhvr>
                                    </p:animRot>
                                    <p:animRot by="120000">
                                      <p:cBhvr>
                                        <p:cTn id="16" dur="400" fill="hold">
                                          <p:stCondLst>
                                            <p:cond delay="1600"/>
                                          </p:stCondLst>
                                        </p:cTn>
                                        <p:tgtEl>
                                          <p:spTgt spid="2"/>
                                        </p:tgtEl>
                                        <p:attrNameLst>
                                          <p:attrName>r</p:attrName>
                                        </p:attrNameLst>
                                      </p:cBhvr>
                                    </p:animRo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p:cTn id="25" dur="750" fill="hold"/>
                                        <p:tgtEl>
                                          <p:spTgt spid="5">
                                            <p:bg/>
                                          </p:spTgt>
                                        </p:tgtEl>
                                        <p:attrNameLst>
                                          <p:attrName>ppt_w</p:attrName>
                                        </p:attrNameLst>
                                      </p:cBhvr>
                                      <p:tavLst>
                                        <p:tav tm="0">
                                          <p:val>
                                            <p:fltVal val="0"/>
                                          </p:val>
                                        </p:tav>
                                        <p:tav tm="100000">
                                          <p:val>
                                            <p:strVal val="#ppt_w"/>
                                          </p:val>
                                        </p:tav>
                                      </p:tavLst>
                                    </p:anim>
                                    <p:anim calcmode="lin" valueType="num">
                                      <p:cBhvr>
                                        <p:cTn id="26" dur="750" fill="hold"/>
                                        <p:tgtEl>
                                          <p:spTgt spid="5">
                                            <p:bg/>
                                          </p:spTgt>
                                        </p:tgtEl>
                                        <p:attrNameLst>
                                          <p:attrName>ppt_h</p:attrName>
                                        </p:attrNameLst>
                                      </p:cBhvr>
                                      <p:tavLst>
                                        <p:tav tm="0">
                                          <p:val>
                                            <p:fltVal val="0"/>
                                          </p:val>
                                        </p:tav>
                                        <p:tav tm="100000">
                                          <p:val>
                                            <p:strVal val="#ppt_h"/>
                                          </p:val>
                                        </p:tav>
                                      </p:tavLst>
                                    </p:anim>
                                    <p:animEffect transition="in" filter="fade">
                                      <p:cBhvr>
                                        <p:cTn id="27" dur="750"/>
                                        <p:tgtEl>
                                          <p:spTgt spid="5">
                                            <p:bg/>
                                          </p:spTgt>
                                        </p:tgtEl>
                                      </p:cBhvr>
                                    </p:animEffect>
                                    <p:anim calcmode="lin" valueType="num">
                                      <p:cBhvr>
                                        <p:cTn id="28" dur="750" fill="hold"/>
                                        <p:tgtEl>
                                          <p:spTgt spid="5">
                                            <p:bg/>
                                          </p:spTgt>
                                        </p:tgtEl>
                                        <p:attrNameLst>
                                          <p:attrName>ppt_x</p:attrName>
                                        </p:attrNameLst>
                                      </p:cBhvr>
                                      <p:tavLst>
                                        <p:tav tm="0">
                                          <p:val>
                                            <p:fltVal val="0.5"/>
                                          </p:val>
                                        </p:tav>
                                        <p:tav tm="100000">
                                          <p:val>
                                            <p:strVal val="#ppt_x"/>
                                          </p:val>
                                        </p:tav>
                                      </p:tavLst>
                                    </p:anim>
                                    <p:anim calcmode="lin" valueType="num">
                                      <p:cBhvr>
                                        <p:cTn id="29" dur="750" fill="hold"/>
                                        <p:tgtEl>
                                          <p:spTgt spid="5">
                                            <p:bg/>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 calcmode="lin" valueType="num">
                                      <p:cBhvr>
                                        <p:cTn id="32" dur="750" fill="hold"/>
                                        <p:tgtEl>
                                          <p:spTgt spid="5">
                                            <p:txEl>
                                              <p:pRg st="0" end="0"/>
                                            </p:txEl>
                                          </p:spTgt>
                                        </p:tgtEl>
                                        <p:attrNameLst>
                                          <p:attrName>ppt_w</p:attrName>
                                        </p:attrNameLst>
                                      </p:cBhvr>
                                      <p:tavLst>
                                        <p:tav tm="0">
                                          <p:val>
                                            <p:fltVal val="0"/>
                                          </p:val>
                                        </p:tav>
                                        <p:tav tm="100000">
                                          <p:val>
                                            <p:strVal val="#ppt_w"/>
                                          </p:val>
                                        </p:tav>
                                      </p:tavLst>
                                    </p:anim>
                                    <p:anim calcmode="lin" valueType="num">
                                      <p:cBhvr>
                                        <p:cTn id="33" dur="75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4" dur="750"/>
                                        <p:tgtEl>
                                          <p:spTgt spid="5">
                                            <p:txEl>
                                              <p:pRg st="0" end="0"/>
                                            </p:txEl>
                                          </p:spTgt>
                                        </p:tgtEl>
                                      </p:cBhvr>
                                    </p:animEffect>
                                    <p:anim calcmode="lin" valueType="num">
                                      <p:cBhvr>
                                        <p:cTn id="35" dur="750" fill="hold"/>
                                        <p:tgtEl>
                                          <p:spTgt spid="5">
                                            <p:txEl>
                                              <p:pRg st="0" end="0"/>
                                            </p:txEl>
                                          </p:spTgt>
                                        </p:tgtEl>
                                        <p:attrNameLst>
                                          <p:attrName>ppt_x</p:attrName>
                                        </p:attrNameLst>
                                      </p:cBhvr>
                                      <p:tavLst>
                                        <p:tav tm="0">
                                          <p:val>
                                            <p:fltVal val="0.5"/>
                                          </p:val>
                                        </p:tav>
                                        <p:tav tm="100000">
                                          <p:val>
                                            <p:strVal val="#ppt_x"/>
                                          </p:val>
                                        </p:tav>
                                      </p:tavLst>
                                    </p:anim>
                                    <p:anim calcmode="lin" valueType="num">
                                      <p:cBhvr>
                                        <p:cTn id="36" dur="750" fill="hold"/>
                                        <p:tgtEl>
                                          <p:spTgt spid="5">
                                            <p:txEl>
                                              <p:pRg st="0" end="0"/>
                                            </p:txEl>
                                          </p:spTgt>
                                        </p:tgtEl>
                                        <p:attrNameLst>
                                          <p:attrName>ppt_y</p:attrName>
                                        </p:attrNameLst>
                                      </p:cBhvr>
                                      <p:tavLst>
                                        <p:tav tm="0">
                                          <p:val>
                                            <p:fltVal val="0.5"/>
                                          </p:val>
                                        </p:tav>
                                        <p:tav tm="100000">
                                          <p:val>
                                            <p:strVal val="#ppt_y"/>
                                          </p:val>
                                        </p:tav>
                                      </p:tavLst>
                                    </p:anim>
                                  </p:childTnLst>
                                </p:cTn>
                              </p:par>
                            </p:childTnLst>
                          </p:cTn>
                        </p:par>
                        <p:par>
                          <p:cTn id="37" fill="hold">
                            <p:stCondLst>
                              <p:cond delay="750"/>
                            </p:stCondLst>
                            <p:childTnLst>
                              <p:par>
                                <p:cTn id="38" presetID="2" presetClass="entr" presetSubtype="4" fill="hold" nodeType="afterEffect">
                                  <p:stCondLst>
                                    <p:cond delay="0"/>
                                  </p:stCondLst>
                                  <p:childTnLst>
                                    <p:set>
                                      <p:cBhvr>
                                        <p:cTn id="39" dur="1" fill="hold">
                                          <p:stCondLst>
                                            <p:cond delay="0"/>
                                          </p:stCondLst>
                                        </p:cTn>
                                        <p:tgtEl>
                                          <p:spTgt spid="15368"/>
                                        </p:tgtEl>
                                        <p:attrNameLst>
                                          <p:attrName>style.visibility</p:attrName>
                                        </p:attrNameLst>
                                      </p:cBhvr>
                                      <p:to>
                                        <p:strVal val="visible"/>
                                      </p:to>
                                    </p:set>
                                    <p:anim calcmode="lin" valueType="num">
                                      <p:cBhvr additive="base">
                                        <p:cTn id="40" dur="500" fill="hold"/>
                                        <p:tgtEl>
                                          <p:spTgt spid="15368"/>
                                        </p:tgtEl>
                                        <p:attrNameLst>
                                          <p:attrName>ppt_x</p:attrName>
                                        </p:attrNameLst>
                                      </p:cBhvr>
                                      <p:tavLst>
                                        <p:tav tm="0">
                                          <p:val>
                                            <p:strVal val="#ppt_x"/>
                                          </p:val>
                                        </p:tav>
                                        <p:tav tm="100000">
                                          <p:val>
                                            <p:strVal val="#ppt_x"/>
                                          </p:val>
                                        </p:tav>
                                      </p:tavLst>
                                    </p:anim>
                                    <p:anim calcmode="lin" valueType="num">
                                      <p:cBhvr additive="base">
                                        <p:cTn id="41" dur="500" fill="hold"/>
                                        <p:tgtEl>
                                          <p:spTgt spid="15368"/>
                                        </p:tgtEl>
                                        <p:attrNameLst>
                                          <p:attrName>ppt_y</p:attrName>
                                        </p:attrNameLst>
                                      </p:cBhvr>
                                      <p:tavLst>
                                        <p:tav tm="0">
                                          <p:val>
                                            <p:strVal val="1+#ppt_h/2"/>
                                          </p:val>
                                        </p:tav>
                                        <p:tav tm="100000">
                                          <p:val>
                                            <p:strVal val="#ppt_y"/>
                                          </p:val>
                                        </p:tav>
                                      </p:tavLst>
                                    </p:anim>
                                  </p:childTnLst>
                                </p:cTn>
                              </p:par>
                              <p:par>
                                <p:cTn id="42" presetID="2" presetClass="entr" presetSubtype="1" fill="hold" nodeType="withEffect">
                                  <p:stCondLst>
                                    <p:cond delay="0"/>
                                  </p:stCondLst>
                                  <p:childTnLst>
                                    <p:set>
                                      <p:cBhvr>
                                        <p:cTn id="43" dur="1" fill="hold">
                                          <p:stCondLst>
                                            <p:cond delay="0"/>
                                          </p:stCondLst>
                                        </p:cTn>
                                        <p:tgtEl>
                                          <p:spTgt spid="15364"/>
                                        </p:tgtEl>
                                        <p:attrNameLst>
                                          <p:attrName>style.visibility</p:attrName>
                                        </p:attrNameLst>
                                      </p:cBhvr>
                                      <p:to>
                                        <p:strVal val="visible"/>
                                      </p:to>
                                    </p:set>
                                    <p:anim calcmode="lin" valueType="num">
                                      <p:cBhvr additive="base">
                                        <p:cTn id="44" dur="500" fill="hold"/>
                                        <p:tgtEl>
                                          <p:spTgt spid="15364"/>
                                        </p:tgtEl>
                                        <p:attrNameLst>
                                          <p:attrName>ppt_x</p:attrName>
                                        </p:attrNameLst>
                                      </p:cBhvr>
                                      <p:tavLst>
                                        <p:tav tm="0">
                                          <p:val>
                                            <p:strVal val="#ppt_x"/>
                                          </p:val>
                                        </p:tav>
                                        <p:tav tm="100000">
                                          <p:val>
                                            <p:strVal val="#ppt_x"/>
                                          </p:val>
                                        </p:tav>
                                      </p:tavLst>
                                    </p:anim>
                                    <p:anim calcmode="lin" valueType="num">
                                      <p:cBhvr additive="base">
                                        <p:cTn id="45" dur="500" fill="hold"/>
                                        <p:tgtEl>
                                          <p:spTgt spid="15364"/>
                                        </p:tgtEl>
                                        <p:attrNameLst>
                                          <p:attrName>ppt_y</p:attrName>
                                        </p:attrNameLst>
                                      </p:cBhvr>
                                      <p:tavLst>
                                        <p:tav tm="0">
                                          <p:val>
                                            <p:strVal val="0-#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5366"/>
                                        </p:tgtEl>
                                        <p:attrNameLst>
                                          <p:attrName>style.visibility</p:attrName>
                                        </p:attrNameLst>
                                      </p:cBhvr>
                                      <p:to>
                                        <p:strVal val="visible"/>
                                      </p:to>
                                    </p:set>
                                    <p:anim calcmode="lin" valueType="num">
                                      <p:cBhvr additive="base">
                                        <p:cTn id="48" dur="500" fill="hold"/>
                                        <p:tgtEl>
                                          <p:spTgt spid="15366"/>
                                        </p:tgtEl>
                                        <p:attrNameLst>
                                          <p:attrName>ppt_x</p:attrName>
                                        </p:attrNameLst>
                                      </p:cBhvr>
                                      <p:tavLst>
                                        <p:tav tm="0">
                                          <p:val>
                                            <p:strVal val="#ppt_x"/>
                                          </p:val>
                                        </p:tav>
                                        <p:tav tm="100000">
                                          <p:val>
                                            <p:strVal val="#ppt_x"/>
                                          </p:val>
                                        </p:tav>
                                      </p:tavLst>
                                    </p:anim>
                                    <p:anim calcmode="lin" valueType="num">
                                      <p:cBhvr additive="base">
                                        <p:cTn id="49" dur="500" fill="hold"/>
                                        <p:tgtEl>
                                          <p:spTgt spid="153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E5DF478-EAD4-6C91-8E23-DF518B52F76E}"/>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E6899B68-7FFA-9100-70FF-9B5AC5E0B979}"/>
              </a:ext>
            </a:extLst>
          </p:cNvPr>
          <p:cNvSpPr txBox="1"/>
          <p:nvPr/>
        </p:nvSpPr>
        <p:spPr>
          <a:xfrm>
            <a:off x="6901831" y="306078"/>
            <a:ext cx="2746978" cy="784811"/>
          </a:xfrm>
          <a:prstGeom prst="rect">
            <a:avLst/>
          </a:prstGeom>
          <a:noFill/>
        </p:spPr>
        <p:txBody>
          <a:bodyPr wrap="square" rtlCol="0">
            <a:prstTxWarp prst="textArchUp">
              <a:avLst/>
            </a:prstTxWarp>
            <a:spAutoFit/>
          </a:bodyPr>
          <a:lstStyle/>
          <a:p>
            <a:pPr algn="ctr"/>
            <a:r>
              <a:rPr lang="en-US"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
        <p:nvSpPr>
          <p:cNvPr id="14" name="Freeform: Shape 13">
            <a:extLst>
              <a:ext uri="{FF2B5EF4-FFF2-40B4-BE49-F238E27FC236}">
                <a16:creationId xmlns:a16="http://schemas.microsoft.com/office/drawing/2014/main" id="{63A85DA1-3513-0AE2-7670-97A62861B89B}"/>
              </a:ext>
            </a:extLst>
          </p:cNvPr>
          <p:cNvSpPr/>
          <p:nvPr/>
        </p:nvSpPr>
        <p:spPr>
          <a:xfrm rot="555091" flipV="1">
            <a:off x="3459176" y="149278"/>
            <a:ext cx="5761177" cy="3309969"/>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CE2C8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12" name="Google Shape;1984;p32">
            <a:extLst>
              <a:ext uri="{FF2B5EF4-FFF2-40B4-BE49-F238E27FC236}">
                <a16:creationId xmlns:a16="http://schemas.microsoft.com/office/drawing/2014/main" id="{D6226F9F-C363-5432-9A87-1B5F4DDE514B}"/>
              </a:ext>
            </a:extLst>
          </p:cNvPr>
          <p:cNvSpPr txBox="1">
            <a:spLocks noGrp="1"/>
          </p:cNvSpPr>
          <p:nvPr>
            <p:ph type="title" idx="4294967295"/>
          </p:nvPr>
        </p:nvSpPr>
        <p:spPr>
          <a:xfrm rot="825191">
            <a:off x="4536503" y="1336659"/>
            <a:ext cx="4270715" cy="725652"/>
          </a:xfrm>
          <a:prstGeom prst="rect">
            <a:avLst/>
          </a:prstGeom>
        </p:spPr>
        <p:txBody>
          <a:bodyPr spcFirstLastPara="1" wrap="square" lIns="91425" tIns="91425" rIns="91425" bIns="91425" anchor="ctr" anchorCtr="0">
            <a:noAutofit/>
            <a:scene3d>
              <a:camera prst="orthographicFront"/>
              <a:lightRig rig="soft" dir="t">
                <a:rot lat="0" lon="0" rev="15600000"/>
              </a:lightRig>
            </a:scene3d>
            <a:sp3d extrusionH="57150" prstMaterial="softEdge">
              <a:bevelT w="25400" h="38100"/>
            </a:sp3d>
          </a:bodyPr>
          <a:lstStyle/>
          <a:p>
            <a:pPr marL="0" lvl="0" indent="0" rtl="0">
              <a:spcBef>
                <a:spcPts val="0"/>
              </a:spcBef>
              <a:spcAft>
                <a:spcPts val="0"/>
              </a:spcAft>
              <a:buNone/>
            </a:pPr>
            <a:r>
              <a:rPr lang="en" sz="3500" b="1">
                <a:ln/>
                <a:solidFill>
                  <a:schemeClr val="accent3">
                    <a:lumMod val="50000"/>
                  </a:schemeClr>
                </a:solidFill>
                <a:latin typeface="UVN Bay Buom Hep Nang" panose="00000400000000000000" pitchFamily="2" charset="0"/>
              </a:rPr>
              <a:t>Tưởng tượng em gặp lại bạn sau một kì nghỉ dài, em sẽ nói gì với bạn?</a:t>
            </a:r>
            <a:endParaRPr sz="3500" b="1">
              <a:ln/>
              <a:solidFill>
                <a:schemeClr val="accent3">
                  <a:lumMod val="50000"/>
                </a:schemeClr>
              </a:solidFill>
              <a:latin typeface="UVN Bay Buom Hep Nang" panose="00000400000000000000" pitchFamily="2" charset="0"/>
            </a:endParaRPr>
          </a:p>
        </p:txBody>
      </p:sp>
      <p:pic>
        <p:nvPicPr>
          <p:cNvPr id="2054" name="Picture 6" descr="Question Mark Gif posted by John Simpson">
            <a:extLst>
              <a:ext uri="{FF2B5EF4-FFF2-40B4-BE49-F238E27FC236}">
                <a16:creationId xmlns:a16="http://schemas.microsoft.com/office/drawing/2014/main" id="{F174ACC6-F11F-A54A-7D16-A9AA633664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335" y="2585415"/>
            <a:ext cx="3422985" cy="26990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C853AA2-39AC-4729-91BA-E05D3B393656}"/>
              </a:ext>
            </a:extLst>
          </p:cNvPr>
          <p:cNvPicPr>
            <a:picLocks noChangeAspect="1"/>
          </p:cNvPicPr>
          <p:nvPr/>
        </p:nvPicPr>
        <p:blipFill>
          <a:blip r:embed="rId4"/>
          <a:stretch>
            <a:fillRect/>
          </a:stretch>
        </p:blipFill>
        <p:spPr>
          <a:xfrm>
            <a:off x="-962899" y="-1626996"/>
            <a:ext cx="475024" cy="751764"/>
          </a:xfrm>
          <a:prstGeom prst="rect">
            <a:avLst/>
          </a:prstGeom>
        </p:spPr>
      </p:pic>
      <p:pic>
        <p:nvPicPr>
          <p:cNvPr id="10" name="Picture 9">
            <a:extLst>
              <a:ext uri="{FF2B5EF4-FFF2-40B4-BE49-F238E27FC236}">
                <a16:creationId xmlns:a16="http://schemas.microsoft.com/office/drawing/2014/main" id="{B52A0736-6C1B-D46B-C606-63FC32E7657E}"/>
              </a:ext>
            </a:extLst>
          </p:cNvPr>
          <p:cNvPicPr>
            <a:picLocks noChangeAspect="1"/>
          </p:cNvPicPr>
          <p:nvPr/>
        </p:nvPicPr>
        <p:blipFill>
          <a:blip r:embed="rId5"/>
          <a:stretch>
            <a:fillRect/>
          </a:stretch>
        </p:blipFill>
        <p:spPr>
          <a:xfrm>
            <a:off x="11099288" y="5303781"/>
            <a:ext cx="740439" cy="1054156"/>
          </a:xfrm>
          <a:prstGeom prst="rect">
            <a:avLst/>
          </a:prstGeom>
        </p:spPr>
      </p:pic>
    </p:spTree>
    <p:extLst>
      <p:ext uri="{BB962C8B-B14F-4D97-AF65-F5344CB8AC3E}">
        <p14:creationId xmlns:p14="http://schemas.microsoft.com/office/powerpoint/2010/main" val="1765406781"/>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DEFB90-CE09-3442-7C17-A0F6E762F4E8}"/>
              </a:ext>
            </a:extLst>
          </p:cNvPr>
          <p:cNvSpPr/>
          <p:nvPr/>
        </p:nvSpPr>
        <p:spPr>
          <a:xfrm>
            <a:off x="-702734" y="154170"/>
            <a:ext cx="10549679" cy="1569983"/>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38710ED-C345-8F4A-FBAA-BAA8152CF024}"/>
              </a:ext>
            </a:extLst>
          </p:cNvPr>
          <p:cNvSpPr txBox="1"/>
          <p:nvPr/>
        </p:nvSpPr>
        <p:spPr>
          <a:xfrm>
            <a:off x="1041474" y="352269"/>
            <a:ext cx="6683930" cy="1191816"/>
          </a:xfrm>
          <a:prstGeom prst="roundRect">
            <a:avLst/>
          </a:prstGeom>
          <a:solidFill>
            <a:schemeClr val="accent5"/>
          </a:solidFill>
          <a:ln w="57150">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200" b="1" i="0">
                <a:solidFill>
                  <a:srgbClr val="000000"/>
                </a:solidFill>
                <a:effectLst/>
                <a:latin typeface="UTM Avo" panose="02040603050506020204" pitchFamily="18" charset="0"/>
                <a:ea typeface="Cambria" panose="02040503050406030204" pitchFamily="18" charset="0"/>
              </a:rPr>
              <a:t>Trải nghiệm mùa hè của Chi có gì khác so với Sơn?</a:t>
            </a:r>
            <a:endParaRPr lang="vi-VN" sz="3200" b="1" i="0">
              <a:solidFill>
                <a:srgbClr val="000000"/>
              </a:solidFill>
              <a:effectLst/>
              <a:latin typeface="Cambria" panose="02040503050406030204" pitchFamily="18" charset="0"/>
              <a:ea typeface="Cambria" panose="02040503050406030204" pitchFamily="18" charset="0"/>
            </a:endParaRPr>
          </a:p>
        </p:txBody>
      </p:sp>
      <p:pic>
        <p:nvPicPr>
          <p:cNvPr id="2" name="Picture 1">
            <a:hlinkClick r:id="rId2" action="ppaction://hlinksldjump"/>
            <a:extLst>
              <a:ext uri="{FF2B5EF4-FFF2-40B4-BE49-F238E27FC236}">
                <a16:creationId xmlns:a16="http://schemas.microsoft.com/office/drawing/2014/main" id="{041DEE10-63F5-AE8E-79E4-FE2B4769648B}"/>
              </a:ext>
            </a:extLst>
          </p:cNvPr>
          <p:cNvPicPr>
            <a:picLocks noChangeAspect="1"/>
          </p:cNvPicPr>
          <p:nvPr/>
        </p:nvPicPr>
        <p:blipFill>
          <a:blip r:embed="rId3"/>
          <a:stretch>
            <a:fillRect/>
          </a:stretch>
        </p:blipFill>
        <p:spPr>
          <a:xfrm>
            <a:off x="7636934" y="0"/>
            <a:ext cx="1591734" cy="1981546"/>
          </a:xfrm>
          <a:prstGeom prst="rect">
            <a:avLst/>
          </a:prstGeom>
        </p:spPr>
      </p:pic>
      <p:sp>
        <p:nvSpPr>
          <p:cNvPr id="5" name="TextBox 4">
            <a:extLst>
              <a:ext uri="{FF2B5EF4-FFF2-40B4-BE49-F238E27FC236}">
                <a16:creationId xmlns:a16="http://schemas.microsoft.com/office/drawing/2014/main" id="{DEBB55A6-4A9B-C4C5-E0F7-599DFDD0B6F2}"/>
              </a:ext>
            </a:extLst>
          </p:cNvPr>
          <p:cNvSpPr txBox="1"/>
          <p:nvPr/>
        </p:nvSpPr>
        <p:spPr>
          <a:xfrm>
            <a:off x="4042512" y="3191962"/>
            <a:ext cx="4884318" cy="1797368"/>
          </a:xfrm>
          <a:prstGeom prst="roundRect">
            <a:avLst>
              <a:gd name="adj" fmla="val 22030"/>
            </a:avLst>
          </a:prstGeom>
          <a:solidFill>
            <a:schemeClr val="bg1">
              <a:lumMod val="60000"/>
              <a:lumOff val="40000"/>
            </a:schemeClr>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nl-NL" sz="3200" b="1">
                <a:solidFill>
                  <a:schemeClr val="accent3">
                    <a:lumMod val="50000"/>
                  </a:schemeClr>
                </a:solidFill>
                <a:latin typeface="UTM Avo" panose="02040603050506020204" pitchFamily="18" charset="0"/>
                <a:ea typeface="Cambria" panose="02040503050406030204" pitchFamily="18" charset="0"/>
              </a:rPr>
              <a:t>Chi được Bố dạy đi xe đạp. Chi được đạp xe khắp nơi.</a:t>
            </a:r>
            <a:endParaRPr lang="vi-VN" sz="3200" b="1" i="0">
              <a:solidFill>
                <a:schemeClr val="accent3">
                  <a:lumMod val="50000"/>
                </a:schemeClr>
              </a:solidFill>
              <a:effectLst/>
              <a:latin typeface="Cambria" panose="02040503050406030204" pitchFamily="18" charset="0"/>
              <a:ea typeface="Cambria" panose="02040503050406030204" pitchFamily="18" charset="0"/>
            </a:endParaRPr>
          </a:p>
        </p:txBody>
      </p:sp>
      <p:pic>
        <p:nvPicPr>
          <p:cNvPr id="16386" name="Picture 2" descr="1,213 Learning To Ride A Bike Illustrations &amp; Clip Art - iStock">
            <a:extLst>
              <a:ext uri="{FF2B5EF4-FFF2-40B4-BE49-F238E27FC236}">
                <a16:creationId xmlns:a16="http://schemas.microsoft.com/office/drawing/2014/main" id="{7C7EF5D7-E267-604E-E6C0-1FAAA817522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rot="20824761">
            <a:off x="1017553" y="2057604"/>
            <a:ext cx="2667288" cy="2667288"/>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9307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1800" decel="100000" fill="hold"/>
                                        <p:tgtEl>
                                          <p:spTgt spid="2"/>
                                        </p:tgtEl>
                                        <p:attrNameLst>
                                          <p:attrName>ppt_y</p:attrName>
                                        </p:attrNameLst>
                                      </p:cBhvr>
                                      <p:tavLst>
                                        <p:tav tm="0">
                                          <p:val>
                                            <p:strVal val="#ppt_y+1"/>
                                          </p:val>
                                        </p:tav>
                                        <p:tav tm="100000">
                                          <p:val>
                                            <p:strVal val="#ppt_y-.03"/>
                                          </p:val>
                                        </p:tav>
                                      </p:tavLst>
                                    </p:anim>
                                    <p:anim calcmode="lin" valueType="num">
                                      <p:cBhvr>
                                        <p:cTn id="10" dur="1" accel="100000" fill="hold">
                                          <p:stCondLst>
                                            <p:cond delay="1999"/>
                                          </p:stCondLst>
                                        </p:cTn>
                                        <p:tgtEl>
                                          <p:spTgt spid="2"/>
                                        </p:tgtEl>
                                        <p:attrNameLst>
                                          <p:attrName>ppt_y</p:attrName>
                                        </p:attrNameLst>
                                      </p:cBhvr>
                                      <p:tavLst>
                                        <p:tav tm="0">
                                          <p:val>
                                            <p:strVal val="#ppt_y-.03"/>
                                          </p:val>
                                        </p:tav>
                                        <p:tav tm="100000">
                                          <p:val>
                                            <p:strVal val="#ppt_y"/>
                                          </p:val>
                                        </p:tav>
                                      </p:tavLst>
                                    </p:anim>
                                  </p:childTnLst>
                                </p:cTn>
                              </p:par>
                              <p:par>
                                <p:cTn id="11" presetID="32" presetClass="emph" presetSubtype="0" fill="hold" nodeType="withEffect">
                                  <p:stCondLst>
                                    <p:cond delay="0"/>
                                  </p:stCondLst>
                                  <p:childTnLst>
                                    <p:animRot by="120000">
                                      <p:cBhvr>
                                        <p:cTn id="12" dur="200" fill="hold">
                                          <p:stCondLst>
                                            <p:cond delay="0"/>
                                          </p:stCondLst>
                                        </p:cTn>
                                        <p:tgtEl>
                                          <p:spTgt spid="2"/>
                                        </p:tgtEl>
                                        <p:attrNameLst>
                                          <p:attrName>r</p:attrName>
                                        </p:attrNameLst>
                                      </p:cBhvr>
                                    </p:animRot>
                                    <p:animRot by="-240000">
                                      <p:cBhvr>
                                        <p:cTn id="13" dur="400" fill="hold">
                                          <p:stCondLst>
                                            <p:cond delay="400"/>
                                          </p:stCondLst>
                                        </p:cTn>
                                        <p:tgtEl>
                                          <p:spTgt spid="2"/>
                                        </p:tgtEl>
                                        <p:attrNameLst>
                                          <p:attrName>r</p:attrName>
                                        </p:attrNameLst>
                                      </p:cBhvr>
                                    </p:animRot>
                                    <p:animRot by="240000">
                                      <p:cBhvr>
                                        <p:cTn id="14" dur="400" fill="hold">
                                          <p:stCondLst>
                                            <p:cond delay="800"/>
                                          </p:stCondLst>
                                        </p:cTn>
                                        <p:tgtEl>
                                          <p:spTgt spid="2"/>
                                        </p:tgtEl>
                                        <p:attrNameLst>
                                          <p:attrName>r</p:attrName>
                                        </p:attrNameLst>
                                      </p:cBhvr>
                                    </p:animRot>
                                    <p:animRot by="-240000">
                                      <p:cBhvr>
                                        <p:cTn id="15" dur="400" fill="hold">
                                          <p:stCondLst>
                                            <p:cond delay="1200"/>
                                          </p:stCondLst>
                                        </p:cTn>
                                        <p:tgtEl>
                                          <p:spTgt spid="2"/>
                                        </p:tgtEl>
                                        <p:attrNameLst>
                                          <p:attrName>r</p:attrName>
                                        </p:attrNameLst>
                                      </p:cBhvr>
                                    </p:animRot>
                                    <p:animRot by="120000">
                                      <p:cBhvr>
                                        <p:cTn id="16" dur="400" fill="hold">
                                          <p:stCondLst>
                                            <p:cond delay="1600"/>
                                          </p:stCondLst>
                                        </p:cTn>
                                        <p:tgtEl>
                                          <p:spTgt spid="2"/>
                                        </p:tgtEl>
                                        <p:attrNameLst>
                                          <p:attrName>r</p:attrName>
                                        </p:attrNameLst>
                                      </p:cBhvr>
                                    </p:animRo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3"/>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16386"/>
                                        </p:tgtEl>
                                        <p:attrNameLst>
                                          <p:attrName>style.visibility</p:attrName>
                                        </p:attrNameLst>
                                      </p:cBhvr>
                                      <p:to>
                                        <p:strVal val="visible"/>
                                      </p:to>
                                    </p:set>
                                    <p:anim calcmode="lin" valueType="num">
                                      <p:cBhvr>
                                        <p:cTn id="29" dur="1000" fill="hold"/>
                                        <p:tgtEl>
                                          <p:spTgt spid="16386"/>
                                        </p:tgtEl>
                                        <p:attrNameLst>
                                          <p:attrName>ppt_w</p:attrName>
                                        </p:attrNameLst>
                                      </p:cBhvr>
                                      <p:tavLst>
                                        <p:tav tm="0">
                                          <p:val>
                                            <p:strVal val="#ppt_w+.3"/>
                                          </p:val>
                                        </p:tav>
                                        <p:tav tm="100000">
                                          <p:val>
                                            <p:strVal val="#ppt_w"/>
                                          </p:val>
                                        </p:tav>
                                      </p:tavLst>
                                    </p:anim>
                                    <p:anim calcmode="lin" valueType="num">
                                      <p:cBhvr>
                                        <p:cTn id="30" dur="1000" fill="hold"/>
                                        <p:tgtEl>
                                          <p:spTgt spid="16386"/>
                                        </p:tgtEl>
                                        <p:attrNameLst>
                                          <p:attrName>ppt_h</p:attrName>
                                        </p:attrNameLst>
                                      </p:cBhvr>
                                      <p:tavLst>
                                        <p:tav tm="0">
                                          <p:val>
                                            <p:strVal val="#ppt_h"/>
                                          </p:val>
                                        </p:tav>
                                        <p:tav tm="100000">
                                          <p:val>
                                            <p:strVal val="#ppt_h"/>
                                          </p:val>
                                        </p:tav>
                                      </p:tavLst>
                                    </p:anim>
                                    <p:animEffect transition="in" filter="fade">
                                      <p:cBhvr>
                                        <p:cTn id="31" dur="1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4FFF7E-E3CB-CCFF-348B-39BEFFC62FEA}"/>
              </a:ext>
            </a:extLst>
          </p:cNvPr>
          <p:cNvSpPr/>
          <p:nvPr/>
        </p:nvSpPr>
        <p:spPr>
          <a:xfrm>
            <a:off x="-482706" y="1193800"/>
            <a:ext cx="10549679" cy="3689187"/>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605F8EE-42E2-460B-6338-B4500F77C923}"/>
              </a:ext>
            </a:extLst>
          </p:cNvPr>
          <p:cNvSpPr txBox="1"/>
          <p:nvPr/>
        </p:nvSpPr>
        <p:spPr>
          <a:xfrm>
            <a:off x="1253066" y="308960"/>
            <a:ext cx="7620000" cy="1379101"/>
          </a:xfrm>
          <a:prstGeom prst="roundRect">
            <a:avLst/>
          </a:prstGeom>
          <a:solidFill>
            <a:schemeClr val="accent5"/>
          </a:solidFill>
          <a:ln w="57150">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500" b="1">
                <a:solidFill>
                  <a:schemeClr val="accent3">
                    <a:lumMod val="50000"/>
                  </a:schemeClr>
                </a:solidFill>
                <a:effectLst/>
                <a:latin typeface="UTM Avo" panose="02040603050506020204" pitchFamily="18" charset="0"/>
                <a:ea typeface="Times New Roman" panose="02020603050405020304" pitchFamily="18" charset="0"/>
              </a:rPr>
              <a:t>Theo em, vì sao khi đi học, Mùa hè sẽ theo các bạn vào lớp? Chọn câu trả lời hoặc </a:t>
            </a:r>
          </a:p>
          <a:p>
            <a:pPr algn="ctr"/>
            <a:r>
              <a:rPr lang="en-US" sz="2500" b="1">
                <a:solidFill>
                  <a:schemeClr val="accent3">
                    <a:lumMod val="50000"/>
                  </a:schemeClr>
                </a:solidFill>
                <a:effectLst/>
                <a:latin typeface="UTM Avo" panose="02040603050506020204" pitchFamily="18" charset="0"/>
                <a:ea typeface="Times New Roman" panose="02020603050405020304" pitchFamily="18" charset="0"/>
              </a:rPr>
              <a:t>ý kiến khác của em.</a:t>
            </a:r>
          </a:p>
        </p:txBody>
      </p:sp>
      <p:sp>
        <p:nvSpPr>
          <p:cNvPr id="6" name="TextBox 5">
            <a:extLst>
              <a:ext uri="{FF2B5EF4-FFF2-40B4-BE49-F238E27FC236}">
                <a16:creationId xmlns:a16="http://schemas.microsoft.com/office/drawing/2014/main" id="{4FAEF9A1-8A6E-5257-C2B0-174A007AFF63}"/>
              </a:ext>
            </a:extLst>
          </p:cNvPr>
          <p:cNvSpPr txBox="1"/>
          <p:nvPr/>
        </p:nvSpPr>
        <p:spPr>
          <a:xfrm>
            <a:off x="2027765" y="1831341"/>
            <a:ext cx="5355167" cy="851297"/>
          </a:xfrm>
          <a:prstGeom prst="roundRect">
            <a:avLst/>
          </a:prstGeom>
          <a:solidFill>
            <a:srgbClr val="008000"/>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200" b="1">
                <a:solidFill>
                  <a:schemeClr val="accent5"/>
                </a:solidFill>
                <a:effectLst/>
                <a:latin typeface="UTM Avo" panose="02040603050506020204" pitchFamily="18" charset="0"/>
                <a:ea typeface="Times New Roman" panose="02020603050405020304" pitchFamily="18" charset="0"/>
              </a:rPr>
              <a:t>a. Vì các bạn vẫn nhớ chuyện </a:t>
            </a:r>
          </a:p>
          <a:p>
            <a:pPr algn="ctr"/>
            <a:r>
              <a:rPr lang="en-US" sz="2200" b="1">
                <a:solidFill>
                  <a:schemeClr val="accent5"/>
                </a:solidFill>
                <a:effectLst/>
                <a:latin typeface="UTM Avo" panose="02040603050506020204" pitchFamily="18" charset="0"/>
                <a:ea typeface="Times New Roman" panose="02020603050405020304" pitchFamily="18" charset="0"/>
              </a:rPr>
              <a:t>mùa hè.</a:t>
            </a:r>
          </a:p>
        </p:txBody>
      </p:sp>
      <p:sp>
        <p:nvSpPr>
          <p:cNvPr id="8" name="TextBox 7">
            <a:extLst>
              <a:ext uri="{FF2B5EF4-FFF2-40B4-BE49-F238E27FC236}">
                <a16:creationId xmlns:a16="http://schemas.microsoft.com/office/drawing/2014/main" id="{4A5CE832-7F71-2383-E33C-1C5467C88D65}"/>
              </a:ext>
            </a:extLst>
          </p:cNvPr>
          <p:cNvSpPr txBox="1"/>
          <p:nvPr/>
        </p:nvSpPr>
        <p:spPr>
          <a:xfrm>
            <a:off x="1329266" y="2843082"/>
            <a:ext cx="6925734" cy="851297"/>
          </a:xfrm>
          <a:prstGeom prst="roundRect">
            <a:avLst/>
          </a:prstGeom>
          <a:solidFill>
            <a:srgbClr val="00B050"/>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200" b="1">
                <a:solidFill>
                  <a:schemeClr val="accent3">
                    <a:lumMod val="50000"/>
                  </a:schemeClr>
                </a:solidFill>
                <a:effectLst/>
                <a:latin typeface="UTM Avo" panose="02040603050506020204" pitchFamily="18" charset="0"/>
                <a:ea typeface="Times New Roman" panose="02020603050405020304" pitchFamily="18" charset="0"/>
              </a:rPr>
              <a:t>b. Vì các bạn sẽ kể cho nhau nghe những chuyện về mùa hè. </a:t>
            </a:r>
          </a:p>
        </p:txBody>
      </p:sp>
      <p:sp>
        <p:nvSpPr>
          <p:cNvPr id="11" name="TextBox 10">
            <a:extLst>
              <a:ext uri="{FF2B5EF4-FFF2-40B4-BE49-F238E27FC236}">
                <a16:creationId xmlns:a16="http://schemas.microsoft.com/office/drawing/2014/main" id="{5576C76F-BBB8-E572-6086-586C70625A69}"/>
              </a:ext>
            </a:extLst>
          </p:cNvPr>
          <p:cNvSpPr txBox="1"/>
          <p:nvPr/>
        </p:nvSpPr>
        <p:spPr>
          <a:xfrm>
            <a:off x="403929" y="3878172"/>
            <a:ext cx="8545337" cy="851297"/>
          </a:xfrm>
          <a:prstGeom prst="roundRect">
            <a:avLst/>
          </a:prstGeom>
          <a:solidFill>
            <a:srgbClr val="A2DF48"/>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en-US" sz="2200" b="1">
                <a:solidFill>
                  <a:schemeClr val="accent3">
                    <a:lumMod val="50000"/>
                  </a:schemeClr>
                </a:solidFill>
                <a:effectLst/>
                <a:latin typeface="UTM Avo" panose="02040603050506020204" pitchFamily="18" charset="0"/>
                <a:ea typeface="Times New Roman" panose="02020603050405020304" pitchFamily="18" charset="0"/>
              </a:rPr>
              <a:t>c. Vì các bạn sẽ mang những đồ vật kỉ niệm của mùa hè đến lớp.</a:t>
            </a:r>
          </a:p>
        </p:txBody>
      </p:sp>
      <p:pic>
        <p:nvPicPr>
          <p:cNvPr id="2" name="Picture 1">
            <a:hlinkClick r:id="rId3" action="ppaction://hlinksldjump"/>
            <a:extLst>
              <a:ext uri="{FF2B5EF4-FFF2-40B4-BE49-F238E27FC236}">
                <a16:creationId xmlns:a16="http://schemas.microsoft.com/office/drawing/2014/main" id="{CAFFEFC6-1FBF-B1F9-9953-BA50DCACDC9E}"/>
              </a:ext>
            </a:extLst>
          </p:cNvPr>
          <p:cNvPicPr>
            <a:picLocks noChangeAspect="1"/>
          </p:cNvPicPr>
          <p:nvPr/>
        </p:nvPicPr>
        <p:blipFill>
          <a:blip r:embed="rId4"/>
          <a:stretch>
            <a:fillRect/>
          </a:stretch>
        </p:blipFill>
        <p:spPr>
          <a:xfrm>
            <a:off x="59159" y="0"/>
            <a:ext cx="1641124" cy="2043033"/>
          </a:xfrm>
          <a:prstGeom prst="rect">
            <a:avLst/>
          </a:prstGeom>
        </p:spPr>
      </p:pic>
      <p:sp>
        <p:nvSpPr>
          <p:cNvPr id="9" name="Google Shape;1910;p31">
            <a:extLst>
              <a:ext uri="{FF2B5EF4-FFF2-40B4-BE49-F238E27FC236}">
                <a16:creationId xmlns:a16="http://schemas.microsoft.com/office/drawing/2014/main" id="{8C490204-FDBF-ADBB-1FD7-E4894515A0BE}"/>
              </a:ext>
            </a:extLst>
          </p:cNvPr>
          <p:cNvSpPr txBox="1">
            <a:spLocks/>
          </p:cNvSpPr>
          <p:nvPr/>
        </p:nvSpPr>
        <p:spPr>
          <a:xfrm>
            <a:off x="3058160" y="-1385066"/>
            <a:ext cx="243840" cy="277626"/>
          </a:xfrm>
          <a:prstGeom prst="rect">
            <a:avLst/>
          </a:prstGeom>
          <a:noFill/>
          <a:ln>
            <a:noFill/>
          </a:ln>
        </p:spPr>
        <p:txBody>
          <a:bodyPr spcFirstLastPara="1" wrap="square" lIns="91425" tIns="91425" rIns="91425" bIns="91425" numCol="1" anchor="ctr" anchorCtr="0">
            <a:prstTxWarp prst="textArchUp">
              <a:avLst>
                <a:gd name="adj" fmla="val 10975581"/>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8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Nội</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dung</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bài </a:t>
            </a:r>
            <a:r>
              <a:rPr lang="en-US" sz="8000">
                <a:ln>
                  <a:solidFill>
                    <a:schemeClr val="tx1">
                      <a:lumMod val="10000"/>
                    </a:schemeClr>
                  </a:solidFill>
                </a:ln>
                <a:solidFill>
                  <a:srgbClr val="FFC000"/>
                </a:solidFill>
                <a:effectLst>
                  <a:glow rad="101600">
                    <a:schemeClr val="bg1">
                      <a:lumMod val="60000"/>
                      <a:lumOff val="40000"/>
                      <a:alpha val="60000"/>
                    </a:schemeClr>
                  </a:glow>
                </a:effectLst>
                <a:latin typeface="SVN-Poky's" panose="020B0606040200020203" pitchFamily="34" charset="0"/>
              </a:rPr>
              <a:t>học</a:t>
            </a:r>
          </a:p>
        </p:txBody>
      </p:sp>
    </p:spTree>
    <p:extLst>
      <p:ext uri="{BB962C8B-B14F-4D97-AF65-F5344CB8AC3E}">
        <p14:creationId xmlns:p14="http://schemas.microsoft.com/office/powerpoint/2010/main" val="51526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1800" decel="100000" fill="hold"/>
                                        <p:tgtEl>
                                          <p:spTgt spid="2"/>
                                        </p:tgtEl>
                                        <p:attrNameLst>
                                          <p:attrName>ppt_y</p:attrName>
                                        </p:attrNameLst>
                                      </p:cBhvr>
                                      <p:tavLst>
                                        <p:tav tm="0">
                                          <p:val>
                                            <p:strVal val="#ppt_y+1"/>
                                          </p:val>
                                        </p:tav>
                                        <p:tav tm="100000">
                                          <p:val>
                                            <p:strVal val="#ppt_y-.03"/>
                                          </p:val>
                                        </p:tav>
                                      </p:tavLst>
                                    </p:anim>
                                    <p:anim calcmode="lin" valueType="num">
                                      <p:cBhvr>
                                        <p:cTn id="10" dur="1" accel="100000" fill="hold">
                                          <p:stCondLst>
                                            <p:cond delay="1999"/>
                                          </p:stCondLst>
                                        </p:cTn>
                                        <p:tgtEl>
                                          <p:spTgt spid="2"/>
                                        </p:tgtEl>
                                        <p:attrNameLst>
                                          <p:attrName>ppt_y</p:attrName>
                                        </p:attrNameLst>
                                      </p:cBhvr>
                                      <p:tavLst>
                                        <p:tav tm="0">
                                          <p:val>
                                            <p:strVal val="#ppt_y-.03"/>
                                          </p:val>
                                        </p:tav>
                                        <p:tav tm="100000">
                                          <p:val>
                                            <p:strVal val="#ppt_y"/>
                                          </p:val>
                                        </p:tav>
                                      </p:tavLst>
                                    </p:anim>
                                  </p:childTnLst>
                                </p:cTn>
                              </p:par>
                              <p:par>
                                <p:cTn id="11" presetID="32" presetClass="emph" presetSubtype="0" fill="hold" nodeType="withEffect">
                                  <p:stCondLst>
                                    <p:cond delay="0"/>
                                  </p:stCondLst>
                                  <p:childTnLst>
                                    <p:animRot by="120000">
                                      <p:cBhvr>
                                        <p:cTn id="12" dur="200" fill="hold">
                                          <p:stCondLst>
                                            <p:cond delay="0"/>
                                          </p:stCondLst>
                                        </p:cTn>
                                        <p:tgtEl>
                                          <p:spTgt spid="2"/>
                                        </p:tgtEl>
                                        <p:attrNameLst>
                                          <p:attrName>r</p:attrName>
                                        </p:attrNameLst>
                                      </p:cBhvr>
                                    </p:animRot>
                                    <p:animRot by="-240000">
                                      <p:cBhvr>
                                        <p:cTn id="13" dur="400" fill="hold">
                                          <p:stCondLst>
                                            <p:cond delay="400"/>
                                          </p:stCondLst>
                                        </p:cTn>
                                        <p:tgtEl>
                                          <p:spTgt spid="2"/>
                                        </p:tgtEl>
                                        <p:attrNameLst>
                                          <p:attrName>r</p:attrName>
                                        </p:attrNameLst>
                                      </p:cBhvr>
                                    </p:animRot>
                                    <p:animRot by="240000">
                                      <p:cBhvr>
                                        <p:cTn id="14" dur="400" fill="hold">
                                          <p:stCondLst>
                                            <p:cond delay="800"/>
                                          </p:stCondLst>
                                        </p:cTn>
                                        <p:tgtEl>
                                          <p:spTgt spid="2"/>
                                        </p:tgtEl>
                                        <p:attrNameLst>
                                          <p:attrName>r</p:attrName>
                                        </p:attrNameLst>
                                      </p:cBhvr>
                                    </p:animRot>
                                    <p:animRot by="-240000">
                                      <p:cBhvr>
                                        <p:cTn id="15" dur="400" fill="hold">
                                          <p:stCondLst>
                                            <p:cond delay="1200"/>
                                          </p:stCondLst>
                                        </p:cTn>
                                        <p:tgtEl>
                                          <p:spTgt spid="2"/>
                                        </p:tgtEl>
                                        <p:attrNameLst>
                                          <p:attrName>r</p:attrName>
                                        </p:attrNameLst>
                                      </p:cBhvr>
                                    </p:animRot>
                                    <p:animRot by="120000">
                                      <p:cBhvr>
                                        <p:cTn id="16" dur="400" fill="hold">
                                          <p:stCondLst>
                                            <p:cond delay="1600"/>
                                          </p:stCondLst>
                                        </p:cTn>
                                        <p:tgtEl>
                                          <p:spTgt spid="2"/>
                                        </p:tgtEl>
                                        <p:attrNameLst>
                                          <p:attrName>r</p:attrName>
                                        </p:attrNameLst>
                                      </p:cBhvr>
                                    </p:animRo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1+#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childTnLst>
                          </p:cTn>
                        </p:par>
                        <p:par>
                          <p:cTn id="26" fill="hold">
                            <p:stCondLst>
                              <p:cond delay="500"/>
                            </p:stCondLst>
                            <p:childTnLst>
                              <p:par>
                                <p:cTn id="27" presetID="2" presetClass="entr" presetSubtype="9"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0-#ppt_h/2"/>
                                          </p:val>
                                        </p:tav>
                                        <p:tav tm="100000">
                                          <p:val>
                                            <p:strVal val="#ppt_y"/>
                                          </p:val>
                                        </p:tav>
                                      </p:tavLst>
                                    </p:anim>
                                  </p:childTnLst>
                                </p:cTn>
                              </p:par>
                            </p:childTnLst>
                          </p:cTn>
                        </p:par>
                        <p:par>
                          <p:cTn id="31" fill="hold">
                            <p:stCondLst>
                              <p:cond delay="1000"/>
                            </p:stCondLst>
                            <p:childTnLst>
                              <p:par>
                                <p:cTn id="32" presetID="2" presetClass="entr" presetSubtype="6"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1+#ppt_w/2"/>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9862A2D-09D3-01DB-C13D-32822565D42C}"/>
              </a:ext>
            </a:extLst>
          </p:cNvPr>
          <p:cNvSpPr/>
          <p:nvPr/>
        </p:nvSpPr>
        <p:spPr>
          <a:xfrm>
            <a:off x="4776449" y="3326264"/>
            <a:ext cx="4367551" cy="2145268"/>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3" name="Freeform: Shape 2">
            <a:extLst>
              <a:ext uri="{FF2B5EF4-FFF2-40B4-BE49-F238E27FC236}">
                <a16:creationId xmlns:a16="http://schemas.microsoft.com/office/drawing/2014/main" id="{212C2AC7-6EDD-A798-59ED-EB54444450B6}"/>
              </a:ext>
            </a:extLst>
          </p:cNvPr>
          <p:cNvSpPr/>
          <p:nvPr/>
        </p:nvSpPr>
        <p:spPr>
          <a:xfrm>
            <a:off x="120647" y="3668021"/>
            <a:ext cx="3726247" cy="177226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4" name="Freeform: Shape 3">
            <a:extLst>
              <a:ext uri="{FF2B5EF4-FFF2-40B4-BE49-F238E27FC236}">
                <a16:creationId xmlns:a16="http://schemas.microsoft.com/office/drawing/2014/main" id="{A4287640-7FB6-3E37-24AB-26E47EFB3503}"/>
              </a:ext>
            </a:extLst>
          </p:cNvPr>
          <p:cNvSpPr/>
          <p:nvPr/>
        </p:nvSpPr>
        <p:spPr>
          <a:xfrm>
            <a:off x="1777893" y="3138030"/>
            <a:ext cx="4367551" cy="2145268"/>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5" name="Google Shape;1910;p31">
            <a:extLst>
              <a:ext uri="{FF2B5EF4-FFF2-40B4-BE49-F238E27FC236}">
                <a16:creationId xmlns:a16="http://schemas.microsoft.com/office/drawing/2014/main" id="{C334FB11-2F28-78CD-62DA-92E5E1DA74CE}"/>
              </a:ext>
            </a:extLst>
          </p:cNvPr>
          <p:cNvSpPr txBox="1">
            <a:spLocks/>
          </p:cNvSpPr>
          <p:nvPr/>
        </p:nvSpPr>
        <p:spPr>
          <a:xfrm>
            <a:off x="1168990" y="4210664"/>
            <a:ext cx="6806019" cy="1188424"/>
          </a:xfrm>
          <a:prstGeom prst="rect">
            <a:avLst/>
          </a:prstGeom>
          <a:noFill/>
          <a:ln>
            <a:noFill/>
          </a:ln>
        </p:spPr>
        <p:txBody>
          <a:bodyPr spcFirstLastPara="1" wrap="square" lIns="91425" tIns="91425" rIns="91425" bIns="91425" numCol="1" anchor="ctr" anchorCtr="0">
            <a:prstTxWarp prst="textArchUp">
              <a:avLst>
                <a:gd name="adj" fmla="val 10975581"/>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8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Nội</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dung</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bài </a:t>
            </a:r>
            <a:r>
              <a:rPr lang="en-US" sz="8000">
                <a:ln>
                  <a:solidFill>
                    <a:schemeClr val="tx1">
                      <a:lumMod val="10000"/>
                    </a:schemeClr>
                  </a:solidFill>
                </a:ln>
                <a:solidFill>
                  <a:srgbClr val="FFC000"/>
                </a:solidFill>
                <a:effectLst>
                  <a:glow rad="101600">
                    <a:schemeClr val="bg1">
                      <a:lumMod val="60000"/>
                      <a:lumOff val="40000"/>
                      <a:alpha val="60000"/>
                    </a:schemeClr>
                  </a:glow>
                </a:effectLst>
                <a:latin typeface="SVN-Poky's" panose="020B0606040200020203" pitchFamily="34" charset="0"/>
              </a:rPr>
              <a:t>học</a:t>
            </a:r>
          </a:p>
        </p:txBody>
      </p:sp>
      <p:sp>
        <p:nvSpPr>
          <p:cNvPr id="6" name="TextBox 5">
            <a:extLst>
              <a:ext uri="{FF2B5EF4-FFF2-40B4-BE49-F238E27FC236}">
                <a16:creationId xmlns:a16="http://schemas.microsoft.com/office/drawing/2014/main" id="{A85A3340-AD01-6368-22A0-8CFD44F72C36}"/>
              </a:ext>
            </a:extLst>
          </p:cNvPr>
          <p:cNvSpPr txBox="1"/>
          <p:nvPr/>
        </p:nvSpPr>
        <p:spPr>
          <a:xfrm>
            <a:off x="310163" y="117687"/>
            <a:ext cx="8473469" cy="2145268"/>
          </a:xfrm>
          <a:prstGeom prst="roundRect">
            <a:avLst/>
          </a:prstGeom>
          <a:solidFill>
            <a:schemeClr val="accent4"/>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000" b="1">
                <a:solidFill>
                  <a:schemeClr val="accent5"/>
                </a:solidFill>
                <a:effectLst/>
                <a:latin typeface="UTM Avo" panose="02040603050506020204" pitchFamily="18" charset="0"/>
                <a:ea typeface="Times New Roman" panose="02020603050405020304" pitchFamily="18" charset="0"/>
              </a:rPr>
              <a:t>Bài văn cho biết t</a:t>
            </a:r>
            <a:r>
              <a:rPr lang="nl-NL" sz="3000" b="1">
                <a:solidFill>
                  <a:schemeClr val="accent5"/>
                </a:solidFill>
                <a:effectLst/>
                <a:latin typeface="UTM Avo" panose="02040603050506020204" pitchFamily="18" charset="0"/>
                <a:ea typeface="Times New Roman" panose="02020603050405020304" pitchFamily="18" charset="0"/>
              </a:rPr>
              <a:t>rải nghiệm mùa hè của các bạn nhỏ rất thú vị và đáng nhớ, dù ở nhà hoặc được đi đến những nơi xa, dù ở thành phố hay nông thôn</a:t>
            </a:r>
            <a:r>
              <a:rPr lang="nl-NL" sz="3000">
                <a:solidFill>
                  <a:schemeClr val="accent5"/>
                </a:solidFill>
                <a:effectLst/>
                <a:latin typeface="UTM Avo" panose="02040603050506020204" pitchFamily="18" charset="0"/>
                <a:ea typeface="Times New Roman" panose="02020603050405020304" pitchFamily="18" charset="0"/>
              </a:rPr>
              <a:t>.</a:t>
            </a:r>
            <a:endParaRPr lang="en-US" sz="3000" b="1">
              <a:solidFill>
                <a:schemeClr val="accent5"/>
              </a:solidFill>
              <a:effectLst/>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503668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12000" decel="17000" autoRev="1" fill="hold" grpId="0" nodeType="withEffect">
                                  <p:stCondLst>
                                    <p:cond delay="250"/>
                                  </p:stCondLst>
                                  <p:childTnLst>
                                    <p:animMotion origin="layout" path="M -2.77778E-7 -3.82716E-6 L 0.0599 -3.82716E-6 " pathEditMode="relative" rAng="0" ptsTypes="AA">
                                      <p:cBhvr>
                                        <p:cTn id="6" dur="5000" fill="hold"/>
                                        <p:tgtEl>
                                          <p:spTgt spid="3"/>
                                        </p:tgtEl>
                                        <p:attrNameLst>
                                          <p:attrName>ppt_x</p:attrName>
                                          <p:attrName>ppt_y</p:attrName>
                                        </p:attrNameLst>
                                      </p:cBhvr>
                                      <p:rCtr x="2986" y="0"/>
                                    </p:animMotion>
                                  </p:childTnLst>
                                </p:cTn>
                              </p:par>
                              <p:par>
                                <p:cTn id="7" presetID="63" presetClass="path" presetSubtype="0" repeatCount="indefinite" accel="12000" decel="17000" autoRev="1" fill="hold" grpId="0" nodeType="withEffect">
                                  <p:stCondLst>
                                    <p:cond delay="250"/>
                                  </p:stCondLst>
                                  <p:childTnLst>
                                    <p:animMotion origin="layout" path="M 2.77778E-7 1.48148E-6 L -0.07448 1.48148E-6 " pathEditMode="relative" rAng="0" ptsTypes="AA">
                                      <p:cBhvr>
                                        <p:cTn id="8" dur="5000" fill="hold"/>
                                        <p:tgtEl>
                                          <p:spTgt spid="4"/>
                                        </p:tgtEl>
                                        <p:attrNameLst>
                                          <p:attrName>ppt_x</p:attrName>
                                          <p:attrName>ppt_y</p:attrName>
                                        </p:attrNameLst>
                                      </p:cBhvr>
                                      <p:rCtr x="-3733" y="0"/>
                                    </p:animMotion>
                                  </p:childTnLst>
                                </p:cTn>
                              </p:par>
                              <p:par>
                                <p:cTn id="9" presetID="63" presetClass="path" presetSubtype="0" repeatCount="indefinite" accel="12000" decel="17000" autoRev="1" fill="hold" grpId="0" nodeType="withEffect">
                                  <p:stCondLst>
                                    <p:cond delay="250"/>
                                  </p:stCondLst>
                                  <p:childTnLst>
                                    <p:animMotion origin="layout" path="M -1.11111E-6 3.08642E-6 L -0.07448 3.08642E-6 " pathEditMode="relative" rAng="0" ptsTypes="AA">
                                      <p:cBhvr>
                                        <p:cTn id="10" dur="5000" fill="hold"/>
                                        <p:tgtEl>
                                          <p:spTgt spid="2"/>
                                        </p:tgtEl>
                                        <p:attrNameLst>
                                          <p:attrName>ppt_x</p:attrName>
                                          <p:attrName>ppt_y</p:attrName>
                                        </p:attrNameLst>
                                      </p:cBhvr>
                                      <p:rCtr x="-3733" y="0"/>
                                    </p:animMotion>
                                  </p:childTnLst>
                                </p:cTn>
                              </p:par>
                              <p:par>
                                <p:cTn id="11" presetID="56" presetClass="entr" presetSubtype="0" fill="hold" grpId="0" nodeType="withEffect">
                                  <p:stCondLst>
                                    <p:cond delay="250"/>
                                  </p:stCondLst>
                                  <p:iterate type="lt">
                                    <p:tmPct val="10000"/>
                                  </p:iterate>
                                  <p:childTnLst>
                                    <p:set>
                                      <p:cBhvr>
                                        <p:cTn id="12" dur="1" fill="hold">
                                          <p:stCondLst>
                                            <p:cond delay="0"/>
                                          </p:stCondLst>
                                        </p:cTn>
                                        <p:tgtEl>
                                          <p:spTgt spid="6"/>
                                        </p:tgtEl>
                                        <p:attrNameLst>
                                          <p:attrName>style.visibility</p:attrName>
                                        </p:attrNameLst>
                                      </p:cBhvr>
                                      <p:to>
                                        <p:strVal val="visible"/>
                                      </p:to>
                                    </p:set>
                                    <p:anim by="(-#ppt_w*2)" calcmode="lin" valueType="num">
                                      <p:cBhvr rctx="PPT">
                                        <p:cTn id="13" dur="500" autoRev="1" fill="hold">
                                          <p:stCondLst>
                                            <p:cond delay="0"/>
                                          </p:stCondLst>
                                        </p:cTn>
                                        <p:tgtEl>
                                          <p:spTgt spid="6"/>
                                        </p:tgtEl>
                                        <p:attrNameLst>
                                          <p:attrName>ppt_w</p:attrName>
                                        </p:attrNameLst>
                                      </p:cBhvr>
                                    </p:anim>
                                    <p:anim by="(#ppt_w*0.50)" calcmode="lin" valueType="num">
                                      <p:cBhvr>
                                        <p:cTn id="14" dur="500" decel="50000" autoRev="1" fill="hold">
                                          <p:stCondLst>
                                            <p:cond delay="0"/>
                                          </p:stCondLst>
                                        </p:cTn>
                                        <p:tgtEl>
                                          <p:spTgt spid="6"/>
                                        </p:tgtEl>
                                        <p:attrNameLst>
                                          <p:attrName>ppt_x</p:attrName>
                                        </p:attrNameLst>
                                      </p:cBhvr>
                                    </p:anim>
                                    <p:anim from="(-#ppt_h/2)" to="(#ppt_y)" calcmode="lin" valueType="num">
                                      <p:cBhvr>
                                        <p:cTn id="15" dur="1000" fill="hold">
                                          <p:stCondLst>
                                            <p:cond delay="0"/>
                                          </p:stCondLst>
                                        </p:cTn>
                                        <p:tgtEl>
                                          <p:spTgt spid="6"/>
                                        </p:tgtEl>
                                        <p:attrNameLst>
                                          <p:attrName>ppt_y</p:attrName>
                                        </p:attrNameLst>
                                      </p:cBhvr>
                                    </p:anim>
                                    <p:animRot by="21600000">
                                      <p:cBhvr>
                                        <p:cTn id="16" dur="10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B567576-25B6-DB67-AC04-8D6CF758883A}"/>
              </a:ext>
            </a:extLst>
          </p:cNvPr>
          <p:cNvSpPr/>
          <p:nvPr/>
        </p:nvSpPr>
        <p:spPr>
          <a:xfrm>
            <a:off x="-979469" y="537957"/>
            <a:ext cx="11351942" cy="3793199"/>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p>
        </p:txBody>
      </p:sp>
      <p:sp>
        <p:nvSpPr>
          <p:cNvPr id="16" name="Google Shape;1910;p31">
            <a:extLst>
              <a:ext uri="{FF2B5EF4-FFF2-40B4-BE49-F238E27FC236}">
                <a16:creationId xmlns:a16="http://schemas.microsoft.com/office/drawing/2014/main" id="{6D7CADC4-4202-B42D-F9EB-9542B2CD20CA}"/>
              </a:ext>
            </a:extLst>
          </p:cNvPr>
          <p:cNvSpPr txBox="1">
            <a:spLocks/>
          </p:cNvSpPr>
          <p:nvPr/>
        </p:nvSpPr>
        <p:spPr>
          <a:xfrm>
            <a:off x="2201627" y="83932"/>
            <a:ext cx="6464040"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10000">
                <a:ln w="12700">
                  <a:solidFill>
                    <a:schemeClr val="accent5"/>
                  </a:solidFill>
                </a:ln>
                <a:solidFill>
                  <a:srgbClr val="002060"/>
                </a:solidFill>
                <a:latin typeface="#9Slide05 SVNSweetie" panose="02000000000000000000" pitchFamily="2" charset="0"/>
              </a:rPr>
              <a:t>Luyện đọc diễn cảm</a:t>
            </a:r>
          </a:p>
        </p:txBody>
      </p:sp>
      <p:grpSp>
        <p:nvGrpSpPr>
          <p:cNvPr id="17" name="Group 16">
            <a:extLst>
              <a:ext uri="{FF2B5EF4-FFF2-40B4-BE49-F238E27FC236}">
                <a16:creationId xmlns:a16="http://schemas.microsoft.com/office/drawing/2014/main" id="{C2545F2B-C9A6-F302-FF47-4594315E87F8}"/>
              </a:ext>
            </a:extLst>
          </p:cNvPr>
          <p:cNvGrpSpPr/>
          <p:nvPr/>
        </p:nvGrpSpPr>
        <p:grpSpPr>
          <a:xfrm rot="207621">
            <a:off x="3299060" y="3820742"/>
            <a:ext cx="5549917" cy="1378644"/>
            <a:chOff x="1959630" y="2352678"/>
            <a:chExt cx="6167269" cy="1517767"/>
          </a:xfrm>
        </p:grpSpPr>
        <p:sp>
          <p:nvSpPr>
            <p:cNvPr id="18" name="Freeform: Shape 17">
              <a:extLst>
                <a:ext uri="{FF2B5EF4-FFF2-40B4-BE49-F238E27FC236}">
                  <a16:creationId xmlns:a16="http://schemas.microsoft.com/office/drawing/2014/main" id="{6EFB534C-A0BD-DA97-86F3-92C1E307DD32}"/>
                </a:ext>
              </a:extLst>
            </p:cNvPr>
            <p:cNvSpPr/>
            <p:nvPr/>
          </p:nvSpPr>
          <p:spPr>
            <a:xfrm>
              <a:off x="2289325" y="2352678"/>
              <a:ext cx="5110581" cy="151776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3DCDA8"/>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19" name="TextBox 18">
              <a:extLst>
                <a:ext uri="{FF2B5EF4-FFF2-40B4-BE49-F238E27FC236}">
                  <a16:creationId xmlns:a16="http://schemas.microsoft.com/office/drawing/2014/main" id="{A3882CEB-A336-21C8-AB2F-1931E8AB1493}"/>
                </a:ext>
              </a:extLst>
            </p:cNvPr>
            <p:cNvSpPr txBox="1"/>
            <p:nvPr/>
          </p:nvSpPr>
          <p:spPr>
            <a:xfrm rot="21373733">
              <a:off x="1959630" y="2815951"/>
              <a:ext cx="6167269" cy="976757"/>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500" b="1" i="0">
                  <a:solidFill>
                    <a:srgbClr val="002060"/>
                  </a:solidFill>
                  <a:latin typeface="#9Slide05 Angelline" pitchFamily="2" charset="0"/>
                  <a:ea typeface="Cambria" panose="02040503050406030204" pitchFamily="18" charset="0"/>
                </a:rPr>
                <a:t>Chấm điểm nào!</a:t>
              </a:r>
              <a:endParaRPr lang="vi-VN" sz="3500" b="1" i="0">
                <a:solidFill>
                  <a:srgbClr val="002060"/>
                </a:solidFill>
                <a:latin typeface="#9Slide05 Angelline" pitchFamily="2" charset="0"/>
                <a:ea typeface="Cambria" panose="02040503050406030204" pitchFamily="18" charset="0"/>
              </a:endParaRPr>
            </a:p>
          </p:txBody>
        </p:sp>
      </p:grpSp>
      <p:grpSp>
        <p:nvGrpSpPr>
          <p:cNvPr id="42" name="Group 41">
            <a:extLst>
              <a:ext uri="{FF2B5EF4-FFF2-40B4-BE49-F238E27FC236}">
                <a16:creationId xmlns:a16="http://schemas.microsoft.com/office/drawing/2014/main" id="{10B5EF94-35F0-25C6-6F23-51E4F0FC7CDE}"/>
              </a:ext>
            </a:extLst>
          </p:cNvPr>
          <p:cNvGrpSpPr/>
          <p:nvPr/>
        </p:nvGrpSpPr>
        <p:grpSpPr>
          <a:xfrm>
            <a:off x="-482772" y="1512846"/>
            <a:ext cx="3263891" cy="1820796"/>
            <a:chOff x="-371806" y="1517769"/>
            <a:chExt cx="3479180" cy="1867484"/>
          </a:xfrm>
        </p:grpSpPr>
        <p:pic>
          <p:nvPicPr>
            <p:cNvPr id="29" name="图片 25">
              <a:extLst>
                <a:ext uri="{FF2B5EF4-FFF2-40B4-BE49-F238E27FC236}">
                  <a16:creationId xmlns:a16="http://schemas.microsoft.com/office/drawing/2014/main" id="{9C5FC32E-41A6-8750-502F-3340A6012DC9}"/>
                </a:ext>
              </a:extLst>
            </p:cNvPr>
            <p:cNvPicPr>
              <a:picLocks noChangeAspect="1"/>
            </p:cNvPicPr>
            <p:nvPr/>
          </p:nvPicPr>
          <p:blipFill>
            <a:blip r:embed="rId6"/>
            <a:stretch>
              <a:fillRect/>
            </a:stretch>
          </p:blipFill>
          <p:spPr>
            <a:xfrm>
              <a:off x="196251" y="1517769"/>
              <a:ext cx="2443093" cy="1722610"/>
            </a:xfrm>
            <a:prstGeom prst="rect">
              <a:avLst/>
            </a:prstGeom>
          </p:spPr>
        </p:pic>
        <p:sp>
          <p:nvSpPr>
            <p:cNvPr id="41" name="TextBox 40">
              <a:extLst>
                <a:ext uri="{FF2B5EF4-FFF2-40B4-BE49-F238E27FC236}">
                  <a16:creationId xmlns:a16="http://schemas.microsoft.com/office/drawing/2014/main" id="{2E3C2C7E-E838-AB26-10F4-141753F1A17E}"/>
                </a:ext>
              </a:extLst>
            </p:cNvPr>
            <p:cNvSpPr txBox="1"/>
            <p:nvPr/>
          </p:nvSpPr>
          <p:spPr>
            <a:xfrm rot="21373733">
              <a:off x="-371806" y="2303273"/>
              <a:ext cx="3479180" cy="1081980"/>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rgbClr val="FFFF00"/>
                  </a:solidFill>
                  <a:effectLst/>
                  <a:latin typeface="UTM Seagull" panose="02040603050506020204" pitchFamily="18" charset="0"/>
                  <a:ea typeface="Cambria" panose="02040503050406030204" pitchFamily="18" charset="0"/>
                </a:rPr>
                <a:t>Tổ 1</a:t>
              </a:r>
              <a:endParaRPr lang="vi-VN" sz="4400" b="1" i="0">
                <a:solidFill>
                  <a:srgbClr val="FFFF00"/>
                </a:solidFill>
                <a:effectLst/>
                <a:latin typeface="#9Slide05 Angelline" pitchFamily="2" charset="0"/>
                <a:ea typeface="Cambria" panose="02040503050406030204" pitchFamily="18" charset="0"/>
              </a:endParaRPr>
            </a:p>
          </p:txBody>
        </p:sp>
      </p:grpSp>
      <p:grpSp>
        <p:nvGrpSpPr>
          <p:cNvPr id="44" name="Group 43">
            <a:extLst>
              <a:ext uri="{FF2B5EF4-FFF2-40B4-BE49-F238E27FC236}">
                <a16:creationId xmlns:a16="http://schemas.microsoft.com/office/drawing/2014/main" id="{C5A1DDF9-38D1-365A-19E5-09D626B3512B}"/>
              </a:ext>
            </a:extLst>
          </p:cNvPr>
          <p:cNvGrpSpPr/>
          <p:nvPr/>
        </p:nvGrpSpPr>
        <p:grpSpPr>
          <a:xfrm rot="321486">
            <a:off x="1966782" y="1033540"/>
            <a:ext cx="2995478" cy="1716704"/>
            <a:chOff x="2509655" y="2424897"/>
            <a:chExt cx="3479180" cy="1998856"/>
          </a:xfrm>
        </p:grpSpPr>
        <p:pic>
          <p:nvPicPr>
            <p:cNvPr id="39" name="图片 23">
              <a:extLst>
                <a:ext uri="{FF2B5EF4-FFF2-40B4-BE49-F238E27FC236}">
                  <a16:creationId xmlns:a16="http://schemas.microsoft.com/office/drawing/2014/main" id="{BE5816A0-47D4-BE18-2B74-83E3BC1C1163}"/>
                </a:ext>
              </a:extLst>
            </p:cNvPr>
            <p:cNvPicPr>
              <a:picLocks noChangeAspect="1"/>
            </p:cNvPicPr>
            <p:nvPr/>
          </p:nvPicPr>
          <p:blipFill>
            <a:blip r:embed="rId7"/>
            <a:stretch>
              <a:fillRect/>
            </a:stretch>
          </p:blipFill>
          <p:spPr>
            <a:xfrm>
              <a:off x="2875042" y="2424897"/>
              <a:ext cx="2895682" cy="1998856"/>
            </a:xfrm>
            <a:prstGeom prst="rect">
              <a:avLst/>
            </a:prstGeom>
          </p:spPr>
        </p:pic>
        <p:sp>
          <p:nvSpPr>
            <p:cNvPr id="43" name="TextBox 42">
              <a:extLst>
                <a:ext uri="{FF2B5EF4-FFF2-40B4-BE49-F238E27FC236}">
                  <a16:creationId xmlns:a16="http://schemas.microsoft.com/office/drawing/2014/main" id="{6ABE90E3-91A0-DEC0-CA9A-87A009AE1CDF}"/>
                </a:ext>
              </a:extLst>
            </p:cNvPr>
            <p:cNvSpPr txBox="1"/>
            <p:nvPr/>
          </p:nvSpPr>
          <p:spPr>
            <a:xfrm rot="468063">
              <a:off x="2509655" y="3285154"/>
              <a:ext cx="3479180" cy="1081980"/>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rgbClr val="FFFF00"/>
                  </a:solidFill>
                  <a:effectLst/>
                  <a:latin typeface="UTM Seagull" panose="02040603050506020204" pitchFamily="18" charset="0"/>
                  <a:ea typeface="Cambria" panose="02040503050406030204" pitchFamily="18" charset="0"/>
                </a:rPr>
                <a:t>Tổ 2</a:t>
              </a:r>
              <a:endParaRPr lang="vi-VN" sz="4400" b="1" i="0">
                <a:solidFill>
                  <a:srgbClr val="FFFF00"/>
                </a:solidFill>
                <a:effectLst/>
                <a:latin typeface="#9Slide05 Angelline" pitchFamily="2" charset="0"/>
                <a:ea typeface="Cambria" panose="02040503050406030204" pitchFamily="18" charset="0"/>
              </a:endParaRPr>
            </a:p>
          </p:txBody>
        </p:sp>
      </p:grpSp>
      <p:grpSp>
        <p:nvGrpSpPr>
          <p:cNvPr id="46" name="Group 45">
            <a:extLst>
              <a:ext uri="{FF2B5EF4-FFF2-40B4-BE49-F238E27FC236}">
                <a16:creationId xmlns:a16="http://schemas.microsoft.com/office/drawing/2014/main" id="{9734CC2E-195A-E9E7-F662-0AD10CB81870}"/>
              </a:ext>
            </a:extLst>
          </p:cNvPr>
          <p:cNvGrpSpPr/>
          <p:nvPr/>
        </p:nvGrpSpPr>
        <p:grpSpPr>
          <a:xfrm>
            <a:off x="4199512" y="1148687"/>
            <a:ext cx="3263891" cy="1627972"/>
            <a:chOff x="4633453" y="1886839"/>
            <a:chExt cx="3479180" cy="1602362"/>
          </a:xfrm>
        </p:grpSpPr>
        <p:pic>
          <p:nvPicPr>
            <p:cNvPr id="24" name="图片 24">
              <a:extLst>
                <a:ext uri="{FF2B5EF4-FFF2-40B4-BE49-F238E27FC236}">
                  <a16:creationId xmlns:a16="http://schemas.microsoft.com/office/drawing/2014/main" id="{41CAFE44-53E0-2F40-A6A1-F123EA0D11B8}"/>
                </a:ext>
              </a:extLst>
            </p:cNvPr>
            <p:cNvPicPr>
              <a:picLocks noChangeAspect="1"/>
            </p:cNvPicPr>
            <p:nvPr/>
          </p:nvPicPr>
          <p:blipFill>
            <a:blip r:embed="rId8"/>
            <a:stretch>
              <a:fillRect/>
            </a:stretch>
          </p:blipFill>
          <p:spPr>
            <a:xfrm>
              <a:off x="5028442" y="1886839"/>
              <a:ext cx="2378332" cy="1457485"/>
            </a:xfrm>
            <a:prstGeom prst="rect">
              <a:avLst/>
            </a:prstGeom>
          </p:spPr>
        </p:pic>
        <p:sp>
          <p:nvSpPr>
            <p:cNvPr id="45" name="TextBox 44">
              <a:extLst>
                <a:ext uri="{FF2B5EF4-FFF2-40B4-BE49-F238E27FC236}">
                  <a16:creationId xmlns:a16="http://schemas.microsoft.com/office/drawing/2014/main" id="{162FDC47-DD59-9E51-ACC7-B1F68A9F6244}"/>
                </a:ext>
              </a:extLst>
            </p:cNvPr>
            <p:cNvSpPr txBox="1"/>
            <p:nvPr/>
          </p:nvSpPr>
          <p:spPr>
            <a:xfrm rot="366265">
              <a:off x="4633453" y="2407221"/>
              <a:ext cx="3479180" cy="1081980"/>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rgbClr val="002060"/>
                  </a:solidFill>
                  <a:effectLst/>
                  <a:latin typeface="UTM Seagull" panose="02040603050506020204" pitchFamily="18" charset="0"/>
                  <a:ea typeface="Cambria" panose="02040503050406030204" pitchFamily="18" charset="0"/>
                </a:rPr>
                <a:t>Tổ 3</a:t>
              </a:r>
              <a:endParaRPr lang="vi-VN" sz="4400" b="1" i="0">
                <a:solidFill>
                  <a:srgbClr val="002060"/>
                </a:solidFill>
                <a:effectLst/>
                <a:latin typeface="#9Slide05 Angelline" pitchFamily="2" charset="0"/>
                <a:ea typeface="Cambria" panose="02040503050406030204" pitchFamily="18" charset="0"/>
              </a:endParaRPr>
            </a:p>
          </p:txBody>
        </p:sp>
      </p:grpSp>
      <p:grpSp>
        <p:nvGrpSpPr>
          <p:cNvPr id="48" name="Group 47">
            <a:extLst>
              <a:ext uri="{FF2B5EF4-FFF2-40B4-BE49-F238E27FC236}">
                <a16:creationId xmlns:a16="http://schemas.microsoft.com/office/drawing/2014/main" id="{D43AABE6-A694-343E-E5B6-875676398C67}"/>
              </a:ext>
            </a:extLst>
          </p:cNvPr>
          <p:cNvGrpSpPr/>
          <p:nvPr/>
        </p:nvGrpSpPr>
        <p:grpSpPr>
          <a:xfrm>
            <a:off x="6128698" y="812344"/>
            <a:ext cx="3479180" cy="1710755"/>
            <a:chOff x="6327221" y="1535251"/>
            <a:chExt cx="3479180" cy="1710755"/>
          </a:xfrm>
        </p:grpSpPr>
        <p:pic>
          <p:nvPicPr>
            <p:cNvPr id="34" name="图片 26">
              <a:extLst>
                <a:ext uri="{FF2B5EF4-FFF2-40B4-BE49-F238E27FC236}">
                  <a16:creationId xmlns:a16="http://schemas.microsoft.com/office/drawing/2014/main" id="{43BBB29B-48C5-35A1-345A-C18E9A67261E}"/>
                </a:ext>
              </a:extLst>
            </p:cNvPr>
            <p:cNvPicPr>
              <a:picLocks noChangeAspect="1"/>
            </p:cNvPicPr>
            <p:nvPr/>
          </p:nvPicPr>
          <p:blipFill>
            <a:blip r:embed="rId9"/>
            <a:stretch>
              <a:fillRect/>
            </a:stretch>
          </p:blipFill>
          <p:spPr>
            <a:xfrm>
              <a:off x="7099533" y="1535251"/>
              <a:ext cx="2134614" cy="1651009"/>
            </a:xfrm>
            <a:prstGeom prst="rect">
              <a:avLst/>
            </a:prstGeom>
          </p:spPr>
        </p:pic>
        <p:sp>
          <p:nvSpPr>
            <p:cNvPr id="47" name="TextBox 46">
              <a:extLst>
                <a:ext uri="{FF2B5EF4-FFF2-40B4-BE49-F238E27FC236}">
                  <a16:creationId xmlns:a16="http://schemas.microsoft.com/office/drawing/2014/main" id="{89D87E3B-3E71-5285-9B85-ED9E657BD5E6}"/>
                </a:ext>
              </a:extLst>
            </p:cNvPr>
            <p:cNvSpPr txBox="1"/>
            <p:nvPr/>
          </p:nvSpPr>
          <p:spPr>
            <a:xfrm rot="567434">
              <a:off x="6327221" y="2164026"/>
              <a:ext cx="3479180" cy="1081980"/>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chemeClr val="accent5"/>
                  </a:solidFill>
                  <a:effectLst/>
                  <a:latin typeface="UTM Seagull" panose="02040603050506020204" pitchFamily="18" charset="0"/>
                  <a:ea typeface="Cambria" panose="02040503050406030204" pitchFamily="18" charset="0"/>
                </a:rPr>
                <a:t>Tổ 4</a:t>
              </a:r>
              <a:endParaRPr lang="vi-VN" sz="4400" b="1" i="0">
                <a:solidFill>
                  <a:schemeClr val="accent5"/>
                </a:solidFill>
                <a:effectLst/>
                <a:latin typeface="#9Slide05 Angelline" pitchFamily="2" charset="0"/>
                <a:ea typeface="Cambria" panose="02040503050406030204" pitchFamily="18" charset="0"/>
              </a:endParaRPr>
            </a:p>
          </p:txBody>
        </p:sp>
      </p:grpSp>
      <p:grpSp>
        <p:nvGrpSpPr>
          <p:cNvPr id="53" name="Group 52">
            <a:extLst>
              <a:ext uri="{FF2B5EF4-FFF2-40B4-BE49-F238E27FC236}">
                <a16:creationId xmlns:a16="http://schemas.microsoft.com/office/drawing/2014/main" id="{711B1C22-95C0-5CCF-2AE1-0180C23AE001}"/>
              </a:ext>
            </a:extLst>
          </p:cNvPr>
          <p:cNvGrpSpPr/>
          <p:nvPr/>
        </p:nvGrpSpPr>
        <p:grpSpPr>
          <a:xfrm rot="20669035">
            <a:off x="-543925" y="-142626"/>
            <a:ext cx="3479180" cy="1950222"/>
            <a:chOff x="2073009" y="2135885"/>
            <a:chExt cx="3866191" cy="2147025"/>
          </a:xfrm>
        </p:grpSpPr>
        <p:sp>
          <p:nvSpPr>
            <p:cNvPr id="54" name="Freeform: Shape 53">
              <a:extLst>
                <a:ext uri="{FF2B5EF4-FFF2-40B4-BE49-F238E27FC236}">
                  <a16:creationId xmlns:a16="http://schemas.microsoft.com/office/drawing/2014/main" id="{FD75FC9A-3562-8D13-F593-AE6B894DEF3C}"/>
                </a:ext>
              </a:extLst>
            </p:cNvPr>
            <p:cNvSpPr/>
            <p:nvPr/>
          </p:nvSpPr>
          <p:spPr>
            <a:xfrm>
              <a:off x="2260441" y="2135885"/>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55" name="TextBox 54">
              <a:extLst>
                <a:ext uri="{FF2B5EF4-FFF2-40B4-BE49-F238E27FC236}">
                  <a16:creationId xmlns:a16="http://schemas.microsoft.com/office/drawing/2014/main" id="{256D366D-DF9A-F4FE-C7A2-D8426FBF9BEF}"/>
                </a:ext>
              </a:extLst>
            </p:cNvPr>
            <p:cNvSpPr txBox="1"/>
            <p:nvPr/>
          </p:nvSpPr>
          <p:spPr>
            <a:xfrm rot="21373733">
              <a:off x="2073009" y="2677793"/>
              <a:ext cx="3866191" cy="1605117"/>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400" b="1" i="0">
                  <a:solidFill>
                    <a:srgbClr val="CE2C81"/>
                  </a:solidFill>
                  <a:effectLst/>
                  <a:latin typeface="#9Slide05 Angelline" pitchFamily="2" charset="0"/>
                  <a:ea typeface="Cambria" panose="02040503050406030204" pitchFamily="18" charset="0"/>
                </a:rPr>
                <a:t>Thi đua</a:t>
              </a:r>
              <a:endParaRPr lang="vi-VN" sz="4400" b="1" i="0">
                <a:solidFill>
                  <a:srgbClr val="CE2C81"/>
                </a:solidFill>
                <a:effectLst/>
                <a:latin typeface="#9Slide05 Angelline" pitchFamily="2" charset="0"/>
                <a:ea typeface="Cambria" panose="02040503050406030204" pitchFamily="18" charset="0"/>
              </a:endParaRPr>
            </a:p>
          </p:txBody>
        </p:sp>
      </p:grpSp>
      <p:grpSp>
        <p:nvGrpSpPr>
          <p:cNvPr id="27" name="Group 26">
            <a:extLst>
              <a:ext uri="{FF2B5EF4-FFF2-40B4-BE49-F238E27FC236}">
                <a16:creationId xmlns:a16="http://schemas.microsoft.com/office/drawing/2014/main" id="{6FA0115D-8DBC-F925-4E69-0DA011F5B9CF}"/>
              </a:ext>
            </a:extLst>
          </p:cNvPr>
          <p:cNvGrpSpPr/>
          <p:nvPr/>
        </p:nvGrpSpPr>
        <p:grpSpPr>
          <a:xfrm>
            <a:off x="-1708674" y="-569574"/>
            <a:ext cx="1087434" cy="523529"/>
            <a:chOff x="5225086" y="2071668"/>
            <a:chExt cx="5003642" cy="2991131"/>
          </a:xfrm>
        </p:grpSpPr>
        <p:grpSp>
          <p:nvGrpSpPr>
            <p:cNvPr id="28" name="Group 27">
              <a:extLst>
                <a:ext uri="{FF2B5EF4-FFF2-40B4-BE49-F238E27FC236}">
                  <a16:creationId xmlns:a16="http://schemas.microsoft.com/office/drawing/2014/main" id="{456E6E79-C2ED-7B9F-B971-116B60B9D4F3}"/>
                </a:ext>
              </a:extLst>
            </p:cNvPr>
            <p:cNvGrpSpPr/>
            <p:nvPr/>
          </p:nvGrpSpPr>
          <p:grpSpPr>
            <a:xfrm rot="20669035">
              <a:off x="5225086" y="2071668"/>
              <a:ext cx="5003642" cy="2991131"/>
              <a:chOff x="2303082" y="2295860"/>
              <a:chExt cx="3866191" cy="1860883"/>
            </a:xfrm>
          </p:grpSpPr>
          <p:sp>
            <p:nvSpPr>
              <p:cNvPr id="31" name="Freeform: Shape 30">
                <a:extLst>
                  <a:ext uri="{FF2B5EF4-FFF2-40B4-BE49-F238E27FC236}">
                    <a16:creationId xmlns:a16="http://schemas.microsoft.com/office/drawing/2014/main" id="{CDD78822-F7F1-2A0F-6EF3-7D244EE4FD13}"/>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900" b="1">
                  <a:solidFill>
                    <a:schemeClr val="accent5"/>
                  </a:solidFill>
                  <a:latin typeface="UTM Avo" panose="02040603050506020204" pitchFamily="18" charset="0"/>
                </a:endParaRPr>
              </a:p>
            </p:txBody>
          </p:sp>
          <p:sp>
            <p:nvSpPr>
              <p:cNvPr id="32" name="TextBox 31">
                <a:extLst>
                  <a:ext uri="{FF2B5EF4-FFF2-40B4-BE49-F238E27FC236}">
                    <a16:creationId xmlns:a16="http://schemas.microsoft.com/office/drawing/2014/main" id="{2A110126-C185-B706-1486-2A3A2812BBCF}"/>
                  </a:ext>
                </a:extLst>
              </p:cNvPr>
              <p:cNvSpPr txBox="1"/>
              <p:nvPr/>
            </p:nvSpPr>
            <p:spPr>
              <a:xfrm rot="21373733">
                <a:off x="2303082" y="3241018"/>
                <a:ext cx="3866191" cy="533165"/>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vi-VN" sz="9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sp>
          <p:nvSpPr>
            <p:cNvPr id="30" name="TextBox 10">
              <a:extLst>
                <a:ext uri="{FF2B5EF4-FFF2-40B4-BE49-F238E27FC236}">
                  <a16:creationId xmlns:a16="http://schemas.microsoft.com/office/drawing/2014/main" id="{FDEE4FDE-72E3-85FD-9FD0-8EB771C1515E}"/>
                </a:ext>
              </a:extLst>
            </p:cNvPr>
            <p:cNvSpPr txBox="1"/>
            <p:nvPr/>
          </p:nvSpPr>
          <p:spPr>
            <a:xfrm rot="20097314">
              <a:off x="5774683" y="3412808"/>
              <a:ext cx="3573145" cy="539019"/>
            </a:xfrm>
            <a:prstGeom prst="rect">
              <a:avLst/>
            </a:prstGeom>
            <a:noFill/>
          </p:spPr>
          <p:txBody>
            <a:bodyPr wrap="square" lIns="65024" tIns="32512" rIns="65024" bIns="32512">
              <a:spAutoFit/>
            </a:bodyPr>
            <a:lstStyle/>
            <a:p>
              <a:pPr algn="ctr">
                <a:buNone/>
              </a:pPr>
              <a:r>
                <a:rPr lang="en-US" altLang="zh-CN" sz="900" b="1" cap="all">
                  <a:solidFill>
                    <a:srgbClr val="CE2C81"/>
                  </a:solidFill>
                  <a:effectLst>
                    <a:glow rad="63500">
                      <a:schemeClr val="accent4">
                        <a:satMod val="175000"/>
                        <a:alpha val="40000"/>
                      </a:schemeClr>
                    </a:glow>
                  </a:effectLst>
                  <a:latin typeface="UVN Binh Duong" pitchFamily="2" charset="0"/>
                  <a:ea typeface="方正粗谭黑简体" panose="02000000000000000000" pitchFamily="2" charset="-122"/>
                  <a:cs typeface="Arial" panose="020B0604020202020204" pitchFamily="34" charset="0"/>
                </a:rPr>
                <a:t>Dặn dò</a:t>
              </a:r>
              <a:endParaRPr lang="zh-CN" altLang="en-US" sz="900" b="1" cap="all" dirty="0">
                <a:solidFill>
                  <a:srgbClr val="00B050"/>
                </a:solidFill>
                <a:effectLst>
                  <a:glow rad="63500">
                    <a:schemeClr val="accent3">
                      <a:satMod val="175000"/>
                      <a:alpha val="40000"/>
                    </a:schemeClr>
                  </a:glow>
                </a:effectLst>
                <a:latin typeface="UVN Binh Duong" pitchFamily="2" charset="0"/>
                <a:ea typeface="方正粗谭黑简体" panose="02000000000000000000" pitchFamily="2" charset="-122"/>
                <a:cs typeface="Arial" panose="020B0604020202020204" pitchFamily="34" charset="0"/>
              </a:endParaRPr>
            </a:p>
          </p:txBody>
        </p:sp>
      </p:grpSp>
    </p:spTree>
    <p:controls>
      <mc:AlternateContent xmlns:mc="http://schemas.openxmlformats.org/markup-compatibility/2006">
        <mc:Choice xmlns:v="urn:schemas-microsoft-com:vml" Requires="v">
          <p:control name="TextBox1" r:id="rId1" imgW="1568520" imgH="1143000"/>
        </mc:Choice>
        <mc:Fallback>
          <p:control name="TextBox1" r:id="rId1" imgW="1568520" imgH="1143000">
            <p:pic>
              <p:nvPicPr>
                <p:cNvPr id="49" name="TextBox1">
                  <a:extLst>
                    <a:ext uri="{FF2B5EF4-FFF2-40B4-BE49-F238E27FC236}">
                      <a16:creationId xmlns:a16="http://schemas.microsoft.com/office/drawing/2014/main" id="{DB986DEB-9B68-7445-F26E-5587B6BA58A4}"/>
                    </a:ext>
                  </a:extLst>
                </p:cNvPr>
                <p:cNvPicPr>
                  <a:picLocks/>
                </p:cNvPicPr>
                <p:nvPr/>
              </p:nvPicPr>
              <p:blipFill>
                <a:blip r:embed="rId10"/>
                <a:stretch>
                  <a:fillRect/>
                </a:stretch>
              </p:blipFill>
              <p:spPr>
                <a:xfrm>
                  <a:off x="458899" y="3369337"/>
                  <a:ext cx="1570037" cy="1140088"/>
                </a:xfrm>
                <a:prstGeom prst="rect">
                  <a:avLst/>
                </a:prstGeom>
              </p:spPr>
            </p:pic>
          </p:control>
        </mc:Fallback>
      </mc:AlternateContent>
      <mc:AlternateContent xmlns:mc="http://schemas.openxmlformats.org/markup-compatibility/2006">
        <mc:Choice xmlns:v="urn:schemas-microsoft-com:vml" Requires="v">
          <p:control name="TextBox2" r:id="rId2" imgW="1568520" imgH="1041480"/>
        </mc:Choice>
        <mc:Fallback>
          <p:control name="TextBox2" r:id="rId2" imgW="1568520" imgH="1041480">
            <p:pic>
              <p:nvPicPr>
                <p:cNvPr id="50" name="TextBox2">
                  <a:extLst>
                    <a:ext uri="{FF2B5EF4-FFF2-40B4-BE49-F238E27FC236}">
                      <a16:creationId xmlns:a16="http://schemas.microsoft.com/office/drawing/2014/main" id="{5C2F0047-B87A-0708-EEB3-A9709D9707D8}"/>
                    </a:ext>
                  </a:extLst>
                </p:cNvPr>
                <p:cNvPicPr>
                  <a:picLocks/>
                </p:cNvPicPr>
                <p:nvPr/>
              </p:nvPicPr>
              <p:blipFill>
                <a:blip r:embed="rId11"/>
                <a:stretch>
                  <a:fillRect/>
                </a:stretch>
              </p:blipFill>
              <p:spPr>
                <a:xfrm>
                  <a:off x="2704220" y="2878998"/>
                  <a:ext cx="1570038" cy="1041024"/>
                </a:xfrm>
                <a:prstGeom prst="rect">
                  <a:avLst/>
                </a:prstGeom>
              </p:spPr>
            </p:pic>
          </p:control>
        </mc:Fallback>
      </mc:AlternateContent>
      <mc:AlternateContent xmlns:mc="http://schemas.openxmlformats.org/markup-compatibility/2006">
        <mc:Choice xmlns:v="urn:schemas-microsoft-com:vml" Requires="v">
          <p:control name="TextBox3" r:id="rId3" imgW="1587600" imgH="1041480"/>
        </mc:Choice>
        <mc:Fallback>
          <p:control name="TextBox3" r:id="rId3" imgW="1587600" imgH="1041480">
            <p:pic>
              <p:nvPicPr>
                <p:cNvPr id="51" name="TextBox3">
                  <a:extLst>
                    <a:ext uri="{FF2B5EF4-FFF2-40B4-BE49-F238E27FC236}">
                      <a16:creationId xmlns:a16="http://schemas.microsoft.com/office/drawing/2014/main" id="{A2DBDF47-7DA5-C03F-FCC7-77E63B0CABA9}"/>
                    </a:ext>
                  </a:extLst>
                </p:cNvPr>
                <p:cNvPicPr>
                  <a:picLocks/>
                </p:cNvPicPr>
                <p:nvPr/>
              </p:nvPicPr>
              <p:blipFill>
                <a:blip r:embed="rId12"/>
                <a:stretch>
                  <a:fillRect/>
                </a:stretch>
              </p:blipFill>
              <p:spPr>
                <a:xfrm>
                  <a:off x="4942529" y="2704601"/>
                  <a:ext cx="1587500" cy="1041023"/>
                </a:xfrm>
                <a:prstGeom prst="rect">
                  <a:avLst/>
                </a:prstGeom>
              </p:spPr>
            </p:pic>
          </p:control>
        </mc:Fallback>
      </mc:AlternateContent>
      <mc:AlternateContent xmlns:mc="http://schemas.openxmlformats.org/markup-compatibility/2006">
        <mc:Choice xmlns:v="urn:schemas-microsoft-com:vml" Requires="v">
          <p:control name="TextBox4" r:id="rId4" imgW="1676520" imgH="1130400"/>
        </mc:Choice>
        <mc:Fallback>
          <p:control name="TextBox4" r:id="rId4" imgW="1676520" imgH="1130400">
            <p:pic>
              <p:nvPicPr>
                <p:cNvPr id="52" name="TextBox4">
                  <a:extLst>
                    <a:ext uri="{FF2B5EF4-FFF2-40B4-BE49-F238E27FC236}">
                      <a16:creationId xmlns:a16="http://schemas.microsoft.com/office/drawing/2014/main" id="{7F1EF21C-2A4F-2A31-2104-5FEF44526AB8}"/>
                    </a:ext>
                  </a:extLst>
                </p:cNvPr>
                <p:cNvPicPr>
                  <a:picLocks/>
                </p:cNvPicPr>
                <p:nvPr/>
              </p:nvPicPr>
              <p:blipFill>
                <a:blip r:embed="rId13"/>
                <a:stretch>
                  <a:fillRect/>
                </a:stretch>
              </p:blipFill>
              <p:spPr>
                <a:xfrm>
                  <a:off x="7094493" y="2644212"/>
                  <a:ext cx="1680063" cy="1132916"/>
                </a:xfrm>
                <a:prstGeom prst="rect">
                  <a:avLst/>
                </a:prstGeom>
              </p:spPr>
            </p:pic>
          </p:control>
        </mc:Fallback>
      </mc:AlternateContent>
    </p:controls>
    <p:extLst>
      <p:ext uri="{BB962C8B-B14F-4D97-AF65-F5344CB8AC3E}">
        <p14:creationId xmlns:p14="http://schemas.microsoft.com/office/powerpoint/2010/main" val="377945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par>
                          <p:cTn id="10" fill="hold">
                            <p:stCondLst>
                              <p:cond delay="500"/>
                            </p:stCondLst>
                            <p:childTnLst>
                              <p:par>
                                <p:cTn id="11" presetID="53" presetClass="entr" presetSubtype="528"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fltVal val="0.5"/>
                                          </p:val>
                                        </p:tav>
                                        <p:tav tm="100000">
                                          <p:val>
                                            <p:strVal val="#ppt_x"/>
                                          </p:val>
                                        </p:tav>
                                      </p:tavLst>
                                    </p:anim>
                                    <p:anim calcmode="lin" valueType="num">
                                      <p:cBhvr>
                                        <p:cTn id="17" dur="500" fill="hold"/>
                                        <p:tgtEl>
                                          <p:spTgt spid="16"/>
                                        </p:tgtEl>
                                        <p:attrNameLst>
                                          <p:attrName>ppt_y</p:attrName>
                                        </p:attrNameLst>
                                      </p:cBhvr>
                                      <p:tavLst>
                                        <p:tav tm="0">
                                          <p:val>
                                            <p:fltVal val="0.5"/>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additive="base">
                                        <p:cTn id="21" dur="500" fill="hold"/>
                                        <p:tgtEl>
                                          <p:spTgt spid="42"/>
                                        </p:tgtEl>
                                        <p:attrNameLst>
                                          <p:attrName>ppt_x</p:attrName>
                                        </p:attrNameLst>
                                      </p:cBhvr>
                                      <p:tavLst>
                                        <p:tav tm="0">
                                          <p:val>
                                            <p:strVal val="#ppt_x"/>
                                          </p:val>
                                        </p:tav>
                                        <p:tav tm="100000">
                                          <p:val>
                                            <p:strVal val="#ppt_x"/>
                                          </p:val>
                                        </p:tav>
                                      </p:tavLst>
                                    </p:anim>
                                    <p:anim calcmode="lin" valueType="num">
                                      <p:cBhvr additive="base">
                                        <p:cTn id="22" dur="500" fill="hold"/>
                                        <p:tgtEl>
                                          <p:spTgt spid="42"/>
                                        </p:tgtEl>
                                        <p:attrNameLst>
                                          <p:attrName>ppt_y</p:attrName>
                                        </p:attrNameLst>
                                      </p:cBhvr>
                                      <p:tavLst>
                                        <p:tav tm="0">
                                          <p:val>
                                            <p:strVal val="1+#ppt_h/2"/>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ppt_x"/>
                                          </p:val>
                                        </p:tav>
                                        <p:tav tm="100000">
                                          <p:val>
                                            <p:strVal val="#ppt_x"/>
                                          </p:val>
                                        </p:tav>
                                      </p:tavLst>
                                    </p:anim>
                                    <p:anim calcmode="lin" valueType="num">
                                      <p:cBhvr additive="base">
                                        <p:cTn id="26" dur="500" fill="hold"/>
                                        <p:tgtEl>
                                          <p:spTgt spid="44"/>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anim calcmode="lin" valueType="num">
                                      <p:cBhvr additive="base">
                                        <p:cTn id="29" dur="500" fill="hold"/>
                                        <p:tgtEl>
                                          <p:spTgt spid="46"/>
                                        </p:tgtEl>
                                        <p:attrNameLst>
                                          <p:attrName>ppt_x</p:attrName>
                                        </p:attrNameLst>
                                      </p:cBhvr>
                                      <p:tavLst>
                                        <p:tav tm="0">
                                          <p:val>
                                            <p:strVal val="#ppt_x"/>
                                          </p:val>
                                        </p:tav>
                                        <p:tav tm="100000">
                                          <p:val>
                                            <p:strVal val="#ppt_x"/>
                                          </p:val>
                                        </p:tav>
                                      </p:tavLst>
                                    </p:anim>
                                    <p:anim calcmode="lin" valueType="num">
                                      <p:cBhvr additive="base">
                                        <p:cTn id="30" dur="500" fill="hold"/>
                                        <p:tgtEl>
                                          <p:spTgt spid="46"/>
                                        </p:tgtEl>
                                        <p:attrNameLst>
                                          <p:attrName>ppt_y</p:attrName>
                                        </p:attrNameLst>
                                      </p:cBhvr>
                                      <p:tavLst>
                                        <p:tav tm="0">
                                          <p:val>
                                            <p:strVal val="1+#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anim calcmode="lin" valueType="num">
                                      <p:cBhvr additive="base">
                                        <p:cTn id="33" dur="500" fill="hold"/>
                                        <p:tgtEl>
                                          <p:spTgt spid="48"/>
                                        </p:tgtEl>
                                        <p:attrNameLst>
                                          <p:attrName>ppt_x</p:attrName>
                                        </p:attrNameLst>
                                      </p:cBhvr>
                                      <p:tavLst>
                                        <p:tav tm="0">
                                          <p:val>
                                            <p:strVal val="#ppt_x"/>
                                          </p:val>
                                        </p:tav>
                                        <p:tav tm="100000">
                                          <p:val>
                                            <p:strVal val="#ppt_x"/>
                                          </p:val>
                                        </p:tav>
                                      </p:tavLst>
                                    </p:anim>
                                    <p:anim calcmode="lin" valueType="num">
                                      <p:cBhvr additive="base">
                                        <p:cTn id="34" dur="500" fill="hold"/>
                                        <p:tgtEl>
                                          <p:spTgt spid="48"/>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528"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fltVal val="0.5"/>
                                          </p:val>
                                        </p:tav>
                                        <p:tav tm="100000">
                                          <p:val>
                                            <p:strVal val="#ppt_x"/>
                                          </p:val>
                                        </p:tav>
                                      </p:tavLst>
                                    </p:anim>
                                    <p:anim calcmode="lin" valueType="num">
                                      <p:cBhvr>
                                        <p:cTn id="43" dur="500" fill="hold"/>
                                        <p:tgtEl>
                                          <p:spTgt spid="1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93"/>
        <p:cNvGrpSpPr/>
        <p:nvPr/>
      </p:nvGrpSpPr>
      <p:grpSpPr>
        <a:xfrm>
          <a:off x="0" y="0"/>
          <a:ext cx="0" cy="0"/>
          <a:chOff x="0" y="0"/>
          <a:chExt cx="0" cy="0"/>
        </a:xfrm>
      </p:grpSpPr>
      <p:grpSp>
        <p:nvGrpSpPr>
          <p:cNvPr id="29" name="Group 28">
            <a:extLst>
              <a:ext uri="{FF2B5EF4-FFF2-40B4-BE49-F238E27FC236}">
                <a16:creationId xmlns:a16="http://schemas.microsoft.com/office/drawing/2014/main" id="{FBB6CD6A-22FF-8E0F-00E1-88882DF354E3}"/>
              </a:ext>
            </a:extLst>
          </p:cNvPr>
          <p:cNvGrpSpPr/>
          <p:nvPr/>
        </p:nvGrpSpPr>
        <p:grpSpPr>
          <a:xfrm rot="199546">
            <a:off x="4600351" y="942893"/>
            <a:ext cx="2022835" cy="1036109"/>
            <a:chOff x="2303081" y="2295860"/>
            <a:chExt cx="3866191" cy="1860883"/>
          </a:xfrm>
        </p:grpSpPr>
        <p:sp>
          <p:nvSpPr>
            <p:cNvPr id="30" name="Freeform: Shape 29">
              <a:extLst>
                <a:ext uri="{FF2B5EF4-FFF2-40B4-BE49-F238E27FC236}">
                  <a16:creationId xmlns:a16="http://schemas.microsoft.com/office/drawing/2014/main" id="{C7E018E3-72F8-2FDA-64CE-9A03DA67F41B}"/>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31" name="TextBox 30">
              <a:extLst>
                <a:ext uri="{FF2B5EF4-FFF2-40B4-BE49-F238E27FC236}">
                  <a16:creationId xmlns:a16="http://schemas.microsoft.com/office/drawing/2014/main" id="{3458E78E-6235-B782-F556-36AE992D6C89}"/>
                </a:ext>
              </a:extLst>
            </p:cNvPr>
            <p:cNvSpPr txBox="1"/>
            <p:nvPr/>
          </p:nvSpPr>
          <p:spPr>
            <a:xfrm rot="21373733">
              <a:off x="2303081" y="2871348"/>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vi-VN"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grpSp>
        <p:nvGrpSpPr>
          <p:cNvPr id="32" name="Group 31">
            <a:extLst>
              <a:ext uri="{FF2B5EF4-FFF2-40B4-BE49-F238E27FC236}">
                <a16:creationId xmlns:a16="http://schemas.microsoft.com/office/drawing/2014/main" id="{7FA39947-9792-A30C-2FB6-57A9384C9BD7}"/>
              </a:ext>
            </a:extLst>
          </p:cNvPr>
          <p:cNvGrpSpPr/>
          <p:nvPr/>
        </p:nvGrpSpPr>
        <p:grpSpPr>
          <a:xfrm rot="199546">
            <a:off x="5159248" y="1057798"/>
            <a:ext cx="2706545" cy="1702842"/>
            <a:chOff x="2303081" y="2295860"/>
            <a:chExt cx="3866191" cy="1860883"/>
          </a:xfrm>
        </p:grpSpPr>
        <p:sp>
          <p:nvSpPr>
            <p:cNvPr id="33" name="Freeform: Shape 32">
              <a:extLst>
                <a:ext uri="{FF2B5EF4-FFF2-40B4-BE49-F238E27FC236}">
                  <a16:creationId xmlns:a16="http://schemas.microsoft.com/office/drawing/2014/main" id="{88169CC0-CAD7-19A4-D4B5-D0595D8A1521}"/>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34" name="TextBox 33">
              <a:extLst>
                <a:ext uri="{FF2B5EF4-FFF2-40B4-BE49-F238E27FC236}">
                  <a16:creationId xmlns:a16="http://schemas.microsoft.com/office/drawing/2014/main" id="{EFA8E409-C865-2C51-169F-AB144E03496A}"/>
                </a:ext>
              </a:extLst>
            </p:cNvPr>
            <p:cNvSpPr txBox="1"/>
            <p:nvPr/>
          </p:nvSpPr>
          <p:spPr>
            <a:xfrm rot="21373733">
              <a:off x="2303081" y="2871348"/>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vi-VN"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sp>
        <p:nvSpPr>
          <p:cNvPr id="21" name="TextBox 20">
            <a:extLst>
              <a:ext uri="{FF2B5EF4-FFF2-40B4-BE49-F238E27FC236}">
                <a16:creationId xmlns:a16="http://schemas.microsoft.com/office/drawing/2014/main" id="{A1C4F391-B6AF-E8A5-3009-E322E82EB6AC}"/>
              </a:ext>
            </a:extLst>
          </p:cNvPr>
          <p:cNvSpPr txBox="1"/>
          <p:nvPr/>
        </p:nvSpPr>
        <p:spPr>
          <a:xfrm>
            <a:off x="222884" y="192086"/>
            <a:ext cx="8698231" cy="783193"/>
          </a:xfrm>
          <a:prstGeom prst="roundRect">
            <a:avLst/>
          </a:prstGeom>
          <a:solidFill>
            <a:srgbClr val="014C4C"/>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000" b="1">
                <a:solidFill>
                  <a:schemeClr val="accent5"/>
                </a:solidFill>
                <a:effectLst/>
                <a:latin typeface="UTM Avo" panose="02040603050506020204" pitchFamily="18" charset="0"/>
                <a:ea typeface="Times New Roman" panose="02020603050405020304" pitchFamily="18" charset="0"/>
              </a:rPr>
              <a:t>Luyện đọc diễn cảm bài đọc</a:t>
            </a:r>
          </a:p>
        </p:txBody>
      </p:sp>
      <p:grpSp>
        <p:nvGrpSpPr>
          <p:cNvPr id="13" name="Group 12">
            <a:extLst>
              <a:ext uri="{FF2B5EF4-FFF2-40B4-BE49-F238E27FC236}">
                <a16:creationId xmlns:a16="http://schemas.microsoft.com/office/drawing/2014/main" id="{906F9746-73F1-78C0-8C1B-E071612A2BB9}"/>
              </a:ext>
            </a:extLst>
          </p:cNvPr>
          <p:cNvGrpSpPr/>
          <p:nvPr/>
        </p:nvGrpSpPr>
        <p:grpSpPr>
          <a:xfrm>
            <a:off x="4967110" y="1991771"/>
            <a:ext cx="5003642" cy="2991131"/>
            <a:chOff x="5225085" y="2071668"/>
            <a:chExt cx="5003642" cy="2991131"/>
          </a:xfrm>
        </p:grpSpPr>
        <p:grpSp>
          <p:nvGrpSpPr>
            <p:cNvPr id="25" name="Group 24">
              <a:extLst>
                <a:ext uri="{FF2B5EF4-FFF2-40B4-BE49-F238E27FC236}">
                  <a16:creationId xmlns:a16="http://schemas.microsoft.com/office/drawing/2014/main" id="{9D4E89C8-FBFC-2C9D-5AA6-CCE0316E81F9}"/>
                </a:ext>
              </a:extLst>
            </p:cNvPr>
            <p:cNvGrpSpPr/>
            <p:nvPr/>
          </p:nvGrpSpPr>
          <p:grpSpPr>
            <a:xfrm rot="20669035">
              <a:off x="5225085" y="2071668"/>
              <a:ext cx="5003642" cy="2991131"/>
              <a:chOff x="2303081" y="2295860"/>
              <a:chExt cx="3866191" cy="1860883"/>
            </a:xfrm>
          </p:grpSpPr>
          <p:sp>
            <p:nvSpPr>
              <p:cNvPr id="26" name="Freeform: Shape 25">
                <a:extLst>
                  <a:ext uri="{FF2B5EF4-FFF2-40B4-BE49-F238E27FC236}">
                    <a16:creationId xmlns:a16="http://schemas.microsoft.com/office/drawing/2014/main" id="{B38C65EA-9B77-B2B1-20B3-D3AB3E47220E}"/>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4400" b="1">
                  <a:solidFill>
                    <a:schemeClr val="accent5"/>
                  </a:solidFill>
                  <a:latin typeface="UTM Avo" panose="02040603050506020204" pitchFamily="18" charset="0"/>
                </a:endParaRPr>
              </a:p>
            </p:txBody>
          </p:sp>
          <p:sp>
            <p:nvSpPr>
              <p:cNvPr id="27" name="TextBox 26">
                <a:extLst>
                  <a:ext uri="{FF2B5EF4-FFF2-40B4-BE49-F238E27FC236}">
                    <a16:creationId xmlns:a16="http://schemas.microsoft.com/office/drawing/2014/main" id="{B5C800CE-CD28-8EA6-5AD2-A5E7526AAAE5}"/>
                  </a:ext>
                </a:extLst>
              </p:cNvPr>
              <p:cNvSpPr txBox="1"/>
              <p:nvPr/>
            </p:nvSpPr>
            <p:spPr>
              <a:xfrm rot="21373733">
                <a:off x="2303081" y="2871348"/>
                <a:ext cx="3866191" cy="127250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endParaRPr lang="vi-VN" sz="4400" b="1" i="0">
                  <a:solidFill>
                    <a:srgbClr val="D34827"/>
                  </a:solidFill>
                  <a:effectLst>
                    <a:outerShdw blurRad="38100" dist="38100" dir="2700000" algn="tl">
                      <a:srgbClr val="000000">
                        <a:alpha val="43137"/>
                      </a:srgbClr>
                    </a:outerShdw>
                  </a:effectLst>
                  <a:latin typeface="#9Slide05 Angelline" pitchFamily="2" charset="0"/>
                  <a:ea typeface="Cambria" panose="02040503050406030204" pitchFamily="18" charset="0"/>
                </a:endParaRPr>
              </a:p>
            </p:txBody>
          </p:sp>
        </p:grpSp>
        <p:sp>
          <p:nvSpPr>
            <p:cNvPr id="24" name="TextBox 10">
              <a:extLst>
                <a:ext uri="{FF2B5EF4-FFF2-40B4-BE49-F238E27FC236}">
                  <a16:creationId xmlns:a16="http://schemas.microsoft.com/office/drawing/2014/main" id="{0C83212F-F27D-FFF6-E81C-93F698F03346}"/>
                </a:ext>
              </a:extLst>
            </p:cNvPr>
            <p:cNvSpPr txBox="1"/>
            <p:nvPr/>
          </p:nvSpPr>
          <p:spPr>
            <a:xfrm rot="20097314">
              <a:off x="5774683" y="3110880"/>
              <a:ext cx="3573146" cy="1142877"/>
            </a:xfrm>
            <a:prstGeom prst="rect">
              <a:avLst/>
            </a:prstGeom>
            <a:noFill/>
          </p:spPr>
          <p:txBody>
            <a:bodyPr wrap="square" lIns="65024" tIns="32512" rIns="65024" bIns="32512">
              <a:spAutoFit/>
            </a:bodyPr>
            <a:lstStyle/>
            <a:p>
              <a:pPr algn="ctr">
                <a:buNone/>
              </a:pPr>
              <a:r>
                <a:rPr lang="en-US" altLang="zh-CN" sz="7000" b="1" cap="all">
                  <a:solidFill>
                    <a:srgbClr val="CE2C81"/>
                  </a:solidFill>
                  <a:effectLst>
                    <a:glow rad="63500">
                      <a:schemeClr val="accent4">
                        <a:satMod val="175000"/>
                        <a:alpha val="40000"/>
                      </a:schemeClr>
                    </a:glow>
                  </a:effectLst>
                  <a:latin typeface="UVN Binh Duong" pitchFamily="2" charset="0"/>
                  <a:ea typeface="方正粗谭黑简体" panose="02000000000000000000" pitchFamily="2" charset="-122"/>
                  <a:cs typeface="Arial" panose="020B0604020202020204" pitchFamily="34" charset="0"/>
                </a:rPr>
                <a:t>Dặn dò</a:t>
              </a:r>
              <a:endParaRPr lang="zh-CN" altLang="en-US" sz="7000" b="1" cap="all" dirty="0">
                <a:solidFill>
                  <a:srgbClr val="00B050"/>
                </a:solidFill>
                <a:effectLst>
                  <a:glow rad="63500">
                    <a:schemeClr val="accent3">
                      <a:satMod val="175000"/>
                      <a:alpha val="40000"/>
                    </a:schemeClr>
                  </a:glow>
                </a:effectLst>
                <a:latin typeface="UVN Binh Duong" pitchFamily="2" charset="0"/>
                <a:ea typeface="方正粗谭黑简体" panose="02000000000000000000" pitchFamily="2" charset="-122"/>
                <a:cs typeface="Arial" panose="020B0604020202020204" pitchFamily="34" charset="0"/>
              </a:endParaRPr>
            </a:p>
          </p:txBody>
        </p:sp>
      </p:grpSp>
      <p:sp>
        <p:nvSpPr>
          <p:cNvPr id="36" name="TextBox 35">
            <a:extLst>
              <a:ext uri="{FF2B5EF4-FFF2-40B4-BE49-F238E27FC236}">
                <a16:creationId xmlns:a16="http://schemas.microsoft.com/office/drawing/2014/main" id="{1BB097D4-2C53-2918-A5F7-540AD908D75B}"/>
              </a:ext>
            </a:extLst>
          </p:cNvPr>
          <p:cNvSpPr txBox="1"/>
          <p:nvPr/>
        </p:nvSpPr>
        <p:spPr>
          <a:xfrm>
            <a:off x="850470" y="1089069"/>
            <a:ext cx="7279445" cy="783193"/>
          </a:xfrm>
          <a:prstGeom prst="roundRect">
            <a:avLst/>
          </a:prstGeom>
          <a:solidFill>
            <a:srgbClr val="014C4C"/>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000" b="1">
                <a:solidFill>
                  <a:schemeClr val="accent5"/>
                </a:solidFill>
                <a:effectLst/>
                <a:latin typeface="UTM Avo" panose="02040603050506020204" pitchFamily="18" charset="0"/>
                <a:ea typeface="Times New Roman" panose="02020603050405020304" pitchFamily="18" charset="0"/>
              </a:rPr>
              <a:t>Luyện tập trả lời câu hỏi</a:t>
            </a:r>
          </a:p>
        </p:txBody>
      </p:sp>
      <p:sp>
        <p:nvSpPr>
          <p:cNvPr id="15" name="Google Shape;1910;p31">
            <a:extLst>
              <a:ext uri="{FF2B5EF4-FFF2-40B4-BE49-F238E27FC236}">
                <a16:creationId xmlns:a16="http://schemas.microsoft.com/office/drawing/2014/main" id="{2E708C15-8CF0-F1DF-311D-6B5E72D56CF5}"/>
              </a:ext>
            </a:extLst>
          </p:cNvPr>
          <p:cNvSpPr txBox="1">
            <a:spLocks/>
          </p:cNvSpPr>
          <p:nvPr/>
        </p:nvSpPr>
        <p:spPr>
          <a:xfrm>
            <a:off x="3513536" y="-726771"/>
            <a:ext cx="1598930" cy="182722"/>
          </a:xfrm>
          <a:prstGeom prst="rect">
            <a:avLst/>
          </a:prstGeom>
          <a:noFill/>
          <a:ln>
            <a:noFill/>
          </a:ln>
        </p:spPr>
        <p:txBody>
          <a:bodyPr spcFirstLastPara="1" wrap="square" lIns="91425" tIns="91425" rIns="91425" bIns="91425" numCol="1" anchor="ctr" anchorCtr="0">
            <a:prstTxWarp prst="textArchDown">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8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Chúc</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các </a:t>
            </a:r>
            <a:r>
              <a:rPr lang="en-US" sz="8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em </a:t>
            </a:r>
            <a:r>
              <a:rPr lang="en-US" sz="8000">
                <a:ln>
                  <a:solidFill>
                    <a:schemeClr val="tx1">
                      <a:lumMod val="10000"/>
                    </a:schemeClr>
                  </a:solidFill>
                </a:ln>
                <a:solidFill>
                  <a:srgbClr val="FFC000"/>
                </a:solidFill>
                <a:effectLst>
                  <a:glow rad="101600">
                    <a:schemeClr val="bg1">
                      <a:lumMod val="60000"/>
                      <a:lumOff val="40000"/>
                      <a:alpha val="60000"/>
                    </a:schemeClr>
                  </a:glow>
                </a:effectLst>
                <a:latin typeface="SVN-Poky's" panose="020B0606040200020203" pitchFamily="34" charset="0"/>
              </a:rPr>
              <a:t>học </a:t>
            </a:r>
            <a:r>
              <a:rPr lang="en-US" sz="8000">
                <a:ln>
                  <a:solidFill>
                    <a:schemeClr val="tx1">
                      <a:lumMod val="10000"/>
                    </a:schemeClr>
                  </a:solidFill>
                </a:ln>
                <a:solidFill>
                  <a:srgbClr val="2C9151"/>
                </a:solidFill>
                <a:effectLst>
                  <a:glow rad="101600">
                    <a:schemeClr val="bg1">
                      <a:lumMod val="60000"/>
                      <a:lumOff val="40000"/>
                      <a:alpha val="60000"/>
                    </a:schemeClr>
                  </a:glow>
                </a:effectLst>
                <a:latin typeface="SVN-Poky's" panose="020B0606040200020203" pitchFamily="34" charset="0"/>
              </a:rPr>
              <a:t>tốt!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E5FFF8F-18FE-1EF3-F090-A9A7F07A0260}"/>
              </a:ext>
            </a:extLst>
          </p:cNvPr>
          <p:cNvSpPr/>
          <p:nvPr/>
        </p:nvSpPr>
        <p:spPr>
          <a:xfrm>
            <a:off x="3465152" y="3516188"/>
            <a:ext cx="3376909" cy="1225034"/>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3" name="Google Shape;38;p2">
            <a:extLst>
              <a:ext uri="{FF2B5EF4-FFF2-40B4-BE49-F238E27FC236}">
                <a16:creationId xmlns:a16="http://schemas.microsoft.com/office/drawing/2014/main" id="{CA8AE1B6-CA47-E895-2E25-0E033395ABAB}"/>
              </a:ext>
            </a:extLst>
          </p:cNvPr>
          <p:cNvSpPr/>
          <p:nvPr/>
        </p:nvSpPr>
        <p:spPr>
          <a:xfrm flipH="1">
            <a:off x="5339239" y="4104425"/>
            <a:ext cx="3653877" cy="1646419"/>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Freeform: Shape 3">
            <a:extLst>
              <a:ext uri="{FF2B5EF4-FFF2-40B4-BE49-F238E27FC236}">
                <a16:creationId xmlns:a16="http://schemas.microsoft.com/office/drawing/2014/main" id="{1B0F713D-96FC-CCFD-8792-E455AFF6F908}"/>
              </a:ext>
            </a:extLst>
          </p:cNvPr>
          <p:cNvSpPr/>
          <p:nvPr/>
        </p:nvSpPr>
        <p:spPr>
          <a:xfrm>
            <a:off x="5250974" y="3421669"/>
            <a:ext cx="4367551" cy="2145268"/>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5" name="Freeform: Shape 4">
            <a:extLst>
              <a:ext uri="{FF2B5EF4-FFF2-40B4-BE49-F238E27FC236}">
                <a16:creationId xmlns:a16="http://schemas.microsoft.com/office/drawing/2014/main" id="{A7B9BB85-AFC0-CCDC-1F46-92DC4F751118}"/>
              </a:ext>
            </a:extLst>
          </p:cNvPr>
          <p:cNvSpPr/>
          <p:nvPr/>
        </p:nvSpPr>
        <p:spPr>
          <a:xfrm>
            <a:off x="-553432" y="3288245"/>
            <a:ext cx="3726247" cy="177226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6" name="Freeform: Shape 5">
            <a:extLst>
              <a:ext uri="{FF2B5EF4-FFF2-40B4-BE49-F238E27FC236}">
                <a16:creationId xmlns:a16="http://schemas.microsoft.com/office/drawing/2014/main" id="{44874E15-DB23-B64B-E0A1-3111DD55F61E}"/>
              </a:ext>
            </a:extLst>
          </p:cNvPr>
          <p:cNvSpPr/>
          <p:nvPr/>
        </p:nvSpPr>
        <p:spPr>
          <a:xfrm>
            <a:off x="1427360" y="3849331"/>
            <a:ext cx="4367551" cy="2145268"/>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7" name="Google Shape;1910;p31">
            <a:extLst>
              <a:ext uri="{FF2B5EF4-FFF2-40B4-BE49-F238E27FC236}">
                <a16:creationId xmlns:a16="http://schemas.microsoft.com/office/drawing/2014/main" id="{ECA8E06D-6C56-EDD5-01B5-F218B4CF837C}"/>
              </a:ext>
            </a:extLst>
          </p:cNvPr>
          <p:cNvSpPr txBox="1">
            <a:spLocks/>
          </p:cNvSpPr>
          <p:nvPr/>
        </p:nvSpPr>
        <p:spPr>
          <a:xfrm>
            <a:off x="422910" y="2736842"/>
            <a:ext cx="8298180" cy="1916280"/>
          </a:xfrm>
          <a:prstGeom prst="rect">
            <a:avLst/>
          </a:prstGeom>
          <a:noFill/>
          <a:ln>
            <a:noFill/>
          </a:ln>
        </p:spPr>
        <p:txBody>
          <a:bodyPr spcFirstLastPara="1" wrap="square" lIns="91425" tIns="91425" rIns="91425" bIns="91425" numCol="1" anchor="ctr" anchorCtr="0">
            <a:prstTxWarp prst="textArchDown">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8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Chúc</a:t>
            </a:r>
            <a:r>
              <a:rPr lang="en-US" sz="8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8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các </a:t>
            </a:r>
            <a:r>
              <a:rPr lang="en-US" sz="8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em </a:t>
            </a:r>
            <a:r>
              <a:rPr lang="en-US" sz="8000">
                <a:ln>
                  <a:solidFill>
                    <a:schemeClr val="tx1">
                      <a:lumMod val="10000"/>
                    </a:schemeClr>
                  </a:solidFill>
                </a:ln>
                <a:solidFill>
                  <a:srgbClr val="FFC000"/>
                </a:solidFill>
                <a:effectLst>
                  <a:glow rad="101600">
                    <a:schemeClr val="bg1">
                      <a:lumMod val="60000"/>
                      <a:lumOff val="40000"/>
                      <a:alpha val="60000"/>
                    </a:schemeClr>
                  </a:glow>
                </a:effectLst>
                <a:latin typeface="SVN-Poky's" panose="020B0606040200020203" pitchFamily="34" charset="0"/>
              </a:rPr>
              <a:t>học </a:t>
            </a:r>
            <a:r>
              <a:rPr lang="en-US" sz="8000">
                <a:ln>
                  <a:solidFill>
                    <a:schemeClr val="tx1">
                      <a:lumMod val="10000"/>
                    </a:schemeClr>
                  </a:solidFill>
                </a:ln>
                <a:solidFill>
                  <a:srgbClr val="2C9151"/>
                </a:solidFill>
                <a:effectLst>
                  <a:glow rad="101600">
                    <a:schemeClr val="bg1">
                      <a:lumMod val="60000"/>
                      <a:lumOff val="40000"/>
                      <a:alpha val="60000"/>
                    </a:schemeClr>
                  </a:glow>
                </a:effectLst>
                <a:latin typeface="SVN-Poky's" panose="020B0606040200020203" pitchFamily="34" charset="0"/>
              </a:rPr>
              <a:t>tốt!</a:t>
            </a:r>
          </a:p>
        </p:txBody>
      </p:sp>
      <p:pic>
        <p:nvPicPr>
          <p:cNvPr id="8" name="Picture 7" descr="Logo, company name&#10;&#10;Description automatically generated">
            <a:extLst>
              <a:ext uri="{FF2B5EF4-FFF2-40B4-BE49-F238E27FC236}">
                <a16:creationId xmlns:a16="http://schemas.microsoft.com/office/drawing/2014/main" id="{7D7EECE1-F7C4-1308-70ED-756A8DA6C4E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300000"/>
                    </a14:imgEffect>
                  </a14:imgLayer>
                </a14:imgProps>
              </a:ext>
            </a:extLst>
          </a:blip>
          <a:stretch>
            <a:fillRect/>
          </a:stretch>
        </p:blipFill>
        <p:spPr>
          <a:xfrm>
            <a:off x="382670" y="267643"/>
            <a:ext cx="1044690" cy="1044690"/>
          </a:xfrm>
          <a:prstGeom prst="rect">
            <a:avLst/>
          </a:prstGeom>
        </p:spPr>
      </p:pic>
      <p:sp>
        <p:nvSpPr>
          <p:cNvPr id="9" name="TextBox 8">
            <a:extLst>
              <a:ext uri="{FF2B5EF4-FFF2-40B4-BE49-F238E27FC236}">
                <a16:creationId xmlns:a16="http://schemas.microsoft.com/office/drawing/2014/main" id="{C5810AFB-4062-D63E-9C98-3898BE377B43}"/>
              </a:ext>
            </a:extLst>
          </p:cNvPr>
          <p:cNvSpPr txBox="1"/>
          <p:nvPr/>
        </p:nvSpPr>
        <p:spPr>
          <a:xfrm>
            <a:off x="2954395" y="1250831"/>
            <a:ext cx="2384844" cy="784811"/>
          </a:xfrm>
          <a:prstGeom prst="rect">
            <a:avLst/>
          </a:prstGeom>
          <a:noFill/>
        </p:spPr>
        <p:txBody>
          <a:bodyPr wrap="square" rtlCol="0">
            <a:prstTxWarp prst="textArchUp">
              <a:avLst/>
            </a:prstTxWarp>
            <a:spAutoFit/>
          </a:bodyPr>
          <a:lstStyle/>
          <a:p>
            <a:pPr algn="ctr"/>
            <a:r>
              <a:rPr lang="en-US" sz="3600">
                <a:solidFill>
                  <a:schemeClr val="accent1">
                    <a:lumMod val="50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3600">
              <a:solidFill>
                <a:schemeClr val="accent1">
                  <a:lumMod val="50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pic>
        <p:nvPicPr>
          <p:cNvPr id="10" name="Picture 9" descr="A picture containing watch, green&#10;&#10;Description automatically generated">
            <a:extLst>
              <a:ext uri="{FF2B5EF4-FFF2-40B4-BE49-F238E27FC236}">
                <a16:creationId xmlns:a16="http://schemas.microsoft.com/office/drawing/2014/main" id="{E62F6668-C485-AE66-6751-7E5B1F399DC4}"/>
              </a:ext>
            </a:extLst>
          </p:cNvPr>
          <p:cNvPicPr>
            <a:picLocks noChangeAspect="1"/>
          </p:cNvPicPr>
          <p:nvPr/>
        </p:nvPicPr>
        <p:blipFill>
          <a:blip r:embed="rId4"/>
          <a:stretch>
            <a:fillRect/>
          </a:stretch>
        </p:blipFill>
        <p:spPr>
          <a:xfrm>
            <a:off x="6651800" y="1312333"/>
            <a:ext cx="939268" cy="996622"/>
          </a:xfrm>
          <a:prstGeom prst="rect">
            <a:avLst/>
          </a:prstGeom>
        </p:spPr>
      </p:pic>
    </p:spTree>
    <p:extLst>
      <p:ext uri="{BB962C8B-B14F-4D97-AF65-F5344CB8AC3E}">
        <p14:creationId xmlns:p14="http://schemas.microsoft.com/office/powerpoint/2010/main" val="2096587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750" fill="hold"/>
                                        <p:tgtEl>
                                          <p:spTgt spid="9"/>
                                        </p:tgtEl>
                                        <p:attrNameLst>
                                          <p:attrName>ppt_w</p:attrName>
                                        </p:attrNameLst>
                                      </p:cBhvr>
                                      <p:tavLst>
                                        <p:tav tm="0">
                                          <p:val>
                                            <p:fltVal val="0"/>
                                          </p:val>
                                        </p:tav>
                                        <p:tav tm="100000">
                                          <p:val>
                                            <p:strVal val="#ppt_w"/>
                                          </p:val>
                                        </p:tav>
                                      </p:tavLst>
                                    </p:anim>
                                    <p:anim calcmode="lin" valueType="num">
                                      <p:cBhvr>
                                        <p:cTn id="8" dur="1750" fill="hold"/>
                                        <p:tgtEl>
                                          <p:spTgt spid="9"/>
                                        </p:tgtEl>
                                        <p:attrNameLst>
                                          <p:attrName>ppt_h</p:attrName>
                                        </p:attrNameLst>
                                      </p:cBhvr>
                                      <p:tavLst>
                                        <p:tav tm="0">
                                          <p:val>
                                            <p:fltVal val="0"/>
                                          </p:val>
                                        </p:tav>
                                        <p:tav tm="100000">
                                          <p:val>
                                            <p:strVal val="#ppt_h"/>
                                          </p:val>
                                        </p:tav>
                                      </p:tavLst>
                                    </p:anim>
                                    <p:animEffect transition="in" filter="fade">
                                      <p:cBhvr>
                                        <p:cTn id="9" dur="1750"/>
                                        <p:tgtEl>
                                          <p:spTgt spid="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9"/>
                                        </p:tgtEl>
                                      </p:cBhvr>
                                      <p:by x="110000" y="110000"/>
                                    </p:animScale>
                                  </p:childTnLst>
                                </p:cTn>
                              </p:par>
                              <p:par>
                                <p:cTn id="12" presetID="63" presetClass="path" presetSubtype="0" repeatCount="indefinite" accel="12000" decel="17000" autoRev="1" fill="hold" grpId="0" nodeType="withEffect">
                                  <p:stCondLst>
                                    <p:cond delay="250"/>
                                  </p:stCondLst>
                                  <p:childTnLst>
                                    <p:animMotion origin="layout" path="M 8.33333E-7 2.46914E-7 L 0.0599 2.46914E-7 " pathEditMode="relative" rAng="0" ptsTypes="AA">
                                      <p:cBhvr>
                                        <p:cTn id="13" dur="5000" fill="hold"/>
                                        <p:tgtEl>
                                          <p:spTgt spid="5"/>
                                        </p:tgtEl>
                                        <p:attrNameLst>
                                          <p:attrName>ppt_x</p:attrName>
                                          <p:attrName>ppt_y</p:attrName>
                                        </p:attrNameLst>
                                      </p:cBhvr>
                                      <p:rCtr x="2986" y="0"/>
                                    </p:animMotion>
                                  </p:childTnLst>
                                </p:cTn>
                              </p:par>
                              <p:par>
                                <p:cTn id="14" presetID="63" presetClass="path" presetSubtype="0" repeatCount="indefinite" accel="12000" decel="17000" autoRev="1" fill="hold" grpId="0" nodeType="withEffect">
                                  <p:stCondLst>
                                    <p:cond delay="250"/>
                                  </p:stCondLst>
                                  <p:childTnLst>
                                    <p:animMotion origin="layout" path="M -1.66667E-6 -1.23457E-7 L -0.07448 -1.23457E-7 " pathEditMode="relative" rAng="0" ptsTypes="AA">
                                      <p:cBhvr>
                                        <p:cTn id="15" dur="5000" fill="hold"/>
                                        <p:tgtEl>
                                          <p:spTgt spid="6"/>
                                        </p:tgtEl>
                                        <p:attrNameLst>
                                          <p:attrName>ppt_x</p:attrName>
                                          <p:attrName>ppt_y</p:attrName>
                                        </p:attrNameLst>
                                      </p:cBhvr>
                                      <p:rCtr x="-3733" y="0"/>
                                    </p:animMotion>
                                  </p:childTnLst>
                                </p:cTn>
                              </p:par>
                              <p:par>
                                <p:cTn id="16" presetID="63" presetClass="path" presetSubtype="0" repeatCount="indefinite" accel="12000" decel="17000" autoRev="1" fill="hold" grpId="0" nodeType="withEffect">
                                  <p:stCondLst>
                                    <p:cond delay="250"/>
                                  </p:stCondLst>
                                  <p:childTnLst>
                                    <p:animMotion origin="layout" path="M -8.33333E-7 4.5679E-6 L -0.07448 4.5679E-6 " pathEditMode="relative" rAng="0" ptsTypes="AA">
                                      <p:cBhvr>
                                        <p:cTn id="17" dur="5000" fill="hold"/>
                                        <p:tgtEl>
                                          <p:spTgt spid="4"/>
                                        </p:tgtEl>
                                        <p:attrNameLst>
                                          <p:attrName>ppt_x</p:attrName>
                                          <p:attrName>ppt_y</p:attrName>
                                        </p:attrNameLst>
                                      </p:cBhvr>
                                      <p:rCtr x="-3733" y="0"/>
                                    </p:animMotion>
                                  </p:childTnLst>
                                </p:cTn>
                              </p:par>
                              <p:par>
                                <p:cTn id="18" presetID="63" presetClass="path" presetSubtype="0" repeatCount="indefinite" accel="12000" decel="17000" autoRev="1" fill="hold" grpId="0" nodeType="withEffect">
                                  <p:stCondLst>
                                    <p:cond delay="250"/>
                                  </p:stCondLst>
                                  <p:childTnLst>
                                    <p:animMotion origin="layout" path="M -1.66667E-6 2.22222E-6 L -0.07448 2.22222E-6 " pathEditMode="relative" rAng="0" ptsTypes="AA">
                                      <p:cBhvr>
                                        <p:cTn id="19" dur="5000" fill="hold"/>
                                        <p:tgtEl>
                                          <p:spTgt spid="2"/>
                                        </p:tgtEl>
                                        <p:attrNameLst>
                                          <p:attrName>ppt_x</p:attrName>
                                          <p:attrName>ppt_y</p:attrName>
                                        </p:attrNameLst>
                                      </p:cBhvr>
                                      <p:rCtr x="-373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910;p31">
            <a:extLst>
              <a:ext uri="{FF2B5EF4-FFF2-40B4-BE49-F238E27FC236}">
                <a16:creationId xmlns:a16="http://schemas.microsoft.com/office/drawing/2014/main" id="{C6D424D3-5787-1563-894D-520611714A73}"/>
              </a:ext>
            </a:extLst>
          </p:cNvPr>
          <p:cNvSpPr txBox="1">
            <a:spLocks/>
          </p:cNvSpPr>
          <p:nvPr/>
        </p:nvSpPr>
        <p:spPr>
          <a:xfrm>
            <a:off x="-1757536" y="2909062"/>
            <a:ext cx="1083761"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2000">
                <a:latin typeface="#9Slide05 Aphrodite Pro" panose="02000000000000000000" pitchFamily="2" charset="0"/>
              </a:rPr>
              <a:t>Măng Non</a:t>
            </a:r>
          </a:p>
        </p:txBody>
      </p:sp>
      <p:grpSp>
        <p:nvGrpSpPr>
          <p:cNvPr id="21" name="Group 20">
            <a:extLst>
              <a:ext uri="{FF2B5EF4-FFF2-40B4-BE49-F238E27FC236}">
                <a16:creationId xmlns:a16="http://schemas.microsoft.com/office/drawing/2014/main" id="{3A5B4AF5-CC89-6541-A2A1-1A0D27811D0B}"/>
              </a:ext>
            </a:extLst>
          </p:cNvPr>
          <p:cNvGrpSpPr/>
          <p:nvPr/>
        </p:nvGrpSpPr>
        <p:grpSpPr>
          <a:xfrm>
            <a:off x="1431235" y="0"/>
            <a:ext cx="6062869" cy="4241530"/>
            <a:chOff x="1431235" y="0"/>
            <a:chExt cx="6062869" cy="4241530"/>
          </a:xfrm>
        </p:grpSpPr>
        <p:sp>
          <p:nvSpPr>
            <p:cNvPr id="14" name="Freeform: Shape 13">
              <a:extLst>
                <a:ext uri="{FF2B5EF4-FFF2-40B4-BE49-F238E27FC236}">
                  <a16:creationId xmlns:a16="http://schemas.microsoft.com/office/drawing/2014/main" id="{09F09442-A2A1-C721-09EA-CE369BF57343}"/>
                </a:ext>
              </a:extLst>
            </p:cNvPr>
            <p:cNvSpPr/>
            <p:nvPr/>
          </p:nvSpPr>
          <p:spPr>
            <a:xfrm>
              <a:off x="1431235" y="0"/>
              <a:ext cx="6062869" cy="4241530"/>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369A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id-ID" sz="2500" b="1">
                <a:solidFill>
                  <a:schemeClr val="accent5"/>
                </a:solidFill>
                <a:latin typeface="UTM Avo" panose="02040603050506020204" pitchFamily="18" charset="0"/>
              </a:endParaRPr>
            </a:p>
          </p:txBody>
        </p:sp>
        <p:sp>
          <p:nvSpPr>
            <p:cNvPr id="17" name="TextBox 16">
              <a:extLst>
                <a:ext uri="{FF2B5EF4-FFF2-40B4-BE49-F238E27FC236}">
                  <a16:creationId xmlns:a16="http://schemas.microsoft.com/office/drawing/2014/main" id="{D6D72138-B23F-1964-CC1B-AE60FE60DF4D}"/>
                </a:ext>
              </a:extLst>
            </p:cNvPr>
            <p:cNvSpPr txBox="1"/>
            <p:nvPr/>
          </p:nvSpPr>
          <p:spPr>
            <a:xfrm>
              <a:off x="2324212" y="938654"/>
              <a:ext cx="4748747" cy="324594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3600" b="1" i="0">
                  <a:solidFill>
                    <a:schemeClr val="accent6"/>
                  </a:solidFill>
                  <a:effectLst/>
                  <a:latin typeface="UTM Avo" panose="02040603050506020204" pitchFamily="18" charset="0"/>
                  <a:ea typeface="Cambria" panose="02040503050406030204" pitchFamily="18" charset="0"/>
                </a:rPr>
                <a:t>Hãy </a:t>
              </a:r>
              <a:r>
                <a:rPr lang="en-US" sz="3600" b="1">
                  <a:solidFill>
                    <a:schemeClr val="accent6"/>
                  </a:solidFill>
                  <a:latin typeface="UTM Avo" panose="02040603050506020204" pitchFamily="18" charset="0"/>
                  <a:ea typeface="Cambria" panose="02040503050406030204" pitchFamily="18" charset="0"/>
                </a:rPr>
                <a:t>lắng nghe kì nghỉ hè vừa qua</a:t>
              </a:r>
              <a:endParaRPr lang="en-US" sz="3600" b="1" i="0">
                <a:solidFill>
                  <a:schemeClr val="accent6"/>
                </a:solidFill>
                <a:effectLst/>
                <a:latin typeface="UTM Avo" panose="02040603050506020204" pitchFamily="18" charset="0"/>
                <a:ea typeface="Cambria" panose="02040503050406030204" pitchFamily="18" charset="0"/>
              </a:endParaRPr>
            </a:p>
            <a:p>
              <a:pPr algn="ctr"/>
              <a:r>
                <a:rPr lang="en-US" sz="3600" b="1" i="0">
                  <a:solidFill>
                    <a:schemeClr val="accent5"/>
                  </a:solidFill>
                  <a:effectLst/>
                  <a:latin typeface="UTM Avo" panose="02040603050506020204" pitchFamily="18" charset="0"/>
                  <a:ea typeface="Cambria" panose="02040503050406030204" pitchFamily="18" charset="0"/>
                </a:rPr>
                <a:t>Tony </a:t>
              </a:r>
              <a:r>
                <a:rPr lang="en-US" sz="3600" b="1" i="0">
                  <a:solidFill>
                    <a:schemeClr val="accent6"/>
                  </a:solidFill>
                  <a:effectLst/>
                  <a:latin typeface="UTM Avo" panose="02040603050506020204" pitchFamily="18" charset="0"/>
                  <a:ea typeface="Cambria" panose="02040503050406030204" pitchFamily="18" charset="0"/>
                </a:rPr>
                <a:t>và</a:t>
              </a:r>
              <a:r>
                <a:rPr lang="en-US" sz="3600" b="1" i="0">
                  <a:solidFill>
                    <a:schemeClr val="accent5"/>
                  </a:solidFill>
                  <a:effectLst/>
                  <a:latin typeface="UTM Avo" panose="02040603050506020204" pitchFamily="18" charset="0"/>
                  <a:ea typeface="Cambria" panose="02040503050406030204" pitchFamily="18" charset="0"/>
                </a:rPr>
                <a:t> Mimi </a:t>
              </a:r>
              <a:r>
                <a:rPr lang="en-US" sz="3600" b="1">
                  <a:solidFill>
                    <a:schemeClr val="accent6"/>
                  </a:solidFill>
                  <a:latin typeface="UTM Avo" panose="02040603050506020204" pitchFamily="18" charset="0"/>
                  <a:ea typeface="Cambria" panose="02040503050406030204" pitchFamily="18" charset="0"/>
                </a:rPr>
                <a:t>đã làm gì </a:t>
              </a:r>
              <a:r>
                <a:rPr lang="en-US" sz="3600" b="1" i="0">
                  <a:solidFill>
                    <a:schemeClr val="accent6"/>
                  </a:solidFill>
                  <a:effectLst/>
                  <a:latin typeface="UTM Avo" panose="02040603050506020204" pitchFamily="18" charset="0"/>
                  <a:ea typeface="Cambria" panose="02040503050406030204" pitchFamily="18" charset="0"/>
                </a:rPr>
                <a:t>nhé!</a:t>
              </a:r>
              <a:endParaRPr lang="vi-VN" sz="3600" b="1" i="0">
                <a:solidFill>
                  <a:schemeClr val="accent6"/>
                </a:solidFill>
                <a:effectLst/>
                <a:latin typeface="Cambria" panose="02040503050406030204" pitchFamily="18" charset="0"/>
                <a:ea typeface="Cambria" panose="02040503050406030204" pitchFamily="18" charset="0"/>
              </a:endParaRPr>
            </a:p>
          </p:txBody>
        </p:sp>
      </p:grpSp>
      <p:pic>
        <p:nvPicPr>
          <p:cNvPr id="19" name="Picture 18">
            <a:extLst>
              <a:ext uri="{FF2B5EF4-FFF2-40B4-BE49-F238E27FC236}">
                <a16:creationId xmlns:a16="http://schemas.microsoft.com/office/drawing/2014/main" id="{A58D6DD8-2740-36AF-E15F-57C8D38F8EA4}"/>
              </a:ext>
            </a:extLst>
          </p:cNvPr>
          <p:cNvPicPr>
            <a:picLocks noChangeAspect="1"/>
          </p:cNvPicPr>
          <p:nvPr/>
        </p:nvPicPr>
        <p:blipFill>
          <a:blip r:embed="rId2"/>
          <a:stretch>
            <a:fillRect/>
          </a:stretch>
        </p:blipFill>
        <p:spPr>
          <a:xfrm>
            <a:off x="6819789" y="1979274"/>
            <a:ext cx="2104284" cy="3330203"/>
          </a:xfrm>
          <a:prstGeom prst="rect">
            <a:avLst/>
          </a:prstGeom>
        </p:spPr>
      </p:pic>
      <p:pic>
        <p:nvPicPr>
          <p:cNvPr id="20" name="Picture 19">
            <a:extLst>
              <a:ext uri="{FF2B5EF4-FFF2-40B4-BE49-F238E27FC236}">
                <a16:creationId xmlns:a16="http://schemas.microsoft.com/office/drawing/2014/main" id="{5F6158A0-D079-88BA-6503-8A399EE7BE7F}"/>
              </a:ext>
            </a:extLst>
          </p:cNvPr>
          <p:cNvPicPr>
            <a:picLocks noChangeAspect="1"/>
          </p:cNvPicPr>
          <p:nvPr/>
        </p:nvPicPr>
        <p:blipFill>
          <a:blip r:embed="rId3"/>
          <a:stretch>
            <a:fillRect/>
          </a:stretch>
        </p:blipFill>
        <p:spPr>
          <a:xfrm>
            <a:off x="-202125" y="818375"/>
            <a:ext cx="3037968" cy="4325125"/>
          </a:xfrm>
          <a:prstGeom prst="rect">
            <a:avLst/>
          </a:prstGeom>
        </p:spPr>
      </p:pic>
      <p:sp>
        <p:nvSpPr>
          <p:cNvPr id="8" name="TextBox 7">
            <a:extLst>
              <a:ext uri="{FF2B5EF4-FFF2-40B4-BE49-F238E27FC236}">
                <a16:creationId xmlns:a16="http://schemas.microsoft.com/office/drawing/2014/main" id="{97194679-EDFC-35F1-165E-7AC433A93757}"/>
              </a:ext>
            </a:extLst>
          </p:cNvPr>
          <p:cNvSpPr txBox="1"/>
          <p:nvPr/>
        </p:nvSpPr>
        <p:spPr>
          <a:xfrm>
            <a:off x="6901831" y="306078"/>
            <a:ext cx="2746978" cy="784811"/>
          </a:xfrm>
          <a:prstGeom prst="rect">
            <a:avLst/>
          </a:prstGeom>
          <a:noFill/>
        </p:spPr>
        <p:txBody>
          <a:bodyPr wrap="square" rtlCol="0">
            <a:prstTxWarp prst="textArchUp">
              <a:avLst/>
            </a:prstTxWarp>
            <a:spAutoFit/>
          </a:bodyPr>
          <a:lstStyle/>
          <a:p>
            <a:pPr algn="ctr"/>
            <a:r>
              <a:rPr lang="en-US"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Tree>
    <p:extLst>
      <p:ext uri="{BB962C8B-B14F-4D97-AF65-F5344CB8AC3E}">
        <p14:creationId xmlns:p14="http://schemas.microsoft.com/office/powerpoint/2010/main" val="1734220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strVal val="#ppt_w+.3"/>
                                          </p:val>
                                        </p:tav>
                                        <p:tav tm="100000">
                                          <p:val>
                                            <p:strVal val="#ppt_w"/>
                                          </p:val>
                                        </p:tav>
                                      </p:tavLst>
                                    </p:anim>
                                    <p:anim calcmode="lin" valueType="num">
                                      <p:cBhvr>
                                        <p:cTn id="8" dur="1000" fill="hold"/>
                                        <p:tgtEl>
                                          <p:spTgt spid="21"/>
                                        </p:tgtEl>
                                        <p:attrNameLst>
                                          <p:attrName>ppt_h</p:attrName>
                                        </p:attrNameLst>
                                      </p:cBhvr>
                                      <p:tavLst>
                                        <p:tav tm="0">
                                          <p:val>
                                            <p:strVal val="#ppt_h"/>
                                          </p:val>
                                        </p:tav>
                                        <p:tav tm="100000">
                                          <p:val>
                                            <p:strVal val="#ppt_h"/>
                                          </p:val>
                                        </p:tav>
                                      </p:tavLst>
                                    </p:anim>
                                    <p:animEffect transition="in" filter="fade">
                                      <p:cBhvr>
                                        <p:cTn id="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grpSp>
        <p:nvGrpSpPr>
          <p:cNvPr id="2" name="Group 1">
            <a:extLst>
              <a:ext uri="{FF2B5EF4-FFF2-40B4-BE49-F238E27FC236}">
                <a16:creationId xmlns:a16="http://schemas.microsoft.com/office/drawing/2014/main" id="{5F34024B-02BC-8D68-2335-A15D68050541}"/>
              </a:ext>
            </a:extLst>
          </p:cNvPr>
          <p:cNvGrpSpPr/>
          <p:nvPr/>
        </p:nvGrpSpPr>
        <p:grpSpPr>
          <a:xfrm>
            <a:off x="374305" y="365248"/>
            <a:ext cx="6060362" cy="4172885"/>
            <a:chOff x="374305" y="365248"/>
            <a:chExt cx="6060362" cy="4172885"/>
          </a:xfrm>
        </p:grpSpPr>
        <p:sp>
          <p:nvSpPr>
            <p:cNvPr id="31" name="Speech Bubble: Rectangle with Corners Rounded 30">
              <a:extLst>
                <a:ext uri="{FF2B5EF4-FFF2-40B4-BE49-F238E27FC236}">
                  <a16:creationId xmlns:a16="http://schemas.microsoft.com/office/drawing/2014/main" id="{E020D6E8-7A7B-CBAC-646B-E4048EEAD3B3}"/>
                </a:ext>
              </a:extLst>
            </p:cNvPr>
            <p:cNvSpPr/>
            <p:nvPr/>
          </p:nvSpPr>
          <p:spPr>
            <a:xfrm>
              <a:off x="374305" y="365248"/>
              <a:ext cx="6060362" cy="4172885"/>
            </a:xfrm>
            <a:prstGeom prst="wedgeRoundRectCallout">
              <a:avLst>
                <a:gd name="adj1" fmla="val 59725"/>
                <a:gd name="adj2" fmla="val 32616"/>
                <a:gd name="adj3" fmla="val 16667"/>
              </a:avLst>
            </a:prstGeom>
            <a:solidFill>
              <a:schemeClr val="accent5">
                <a:alpha val="7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C7D24C3B-122A-31BF-50FB-7256C5C01FA6}"/>
                </a:ext>
              </a:extLst>
            </p:cNvPr>
            <p:cNvSpPr txBox="1"/>
            <p:nvPr/>
          </p:nvSpPr>
          <p:spPr>
            <a:xfrm>
              <a:off x="622127" y="484371"/>
              <a:ext cx="5564718" cy="3939540"/>
            </a:xfrm>
            <a:prstGeom prst="rect">
              <a:avLst/>
            </a:prstGeom>
            <a:noFill/>
          </p:spPr>
          <p:txBody>
            <a:bodyPr wrap="square" rtlCol="0">
              <a:spAutoFit/>
            </a:bodyPr>
            <a:lstStyle/>
            <a:p>
              <a:pPr algn="just"/>
              <a:r>
                <a:rPr lang="vi-VN" sz="2500" b="1" i="0">
                  <a:solidFill>
                    <a:srgbClr val="014C4C"/>
                  </a:solidFill>
                  <a:effectLst/>
                  <a:latin typeface="Cambria" panose="02040503050406030204" pitchFamily="18" charset="0"/>
                  <a:ea typeface="Cambria" panose="02040503050406030204" pitchFamily="18" charset="0"/>
                </a:rPr>
                <a:t>Kì nghỉ hè vừa qua tớ được bố mẹ cho về quê với ông bà đấy! Ở quê, tớ biết thêm nhiều trò chơi rất hấp dẫn như là: thả diều, bắn bi,… Tớ còn được ông kể cho nghe bao nhiêu là truyện cổ tích nữa. Sau kì nghỉ hè, tớ cảm thấy tinh thần trở nên sảng khoái hơn rất nhiều. Được gặp lại cậu tớ vui lắm!</a:t>
              </a:r>
              <a:r>
                <a:rPr lang="en-US" sz="2500" b="1" i="0">
                  <a:solidFill>
                    <a:srgbClr val="014C4C"/>
                  </a:solidFill>
                  <a:effectLst/>
                  <a:latin typeface="Cambria" panose="02040503050406030204" pitchFamily="18" charset="0"/>
                  <a:ea typeface="Cambria" panose="02040503050406030204" pitchFamily="18" charset="0"/>
                </a:rPr>
                <a:t> Còn cậu thì sao? Hãy nói cho tớ nghe về kì nghỉ của cậu đi!</a:t>
              </a:r>
              <a:endParaRPr lang="en-US" sz="2500" b="1">
                <a:solidFill>
                  <a:srgbClr val="014C4C"/>
                </a:solidFill>
                <a:latin typeface="Cambria" panose="02040503050406030204" pitchFamily="18" charset="0"/>
                <a:ea typeface="Cambria" panose="02040503050406030204" pitchFamily="18" charset="0"/>
              </a:endParaRPr>
            </a:p>
          </p:txBody>
        </p:sp>
      </p:grpSp>
      <p:pic>
        <p:nvPicPr>
          <p:cNvPr id="7" name="Picture 6">
            <a:extLst>
              <a:ext uri="{FF2B5EF4-FFF2-40B4-BE49-F238E27FC236}">
                <a16:creationId xmlns:a16="http://schemas.microsoft.com/office/drawing/2014/main" id="{9ABB8E22-FCAA-EF26-BFFF-82BA6EE727F7}"/>
              </a:ext>
            </a:extLst>
          </p:cNvPr>
          <p:cNvPicPr>
            <a:picLocks noChangeAspect="1"/>
          </p:cNvPicPr>
          <p:nvPr/>
        </p:nvPicPr>
        <p:blipFill>
          <a:blip r:embed="rId3"/>
          <a:stretch>
            <a:fillRect/>
          </a:stretch>
        </p:blipFill>
        <p:spPr>
          <a:xfrm>
            <a:off x="6917351" y="2133598"/>
            <a:ext cx="1971441" cy="3119967"/>
          </a:xfrm>
          <a:prstGeom prst="rect">
            <a:avLst/>
          </a:prstGeom>
        </p:spPr>
      </p:pic>
      <p:pic>
        <p:nvPicPr>
          <p:cNvPr id="8" name="Picture 7">
            <a:extLst>
              <a:ext uri="{FF2B5EF4-FFF2-40B4-BE49-F238E27FC236}">
                <a16:creationId xmlns:a16="http://schemas.microsoft.com/office/drawing/2014/main" id="{0EA79642-4FDE-4215-F477-C7E7A85CD7AD}"/>
              </a:ext>
            </a:extLst>
          </p:cNvPr>
          <p:cNvPicPr>
            <a:picLocks noChangeAspect="1"/>
          </p:cNvPicPr>
          <p:nvPr/>
        </p:nvPicPr>
        <p:blipFill>
          <a:blip r:embed="rId4"/>
          <a:stretch>
            <a:fillRect/>
          </a:stretch>
        </p:blipFill>
        <p:spPr>
          <a:xfrm>
            <a:off x="-1777642" y="3830030"/>
            <a:ext cx="999891" cy="142353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grpSp>
        <p:nvGrpSpPr>
          <p:cNvPr id="3" name="Group 2">
            <a:extLst>
              <a:ext uri="{FF2B5EF4-FFF2-40B4-BE49-F238E27FC236}">
                <a16:creationId xmlns:a16="http://schemas.microsoft.com/office/drawing/2014/main" id="{65714BE8-CE4D-C983-DEE1-B06F0DE7C328}"/>
              </a:ext>
            </a:extLst>
          </p:cNvPr>
          <p:cNvGrpSpPr/>
          <p:nvPr/>
        </p:nvGrpSpPr>
        <p:grpSpPr>
          <a:xfrm>
            <a:off x="2728039" y="255368"/>
            <a:ext cx="6060362" cy="4662992"/>
            <a:chOff x="2728039" y="255368"/>
            <a:chExt cx="6060362" cy="4662992"/>
          </a:xfrm>
        </p:grpSpPr>
        <p:sp>
          <p:nvSpPr>
            <p:cNvPr id="31" name="Speech Bubble: Rectangle with Corners Rounded 30">
              <a:extLst>
                <a:ext uri="{FF2B5EF4-FFF2-40B4-BE49-F238E27FC236}">
                  <a16:creationId xmlns:a16="http://schemas.microsoft.com/office/drawing/2014/main" id="{E020D6E8-7A7B-CBAC-646B-E4048EEAD3B3}"/>
                </a:ext>
              </a:extLst>
            </p:cNvPr>
            <p:cNvSpPr/>
            <p:nvPr/>
          </p:nvSpPr>
          <p:spPr>
            <a:xfrm>
              <a:off x="2728039" y="255368"/>
              <a:ext cx="6060362" cy="4662992"/>
            </a:xfrm>
            <a:prstGeom prst="wedgeRoundRectCallout">
              <a:avLst>
                <a:gd name="adj1" fmla="val -63356"/>
                <a:gd name="adj2" fmla="val -20057"/>
                <a:gd name="adj3" fmla="val 16667"/>
              </a:avLst>
            </a:prstGeom>
            <a:solidFill>
              <a:schemeClr val="accent5">
                <a:alpha val="76000"/>
              </a:schemeClr>
            </a:solidFill>
            <a:ln>
              <a:solidFill>
                <a:srgbClr val="014C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A9D1BC0-80BF-3CB5-BCC2-81ECF893C602}"/>
                </a:ext>
              </a:extLst>
            </p:cNvPr>
            <p:cNvSpPr txBox="1"/>
            <p:nvPr/>
          </p:nvSpPr>
          <p:spPr>
            <a:xfrm>
              <a:off x="2954080" y="386261"/>
              <a:ext cx="5726814" cy="4401205"/>
            </a:xfrm>
            <a:prstGeom prst="rect">
              <a:avLst/>
            </a:prstGeom>
            <a:noFill/>
          </p:spPr>
          <p:txBody>
            <a:bodyPr wrap="square" rtlCol="0">
              <a:spAutoFit/>
            </a:bodyPr>
            <a:lstStyle/>
            <a:p>
              <a:pPr algn="just"/>
              <a:r>
                <a:rPr lang="vi-VN" sz="2800" b="1" i="0">
                  <a:solidFill>
                    <a:srgbClr val="CE2C81"/>
                  </a:solidFill>
                  <a:effectLst/>
                  <a:latin typeface="Cambria" panose="02040503050406030204" pitchFamily="18" charset="0"/>
                  <a:ea typeface="Cambria" panose="02040503050406030204" pitchFamily="18" charset="0"/>
                </a:rPr>
                <a:t>Tớ đã được đi tắm biển Cửa Lò và về quê của Bác Hồ trong kì nghỉ vừa rồi. Bãi biển Cửa Lò rộng lớn lắm! Nhà của Bác Hồ ở cũng rất đẹp. Tớ ước gì sau này lại được quay lại đó một lần nữa. Giờ được quay trở lại trường học, gặp lại thầy cô và các cậu tớ rất vui!</a:t>
              </a:r>
              <a:r>
                <a:rPr lang="en-US" sz="2800" b="1" i="0">
                  <a:solidFill>
                    <a:srgbClr val="CE2C81"/>
                  </a:solidFill>
                  <a:effectLst/>
                  <a:latin typeface="Cambria" panose="02040503050406030204" pitchFamily="18" charset="0"/>
                  <a:ea typeface="Cambria" panose="02040503050406030204" pitchFamily="18" charset="0"/>
                </a:rPr>
                <a:t> Còn cậu thì sao? Hãy nói cho tớ nghe về kì nghỉ của cậu nào!</a:t>
              </a:r>
              <a:endParaRPr lang="en-US" sz="2800" b="1">
                <a:solidFill>
                  <a:srgbClr val="CE2C81"/>
                </a:solidFill>
                <a:latin typeface="Cambria" panose="02040503050406030204" pitchFamily="18" charset="0"/>
                <a:ea typeface="Cambria" panose="02040503050406030204" pitchFamily="18" charset="0"/>
              </a:endParaRPr>
            </a:p>
          </p:txBody>
        </p:sp>
      </p:grpSp>
      <p:pic>
        <p:nvPicPr>
          <p:cNvPr id="7" name="Picture 6" descr="A picture containing watch, green&#10;&#10;Description automatically generated">
            <a:extLst>
              <a:ext uri="{FF2B5EF4-FFF2-40B4-BE49-F238E27FC236}">
                <a16:creationId xmlns:a16="http://schemas.microsoft.com/office/drawing/2014/main" id="{49814E9F-A0AF-7E00-1593-6C634E2FCE9A}"/>
              </a:ext>
            </a:extLst>
          </p:cNvPr>
          <p:cNvPicPr>
            <a:picLocks noChangeAspect="1"/>
          </p:cNvPicPr>
          <p:nvPr/>
        </p:nvPicPr>
        <p:blipFill>
          <a:blip r:embed="rId3"/>
          <a:stretch>
            <a:fillRect/>
          </a:stretch>
        </p:blipFill>
        <p:spPr>
          <a:xfrm>
            <a:off x="649650" y="1324520"/>
            <a:ext cx="470319" cy="499038"/>
          </a:xfrm>
          <a:prstGeom prst="rect">
            <a:avLst/>
          </a:prstGeom>
        </p:spPr>
      </p:pic>
      <p:pic>
        <p:nvPicPr>
          <p:cNvPr id="2" name="Picture 1">
            <a:extLst>
              <a:ext uri="{FF2B5EF4-FFF2-40B4-BE49-F238E27FC236}">
                <a16:creationId xmlns:a16="http://schemas.microsoft.com/office/drawing/2014/main" id="{C7B3F908-7C7F-A75B-8207-737C22955A52}"/>
              </a:ext>
            </a:extLst>
          </p:cNvPr>
          <p:cNvPicPr>
            <a:picLocks noChangeAspect="1"/>
          </p:cNvPicPr>
          <p:nvPr/>
        </p:nvPicPr>
        <p:blipFill>
          <a:blip r:embed="rId4"/>
          <a:stretch>
            <a:fillRect/>
          </a:stretch>
        </p:blipFill>
        <p:spPr>
          <a:xfrm>
            <a:off x="-218219" y="1157651"/>
            <a:ext cx="2676376" cy="3810330"/>
          </a:xfrm>
          <a:prstGeom prst="rect">
            <a:avLst/>
          </a:prstGeom>
        </p:spPr>
      </p:pic>
    </p:spTree>
    <p:extLst>
      <p:ext uri="{BB962C8B-B14F-4D97-AF65-F5344CB8AC3E}">
        <p14:creationId xmlns:p14="http://schemas.microsoft.com/office/powerpoint/2010/main" val="2525579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7BE34-E2F8-83A7-C4E6-6C794E5E4DF6}"/>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artisticBlur/>
                    </a14:imgEffect>
                  </a14:imgLayer>
                </a14:imgProps>
              </a:ext>
            </a:extLst>
          </a:blip>
          <a:srcRect l="12936" r="16743" b="7423"/>
          <a:stretch/>
        </p:blipFill>
        <p:spPr>
          <a:xfrm>
            <a:off x="-162641" y="-300428"/>
            <a:ext cx="9469281" cy="5443928"/>
          </a:xfrm>
          <a:prstGeom prst="rect">
            <a:avLst/>
          </a:prstGeom>
        </p:spPr>
      </p:pic>
      <p:sp>
        <p:nvSpPr>
          <p:cNvPr id="6" name="TextBox 5">
            <a:extLst>
              <a:ext uri="{FF2B5EF4-FFF2-40B4-BE49-F238E27FC236}">
                <a16:creationId xmlns:a16="http://schemas.microsoft.com/office/drawing/2014/main" id="{00798473-99D6-B7BE-CEAD-8DC537B30A1B}"/>
              </a:ext>
            </a:extLst>
          </p:cNvPr>
          <p:cNvSpPr txBox="1"/>
          <p:nvPr/>
        </p:nvSpPr>
        <p:spPr>
          <a:xfrm>
            <a:off x="270839" y="265281"/>
            <a:ext cx="8569014" cy="1191816"/>
          </a:xfrm>
          <a:prstGeom prst="roundRect">
            <a:avLst/>
          </a:prstGeom>
          <a:solidFill>
            <a:schemeClr val="accent3">
              <a:lumMod val="20000"/>
              <a:lumOff val="80000"/>
            </a:schemeClr>
          </a:solidFill>
          <a:ln w="57150">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vi-VN" sz="3200" b="1" i="0">
                <a:solidFill>
                  <a:srgbClr val="000000"/>
                </a:solidFill>
                <a:effectLst/>
                <a:latin typeface="Cambria" panose="02040503050406030204" pitchFamily="18" charset="0"/>
                <a:ea typeface="Cambria" panose="02040503050406030204" pitchFamily="18" charset="0"/>
              </a:rPr>
              <a:t>Em suy nghĩ xem sau kì nghỉ hè, được gặp lại bạn bè tại trường, em sẽ nói gì?</a:t>
            </a:r>
          </a:p>
        </p:txBody>
      </p:sp>
      <p:sp>
        <p:nvSpPr>
          <p:cNvPr id="8" name="TextBox 7">
            <a:extLst>
              <a:ext uri="{FF2B5EF4-FFF2-40B4-BE49-F238E27FC236}">
                <a16:creationId xmlns:a16="http://schemas.microsoft.com/office/drawing/2014/main" id="{73DFAC28-8755-E692-C05E-EA7D30839847}"/>
              </a:ext>
            </a:extLst>
          </p:cNvPr>
          <p:cNvSpPr txBox="1"/>
          <p:nvPr/>
        </p:nvSpPr>
        <p:spPr>
          <a:xfrm>
            <a:off x="730560" y="1620203"/>
            <a:ext cx="3020610" cy="1211818"/>
          </a:xfrm>
          <a:prstGeom prst="flowChartTerminator">
            <a:avLst/>
          </a:prstGeom>
          <a:ln>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vi-VN" sz="2500" b="1" i="0">
                <a:solidFill>
                  <a:srgbClr val="000000"/>
                </a:solidFill>
                <a:effectLst/>
                <a:latin typeface="Cambria" panose="02040503050406030204" pitchFamily="18" charset="0"/>
                <a:ea typeface="Cambria" panose="02040503050406030204" pitchFamily="18" charset="0"/>
              </a:rPr>
              <a:t>Kì nghỉ của em diễn ra những gì?</a:t>
            </a:r>
          </a:p>
        </p:txBody>
      </p:sp>
      <p:sp>
        <p:nvSpPr>
          <p:cNvPr id="9" name="TextBox 8">
            <a:extLst>
              <a:ext uri="{FF2B5EF4-FFF2-40B4-BE49-F238E27FC236}">
                <a16:creationId xmlns:a16="http://schemas.microsoft.com/office/drawing/2014/main" id="{4690ADA6-E5C3-6AF4-FA35-3FC1197585CD}"/>
              </a:ext>
            </a:extLst>
          </p:cNvPr>
          <p:cNvSpPr txBox="1"/>
          <p:nvPr/>
        </p:nvSpPr>
        <p:spPr>
          <a:xfrm>
            <a:off x="5175406" y="3784732"/>
            <a:ext cx="3866191" cy="1211818"/>
          </a:xfrm>
          <a:prstGeom prst="flowChartTerminator">
            <a:avLst/>
          </a:prstGeom>
          <a:ln>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vi-VN" sz="2500" b="1" i="0">
                <a:solidFill>
                  <a:srgbClr val="000000"/>
                </a:solidFill>
                <a:effectLst/>
                <a:latin typeface="Cambria" panose="02040503050406030204" pitchFamily="18" charset="0"/>
                <a:ea typeface="Cambria" panose="02040503050406030204" pitchFamily="18" charset="0"/>
              </a:rPr>
              <a:t>Có những gì ấn tượng trong kì nghỉ đó?</a:t>
            </a:r>
          </a:p>
        </p:txBody>
      </p:sp>
      <p:sp>
        <p:nvSpPr>
          <p:cNvPr id="10" name="TextBox 9">
            <a:extLst>
              <a:ext uri="{FF2B5EF4-FFF2-40B4-BE49-F238E27FC236}">
                <a16:creationId xmlns:a16="http://schemas.microsoft.com/office/drawing/2014/main" id="{761FD791-24FA-84FC-A866-60770C72ED9E}"/>
              </a:ext>
            </a:extLst>
          </p:cNvPr>
          <p:cNvSpPr txBox="1"/>
          <p:nvPr/>
        </p:nvSpPr>
        <p:spPr>
          <a:xfrm>
            <a:off x="5186734" y="1665666"/>
            <a:ext cx="3653119" cy="1211818"/>
          </a:xfrm>
          <a:prstGeom prst="flowChartTerminator">
            <a:avLst/>
          </a:prstGeom>
          <a:ln>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vi-VN" sz="2500" b="1" i="0">
                <a:solidFill>
                  <a:srgbClr val="000000"/>
                </a:solidFill>
                <a:effectLst/>
                <a:latin typeface="Cambria" panose="02040503050406030204" pitchFamily="18" charset="0"/>
                <a:ea typeface="Cambria" panose="02040503050406030204" pitchFamily="18" charset="0"/>
              </a:rPr>
              <a:t>Em cảm thấy như thế nào sau kì nghỉ?</a:t>
            </a:r>
          </a:p>
        </p:txBody>
      </p:sp>
      <p:sp>
        <p:nvSpPr>
          <p:cNvPr id="11" name="TextBox 10">
            <a:extLst>
              <a:ext uri="{FF2B5EF4-FFF2-40B4-BE49-F238E27FC236}">
                <a16:creationId xmlns:a16="http://schemas.microsoft.com/office/drawing/2014/main" id="{4D5EAF59-D956-9336-8CD2-C8290E325CF6}"/>
              </a:ext>
            </a:extLst>
          </p:cNvPr>
          <p:cNvSpPr txBox="1"/>
          <p:nvPr/>
        </p:nvSpPr>
        <p:spPr>
          <a:xfrm>
            <a:off x="237479" y="3810001"/>
            <a:ext cx="4022347" cy="1211818"/>
          </a:xfrm>
          <a:prstGeom prst="flowChartTerminator">
            <a:avLst/>
          </a:prstGeom>
          <a:ln>
            <a:solidFill>
              <a:srgbClr val="CE2C81"/>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vi-VN" sz="2500" b="1" i="0">
                <a:solidFill>
                  <a:srgbClr val="000000"/>
                </a:solidFill>
                <a:effectLst/>
                <a:latin typeface="Cambria" panose="02040503050406030204" pitchFamily="18" charset="0"/>
                <a:ea typeface="Cambria" panose="02040503050406030204" pitchFamily="18" charset="0"/>
              </a:rPr>
              <a:t>Được gặp lại bạn, em cảm thấy như thế nào?</a:t>
            </a:r>
          </a:p>
        </p:txBody>
      </p:sp>
      <p:sp>
        <p:nvSpPr>
          <p:cNvPr id="12" name="Freeform: Shape 11">
            <a:extLst>
              <a:ext uri="{FF2B5EF4-FFF2-40B4-BE49-F238E27FC236}">
                <a16:creationId xmlns:a16="http://schemas.microsoft.com/office/drawing/2014/main" id="{DEF316F7-37AE-FF05-C688-1F734BD98E18}"/>
              </a:ext>
            </a:extLst>
          </p:cNvPr>
          <p:cNvSpPr/>
          <p:nvPr/>
        </p:nvSpPr>
        <p:spPr>
          <a:xfrm>
            <a:off x="2927065" y="2172727"/>
            <a:ext cx="3003829" cy="1772264"/>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369A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4000" b="1">
                <a:solidFill>
                  <a:schemeClr val="accent5"/>
                </a:solidFill>
                <a:latin typeface="UTM Avo" panose="02040603050506020204" pitchFamily="18" charset="0"/>
              </a:rPr>
              <a:t>Gợi ý</a:t>
            </a:r>
            <a:endParaRPr lang="id-ID" sz="4000" b="1">
              <a:solidFill>
                <a:schemeClr val="accent5"/>
              </a:solidFill>
              <a:latin typeface="UTM Avo" panose="02040603050506020204" pitchFamily="18" charset="0"/>
            </a:endParaRPr>
          </a:p>
        </p:txBody>
      </p:sp>
      <p:sp>
        <p:nvSpPr>
          <p:cNvPr id="13" name="Google Shape;1910;p31">
            <a:extLst>
              <a:ext uri="{FF2B5EF4-FFF2-40B4-BE49-F238E27FC236}">
                <a16:creationId xmlns:a16="http://schemas.microsoft.com/office/drawing/2014/main" id="{C6D424D3-5787-1563-894D-520611714A73}"/>
              </a:ext>
            </a:extLst>
          </p:cNvPr>
          <p:cNvSpPr txBox="1">
            <a:spLocks/>
          </p:cNvSpPr>
          <p:nvPr/>
        </p:nvSpPr>
        <p:spPr>
          <a:xfrm>
            <a:off x="9733749" y="2571750"/>
            <a:ext cx="1083761"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2000">
                <a:latin typeface="#9Slide05 Aphrodite Pro" panose="02000000000000000000" pitchFamily="2" charset="0"/>
              </a:rPr>
              <a:t>Măng Non</a:t>
            </a:r>
          </a:p>
        </p:txBody>
      </p:sp>
      <p:grpSp>
        <p:nvGrpSpPr>
          <p:cNvPr id="2" name="Group 1">
            <a:extLst>
              <a:ext uri="{FF2B5EF4-FFF2-40B4-BE49-F238E27FC236}">
                <a16:creationId xmlns:a16="http://schemas.microsoft.com/office/drawing/2014/main" id="{298A148E-9954-F5ED-98F0-61F4A5A17B08}"/>
              </a:ext>
            </a:extLst>
          </p:cNvPr>
          <p:cNvGrpSpPr/>
          <p:nvPr/>
        </p:nvGrpSpPr>
        <p:grpSpPr>
          <a:xfrm>
            <a:off x="2432603" y="1570847"/>
            <a:ext cx="4413870" cy="2726591"/>
            <a:chOff x="2315329" y="1355641"/>
            <a:chExt cx="4413870" cy="2726591"/>
          </a:xfrm>
        </p:grpSpPr>
        <p:sp>
          <p:nvSpPr>
            <p:cNvPr id="14" name="Freeform: Shape 13">
              <a:extLst>
                <a:ext uri="{FF2B5EF4-FFF2-40B4-BE49-F238E27FC236}">
                  <a16:creationId xmlns:a16="http://schemas.microsoft.com/office/drawing/2014/main" id="{09F09442-A2A1-C721-09EA-CE369BF57343}"/>
                </a:ext>
              </a:extLst>
            </p:cNvPr>
            <p:cNvSpPr/>
            <p:nvPr/>
          </p:nvSpPr>
          <p:spPr>
            <a:xfrm>
              <a:off x="2315329" y="1355641"/>
              <a:ext cx="4413870" cy="2726591"/>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92E8E9"/>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500" b="1">
                <a:solidFill>
                  <a:schemeClr val="accent5"/>
                </a:solidFill>
                <a:latin typeface="UTM Avo" panose="02040603050506020204" pitchFamily="18" charset="0"/>
              </a:endParaRPr>
            </a:p>
          </p:txBody>
        </p:sp>
        <p:sp>
          <p:nvSpPr>
            <p:cNvPr id="17" name="TextBox 16">
              <a:extLst>
                <a:ext uri="{FF2B5EF4-FFF2-40B4-BE49-F238E27FC236}">
                  <a16:creationId xmlns:a16="http://schemas.microsoft.com/office/drawing/2014/main" id="{D6D72138-B23F-1964-CC1B-AE60FE60DF4D}"/>
                </a:ext>
              </a:extLst>
            </p:cNvPr>
            <p:cNvSpPr txBox="1"/>
            <p:nvPr/>
          </p:nvSpPr>
          <p:spPr>
            <a:xfrm>
              <a:off x="2742438" y="1841874"/>
              <a:ext cx="3866191" cy="186100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4000" b="1" i="0">
                  <a:solidFill>
                    <a:schemeClr val="accent2">
                      <a:lumMod val="50000"/>
                    </a:schemeClr>
                  </a:solidFill>
                  <a:effectLst/>
                  <a:latin typeface="UTM Avo" panose="02040603050506020204" pitchFamily="18" charset="0"/>
                  <a:ea typeface="Cambria" panose="02040503050406030204" pitchFamily="18" charset="0"/>
                </a:rPr>
                <a:t>Cùng</a:t>
              </a:r>
            </a:p>
            <a:p>
              <a:pPr algn="ctr"/>
              <a:r>
                <a:rPr lang="en-US" sz="4000" b="1" i="0">
                  <a:solidFill>
                    <a:schemeClr val="accent2">
                      <a:lumMod val="50000"/>
                    </a:schemeClr>
                  </a:solidFill>
                  <a:effectLst/>
                  <a:latin typeface="UTM Avo" panose="02040603050506020204" pitchFamily="18" charset="0"/>
                  <a:ea typeface="Cambria" panose="02040503050406030204" pitchFamily="18" charset="0"/>
                </a:rPr>
                <a:t> tâm sự nào!</a:t>
              </a:r>
              <a:endParaRPr lang="vi-VN" sz="4000" b="1" i="0">
                <a:solidFill>
                  <a:schemeClr val="accent2">
                    <a:lumMod val="50000"/>
                  </a:schemeClr>
                </a:solidFill>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744720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750" fill="hold"/>
                                        <p:tgtEl>
                                          <p:spTgt spid="12"/>
                                        </p:tgtEl>
                                        <p:attrNameLst>
                                          <p:attrName>ppt_w</p:attrName>
                                        </p:attrNameLst>
                                      </p:cBhvr>
                                      <p:tavLst>
                                        <p:tav tm="0">
                                          <p:val>
                                            <p:fltVal val="0"/>
                                          </p:val>
                                        </p:tav>
                                        <p:tav tm="100000">
                                          <p:val>
                                            <p:strVal val="#ppt_w"/>
                                          </p:val>
                                        </p:tav>
                                      </p:tavLst>
                                    </p:anim>
                                    <p:anim calcmode="lin" valueType="num">
                                      <p:cBhvr>
                                        <p:cTn id="13" dur="750" fill="hold"/>
                                        <p:tgtEl>
                                          <p:spTgt spid="12"/>
                                        </p:tgtEl>
                                        <p:attrNameLst>
                                          <p:attrName>ppt_h</p:attrName>
                                        </p:attrNameLst>
                                      </p:cBhvr>
                                      <p:tavLst>
                                        <p:tav tm="0">
                                          <p:val>
                                            <p:fltVal val="0"/>
                                          </p:val>
                                        </p:tav>
                                        <p:tav tm="100000">
                                          <p:val>
                                            <p:strVal val="#ppt_h"/>
                                          </p:val>
                                        </p:tav>
                                      </p:tavLst>
                                    </p:anim>
                                    <p:animEffect transition="in" filter="fade">
                                      <p:cBhvr>
                                        <p:cTn id="14" dur="75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3"/>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strVal val="#ppt_w+.3"/>
                                          </p:val>
                                        </p:tav>
                                        <p:tav tm="100000">
                                          <p:val>
                                            <p:strVal val="#ppt_w"/>
                                          </p:val>
                                        </p:tav>
                                      </p:tavLst>
                                    </p:anim>
                                    <p:anim calcmode="lin" valueType="num">
                                      <p:cBhvr>
                                        <p:cTn id="27" dur="1000" fill="hold"/>
                                        <p:tgtEl>
                                          <p:spTgt spid="10"/>
                                        </p:tgtEl>
                                        <p:attrNameLst>
                                          <p:attrName>ppt_h</p:attrName>
                                        </p:attrNameLst>
                                      </p:cBhvr>
                                      <p:tavLst>
                                        <p:tav tm="0">
                                          <p:val>
                                            <p:strVal val="#ppt_h"/>
                                          </p:val>
                                        </p:tav>
                                        <p:tav tm="100000">
                                          <p:val>
                                            <p:strVal val="#ppt_h"/>
                                          </p:val>
                                        </p:tav>
                                      </p:tavLst>
                                    </p:anim>
                                    <p:animEffect transition="in" filter="fade">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strVal val="#ppt_w+.3"/>
                                          </p:val>
                                        </p:tav>
                                        <p:tav tm="100000">
                                          <p:val>
                                            <p:strVal val="#ppt_w"/>
                                          </p:val>
                                        </p:tav>
                                      </p:tavLst>
                                    </p:anim>
                                    <p:anim calcmode="lin" valueType="num">
                                      <p:cBhvr>
                                        <p:cTn id="34" dur="1000" fill="hold"/>
                                        <p:tgtEl>
                                          <p:spTgt spid="11"/>
                                        </p:tgtEl>
                                        <p:attrNameLst>
                                          <p:attrName>ppt_h</p:attrName>
                                        </p:attrNameLst>
                                      </p:cBhvr>
                                      <p:tavLst>
                                        <p:tav tm="0">
                                          <p:val>
                                            <p:strVal val="#ppt_h"/>
                                          </p:val>
                                        </p:tav>
                                        <p:tav tm="100000">
                                          <p:val>
                                            <p:strVal val="#ppt_h"/>
                                          </p:val>
                                        </p:tav>
                                      </p:tavLst>
                                    </p:anim>
                                    <p:animEffect transition="in" filter="fade">
                                      <p:cBhvr>
                                        <p:cTn id="35" dur="1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ppt_w</p:attrName>
                                        </p:attrNameLst>
                                      </p:cBhvr>
                                      <p:tavLst>
                                        <p:tav tm="0">
                                          <p:val>
                                            <p:strVal val="#ppt_w+.3"/>
                                          </p:val>
                                        </p:tav>
                                        <p:tav tm="100000">
                                          <p:val>
                                            <p:strVal val="#ppt_w"/>
                                          </p:val>
                                        </p:tav>
                                      </p:tavLst>
                                    </p:anim>
                                    <p:anim calcmode="lin" valueType="num">
                                      <p:cBhvr>
                                        <p:cTn id="41" dur="1000" fill="hold"/>
                                        <p:tgtEl>
                                          <p:spTgt spid="9"/>
                                        </p:tgtEl>
                                        <p:attrNameLst>
                                          <p:attrName>ppt_h</p:attrName>
                                        </p:attrNameLst>
                                      </p:cBhvr>
                                      <p:tavLst>
                                        <p:tav tm="0">
                                          <p:val>
                                            <p:strVal val="#ppt_h"/>
                                          </p:val>
                                        </p:tav>
                                        <p:tav tm="100000">
                                          <p:val>
                                            <p:strVal val="#ppt_h"/>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xit" presetSubtype="0" fill="hold" grpId="1" nodeType="clickEffect">
                                  <p:stCondLst>
                                    <p:cond delay="0"/>
                                  </p:stCondLst>
                                  <p:childTnLst>
                                    <p:animEffect transition="out" filter="fade">
                                      <p:cBhvr>
                                        <p:cTn id="46" dur="1000"/>
                                        <p:tgtEl>
                                          <p:spTgt spid="12"/>
                                        </p:tgtEl>
                                      </p:cBhvr>
                                    </p:animEffect>
                                    <p:anim calcmode="lin" valueType="num">
                                      <p:cBhvr>
                                        <p:cTn id="47" dur="1000"/>
                                        <p:tgtEl>
                                          <p:spTgt spid="12"/>
                                        </p:tgtEl>
                                        <p:attrNameLst>
                                          <p:attrName>ppt_x</p:attrName>
                                        </p:attrNameLst>
                                      </p:cBhvr>
                                      <p:tavLst>
                                        <p:tav tm="0">
                                          <p:val>
                                            <p:strVal val="ppt_x"/>
                                          </p:val>
                                        </p:tav>
                                        <p:tav tm="100000">
                                          <p:val>
                                            <p:strVal val="ppt_x"/>
                                          </p:val>
                                        </p:tav>
                                      </p:tavLst>
                                    </p:anim>
                                    <p:anim calcmode="lin" valueType="num">
                                      <p:cBhvr>
                                        <p:cTn id="48" dur="100" decel="100000"/>
                                        <p:tgtEl>
                                          <p:spTgt spid="12"/>
                                        </p:tgtEl>
                                        <p:attrNameLst>
                                          <p:attrName>ppt_y</p:attrName>
                                        </p:attrNameLst>
                                      </p:cBhvr>
                                      <p:tavLst>
                                        <p:tav tm="0">
                                          <p:val>
                                            <p:strVal val="ppt_y"/>
                                          </p:val>
                                        </p:tav>
                                        <p:tav tm="100000">
                                          <p:val>
                                            <p:strVal val="ppt_y-.03"/>
                                          </p:val>
                                        </p:tav>
                                      </p:tavLst>
                                    </p:anim>
                                    <p:anim calcmode="lin" valueType="num">
                                      <p:cBhvr>
                                        <p:cTn id="49" dur="900" accel="100000">
                                          <p:stCondLst>
                                            <p:cond delay="100"/>
                                          </p:stCondLst>
                                        </p:cTn>
                                        <p:tgtEl>
                                          <p:spTgt spid="12"/>
                                        </p:tgtEl>
                                        <p:attrNameLst>
                                          <p:attrName>ppt_y</p:attrName>
                                        </p:attrNameLst>
                                      </p:cBhvr>
                                      <p:tavLst>
                                        <p:tav tm="0">
                                          <p:val>
                                            <p:strVal val="ppt_y"/>
                                          </p:val>
                                        </p:tav>
                                        <p:tav tm="100000">
                                          <p:val>
                                            <p:strVal val="ppt_y+1"/>
                                          </p:val>
                                        </p:tav>
                                      </p:tavLst>
                                    </p:anim>
                                    <p:set>
                                      <p:cBhvr>
                                        <p:cTn id="50" dur="1" fill="hold">
                                          <p:stCondLst>
                                            <p:cond delay="999"/>
                                          </p:stCondLst>
                                        </p:cTn>
                                        <p:tgtEl>
                                          <p:spTgt spid="12"/>
                                        </p:tgtEl>
                                        <p:attrNameLst>
                                          <p:attrName>style.visibility</p:attrName>
                                        </p:attrNameLst>
                                      </p:cBhvr>
                                      <p:to>
                                        <p:strVal val="hidden"/>
                                      </p:to>
                                    </p:set>
                                  </p:childTnLst>
                                </p:cTn>
                              </p:par>
                            </p:childTnLst>
                          </p:cTn>
                        </p:par>
                        <p:par>
                          <p:cTn id="51" fill="hold">
                            <p:stCondLst>
                              <p:cond delay="1000"/>
                            </p:stCondLst>
                            <p:childTnLst>
                              <p:par>
                                <p:cTn id="52" presetID="47" presetClass="entr" presetSubtype="0" fill="hold" nodeType="after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1000"/>
                                        <p:tgtEl>
                                          <p:spTgt spid="2"/>
                                        </p:tgtEl>
                                      </p:cBhvr>
                                    </p:animEffect>
                                    <p:anim calcmode="lin" valueType="num">
                                      <p:cBhvr>
                                        <p:cTn id="55" dur="1000" fill="hold"/>
                                        <p:tgtEl>
                                          <p:spTgt spid="2"/>
                                        </p:tgtEl>
                                        <p:attrNameLst>
                                          <p:attrName>ppt_x</p:attrName>
                                        </p:attrNameLst>
                                      </p:cBhvr>
                                      <p:tavLst>
                                        <p:tav tm="0">
                                          <p:val>
                                            <p:strVal val="#ppt_x"/>
                                          </p:val>
                                        </p:tav>
                                        <p:tav tm="100000">
                                          <p:val>
                                            <p:strVal val="#ppt_x"/>
                                          </p:val>
                                        </p:tav>
                                      </p:tavLst>
                                    </p:anim>
                                    <p:anim calcmode="lin" valueType="num">
                                      <p:cBhvr>
                                        <p:cTn id="5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FDCC861-9C6C-3419-151A-EE325191196D}"/>
              </a:ext>
            </a:extLst>
          </p:cNvPr>
          <p:cNvPicPr>
            <a:picLocks noChangeAspect="1"/>
          </p:cNvPicPr>
          <p:nvPr/>
        </p:nvPicPr>
        <p:blipFill rotWithShape="1">
          <a:blip r:embed="rId2"/>
          <a:srcRect l="9855" t="28855" r="19997" b="19249"/>
          <a:stretch/>
        </p:blipFill>
        <p:spPr>
          <a:xfrm>
            <a:off x="0" y="-67377"/>
            <a:ext cx="9144000" cy="5210877"/>
          </a:xfrm>
          <a:prstGeom prst="rect">
            <a:avLst/>
          </a:prstGeom>
        </p:spPr>
      </p:pic>
      <p:sp>
        <p:nvSpPr>
          <p:cNvPr id="18" name="Freeform: Shape 17">
            <a:extLst>
              <a:ext uri="{FF2B5EF4-FFF2-40B4-BE49-F238E27FC236}">
                <a16:creationId xmlns:a16="http://schemas.microsoft.com/office/drawing/2014/main" id="{4595743C-F010-5DB1-2E08-85F2E8627493}"/>
              </a:ext>
            </a:extLst>
          </p:cNvPr>
          <p:cNvSpPr/>
          <p:nvPr/>
        </p:nvSpPr>
        <p:spPr>
          <a:xfrm>
            <a:off x="3062377" y="3896140"/>
            <a:ext cx="3726247" cy="177226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19" name="Freeform: Shape 18">
            <a:extLst>
              <a:ext uri="{FF2B5EF4-FFF2-40B4-BE49-F238E27FC236}">
                <a16:creationId xmlns:a16="http://schemas.microsoft.com/office/drawing/2014/main" id="{ABDAA2C3-EFBA-56CE-18F6-4519B43702A8}"/>
              </a:ext>
            </a:extLst>
          </p:cNvPr>
          <p:cNvSpPr/>
          <p:nvPr/>
        </p:nvSpPr>
        <p:spPr>
          <a:xfrm>
            <a:off x="6582389" y="3896140"/>
            <a:ext cx="3003829" cy="1772264"/>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0" name="Google Shape;1910;p31">
            <a:extLst>
              <a:ext uri="{FF2B5EF4-FFF2-40B4-BE49-F238E27FC236}">
                <a16:creationId xmlns:a16="http://schemas.microsoft.com/office/drawing/2014/main" id="{B4486D36-6C53-75D6-BF08-C59D05FCF23A}"/>
              </a:ext>
            </a:extLst>
          </p:cNvPr>
          <p:cNvSpPr txBox="1">
            <a:spLocks/>
          </p:cNvSpPr>
          <p:nvPr/>
        </p:nvSpPr>
        <p:spPr>
          <a:xfrm>
            <a:off x="4491006" y="4525048"/>
            <a:ext cx="4233300" cy="792600"/>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Ngày</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gặp</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lại</a:t>
            </a:r>
          </a:p>
        </p:txBody>
      </p:sp>
      <p:sp>
        <p:nvSpPr>
          <p:cNvPr id="21" name="TextBox 20">
            <a:extLst>
              <a:ext uri="{FF2B5EF4-FFF2-40B4-BE49-F238E27FC236}">
                <a16:creationId xmlns:a16="http://schemas.microsoft.com/office/drawing/2014/main" id="{56766A65-AB59-44B3-F82A-2DEA307661EB}"/>
              </a:ext>
            </a:extLst>
          </p:cNvPr>
          <p:cNvSpPr txBox="1"/>
          <p:nvPr/>
        </p:nvSpPr>
        <p:spPr>
          <a:xfrm>
            <a:off x="4046619" y="3316525"/>
            <a:ext cx="2724074" cy="1169551"/>
          </a:xfrm>
          <a:prstGeom prst="rect">
            <a:avLst/>
          </a:prstGeom>
          <a:noFill/>
        </p:spPr>
        <p:txBody>
          <a:bodyPr wrap="square" rtlCol="0">
            <a:spAutoFit/>
          </a:bodyPr>
          <a:lstStyle/>
          <a:p>
            <a:pPr algn="ctr"/>
            <a:r>
              <a:rPr lang="en-US" sz="7000" b="1">
                <a:solidFill>
                  <a:schemeClr val="bg1">
                    <a:lumMod val="50000"/>
                  </a:schemeClr>
                </a:solidFill>
                <a:effectLst>
                  <a:outerShdw dist="165100" dir="2700000" sx="99000" sy="99000" algn="tl" rotWithShape="0">
                    <a:schemeClr val="bg1">
                      <a:alpha val="63000"/>
                    </a:schemeClr>
                  </a:outerShdw>
                </a:effectLst>
                <a:latin typeface="#9Slide05 Bodega Script" pitchFamily="2" charset="0"/>
                <a:cs typeface="#9Slide05 Bodega Script" pitchFamily="2" charset="0"/>
              </a:rPr>
              <a:t>Bài 1</a:t>
            </a:r>
            <a:endParaRPr lang="id-ID" sz="7000" b="1">
              <a:solidFill>
                <a:schemeClr val="bg1">
                  <a:lumMod val="50000"/>
                </a:schemeClr>
              </a:solidFill>
              <a:effectLst>
                <a:outerShdw dist="165100" dir="2700000" sx="99000" sy="99000" algn="tl" rotWithShape="0">
                  <a:schemeClr val="bg1">
                    <a:alpha val="63000"/>
                  </a:schemeClr>
                </a:outerShdw>
              </a:effectLst>
              <a:latin typeface="#9Slide05 Pateglamt Script" panose="02000000000000000000" pitchFamily="2" charset="0"/>
              <a:cs typeface="#9Slide05 Bodega Script" pitchFamily="2" charset="0"/>
            </a:endParaRPr>
          </a:p>
        </p:txBody>
      </p:sp>
      <p:sp>
        <p:nvSpPr>
          <p:cNvPr id="22" name="TextBox 21">
            <a:extLst>
              <a:ext uri="{FF2B5EF4-FFF2-40B4-BE49-F238E27FC236}">
                <a16:creationId xmlns:a16="http://schemas.microsoft.com/office/drawing/2014/main" id="{C7DE4BA2-47FF-4BA9-5E3C-D19EE108B2AE}"/>
              </a:ext>
            </a:extLst>
          </p:cNvPr>
          <p:cNvSpPr txBox="1"/>
          <p:nvPr/>
        </p:nvSpPr>
        <p:spPr>
          <a:xfrm>
            <a:off x="2922675" y="4740613"/>
            <a:ext cx="1788376" cy="369332"/>
          </a:xfrm>
          <a:prstGeom prst="rect">
            <a:avLst/>
          </a:prstGeom>
          <a:noFill/>
        </p:spPr>
        <p:txBody>
          <a:bodyPr wrap="square" rtlCol="0">
            <a:spAutoFit/>
          </a:bodyPr>
          <a:lstStyle/>
          <a:p>
            <a:pPr algn="ctr"/>
            <a:r>
              <a:rPr lang="en-US" sz="1800">
                <a:solidFill>
                  <a:schemeClr val="tx2">
                    <a:lumMod val="50000"/>
                  </a:schemeClr>
                </a:solidFill>
                <a:effectLst>
                  <a:outerShdw dist="165100" dir="2700000" sx="99000" sy="99000" algn="tl" rotWithShape="0">
                    <a:schemeClr val="bg1">
                      <a:alpha val="63000"/>
                    </a:schemeClr>
                  </a:outerShdw>
                </a:effectLst>
                <a:latin typeface="UVN Binh Duong" pitchFamily="2" charset="0"/>
                <a:cs typeface="#9Slide05 Bodega Script" pitchFamily="2" charset="0"/>
              </a:rPr>
              <a:t>Minh Dương</a:t>
            </a:r>
            <a:endParaRPr lang="id-ID" sz="1800">
              <a:solidFill>
                <a:schemeClr val="tx2">
                  <a:lumMod val="50000"/>
                </a:schemeClr>
              </a:solidFill>
              <a:effectLst>
                <a:outerShdw dist="165100" dir="2700000" sx="99000" sy="99000" algn="tl" rotWithShape="0">
                  <a:schemeClr val="bg1">
                    <a:alpha val="63000"/>
                  </a:schemeClr>
                </a:outerShdw>
              </a:effectLst>
              <a:latin typeface="UVN Binh Duong" pitchFamily="2" charset="0"/>
              <a:cs typeface="#9Slide05 Bodega Script" pitchFamily="2" charset="0"/>
            </a:endParaRPr>
          </a:p>
        </p:txBody>
      </p:sp>
      <p:pic>
        <p:nvPicPr>
          <p:cNvPr id="8" name="Picture 7" descr="A picture containing watch, green&#10;&#10;Description automatically generated">
            <a:extLst>
              <a:ext uri="{FF2B5EF4-FFF2-40B4-BE49-F238E27FC236}">
                <a16:creationId xmlns:a16="http://schemas.microsoft.com/office/drawing/2014/main" id="{433E638E-0093-4F5E-C334-9CF6A8F43E97}"/>
              </a:ext>
            </a:extLst>
          </p:cNvPr>
          <p:cNvPicPr>
            <a:picLocks noChangeAspect="1"/>
          </p:cNvPicPr>
          <p:nvPr/>
        </p:nvPicPr>
        <p:blipFill>
          <a:blip r:embed="rId3"/>
          <a:stretch>
            <a:fillRect/>
          </a:stretch>
        </p:blipFill>
        <p:spPr>
          <a:xfrm>
            <a:off x="1703863" y="3634501"/>
            <a:ext cx="1546818" cy="1641270"/>
          </a:xfrm>
          <a:prstGeom prst="rect">
            <a:avLst/>
          </a:prstGeom>
        </p:spPr>
      </p:pic>
      <p:pic>
        <p:nvPicPr>
          <p:cNvPr id="10" name="Picture 9" descr="Logo, company name&#10;&#10;Description automatically generated">
            <a:extLst>
              <a:ext uri="{FF2B5EF4-FFF2-40B4-BE49-F238E27FC236}">
                <a16:creationId xmlns:a16="http://schemas.microsoft.com/office/drawing/2014/main" id="{A268EAEF-DFCF-8D4B-7DBC-4241C1210F85}"/>
              </a:ext>
            </a:extLst>
          </p:cNvPr>
          <p:cNvPicPr>
            <a:picLocks noChangeAspect="1"/>
          </p:cNvPicPr>
          <p:nvPr/>
        </p:nvPicPr>
        <p:blipFill>
          <a:blip r:embed="rId4"/>
          <a:stretch>
            <a:fillRect/>
          </a:stretch>
        </p:blipFill>
        <p:spPr>
          <a:xfrm>
            <a:off x="2713794" y="281372"/>
            <a:ext cx="697165" cy="697165"/>
          </a:xfrm>
          <a:prstGeom prst="rect">
            <a:avLst/>
          </a:prstGeom>
        </p:spPr>
      </p:pic>
    </p:spTree>
    <p:extLst>
      <p:ext uri="{BB962C8B-B14F-4D97-AF65-F5344CB8AC3E}">
        <p14:creationId xmlns:p14="http://schemas.microsoft.com/office/powerpoint/2010/main" val="349206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12000" decel="17000" autoRev="1" fill="hold" grpId="0" nodeType="withEffect">
                                  <p:stCondLst>
                                    <p:cond delay="250"/>
                                  </p:stCondLst>
                                  <p:childTnLst>
                                    <p:animMotion origin="layout" path="M -1.66667E-6 3.7037E-7 L 0.0599 3.7037E-7 " pathEditMode="relative" rAng="0" ptsTypes="AA">
                                      <p:cBhvr>
                                        <p:cTn id="6" dur="5000" fill="hold"/>
                                        <p:tgtEl>
                                          <p:spTgt spid="18"/>
                                        </p:tgtEl>
                                        <p:attrNameLst>
                                          <p:attrName>ppt_x</p:attrName>
                                          <p:attrName>ppt_y</p:attrName>
                                        </p:attrNameLst>
                                      </p:cBhvr>
                                      <p:rCtr x="2986" y="0"/>
                                    </p:animMotion>
                                  </p:childTnLst>
                                </p:cTn>
                              </p:par>
                              <p:par>
                                <p:cTn id="7" presetID="63" presetClass="path" presetSubtype="0" repeatCount="indefinite" accel="12000" decel="17000" autoRev="1" fill="hold" grpId="0" nodeType="withEffect">
                                  <p:stCondLst>
                                    <p:cond delay="250"/>
                                  </p:stCondLst>
                                  <p:childTnLst>
                                    <p:animMotion origin="layout" path="M 2.22222E-6 3.7037E-7 L -0.07448 3.7037E-7 " pathEditMode="relative" rAng="0" ptsTypes="AA">
                                      <p:cBhvr>
                                        <p:cTn id="8" dur="5000" fill="hold"/>
                                        <p:tgtEl>
                                          <p:spTgt spid="19"/>
                                        </p:tgtEl>
                                        <p:attrNameLst>
                                          <p:attrName>ppt_x</p:attrName>
                                          <p:attrName>ppt_y</p:attrName>
                                        </p:attrNameLst>
                                      </p:cBhvr>
                                      <p:rCtr x="-3733" y="0"/>
                                    </p:animMotion>
                                  </p:childTnLst>
                                </p:cTn>
                              </p:par>
                              <p:par>
                                <p:cTn id="9" presetID="53" presetClass="entr" presetSubtype="16" fill="hold" grpId="1"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p:cTn id="11" dur="1750" fill="hold"/>
                                        <p:tgtEl>
                                          <p:spTgt spid="21"/>
                                        </p:tgtEl>
                                        <p:attrNameLst>
                                          <p:attrName>ppt_w</p:attrName>
                                        </p:attrNameLst>
                                      </p:cBhvr>
                                      <p:tavLst>
                                        <p:tav tm="0">
                                          <p:val>
                                            <p:fltVal val="0"/>
                                          </p:val>
                                        </p:tav>
                                        <p:tav tm="100000">
                                          <p:val>
                                            <p:strVal val="#ppt_w"/>
                                          </p:val>
                                        </p:tav>
                                      </p:tavLst>
                                    </p:anim>
                                    <p:anim calcmode="lin" valueType="num">
                                      <p:cBhvr>
                                        <p:cTn id="12" dur="1750" fill="hold"/>
                                        <p:tgtEl>
                                          <p:spTgt spid="21"/>
                                        </p:tgtEl>
                                        <p:attrNameLst>
                                          <p:attrName>ppt_h</p:attrName>
                                        </p:attrNameLst>
                                      </p:cBhvr>
                                      <p:tavLst>
                                        <p:tav tm="0">
                                          <p:val>
                                            <p:fltVal val="0"/>
                                          </p:val>
                                        </p:tav>
                                        <p:tav tm="100000">
                                          <p:val>
                                            <p:strVal val="#ppt_h"/>
                                          </p:val>
                                        </p:tav>
                                      </p:tavLst>
                                    </p:anim>
                                    <p:animEffect transition="in" filter="fade">
                                      <p:cBhvr>
                                        <p:cTn id="13" dur="1750"/>
                                        <p:tgtEl>
                                          <p:spTgt spid="21"/>
                                        </p:tgtEl>
                                      </p:cBhvr>
                                    </p:animEffect>
                                  </p:childTnLst>
                                </p:cTn>
                              </p:par>
                              <p:par>
                                <p:cTn id="14" presetID="53" presetClass="entr" presetSubtype="16" fill="hold" grpId="1" nodeType="withEffect">
                                  <p:stCondLst>
                                    <p:cond delay="1000"/>
                                  </p:stCondLst>
                                  <p:childTnLst>
                                    <p:set>
                                      <p:cBhvr>
                                        <p:cTn id="15" dur="1" fill="hold">
                                          <p:stCondLst>
                                            <p:cond delay="0"/>
                                          </p:stCondLst>
                                        </p:cTn>
                                        <p:tgtEl>
                                          <p:spTgt spid="22"/>
                                        </p:tgtEl>
                                        <p:attrNameLst>
                                          <p:attrName>style.visibility</p:attrName>
                                        </p:attrNameLst>
                                      </p:cBhvr>
                                      <p:to>
                                        <p:strVal val="visible"/>
                                      </p:to>
                                    </p:set>
                                    <p:anim calcmode="lin" valueType="num">
                                      <p:cBhvr>
                                        <p:cTn id="16" dur="1750" fill="hold"/>
                                        <p:tgtEl>
                                          <p:spTgt spid="22"/>
                                        </p:tgtEl>
                                        <p:attrNameLst>
                                          <p:attrName>ppt_w</p:attrName>
                                        </p:attrNameLst>
                                      </p:cBhvr>
                                      <p:tavLst>
                                        <p:tav tm="0">
                                          <p:val>
                                            <p:fltVal val="0"/>
                                          </p:val>
                                        </p:tav>
                                        <p:tav tm="100000">
                                          <p:val>
                                            <p:strVal val="#ppt_w"/>
                                          </p:val>
                                        </p:tav>
                                      </p:tavLst>
                                    </p:anim>
                                    <p:anim calcmode="lin" valueType="num">
                                      <p:cBhvr>
                                        <p:cTn id="17" dur="1750" fill="hold"/>
                                        <p:tgtEl>
                                          <p:spTgt spid="22"/>
                                        </p:tgtEl>
                                        <p:attrNameLst>
                                          <p:attrName>ppt_h</p:attrName>
                                        </p:attrNameLst>
                                      </p:cBhvr>
                                      <p:tavLst>
                                        <p:tav tm="0">
                                          <p:val>
                                            <p:fltVal val="0"/>
                                          </p:val>
                                        </p:tav>
                                        <p:tav tm="100000">
                                          <p:val>
                                            <p:strVal val="#ppt_h"/>
                                          </p:val>
                                        </p:tav>
                                      </p:tavLst>
                                    </p:anim>
                                    <p:animEffect transition="in" filter="fade">
                                      <p:cBhvr>
                                        <p:cTn id="18" dur="1750"/>
                                        <p:tgtEl>
                                          <p:spTgt spid="22"/>
                                        </p:tgtEl>
                                      </p:cBhvr>
                                    </p:animEffect>
                                  </p:childTnLst>
                                </p:cTn>
                              </p:par>
                              <p:par>
                                <p:cTn id="19" presetID="6" presetClass="emph" presetSubtype="0" repeatCount="indefinite" accel="7000" decel="14000" autoRev="1" fill="hold" grpId="0" nodeType="withEffect">
                                  <p:stCondLst>
                                    <p:cond delay="2750"/>
                                  </p:stCondLst>
                                  <p:childTnLst>
                                    <p:animScale>
                                      <p:cBhvr>
                                        <p:cTn id="20" dur="1050" fill="hold"/>
                                        <p:tgtEl>
                                          <p:spTgt spid="2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1"/>
      <p:bldP spid="22" grpId="0"/>
      <p:bldP spid="2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pic>
        <p:nvPicPr>
          <p:cNvPr id="34" name="Picture 33">
            <a:extLst>
              <a:ext uri="{FF2B5EF4-FFF2-40B4-BE49-F238E27FC236}">
                <a16:creationId xmlns:a16="http://schemas.microsoft.com/office/drawing/2014/main" id="{04285CC0-5D8C-37E6-1534-272BF18F25FC}"/>
              </a:ext>
            </a:extLst>
          </p:cNvPr>
          <p:cNvPicPr>
            <a:picLocks noChangeAspect="1"/>
          </p:cNvPicPr>
          <p:nvPr/>
        </p:nvPicPr>
        <p:blipFill rotWithShape="1">
          <a:blip r:embed="rId3">
            <a:alphaModFix/>
            <a:extLst>
              <a:ext uri="{BEBA8EAE-BF5A-486C-A8C5-ECC9F3942E4B}">
                <a14:imgProps xmlns:a14="http://schemas.microsoft.com/office/drawing/2010/main">
                  <a14:imgLayer r:embed="rId4">
                    <a14:imgEffect>
                      <a14:artisticBlur/>
                    </a14:imgEffect>
                  </a14:imgLayer>
                </a14:imgProps>
              </a:ext>
            </a:extLst>
          </a:blip>
          <a:srcRect l="12936" r="16743" b="7423"/>
          <a:stretch/>
        </p:blipFill>
        <p:spPr>
          <a:xfrm>
            <a:off x="-162641" y="-105064"/>
            <a:ext cx="9469281" cy="5248563"/>
          </a:xfrm>
          <a:prstGeom prst="rect">
            <a:avLst/>
          </a:prstGeom>
        </p:spPr>
      </p:pic>
      <p:sp>
        <p:nvSpPr>
          <p:cNvPr id="31" name="Rectangle 30">
            <a:extLst>
              <a:ext uri="{FF2B5EF4-FFF2-40B4-BE49-F238E27FC236}">
                <a16:creationId xmlns:a16="http://schemas.microsoft.com/office/drawing/2014/main" id="{E020D6E8-7A7B-CBAC-646B-E4048EEAD3B3}"/>
              </a:ext>
            </a:extLst>
          </p:cNvPr>
          <p:cNvSpPr/>
          <p:nvPr/>
        </p:nvSpPr>
        <p:spPr>
          <a:xfrm>
            <a:off x="-550608" y="176980"/>
            <a:ext cx="10245213" cy="4894601"/>
          </a:xfrm>
          <a:prstGeom prst="rect">
            <a:avLst/>
          </a:prstGeom>
          <a:solidFill>
            <a:schemeClr val="accent5">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EAE215-EE41-04A4-C59C-7149350B6A3E}"/>
              </a:ext>
            </a:extLst>
          </p:cNvPr>
          <p:cNvSpPr txBox="1"/>
          <p:nvPr/>
        </p:nvSpPr>
        <p:spPr>
          <a:xfrm>
            <a:off x="0" y="629391"/>
            <a:ext cx="9212826" cy="4478149"/>
          </a:xfrm>
          <a:prstGeom prst="rect">
            <a:avLst/>
          </a:prstGeom>
          <a:noFill/>
        </p:spPr>
        <p:txBody>
          <a:bodyPr wrap="square">
            <a:spAutoFit/>
          </a:bodyPr>
          <a:lstStyle/>
          <a:p>
            <a:pPr algn="just"/>
            <a:r>
              <a:rPr lang="nl-NL" sz="1500" b="1">
                <a:solidFill>
                  <a:srgbClr val="002060"/>
                </a:solidFill>
                <a:effectLst/>
                <a:latin typeface="UTM Avo" panose="02040603050506020204" pitchFamily="18" charset="0"/>
                <a:ea typeface="Times New Roman" panose="02020603050405020304" pitchFamily="18" charset="0"/>
              </a:rPr>
              <a:t>1. Năng lực đặc thù.</a:t>
            </a:r>
            <a:endParaRPr lang="en-US" sz="1500" b="1">
              <a:solidFill>
                <a:srgbClr val="002060"/>
              </a:solidFill>
              <a:latin typeface="UTM Avo" panose="02040603050506020204" pitchFamily="18" charset="0"/>
              <a:ea typeface="Times New Roman" panose="020206030504050203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Học sinh đọc đúng từ ngữ, câu, đoạn và toàn bộ câu chuyện “Ngày gặp lại”.</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Bước đầu biết thể hiện tâm trạng, cảm xúc của nhân vật trong câu chuyện qua giọng đọc, biết nghỉ hơi ở chỗ có dấu câu.</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Nhận biết được các sự việc xảy ra trong câu chuyện gắn với thời gian, địa điểm cụ thể.</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Hiểu suy nghĩ, cảm xúc của nhân vật dựa vào hành động, việc làm của nhân vật.</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Hiểu nội dung bài: Trải nghiệm mùa hè của bạn nhỏ nào cũng đều rất thú vị và đáng nhớ, dù các bạn nhỏ chỉ ở nhà hoặc được đi đến những nơi xa, dù ở thành phố hay nông thôn.</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Nói được những điều đáng nhớ trong kì nghỉ hè của mình.</a:t>
            </a:r>
            <a:endParaRPr lang="en-US" sz="1500" b="1">
              <a:solidFill>
                <a:srgbClr val="002060"/>
              </a:solidFill>
              <a:effectLst/>
              <a:latin typeface="Cambria" panose="02040503050406030204" pitchFamily="18" charset="0"/>
              <a:ea typeface="Cambria" panose="02040503050406030204" pitchFamily="18" charset="0"/>
            </a:endParaRPr>
          </a:p>
          <a:p>
            <a:pPr algn="just"/>
            <a:r>
              <a:rPr lang="nl-NL" sz="1500" b="1">
                <a:solidFill>
                  <a:srgbClr val="002060"/>
                </a:solidFill>
                <a:effectLst/>
                <a:latin typeface="Cambria" panose="02040503050406030204" pitchFamily="18" charset="0"/>
                <a:ea typeface="Cambria" panose="02040503050406030204" pitchFamily="18" charset="0"/>
              </a:rPr>
              <a:t>- Phát triển năng lực ngôn ngữ.</a:t>
            </a:r>
            <a:endParaRPr lang="en-US" sz="1500" b="1">
              <a:solidFill>
                <a:srgbClr val="002060"/>
              </a:solidFill>
              <a:effectLst/>
              <a:latin typeface="Cambria" panose="02040503050406030204" pitchFamily="18" charset="0"/>
              <a:ea typeface="Cambria" panose="02040503050406030204" pitchFamily="18" charset="0"/>
            </a:endParaRPr>
          </a:p>
          <a:p>
            <a:pPr algn="just"/>
            <a:r>
              <a:rPr lang="en-US" sz="1500" b="1">
                <a:solidFill>
                  <a:schemeClr val="tx1">
                    <a:lumMod val="50000"/>
                  </a:schemeClr>
                </a:solidFill>
                <a:effectLst/>
                <a:latin typeface="UTM Avo" panose="02040603050506020204" pitchFamily="18" charset="0"/>
                <a:ea typeface="Times New Roman" panose="02020603050405020304" pitchFamily="18" charset="0"/>
              </a:rPr>
              <a:t>2. Năng lực chung.</a:t>
            </a:r>
          </a:p>
          <a:p>
            <a:pPr algn="just"/>
            <a:r>
              <a:rPr lang="en-US" sz="1500" b="1">
                <a:solidFill>
                  <a:schemeClr val="tx1">
                    <a:lumMod val="50000"/>
                  </a:schemeClr>
                </a:solidFill>
                <a:effectLst/>
                <a:latin typeface="Cambria" panose="02040503050406030204" pitchFamily="18" charset="0"/>
                <a:ea typeface="Cambria" panose="02040503050406030204" pitchFamily="18" charset="0"/>
              </a:rPr>
              <a:t>- Năng lực tự chủ, tự học: lắng nghe, đọc bài và trả lời các câu hỏi. Nêu được nội dung bài.</a:t>
            </a:r>
          </a:p>
          <a:p>
            <a:pPr algn="just"/>
            <a:r>
              <a:rPr lang="en-US" sz="1500" b="1">
                <a:solidFill>
                  <a:schemeClr val="tx1">
                    <a:lumMod val="50000"/>
                  </a:schemeClr>
                </a:solidFill>
                <a:effectLst/>
                <a:latin typeface="Cambria" panose="02040503050406030204" pitchFamily="18" charset="0"/>
                <a:ea typeface="Cambria" panose="02040503050406030204" pitchFamily="18" charset="0"/>
              </a:rPr>
              <a:t>- Năng lực giải quyết vấn đề và sáng tạo: tham gia trò chơi, vận dụng.</a:t>
            </a:r>
          </a:p>
          <a:p>
            <a:pPr algn="just"/>
            <a:r>
              <a:rPr lang="en-US" sz="1500" b="1">
                <a:solidFill>
                  <a:schemeClr val="tx1">
                    <a:lumMod val="50000"/>
                  </a:schemeClr>
                </a:solidFill>
                <a:effectLst/>
                <a:latin typeface="Cambria" panose="02040503050406030204" pitchFamily="18" charset="0"/>
                <a:ea typeface="Cambria" panose="02040503050406030204" pitchFamily="18" charset="0"/>
              </a:rPr>
              <a:t>- Năng lực giao tiếp và hợp tác: tham gia đọc trong nhóm.</a:t>
            </a:r>
          </a:p>
          <a:p>
            <a:pPr algn="just"/>
            <a:r>
              <a:rPr lang="en-US" sz="1500" b="1">
                <a:solidFill>
                  <a:schemeClr val="accent3">
                    <a:lumMod val="75000"/>
                  </a:schemeClr>
                </a:solidFill>
                <a:effectLst/>
                <a:latin typeface="UTM Avo" panose="02040603050506020204" pitchFamily="18" charset="0"/>
                <a:ea typeface="Times New Roman" panose="02020603050405020304" pitchFamily="18" charset="0"/>
              </a:rPr>
              <a:t>3. Phẩm chất.</a:t>
            </a:r>
          </a:p>
          <a:p>
            <a:pPr algn="just"/>
            <a:r>
              <a:rPr lang="en-US" sz="1500" b="1">
                <a:solidFill>
                  <a:schemeClr val="accent3">
                    <a:lumMod val="75000"/>
                  </a:schemeClr>
                </a:solidFill>
                <a:effectLst/>
                <a:latin typeface="Cambria" panose="02040503050406030204" pitchFamily="18" charset="0"/>
                <a:ea typeface="Cambria" panose="02040503050406030204" pitchFamily="18" charset="0"/>
              </a:rPr>
              <a:t>- Phẩm chất yêu nước: Biết yêu cảnh đẹp, quê hương qua bài tập đọc.</a:t>
            </a:r>
          </a:p>
          <a:p>
            <a:pPr algn="just"/>
            <a:r>
              <a:rPr lang="en-US" sz="1500" b="1">
                <a:solidFill>
                  <a:schemeClr val="accent3">
                    <a:lumMod val="75000"/>
                  </a:schemeClr>
                </a:solidFill>
                <a:effectLst/>
                <a:latin typeface="Cambria" panose="02040503050406030204" pitchFamily="18" charset="0"/>
                <a:ea typeface="Cambria" panose="02040503050406030204" pitchFamily="18" charset="0"/>
              </a:rPr>
              <a:t>- Phẩm chất nhân ái: Biết yêu quý bạn bè qua câu chuyện về những trải nghiệm mùa hè.</a:t>
            </a:r>
          </a:p>
          <a:p>
            <a:pPr algn="just"/>
            <a:r>
              <a:rPr lang="en-US" sz="1500" b="1">
                <a:solidFill>
                  <a:schemeClr val="accent3">
                    <a:lumMod val="75000"/>
                  </a:schemeClr>
                </a:solidFill>
                <a:effectLst/>
                <a:latin typeface="Cambria" panose="02040503050406030204" pitchFamily="18" charset="0"/>
                <a:ea typeface="Cambria" panose="02040503050406030204" pitchFamily="18" charset="0"/>
              </a:rPr>
              <a:t>- Phẩm chất chăm chỉ: Chăm chỉ đọc bài, trả lời câu hỏi.</a:t>
            </a:r>
          </a:p>
          <a:p>
            <a:pPr algn="just"/>
            <a:r>
              <a:rPr lang="en-US" sz="1500" b="1">
                <a:solidFill>
                  <a:schemeClr val="accent3">
                    <a:lumMod val="75000"/>
                  </a:schemeClr>
                </a:solidFill>
                <a:effectLst/>
                <a:latin typeface="Cambria" panose="02040503050406030204" pitchFamily="18" charset="0"/>
                <a:ea typeface="Cambria" panose="02040503050406030204" pitchFamily="18" charset="0"/>
              </a:rPr>
              <a:t>- Phẩm chất trách nhiệm: Giữ trật tự, học tập nghiêm túc.</a:t>
            </a:r>
          </a:p>
        </p:txBody>
      </p:sp>
      <p:sp>
        <p:nvSpPr>
          <p:cNvPr id="9" name="TextBox 8">
            <a:extLst>
              <a:ext uri="{FF2B5EF4-FFF2-40B4-BE49-F238E27FC236}">
                <a16:creationId xmlns:a16="http://schemas.microsoft.com/office/drawing/2014/main" id="{3B7BA97E-383B-ECD7-5AD6-10CB94E3CAD0}"/>
              </a:ext>
            </a:extLst>
          </p:cNvPr>
          <p:cNvSpPr txBox="1"/>
          <p:nvPr/>
        </p:nvSpPr>
        <p:spPr>
          <a:xfrm>
            <a:off x="1578602" y="105062"/>
            <a:ext cx="5834800" cy="1000274"/>
          </a:xfrm>
          <a:prstGeom prst="rect">
            <a:avLst/>
          </a:prstGeom>
          <a:noFill/>
        </p:spPr>
        <p:txBody>
          <a:bodyPr wrap="square" rtlCol="0">
            <a:spAutoFit/>
          </a:bodyPr>
          <a:lstStyle/>
          <a:p>
            <a:pPr algn="ctr"/>
            <a:r>
              <a:rPr lang="en-US" sz="5900" b="1">
                <a:solidFill>
                  <a:srgbClr val="CE2C81"/>
                </a:solidFill>
                <a:effectLst>
                  <a:outerShdw dist="165100" dir="2700000" sx="99000" sy="99000" algn="tl" rotWithShape="0">
                    <a:schemeClr val="bg1">
                      <a:alpha val="63000"/>
                    </a:schemeClr>
                  </a:outerShdw>
                </a:effectLst>
                <a:latin typeface="#9Slide05 Bodega Script" pitchFamily="2" charset="0"/>
                <a:cs typeface="#9Slide05 Bodega Script" pitchFamily="2" charset="0"/>
              </a:rPr>
              <a:t>Yêu cầu cần đạt</a:t>
            </a:r>
            <a:endParaRPr lang="id-ID" sz="5900" b="1">
              <a:solidFill>
                <a:srgbClr val="CE2C81"/>
              </a:solidFill>
              <a:effectLst>
                <a:outerShdw dist="165100" dir="2700000" sx="99000" sy="99000" algn="tl" rotWithShape="0">
                  <a:schemeClr val="bg1">
                    <a:alpha val="63000"/>
                  </a:schemeClr>
                </a:outerShdw>
              </a:effectLst>
              <a:latin typeface="#9Slide05 Pateglamt Script" panose="02000000000000000000" pitchFamily="2" charset="0"/>
              <a:cs typeface="#9Slide05 Bodega Script" pitchFamily="2" charset="0"/>
            </a:endParaRPr>
          </a:p>
        </p:txBody>
      </p:sp>
      <p:sp>
        <p:nvSpPr>
          <p:cNvPr id="6" name="Google Shape;1910;p31">
            <a:extLst>
              <a:ext uri="{FF2B5EF4-FFF2-40B4-BE49-F238E27FC236}">
                <a16:creationId xmlns:a16="http://schemas.microsoft.com/office/drawing/2014/main" id="{A55E3FE5-A01B-B25A-23C8-4C828162C5AA}"/>
              </a:ext>
            </a:extLst>
          </p:cNvPr>
          <p:cNvSpPr txBox="1">
            <a:spLocks/>
          </p:cNvSpPr>
          <p:nvPr/>
        </p:nvSpPr>
        <p:spPr>
          <a:xfrm flipV="1">
            <a:off x="3671887" y="5815012"/>
            <a:ext cx="1385887" cy="185736"/>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Ngày</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gặp</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lại</a:t>
            </a:r>
          </a:p>
        </p:txBody>
      </p:sp>
      <p:sp>
        <p:nvSpPr>
          <p:cNvPr id="7" name="TextBox 6">
            <a:extLst>
              <a:ext uri="{FF2B5EF4-FFF2-40B4-BE49-F238E27FC236}">
                <a16:creationId xmlns:a16="http://schemas.microsoft.com/office/drawing/2014/main" id="{1B848DE1-BD63-DAB3-2AE1-1E4871CD0247}"/>
              </a:ext>
            </a:extLst>
          </p:cNvPr>
          <p:cNvSpPr txBox="1"/>
          <p:nvPr/>
        </p:nvSpPr>
        <p:spPr>
          <a:xfrm>
            <a:off x="6901831" y="306078"/>
            <a:ext cx="2746978" cy="784811"/>
          </a:xfrm>
          <a:prstGeom prst="rect">
            <a:avLst/>
          </a:prstGeom>
          <a:noFill/>
        </p:spPr>
        <p:txBody>
          <a:bodyPr wrap="square" rtlCol="0">
            <a:prstTxWarp prst="textArchUp">
              <a:avLst/>
            </a:prstTxWarp>
            <a:spAutoFit/>
          </a:bodyPr>
          <a:lstStyle/>
          <a:p>
            <a:pPr algn="ctr"/>
            <a:r>
              <a:rPr lang="en-US"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Măng Non</a:t>
            </a:r>
            <a:endParaRPr lang="id-ID" sz="1600">
              <a:solidFill>
                <a:srgbClr val="014C4C">
                  <a:alpha val="45000"/>
                </a:srgb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Tree>
    <p:extLst>
      <p:ext uri="{BB962C8B-B14F-4D97-AF65-F5344CB8AC3E}">
        <p14:creationId xmlns:p14="http://schemas.microsoft.com/office/powerpoint/2010/main" val="84564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p:cTn id="7" dur="1750" fill="hold"/>
                                        <p:tgtEl>
                                          <p:spTgt spid="9"/>
                                        </p:tgtEl>
                                        <p:attrNameLst>
                                          <p:attrName>ppt_w</p:attrName>
                                        </p:attrNameLst>
                                      </p:cBhvr>
                                      <p:tavLst>
                                        <p:tav tm="0">
                                          <p:val>
                                            <p:fltVal val="0"/>
                                          </p:val>
                                        </p:tav>
                                        <p:tav tm="100000">
                                          <p:val>
                                            <p:strVal val="#ppt_w"/>
                                          </p:val>
                                        </p:tav>
                                      </p:tavLst>
                                    </p:anim>
                                    <p:anim calcmode="lin" valueType="num">
                                      <p:cBhvr>
                                        <p:cTn id="8" dur="1750" fill="hold"/>
                                        <p:tgtEl>
                                          <p:spTgt spid="9"/>
                                        </p:tgtEl>
                                        <p:attrNameLst>
                                          <p:attrName>ppt_h</p:attrName>
                                        </p:attrNameLst>
                                      </p:cBhvr>
                                      <p:tavLst>
                                        <p:tav tm="0">
                                          <p:val>
                                            <p:fltVal val="0"/>
                                          </p:val>
                                        </p:tav>
                                        <p:tav tm="100000">
                                          <p:val>
                                            <p:strVal val="#ppt_h"/>
                                          </p:val>
                                        </p:tav>
                                      </p:tavLst>
                                    </p:anim>
                                    <p:animEffect transition="in" filter="fade">
                                      <p:cBhvr>
                                        <p:cTn id="9" dur="1750"/>
                                        <p:tgtEl>
                                          <p:spTgt spid="9"/>
                                        </p:tgtEl>
                                      </p:cBhvr>
                                    </p:animEffect>
                                  </p:childTnLst>
                                </p:cTn>
                              </p:par>
                            </p:childTnLst>
                          </p:cTn>
                        </p:par>
                        <p:par>
                          <p:cTn id="10" fill="hold">
                            <p:stCondLst>
                              <p:cond delay="2000"/>
                            </p:stCondLst>
                            <p:childTnLst>
                              <p:par>
                                <p:cTn id="11" presetID="47"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D5C04E-43D8-248F-0EBD-6951310AEAE1}"/>
              </a:ext>
            </a:extLst>
          </p:cNvPr>
          <p:cNvSpPr/>
          <p:nvPr/>
        </p:nvSpPr>
        <p:spPr>
          <a:xfrm>
            <a:off x="78058" y="420580"/>
            <a:ext cx="8987883" cy="4549697"/>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E3B940D-EA93-D06C-CE9D-ACF2A0329C98}"/>
              </a:ext>
            </a:extLst>
          </p:cNvPr>
          <p:cNvSpPr txBox="1"/>
          <p:nvPr/>
        </p:nvSpPr>
        <p:spPr>
          <a:xfrm>
            <a:off x="133813" y="1030737"/>
            <a:ext cx="8876371" cy="3939540"/>
          </a:xfrm>
          <a:prstGeom prst="rect">
            <a:avLst/>
          </a:prstGeom>
          <a:noFill/>
        </p:spPr>
        <p:txBody>
          <a:bodyPr wrap="square" rtlCol="0">
            <a:spAutoFit/>
          </a:bodyPr>
          <a:lstStyle/>
          <a:p>
            <a:pPr algn="just"/>
            <a:r>
              <a:rPr lang="en-US" sz="2500" b="1">
                <a:solidFill>
                  <a:srgbClr val="014C4C"/>
                </a:solidFill>
                <a:latin typeface="Cambria" panose="02040503050406030204" pitchFamily="18" charset="0"/>
                <a:ea typeface="Cambria" panose="02040503050406030204" pitchFamily="18" charset="0"/>
              </a:rPr>
              <a:t>   </a:t>
            </a:r>
            <a:r>
              <a:rPr lang="vi-VN" sz="2500" b="1">
                <a:solidFill>
                  <a:srgbClr val="014C4C"/>
                </a:solidFill>
                <a:latin typeface="Cambria" panose="02040503050406030204" pitchFamily="18" charset="0"/>
                <a:ea typeface="Cambria" panose="02040503050406030204" pitchFamily="18" charset="0"/>
              </a:rPr>
              <a:t>Chi mở tung cửa sổ đón những tia nắng đầu thu. Thế là hết hè rồi. Ngày mai bắt đầu năm học mới.</a:t>
            </a:r>
          </a:p>
          <a:p>
            <a:pPr algn="just"/>
            <a:r>
              <a:rPr lang="en-US" sz="2500" b="1">
                <a:solidFill>
                  <a:srgbClr val="014C4C"/>
                </a:solidFill>
                <a:latin typeface="Cambria" panose="02040503050406030204" pitchFamily="18" charset="0"/>
                <a:ea typeface="Cambria" panose="02040503050406030204" pitchFamily="18" charset="0"/>
              </a:rPr>
              <a:t>   </a:t>
            </a:r>
            <a:r>
              <a:rPr lang="vi-VN" sz="2500" b="1">
                <a:solidFill>
                  <a:srgbClr val="014C4C"/>
                </a:solidFill>
                <a:latin typeface="Cambria" panose="02040503050406030204" pitchFamily="18" charset="0"/>
                <a:ea typeface="Cambria" panose="02040503050406030204" pitchFamily="18" charset="0"/>
              </a:rPr>
              <a:t>Có tiếng gọi ngoài cổng. Chi nhìn ra, thấy Sơn giơ chiếc diều rất xinh, vẫy rối rít:</a:t>
            </a:r>
          </a:p>
          <a:p>
            <a:pPr algn="just"/>
            <a:r>
              <a:rPr lang="en-US" sz="2500" b="1">
                <a:solidFill>
                  <a:srgbClr val="014C4C"/>
                </a:solidFill>
                <a:latin typeface="Cambria" panose="02040503050406030204" pitchFamily="18" charset="0"/>
                <a:ea typeface="Cambria" panose="02040503050406030204" pitchFamily="18" charset="0"/>
              </a:rPr>
              <a:t>   </a:t>
            </a:r>
            <a:r>
              <a:rPr lang="vi-VN" sz="2500" b="1">
                <a:solidFill>
                  <a:srgbClr val="014C4C"/>
                </a:solidFill>
                <a:latin typeface="Cambria" panose="02040503050406030204" pitchFamily="18" charset="0"/>
                <a:ea typeface="Cambria" panose="02040503050406030204" pitchFamily="18" charset="0"/>
              </a:rPr>
              <a:t>- Cho cậu này.</a:t>
            </a:r>
          </a:p>
          <a:p>
            <a:pPr algn="just"/>
            <a:r>
              <a:rPr lang="en-US" sz="2500" b="1">
                <a:solidFill>
                  <a:srgbClr val="014C4C"/>
                </a:solidFill>
                <a:latin typeface="Cambria" panose="02040503050406030204" pitchFamily="18" charset="0"/>
                <a:ea typeface="Cambria" panose="02040503050406030204" pitchFamily="18" charset="0"/>
              </a:rPr>
              <a:t>   </a:t>
            </a:r>
            <a:r>
              <a:rPr lang="vi-VN" sz="2500" b="1">
                <a:solidFill>
                  <a:srgbClr val="014C4C"/>
                </a:solidFill>
                <a:latin typeface="Cambria" panose="02040503050406030204" pitchFamily="18" charset="0"/>
                <a:ea typeface="Cambria" panose="02040503050406030204" pitchFamily="18" charset="0"/>
              </a:rPr>
              <a:t>Chi mừng rỡ chạy ra. Sơn về quê từ đầu hè, giờ gặp lại, hai bạn có bao nhiêu chuyện. Sơn kể ở quê, cậu được theo ông bà đi trồng rau, câu cá. Chiều chiều, cậu thường cùng bạn thả diều. Khi diều lên cao, cậu nằm lăn ra bãi cỏ ngắm trời. Cánh diều đứng im như ngủ thiếp đi trên bầu trời xanh.</a:t>
            </a:r>
          </a:p>
        </p:txBody>
      </p:sp>
      <p:sp>
        <p:nvSpPr>
          <p:cNvPr id="4" name="Google Shape;1910;p31">
            <a:extLst>
              <a:ext uri="{FF2B5EF4-FFF2-40B4-BE49-F238E27FC236}">
                <a16:creationId xmlns:a16="http://schemas.microsoft.com/office/drawing/2014/main" id="{A38D8DAB-BEC8-238E-C51E-D12F0615BE6E}"/>
              </a:ext>
            </a:extLst>
          </p:cNvPr>
          <p:cNvSpPr txBox="1">
            <a:spLocks/>
          </p:cNvSpPr>
          <p:nvPr/>
        </p:nvSpPr>
        <p:spPr>
          <a:xfrm>
            <a:off x="2225636" y="588717"/>
            <a:ext cx="4233300" cy="792600"/>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A2DF48"/>
                </a:solidFill>
                <a:effectLst>
                  <a:glow rad="101600">
                    <a:schemeClr val="bg1">
                      <a:lumMod val="60000"/>
                      <a:lumOff val="40000"/>
                      <a:alpha val="60000"/>
                    </a:schemeClr>
                  </a:glow>
                </a:effectLst>
                <a:latin typeface="SVN-Poky's" panose="020B0606040200020203" pitchFamily="34" charset="0"/>
              </a:rPr>
              <a:t>Ngày</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CE2C81"/>
                </a:solidFill>
                <a:effectLst>
                  <a:glow rad="101600">
                    <a:schemeClr val="bg1">
                      <a:lumMod val="60000"/>
                      <a:lumOff val="40000"/>
                      <a:alpha val="60000"/>
                    </a:schemeClr>
                  </a:glow>
                </a:effectLst>
                <a:latin typeface="SVN-Poky's" panose="020B0606040200020203" pitchFamily="34" charset="0"/>
              </a:rPr>
              <a:t>gặp</a:t>
            </a:r>
            <a:r>
              <a:rPr lang="en-US" sz="6000">
                <a:ln>
                  <a:solidFill>
                    <a:schemeClr val="tx1">
                      <a:lumMod val="10000"/>
                    </a:schemeClr>
                  </a:solidFill>
                </a:ln>
                <a:solidFill>
                  <a:schemeClr val="bg1">
                    <a:lumMod val="75000"/>
                  </a:schemeClr>
                </a:solidFill>
                <a:effectLst>
                  <a:glow rad="101600">
                    <a:schemeClr val="bg1">
                      <a:lumMod val="60000"/>
                      <a:lumOff val="40000"/>
                      <a:alpha val="60000"/>
                    </a:schemeClr>
                  </a:glow>
                </a:effectLst>
                <a:latin typeface="SVN-Poky's" panose="020B0606040200020203" pitchFamily="34" charset="0"/>
              </a:rPr>
              <a:t> </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Poky's" panose="020B0606040200020203" pitchFamily="34" charset="0"/>
              </a:rPr>
              <a:t>lại</a:t>
            </a:r>
          </a:p>
        </p:txBody>
      </p:sp>
    </p:spTree>
    <p:extLst>
      <p:ext uri="{BB962C8B-B14F-4D97-AF65-F5344CB8AC3E}">
        <p14:creationId xmlns:p14="http://schemas.microsoft.com/office/powerpoint/2010/main" val="609059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Funny Air Travel MK Plan by Slidesgo">
  <a:themeElements>
    <a:clrScheme name="Simple Light">
      <a:dk1>
        <a:srgbClr val="FFCCA9"/>
      </a:dk1>
      <a:lt1>
        <a:srgbClr val="EC9684"/>
      </a:lt1>
      <a:dk2>
        <a:srgbClr val="FFE5A4"/>
      </a:dk2>
      <a:lt2>
        <a:srgbClr val="41C9EB"/>
      </a:lt2>
      <a:accent1>
        <a:srgbClr val="2768D5"/>
      </a:accent1>
      <a:accent2>
        <a:srgbClr val="6351CA"/>
      </a:accent2>
      <a:accent3>
        <a:srgbClr val="597000"/>
      </a:accent3>
      <a:accent4>
        <a:srgbClr val="CC427C"/>
      </a:accent4>
      <a:accent5>
        <a:srgbClr val="FFFFFF"/>
      </a:accent5>
      <a:accent6>
        <a:srgbClr val="000000"/>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1692</Words>
  <Application>Microsoft Office PowerPoint</Application>
  <PresentationFormat>On-screen Show (16:9)</PresentationFormat>
  <Paragraphs>144</Paragraphs>
  <Slides>25</Slides>
  <Notes>7</Notes>
  <HiddenSlides>0</HiddenSlides>
  <MMClips>1</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25</vt:i4>
      </vt:variant>
    </vt:vector>
  </HeadingPairs>
  <TitlesOfParts>
    <vt:vector size="47" baseType="lpstr">
      <vt:lpstr>#9Slide05 Aphrodite Pro</vt:lpstr>
      <vt:lpstr>Times New Roman</vt:lpstr>
      <vt:lpstr>#9Slide05 SVNSweetie</vt:lpstr>
      <vt:lpstr>#9Slide05 Pateglamt Script</vt:lpstr>
      <vt:lpstr>Montserrat</vt:lpstr>
      <vt:lpstr>Chango</vt:lpstr>
      <vt:lpstr>#9Slide07 HoneyCream</vt:lpstr>
      <vt:lpstr>Arial</vt:lpstr>
      <vt:lpstr>#9Slide05 Angelline</vt:lpstr>
      <vt:lpstr>#9Slide05 Amplify</vt:lpstr>
      <vt:lpstr>UTM Thanh Nhac TL</vt:lpstr>
      <vt:lpstr>UTM Seagull</vt:lpstr>
      <vt:lpstr>UTM Avo</vt:lpstr>
      <vt:lpstr>UVN Binh Duong</vt:lpstr>
      <vt:lpstr>SVN-Poky's</vt:lpstr>
      <vt:lpstr>#9Slide05 Bodega Script</vt:lpstr>
      <vt:lpstr>SVN-Newton</vt:lpstr>
      <vt:lpstr>OpenSans</vt:lpstr>
      <vt:lpstr>UVN Bay Buom Hep Nang</vt:lpstr>
      <vt:lpstr>#9Slide07 Altus</vt:lpstr>
      <vt:lpstr>Cambria</vt:lpstr>
      <vt:lpstr>Funny Air Travel MK Plan by Slidesgo</vt:lpstr>
      <vt:lpstr>PowerPoint Presentation</vt:lpstr>
      <vt:lpstr>Tưởng tượng em gặp lại bạn sau một kì nghỉ dài, em sẽ nói gì với bạn?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Funny Air Travel</dc:title>
  <dc:creator>Diệu Hiền MNT</dc:creator>
  <cp:keywords>Diệu Hiền MNT</cp:keywords>
  <cp:lastModifiedBy>Nguyễn Thị Diệu Hiền_GV</cp:lastModifiedBy>
  <cp:revision>29</cp:revision>
  <dcterms:modified xsi:type="dcterms:W3CDTF">2022-07-03T11:44:14Z</dcterms:modified>
</cp:coreProperties>
</file>