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65" r:id="rId3"/>
  </p:sldMasterIdLst>
  <p:notesMasterIdLst>
    <p:notesMasterId r:id="rId32"/>
  </p:notesMasterIdLst>
  <p:handoutMasterIdLst>
    <p:handoutMasterId r:id="rId33"/>
  </p:handoutMasterIdLst>
  <p:sldIdLst>
    <p:sldId id="259" r:id="rId4"/>
    <p:sldId id="293" r:id="rId5"/>
    <p:sldId id="265" r:id="rId6"/>
    <p:sldId id="266" r:id="rId7"/>
    <p:sldId id="267" r:id="rId8"/>
    <p:sldId id="273" r:id="rId9"/>
    <p:sldId id="268" r:id="rId10"/>
    <p:sldId id="292" r:id="rId11"/>
    <p:sldId id="269" r:id="rId12"/>
    <p:sldId id="270" r:id="rId13"/>
    <p:sldId id="271" r:id="rId14"/>
    <p:sldId id="272" r:id="rId15"/>
    <p:sldId id="274" r:id="rId16"/>
    <p:sldId id="275" r:id="rId17"/>
    <p:sldId id="276" r:id="rId18"/>
    <p:sldId id="277" r:id="rId19"/>
    <p:sldId id="278" r:id="rId20"/>
    <p:sldId id="279" r:id="rId21"/>
    <p:sldId id="280" r:id="rId22"/>
    <p:sldId id="281" r:id="rId23"/>
    <p:sldId id="289" r:id="rId24"/>
    <p:sldId id="260" r:id="rId25"/>
    <p:sldId id="291" r:id="rId26"/>
    <p:sldId id="284" r:id="rId27"/>
    <p:sldId id="286" r:id="rId28"/>
    <p:sldId id="287" r:id="rId29"/>
    <p:sldId id="288" r:id="rId30"/>
    <p:sldId id="285" r:id="rId31"/>
  </p:sldIdLst>
  <p:sldSz cx="12192000" cy="6858000"/>
  <p:notesSz cx="6858000" cy="9144000"/>
  <p:embeddedFontLst>
    <p:embeddedFont>
      <p:font typeface="宋体" panose="02010600030101010101" pitchFamily="2" charset="-122"/>
      <p:regular r:id="rId34"/>
    </p:embeddedFont>
    <p:embeddedFont>
      <p:font typeface="HP001 5 hàng" panose="020B0603050302020204" pitchFamily="34" charset="0"/>
      <p:regular r:id="rId35"/>
      <p:bold r:id="rId36"/>
    </p:embeddedFont>
    <p:embeddedFont>
      <p:font typeface="#9Slide07 HoneyCream" panose="020B0604020202020204" charset="0"/>
      <p:regular r:id="rId37"/>
    </p:embeddedFont>
    <p:embeddedFont>
      <p:font typeface="#9Slide05 SVNTradeMark" panose="020B0604020202020204" charset="0"/>
      <p:regular r:id="rId38"/>
    </p:embeddedFont>
    <p:embeddedFont>
      <p:font typeface="036-上首金牛体" panose="020B0604020202020204" charset="0"/>
      <p:regular r:id="rId39"/>
    </p:embeddedFont>
    <p:embeddedFont>
      <p:font typeface="字魂27号-布丁体" panose="020B0604020202020204" charset="0"/>
      <p:regular r:id="rId40"/>
    </p:embeddedFont>
    <p:embeddedFont>
      <p:font typeface="HP001 4 hàng" panose="020B0603050302020204" pitchFamily="34" charset="0"/>
      <p:regular r:id="rId41"/>
      <p:bold r:id="rId42"/>
    </p:embeddedFont>
    <p:embeddedFont>
      <p:font typeface="Calibri" panose="020F0502020204030204" pitchFamily="34" charset="0"/>
      <p:regular r:id="rId43"/>
      <p:bold r:id="rId44"/>
      <p:italic r:id="rId45"/>
      <p:boldItalic r:id="rId46"/>
    </p:embeddedFont>
    <p:embeddedFont>
      <p:font typeface="#9Slide05 Pateglamt Script" panose="020B0604020202020204" charset="0"/>
      <p:regular r:id="rId47"/>
    </p:embeddedFont>
    <p:embeddedFont>
      <p:font typeface="#9Slide03 Montserrat Black" panose="020B0604020202020204" charset="0"/>
      <p:bold r:id="rId48"/>
    </p:embeddedFont>
    <p:embeddedFont>
      <p:font typeface="#9Slide05 Bodega Script" panose="020B0604020202020204" charset="0"/>
      <p:regular r:id="rId49"/>
    </p:embeddedFont>
    <p:embeddedFont>
      <p:font typeface="字魂160号-檀宋" panose="00000500000000000000" charset="-122"/>
      <p:regular r:id="rId50"/>
    </p:embeddedFont>
    <p:embeddedFont>
      <p:font typeface="微软雅黑" panose="020B0503020204020204" pitchFamily="34" charset="-122"/>
      <p:regular r:id="rId51"/>
      <p:bold r:id="rId52"/>
    </p:embeddedFont>
    <p:embeddedFont>
      <p:font typeface="#9Slide05 FS Blonde Script" panose="020B0604020202020204" charset="0"/>
      <p:italic r:id="rId53"/>
    </p:embeddedFont>
    <p:embeddedFont>
      <p:font typeface="汉仪润圆-65W" panose="020B0604020202020204" charset="0"/>
      <p:regular r:id="rId54"/>
    </p:embeddedFont>
    <p:embeddedFont>
      <p:font typeface="等线" panose="020B0604020202020204" charset="0"/>
      <p:regular r:id="rId55"/>
      <p:bold r:id="rId56"/>
    </p:embeddedFont>
    <p:embeddedFont>
      <p:font typeface="#9Slide07 SVNZiclets" panose="02000603000000000000" charset="0"/>
      <p:regular r:id="rId57"/>
    </p:embeddedFont>
    <p:embeddedFont>
      <p:font typeface="Cambria" panose="02040503050406030204" pitchFamily="18" charset="0"/>
      <p:regular r:id="rId58"/>
      <p:bold r:id="rId59"/>
      <p:italic r:id="rId60"/>
      <p:boldItalic r:id="rId61"/>
    </p:embeddedFont>
    <p:embeddedFont>
      <p:font typeface="SVN-Poky's" panose="020B0606040200020203" pitchFamily="34" charset="0"/>
      <p:regular r:id="rId62"/>
    </p:embeddedFont>
    <p:embeddedFont>
      <p:font typeface="#9Slide07 Altus" panose="020B0604020202020204" charset="0"/>
      <p:regular r:id="rId63"/>
    </p:embeddedFont>
    <p:embeddedFont>
      <p:font typeface="Calibri Light" panose="020F0302020204030204" pitchFamily="34" charset="0"/>
      <p:regular r:id="rId64"/>
      <p:italic r:id="rId65"/>
    </p:embeddedFont>
    <p:embeddedFont>
      <p:font typeface="印品灵秀体" panose="020B0604020202020204" charset="0"/>
      <p:regular r:id="rId66"/>
    </p:embeddedFont>
  </p:embeddedFontLst>
  <p:custDataLst>
    <p:tags r:id="rId6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6600"/>
    <a:srgbClr val="CC0099"/>
    <a:srgbClr val="FF5050"/>
    <a:srgbClr val="E53B8C"/>
    <a:srgbClr val="66FF33"/>
    <a:srgbClr val="51241B"/>
    <a:srgbClr val="781E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7490" autoAdjust="0"/>
    <p:restoredTop sz="94660"/>
  </p:normalViewPr>
  <p:slideViewPr>
    <p:cSldViewPr snapToGrid="0">
      <p:cViewPr varScale="1">
        <p:scale>
          <a:sx n="74" d="100"/>
          <a:sy n="74" d="100"/>
        </p:scale>
        <p:origin x="96" y="298"/>
      </p:cViewPr>
      <p:guideLst/>
    </p:cSldViewPr>
  </p:slideViewPr>
  <p:notesTextViewPr>
    <p:cViewPr>
      <p:scale>
        <a:sx n="1" d="1"/>
        <a:sy n="1" d="1"/>
      </p:scale>
      <p:origin x="0" y="0"/>
    </p:cViewPr>
  </p:notesTextViewPr>
  <p:notesViewPr>
    <p:cSldViewPr snapToGrid="0">
      <p:cViewPr varScale="1">
        <p:scale>
          <a:sx n="66" d="100"/>
          <a:sy n="66" d="100"/>
        </p:scale>
        <p:origin x="2280" y="43"/>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font" Target="fonts/font9.fntdata"/><Relationship Id="rId47" Type="http://schemas.openxmlformats.org/officeDocument/2006/relationships/font" Target="fonts/font14.fntdata"/><Relationship Id="rId63" Type="http://schemas.openxmlformats.org/officeDocument/2006/relationships/font" Target="fonts/font30.fntdata"/><Relationship Id="rId68"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font" Target="fonts/font25.fntdata"/><Relationship Id="rId66" Type="http://schemas.openxmlformats.org/officeDocument/2006/relationships/font" Target="fonts/font33.fntdata"/><Relationship Id="rId5" Type="http://schemas.openxmlformats.org/officeDocument/2006/relationships/slide" Target="slides/slide2.xml"/><Relationship Id="rId61" Type="http://schemas.openxmlformats.org/officeDocument/2006/relationships/font" Target="fonts/font28.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font" Target="fonts/font23.fntdata"/><Relationship Id="rId64" Type="http://schemas.openxmlformats.org/officeDocument/2006/relationships/font" Target="fonts/font31.fntdata"/><Relationship Id="rId69"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font" Target="fonts/font18.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font" Target="fonts/font13.fntdata"/><Relationship Id="rId59" Type="http://schemas.openxmlformats.org/officeDocument/2006/relationships/font" Target="fonts/font26.fntdata"/><Relationship Id="rId67" Type="http://schemas.openxmlformats.org/officeDocument/2006/relationships/tags" Target="tags/tag1.xml"/><Relationship Id="rId20" Type="http://schemas.openxmlformats.org/officeDocument/2006/relationships/slide" Target="slides/slide17.xml"/><Relationship Id="rId41" Type="http://schemas.openxmlformats.org/officeDocument/2006/relationships/font" Target="fonts/font8.fntdata"/><Relationship Id="rId54" Type="http://schemas.openxmlformats.org/officeDocument/2006/relationships/font" Target="fonts/font21.fntdata"/><Relationship Id="rId62" Type="http://schemas.openxmlformats.org/officeDocument/2006/relationships/font" Target="fonts/font29.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font" Target="fonts/font24.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11.fntdata"/><Relationship Id="rId52" Type="http://schemas.openxmlformats.org/officeDocument/2006/relationships/font" Target="fonts/font19.fntdata"/><Relationship Id="rId60" Type="http://schemas.openxmlformats.org/officeDocument/2006/relationships/font" Target="fonts/font27.fntdata"/><Relationship Id="rId65" Type="http://schemas.openxmlformats.org/officeDocument/2006/relationships/font" Target="fonts/font32.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font" Target="fonts/font6.fntdata"/><Relationship Id="rId34" Type="http://schemas.openxmlformats.org/officeDocument/2006/relationships/font" Target="fonts/font1.fntdata"/><Relationship Id="rId50" Type="http://schemas.openxmlformats.org/officeDocument/2006/relationships/font" Target="fonts/font17.fntdata"/><Relationship Id="rId55" Type="http://schemas.openxmlformats.org/officeDocument/2006/relationships/font" Target="fonts/font2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9F39465-ED6E-4D30-9DBE-5962910CA6AC}" type="datetimeFigureOut">
              <a:rPr lang="en-US" smtClean="0"/>
              <a:t>3/31/2024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E29259-BDA6-494E-B953-5743ABD6455E}" type="slidenum">
              <a:rPr lang="en-US" smtClean="0"/>
              <a:t>‹#›</a:t>
            </a:fld>
            <a:endParaRPr lang="en-US"/>
          </a:p>
        </p:txBody>
      </p:sp>
    </p:spTree>
    <p:extLst>
      <p:ext uri="{BB962C8B-B14F-4D97-AF65-F5344CB8AC3E}">
        <p14:creationId xmlns:p14="http://schemas.microsoft.com/office/powerpoint/2010/main" val="18874642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A8ED69-5118-4089-B38C-BE8ECB3A77D6}" type="datetimeFigureOut">
              <a:rPr lang="en-US" smtClean="0"/>
              <a:t>3/31/2024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56D5C9-05C6-4BF5-B6EF-1B244F33AD71}" type="slidenum">
              <a:rPr lang="en-US" smtClean="0"/>
              <a:t>‹#›</a:t>
            </a:fld>
            <a:endParaRPr lang="en-US"/>
          </a:p>
        </p:txBody>
      </p:sp>
    </p:spTree>
    <p:extLst>
      <p:ext uri="{BB962C8B-B14F-4D97-AF65-F5344CB8AC3E}">
        <p14:creationId xmlns:p14="http://schemas.microsoft.com/office/powerpoint/2010/main" val="3300265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8009E-218E-4EEF-9489-D323FC6996E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4856322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88EC42-CE99-452F-93DC-89BC85A257A9}" type="datetimeFigureOut">
              <a:rPr lang="en-US" smtClean="0"/>
              <a:t>3/31/2024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42BA3-88F8-4157-B546-B097313A0728}" type="slidenum">
              <a:rPr lang="en-US" smtClean="0"/>
              <a:t>‹#›</a:t>
            </a:fld>
            <a:endParaRPr lang="en-US"/>
          </a:p>
        </p:txBody>
      </p:sp>
      <p:pic>
        <p:nvPicPr>
          <p:cNvPr id="7" name="Picture 6"/>
          <p:cNvPicPr>
            <a:picLocks noChangeAspect="1"/>
          </p:cNvPicPr>
          <p:nvPr userDrawn="1"/>
        </p:nvPicPr>
        <p:blipFill>
          <a:blip r:embed="rId2"/>
          <a:stretch>
            <a:fillRect/>
          </a:stretch>
        </p:blipFill>
        <p:spPr>
          <a:xfrm>
            <a:off x="-2823283" y="-2039193"/>
            <a:ext cx="19091983" cy="9747960"/>
          </a:xfrm>
          <a:prstGeom prst="rect">
            <a:avLst/>
          </a:prstGeom>
        </p:spPr>
      </p:pic>
    </p:spTree>
    <p:extLst>
      <p:ext uri="{BB962C8B-B14F-4D97-AF65-F5344CB8AC3E}">
        <p14:creationId xmlns:p14="http://schemas.microsoft.com/office/powerpoint/2010/main" val="250253495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8EC42-CE99-452F-93DC-89BC85A257A9}" type="datetimeFigureOut">
              <a:rPr lang="en-US" smtClean="0"/>
              <a:t>3/31/2024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842BA3-88F8-4157-B546-B097313A0728}" type="slidenum">
              <a:rPr lang="en-US" smtClean="0"/>
              <a:t>‹#›</a:t>
            </a:fld>
            <a:endParaRPr lang="en-US"/>
          </a:p>
        </p:txBody>
      </p:sp>
    </p:spTree>
    <p:extLst>
      <p:ext uri="{BB962C8B-B14F-4D97-AF65-F5344CB8AC3E}">
        <p14:creationId xmlns:p14="http://schemas.microsoft.com/office/powerpoint/2010/main" val="3969755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8EC42-CE99-452F-93DC-89BC85A257A9}" type="datetimeFigureOut">
              <a:rPr lang="en-US" smtClean="0"/>
              <a:t>3/31/2024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842BA3-88F8-4157-B546-B097313A0728}" type="slidenum">
              <a:rPr lang="en-US" smtClean="0"/>
              <a:t>‹#›</a:t>
            </a:fld>
            <a:endParaRPr lang="en-US"/>
          </a:p>
        </p:txBody>
      </p:sp>
    </p:spTree>
    <p:extLst>
      <p:ext uri="{BB962C8B-B14F-4D97-AF65-F5344CB8AC3E}">
        <p14:creationId xmlns:p14="http://schemas.microsoft.com/office/powerpoint/2010/main" val="1154958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8EC42-CE99-452F-93DC-89BC85A257A9}" type="datetimeFigureOut">
              <a:rPr lang="en-US" smtClean="0"/>
              <a:t>3/31/2024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842BA3-88F8-4157-B546-B097313A0728}" type="slidenum">
              <a:rPr lang="en-US" smtClean="0"/>
              <a:t>‹#›</a:t>
            </a:fld>
            <a:endParaRPr lang="en-US"/>
          </a:p>
        </p:txBody>
      </p:sp>
    </p:spTree>
    <p:extLst>
      <p:ext uri="{BB962C8B-B14F-4D97-AF65-F5344CB8AC3E}">
        <p14:creationId xmlns:p14="http://schemas.microsoft.com/office/powerpoint/2010/main" val="4129243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88EC42-CE99-452F-93DC-89BC85A257A9}" type="datetimeFigureOut">
              <a:rPr lang="en-US" smtClean="0"/>
              <a:t>3/31/2024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42BA3-88F8-4157-B546-B097313A0728}" type="slidenum">
              <a:rPr lang="en-US" smtClean="0"/>
              <a:t>‹#›</a:t>
            </a:fld>
            <a:endParaRPr lang="en-US"/>
          </a:p>
        </p:txBody>
      </p:sp>
    </p:spTree>
    <p:extLst>
      <p:ext uri="{BB962C8B-B14F-4D97-AF65-F5344CB8AC3E}">
        <p14:creationId xmlns:p14="http://schemas.microsoft.com/office/powerpoint/2010/main" val="845134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88EC42-CE99-452F-93DC-89BC85A257A9}" type="datetimeFigureOut">
              <a:rPr lang="en-US" smtClean="0"/>
              <a:t>3/31/2024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42BA3-88F8-4157-B546-B097313A0728}" type="slidenum">
              <a:rPr lang="en-US" smtClean="0"/>
              <a:t>‹#›</a:t>
            </a:fld>
            <a:endParaRPr lang="en-US"/>
          </a:p>
        </p:txBody>
      </p:sp>
    </p:spTree>
    <p:extLst>
      <p:ext uri="{BB962C8B-B14F-4D97-AF65-F5344CB8AC3E}">
        <p14:creationId xmlns:p14="http://schemas.microsoft.com/office/powerpoint/2010/main" val="3740589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F7D9ED4D-CFC4-4836-93DE-5A3E0C021F68}" type="datetimeFigureOut">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2024/3/31</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3C68EB9A-3794-40D5-BD96-AB4AD446DDC2}" type="slidenum">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43150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F7D9ED4D-CFC4-4836-93DE-5A3E0C021F68}" type="datetimeFigureOut">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2024/3/31</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3C68EB9A-3794-40D5-BD96-AB4AD446DDC2}" type="slidenum">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079109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F7D9ED4D-CFC4-4836-93DE-5A3E0C021F68}" type="datetimeFigureOut">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2024/3/31</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3C68EB9A-3794-40D5-BD96-AB4AD446DDC2}" type="slidenum">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734133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F7D9ED4D-CFC4-4836-93DE-5A3E0C021F68}" type="datetimeFigureOut">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2024/3/31</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3C68EB9A-3794-40D5-BD96-AB4AD446DDC2}" type="slidenum">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790237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F7D9ED4D-CFC4-4836-93DE-5A3E0C021F68}" type="datetimeFigureOut">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2024/3/31</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3C68EB9A-3794-40D5-BD96-AB4AD446DDC2}" type="slidenum">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180871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115091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F7D9ED4D-CFC4-4836-93DE-5A3E0C021F68}" type="datetimeFigureOut">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2024/3/31</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3C68EB9A-3794-40D5-BD96-AB4AD446DDC2}" type="slidenum">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702325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F7D9ED4D-CFC4-4836-93DE-5A3E0C021F68}" type="datetimeFigureOut">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2024/3/31</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3C68EB9A-3794-40D5-BD96-AB4AD446DDC2}" type="slidenum">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06188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F7D9ED4D-CFC4-4836-93DE-5A3E0C021F68}" type="datetimeFigureOut">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2024/3/31</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3C68EB9A-3794-40D5-BD96-AB4AD446DDC2}" type="slidenum">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5211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F7D9ED4D-CFC4-4836-93DE-5A3E0C021F68}" type="datetimeFigureOut">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2024/3/31</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3C68EB9A-3794-40D5-BD96-AB4AD446DDC2}" type="slidenum">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198465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F7D9ED4D-CFC4-4836-93DE-5A3E0C021F68}" type="datetimeFigureOut">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2024/3/31</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3C68EB9A-3794-40D5-BD96-AB4AD446DDC2}" type="slidenum">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496905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F7D9ED4D-CFC4-4836-93DE-5A3E0C021F68}" type="datetimeFigureOut">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2024/3/31</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3256" rtl="0" eaLnBrk="1" fontAlgn="auto" latinLnBrk="0" hangingPunct="1">
              <a:lnSpc>
                <a:spcPct val="100000"/>
              </a:lnSpc>
              <a:spcBef>
                <a:spcPts val="0"/>
              </a:spcBef>
              <a:spcAft>
                <a:spcPts val="0"/>
              </a:spcAft>
              <a:buClrTx/>
              <a:buSzTx/>
              <a:buFontTx/>
              <a:buNone/>
              <a:tabLst/>
              <a:defRPr/>
            </a:pPr>
            <a:fld id="{3C68EB9A-3794-40D5-BD96-AB4AD446DDC2}" type="slidenum">
              <a:rPr kumimoji="0" lang="zh-CN" altLang="en-US" sz="1799"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3256" rtl="0" eaLnBrk="1" fontAlgn="auto" latinLnBrk="0" hangingPunct="1">
                <a:lnSpc>
                  <a:spcPct val="100000"/>
                </a:lnSpc>
                <a:spcBef>
                  <a:spcPts val="0"/>
                </a:spcBef>
                <a:spcAft>
                  <a:spcPts val="0"/>
                </a:spcAft>
                <a:buClrTx/>
                <a:buSzTx/>
                <a:buFontTx/>
                <a:buNone/>
                <a:tabLst/>
                <a:defRPr/>
              </a:pPr>
              <a:t>‹#›</a:t>
            </a:fld>
            <a:endParaRPr kumimoji="0" lang="zh-CN" altLang="en-US" sz="1799"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037147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36647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21259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4387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3088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826964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20753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357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8344976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8066169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417647-EE01-4446-BAA7-83336301658D}"/>
              </a:ext>
            </a:extLst>
          </p:cNvPr>
          <p:cNvSpPr>
            <a:spLocks noGrp="1"/>
          </p:cNvSpPr>
          <p:nvPr>
            <p:ph type="title"/>
          </p:nvPr>
        </p:nvSpPr>
        <p:spPr>
          <a:xfrm>
            <a:off x="838200" y="365125"/>
            <a:ext cx="10515600" cy="1325563"/>
          </a:xfrm>
          <a:prstGeom prst="rect">
            <a:avLst/>
          </a:prstGeom>
        </p:spPr>
        <p:txBody>
          <a:bodyPr/>
          <a:lstStyle>
            <a:lvl1pPr>
              <a:defRPr>
                <a:latin typeface="汉仪润圆-65W" panose="00020600040101010101"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E3967774-3BFF-4173-85AD-F5D71D71D9BA}"/>
              </a:ext>
            </a:extLst>
          </p:cNvPr>
          <p:cNvSpPr>
            <a:spLocks noGrp="1"/>
          </p:cNvSpPr>
          <p:nvPr>
            <p:ph idx="1"/>
          </p:nvPr>
        </p:nvSpPr>
        <p:spPr>
          <a:xfrm>
            <a:off x="838200" y="1825625"/>
            <a:ext cx="10515600" cy="4351338"/>
          </a:xfrm>
          <a:prstGeom prst="rect">
            <a:avLst/>
          </a:prstGeom>
        </p:spPr>
        <p:txBody>
          <a:bodyPr/>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FCF45905-7969-4354-B836-039BCCD92383}"/>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A0BAEC-A70E-436E-92C6-3ECF094493EF}" type="datetimeFigureOut">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2024/3/31</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5" name="页脚占位符 4">
            <a:extLst>
              <a:ext uri="{FF2B5EF4-FFF2-40B4-BE49-F238E27FC236}">
                <a16:creationId xmlns:a16="http://schemas.microsoft.com/office/drawing/2014/main" id="{649DE830-376F-464B-8C1A-03C3FEC1878E}"/>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6" name="灯片编号占位符 5">
            <a:extLst>
              <a:ext uri="{FF2B5EF4-FFF2-40B4-BE49-F238E27FC236}">
                <a16:creationId xmlns:a16="http://schemas.microsoft.com/office/drawing/2014/main" id="{707B1709-A091-4C28-92EA-3F85970B7EFB}"/>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745BC63-D829-4A71-B2F4-3CC30B2DF020}" type="slidenum">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Tree>
    <p:extLst>
      <p:ext uri="{BB962C8B-B14F-4D97-AF65-F5344CB8AC3E}">
        <p14:creationId xmlns:p14="http://schemas.microsoft.com/office/powerpoint/2010/main" val="337138716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25CDAB-FBF4-4EAA-AED5-C55BF4AA03D5}"/>
              </a:ext>
            </a:extLst>
          </p:cNvPr>
          <p:cNvSpPr>
            <a:spLocks noGrp="1"/>
          </p:cNvSpPr>
          <p:nvPr>
            <p:ph type="title"/>
          </p:nvPr>
        </p:nvSpPr>
        <p:spPr>
          <a:xfrm>
            <a:off x="831850" y="1709738"/>
            <a:ext cx="10515600" cy="2852737"/>
          </a:xfrm>
          <a:prstGeom prst="rect">
            <a:avLst/>
          </a:prstGeom>
        </p:spPr>
        <p:txBody>
          <a:bodyPr anchor="b"/>
          <a:lstStyle>
            <a:lvl1pPr>
              <a:defRPr sz="6000">
                <a:latin typeface="汉仪润圆-65W" panose="00020600040101010101"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D1BC463C-1E4B-4638-8D9F-1014DB1678F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汉仪润圆-65W" panose="00020600040101010101" pitchFamily="18" charset="-122"/>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a:extLst>
              <a:ext uri="{FF2B5EF4-FFF2-40B4-BE49-F238E27FC236}">
                <a16:creationId xmlns:a16="http://schemas.microsoft.com/office/drawing/2014/main" id="{EF0D89D7-40FE-44DC-8987-0B504750B32E}"/>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A0BAEC-A70E-436E-92C6-3ECF094493EF}" type="datetimeFigureOut">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2024/3/31</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5" name="页脚占位符 4">
            <a:extLst>
              <a:ext uri="{FF2B5EF4-FFF2-40B4-BE49-F238E27FC236}">
                <a16:creationId xmlns:a16="http://schemas.microsoft.com/office/drawing/2014/main" id="{D7DA1EF6-B5CF-464D-A03F-0F2478095D20}"/>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6" name="灯片编号占位符 5">
            <a:extLst>
              <a:ext uri="{FF2B5EF4-FFF2-40B4-BE49-F238E27FC236}">
                <a16:creationId xmlns:a16="http://schemas.microsoft.com/office/drawing/2014/main" id="{51800FE7-B7DC-4A99-9393-69D23F98E454}"/>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745BC63-D829-4A71-B2F4-3CC30B2DF020}" type="slidenum">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Tree>
    <p:extLst>
      <p:ext uri="{BB962C8B-B14F-4D97-AF65-F5344CB8AC3E}">
        <p14:creationId xmlns:p14="http://schemas.microsoft.com/office/powerpoint/2010/main" val="104895743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A39BF0-F827-4E8B-B940-8CD1D838D891}"/>
              </a:ext>
            </a:extLst>
          </p:cNvPr>
          <p:cNvSpPr>
            <a:spLocks noGrp="1"/>
          </p:cNvSpPr>
          <p:nvPr>
            <p:ph type="title"/>
          </p:nvPr>
        </p:nvSpPr>
        <p:spPr>
          <a:xfrm>
            <a:off x="838200" y="365125"/>
            <a:ext cx="10515600" cy="1325563"/>
          </a:xfrm>
          <a:prstGeom prst="rect">
            <a:avLst/>
          </a:prstGeom>
        </p:spPr>
        <p:txBody>
          <a:bodyPr/>
          <a:lstStyle>
            <a:lvl1pPr>
              <a:defRPr>
                <a:latin typeface="汉仪润圆-65W" panose="00020600040101010101"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5FD950AE-DA1E-45E6-A961-1378C4A9D277}"/>
              </a:ext>
            </a:extLst>
          </p:cNvPr>
          <p:cNvSpPr>
            <a:spLocks noGrp="1"/>
          </p:cNvSpPr>
          <p:nvPr>
            <p:ph sz="half" idx="1"/>
          </p:nvPr>
        </p:nvSpPr>
        <p:spPr>
          <a:xfrm>
            <a:off x="838200" y="1825625"/>
            <a:ext cx="5181600" cy="4351338"/>
          </a:xfrm>
          <a:prstGeom prst="rect">
            <a:avLst/>
          </a:prstGeom>
        </p:spPr>
        <p:txBody>
          <a:bodyPr/>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内容占位符 3">
            <a:extLst>
              <a:ext uri="{FF2B5EF4-FFF2-40B4-BE49-F238E27FC236}">
                <a16:creationId xmlns:a16="http://schemas.microsoft.com/office/drawing/2014/main" id="{5AD6AE50-0373-4548-944F-89B4139EE1AA}"/>
              </a:ext>
            </a:extLst>
          </p:cNvPr>
          <p:cNvSpPr>
            <a:spLocks noGrp="1"/>
          </p:cNvSpPr>
          <p:nvPr>
            <p:ph sz="half" idx="2"/>
          </p:nvPr>
        </p:nvSpPr>
        <p:spPr>
          <a:xfrm>
            <a:off x="6172200" y="1825625"/>
            <a:ext cx="5181600" cy="4351338"/>
          </a:xfrm>
          <a:prstGeom prst="rect">
            <a:avLst/>
          </a:prstGeom>
        </p:spPr>
        <p:txBody>
          <a:bodyPr/>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日期占位符 4">
            <a:extLst>
              <a:ext uri="{FF2B5EF4-FFF2-40B4-BE49-F238E27FC236}">
                <a16:creationId xmlns:a16="http://schemas.microsoft.com/office/drawing/2014/main" id="{3BB5B669-DFA6-434B-B6E3-A2F65BD017EA}"/>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A0BAEC-A70E-436E-92C6-3ECF094493EF}" type="datetimeFigureOut">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2024/3/31</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6" name="页脚占位符 5">
            <a:extLst>
              <a:ext uri="{FF2B5EF4-FFF2-40B4-BE49-F238E27FC236}">
                <a16:creationId xmlns:a16="http://schemas.microsoft.com/office/drawing/2014/main" id="{75156D82-A0AB-4408-8C0E-CB3BB36AB1E3}"/>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7" name="灯片编号占位符 6">
            <a:extLst>
              <a:ext uri="{FF2B5EF4-FFF2-40B4-BE49-F238E27FC236}">
                <a16:creationId xmlns:a16="http://schemas.microsoft.com/office/drawing/2014/main" id="{0946DD33-4D4E-4739-BD37-A76AD20844F3}"/>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745BC63-D829-4A71-B2F4-3CC30B2DF020}" type="slidenum">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Tree>
    <p:extLst>
      <p:ext uri="{BB962C8B-B14F-4D97-AF65-F5344CB8AC3E}">
        <p14:creationId xmlns:p14="http://schemas.microsoft.com/office/powerpoint/2010/main" val="245722057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694DD7-6B64-4CC4-90C8-B68D5252348B}"/>
              </a:ext>
            </a:extLst>
          </p:cNvPr>
          <p:cNvSpPr>
            <a:spLocks noGrp="1"/>
          </p:cNvSpPr>
          <p:nvPr>
            <p:ph type="title"/>
          </p:nvPr>
        </p:nvSpPr>
        <p:spPr>
          <a:xfrm>
            <a:off x="839788" y="365125"/>
            <a:ext cx="10515600" cy="1325563"/>
          </a:xfrm>
          <a:prstGeom prst="rect">
            <a:avLst/>
          </a:prstGeom>
        </p:spPr>
        <p:txBody>
          <a:bodyPr/>
          <a:lstStyle>
            <a:lvl1pPr>
              <a:defRPr>
                <a:latin typeface="汉仪润圆-65W" panose="00020600040101010101"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7236E106-475A-4450-96A0-5E8B5739B33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汉仪润圆-65W" panose="00020600040101010101"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a:extLst>
              <a:ext uri="{FF2B5EF4-FFF2-40B4-BE49-F238E27FC236}">
                <a16:creationId xmlns:a16="http://schemas.microsoft.com/office/drawing/2014/main" id="{B56AB2DC-8364-4DE7-866D-2C57480C87B6}"/>
              </a:ext>
            </a:extLst>
          </p:cNvPr>
          <p:cNvSpPr>
            <a:spLocks noGrp="1"/>
          </p:cNvSpPr>
          <p:nvPr>
            <p:ph sz="half" idx="2"/>
          </p:nvPr>
        </p:nvSpPr>
        <p:spPr>
          <a:xfrm>
            <a:off x="839788" y="2505075"/>
            <a:ext cx="5157787" cy="3684588"/>
          </a:xfrm>
          <a:prstGeom prst="rect">
            <a:avLst/>
          </a:prstGeom>
        </p:spPr>
        <p:txBody>
          <a:bodyPr/>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文本占位符 4">
            <a:extLst>
              <a:ext uri="{FF2B5EF4-FFF2-40B4-BE49-F238E27FC236}">
                <a16:creationId xmlns:a16="http://schemas.microsoft.com/office/drawing/2014/main" id="{2E424009-2AF8-47DD-A800-AFE78B5CAB1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汉仪润圆-65W" panose="00020600040101010101"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a:extLst>
              <a:ext uri="{FF2B5EF4-FFF2-40B4-BE49-F238E27FC236}">
                <a16:creationId xmlns:a16="http://schemas.microsoft.com/office/drawing/2014/main" id="{7A231C06-AC02-4766-8271-F3BCED0A155D}"/>
              </a:ext>
            </a:extLst>
          </p:cNvPr>
          <p:cNvSpPr>
            <a:spLocks noGrp="1"/>
          </p:cNvSpPr>
          <p:nvPr>
            <p:ph sz="quarter" idx="4"/>
          </p:nvPr>
        </p:nvSpPr>
        <p:spPr>
          <a:xfrm>
            <a:off x="6172200" y="2505075"/>
            <a:ext cx="5183188" cy="3684588"/>
          </a:xfrm>
          <a:prstGeom prst="rect">
            <a:avLst/>
          </a:prstGeom>
        </p:spPr>
        <p:txBody>
          <a:bodyPr/>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7" name="日期占位符 6">
            <a:extLst>
              <a:ext uri="{FF2B5EF4-FFF2-40B4-BE49-F238E27FC236}">
                <a16:creationId xmlns:a16="http://schemas.microsoft.com/office/drawing/2014/main" id="{DD4AEE86-A472-4C63-BC70-C409FC7C5B4B}"/>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A0BAEC-A70E-436E-92C6-3ECF094493EF}" type="datetimeFigureOut">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2024/3/31</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8" name="页脚占位符 7">
            <a:extLst>
              <a:ext uri="{FF2B5EF4-FFF2-40B4-BE49-F238E27FC236}">
                <a16:creationId xmlns:a16="http://schemas.microsoft.com/office/drawing/2014/main" id="{779019E6-ECB0-465C-A2EA-F18F6B563F87}"/>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9" name="灯片编号占位符 8">
            <a:extLst>
              <a:ext uri="{FF2B5EF4-FFF2-40B4-BE49-F238E27FC236}">
                <a16:creationId xmlns:a16="http://schemas.microsoft.com/office/drawing/2014/main" id="{7DAACB4C-AB3E-460F-819F-82DD5A2424ED}"/>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745BC63-D829-4A71-B2F4-3CC30B2DF020}" type="slidenum">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Tree>
    <p:extLst>
      <p:ext uri="{BB962C8B-B14F-4D97-AF65-F5344CB8AC3E}">
        <p14:creationId xmlns:p14="http://schemas.microsoft.com/office/powerpoint/2010/main" val="399959884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CE663C-AE46-4725-B5E2-0221E63BAE65}"/>
              </a:ext>
            </a:extLst>
          </p:cNvPr>
          <p:cNvSpPr>
            <a:spLocks noGrp="1"/>
          </p:cNvSpPr>
          <p:nvPr>
            <p:ph type="title"/>
          </p:nvPr>
        </p:nvSpPr>
        <p:spPr>
          <a:xfrm>
            <a:off x="838200" y="365125"/>
            <a:ext cx="10515600" cy="1325563"/>
          </a:xfrm>
          <a:prstGeom prst="rect">
            <a:avLst/>
          </a:prstGeom>
        </p:spPr>
        <p:txBody>
          <a:bodyPr/>
          <a:lstStyle>
            <a:lvl1pPr>
              <a:defRPr>
                <a:latin typeface="汉仪润圆-65W" panose="00020600040101010101" pitchFamily="18" charset="-122"/>
              </a:defRPr>
            </a:lvl1pPr>
          </a:lstStyle>
          <a:p>
            <a:r>
              <a:rPr lang="zh-CN" altLang="en-US" dirty="0"/>
              <a:t>单击此处编辑母版标题样式</a:t>
            </a:r>
          </a:p>
        </p:txBody>
      </p:sp>
      <p:sp>
        <p:nvSpPr>
          <p:cNvPr id="3" name="日期占位符 2">
            <a:extLst>
              <a:ext uri="{FF2B5EF4-FFF2-40B4-BE49-F238E27FC236}">
                <a16:creationId xmlns:a16="http://schemas.microsoft.com/office/drawing/2014/main" id="{87023481-BEF4-4554-A102-3B857BDE570F}"/>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A0BAEC-A70E-436E-92C6-3ECF094493EF}" type="datetimeFigureOut">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2024/3/31</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4" name="页脚占位符 3">
            <a:extLst>
              <a:ext uri="{FF2B5EF4-FFF2-40B4-BE49-F238E27FC236}">
                <a16:creationId xmlns:a16="http://schemas.microsoft.com/office/drawing/2014/main" id="{305D77A6-0E1C-44B7-BD49-5C8BF2E57EB6}"/>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5" name="灯片编号占位符 4">
            <a:extLst>
              <a:ext uri="{FF2B5EF4-FFF2-40B4-BE49-F238E27FC236}">
                <a16:creationId xmlns:a16="http://schemas.microsoft.com/office/drawing/2014/main" id="{508377DA-194B-48CB-B68E-D2E1F5AF2FB3}"/>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745BC63-D829-4A71-B2F4-3CC30B2DF020}" type="slidenum">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Tree>
    <p:extLst>
      <p:ext uri="{BB962C8B-B14F-4D97-AF65-F5344CB8AC3E}">
        <p14:creationId xmlns:p14="http://schemas.microsoft.com/office/powerpoint/2010/main" val="143104698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9192988-23BA-44B4-9D88-5DCCC2F3878D}"/>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A0BAEC-A70E-436E-92C6-3ECF094493EF}" type="datetimeFigureOut">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2024/3/31</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3" name="页脚占位符 2">
            <a:extLst>
              <a:ext uri="{FF2B5EF4-FFF2-40B4-BE49-F238E27FC236}">
                <a16:creationId xmlns:a16="http://schemas.microsoft.com/office/drawing/2014/main" id="{5BE1A062-4D86-4AE2-A237-80470F7395A0}"/>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4" name="灯片编号占位符 3">
            <a:extLst>
              <a:ext uri="{FF2B5EF4-FFF2-40B4-BE49-F238E27FC236}">
                <a16:creationId xmlns:a16="http://schemas.microsoft.com/office/drawing/2014/main" id="{3E5E99BB-AF39-44FB-A1D2-3F3574219123}"/>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745BC63-D829-4A71-B2F4-3CC30B2DF020}" type="slidenum">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Tree>
    <p:extLst>
      <p:ext uri="{BB962C8B-B14F-4D97-AF65-F5344CB8AC3E}">
        <p14:creationId xmlns:p14="http://schemas.microsoft.com/office/powerpoint/2010/main" val="332222188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5796352"/>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D35C9D-F050-4DB0-92E2-BE4CDCD009AD}"/>
              </a:ext>
            </a:extLst>
          </p:cNvPr>
          <p:cNvSpPr>
            <a:spLocks noGrp="1"/>
          </p:cNvSpPr>
          <p:nvPr>
            <p:ph type="title"/>
          </p:nvPr>
        </p:nvSpPr>
        <p:spPr>
          <a:xfrm>
            <a:off x="839788" y="457200"/>
            <a:ext cx="3932237" cy="1600200"/>
          </a:xfrm>
          <a:prstGeom prst="rect">
            <a:avLst/>
          </a:prstGeom>
        </p:spPr>
        <p:txBody>
          <a:bodyPr anchor="b"/>
          <a:lstStyle>
            <a:lvl1pPr>
              <a:defRPr sz="3200">
                <a:latin typeface="汉仪润圆-65W" panose="00020600040101010101"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479804DD-5BEC-4531-ABD9-444F0D2A8E85}"/>
              </a:ext>
            </a:extLst>
          </p:cNvPr>
          <p:cNvSpPr>
            <a:spLocks noGrp="1"/>
          </p:cNvSpPr>
          <p:nvPr>
            <p:ph idx="1"/>
          </p:nvPr>
        </p:nvSpPr>
        <p:spPr>
          <a:xfrm>
            <a:off x="5183188" y="987425"/>
            <a:ext cx="6172200" cy="4873625"/>
          </a:xfrm>
          <a:prstGeom prst="rect">
            <a:avLst/>
          </a:prstGeom>
        </p:spPr>
        <p:txBody>
          <a:bodyPr/>
          <a:lstStyle>
            <a:lvl1pPr>
              <a:defRPr sz="3200">
                <a:latin typeface="汉仪润圆-65W" panose="00020600040101010101" pitchFamily="18" charset="-122"/>
              </a:defRPr>
            </a:lvl1pPr>
            <a:lvl2pPr>
              <a:defRPr sz="2800">
                <a:latin typeface="汉仪润圆-65W" panose="00020600040101010101" pitchFamily="18" charset="-122"/>
              </a:defRPr>
            </a:lvl2pPr>
            <a:lvl3pPr>
              <a:defRPr sz="2400">
                <a:latin typeface="汉仪润圆-65W" panose="00020600040101010101" pitchFamily="18" charset="-122"/>
              </a:defRPr>
            </a:lvl3pPr>
            <a:lvl4pPr>
              <a:defRPr sz="2000">
                <a:latin typeface="汉仪润圆-65W" panose="00020600040101010101" pitchFamily="18" charset="-122"/>
              </a:defRPr>
            </a:lvl4pPr>
            <a:lvl5pPr>
              <a:defRPr sz="2000">
                <a:latin typeface="汉仪润圆-65W" panose="00020600040101010101" pitchFamily="18" charset="-122"/>
              </a:defRPr>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文本占位符 3">
            <a:extLst>
              <a:ext uri="{FF2B5EF4-FFF2-40B4-BE49-F238E27FC236}">
                <a16:creationId xmlns:a16="http://schemas.microsoft.com/office/drawing/2014/main" id="{FA0439DE-2E79-4984-832C-B87FA3BCCB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汉仪润圆-65W"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a:extLst>
              <a:ext uri="{FF2B5EF4-FFF2-40B4-BE49-F238E27FC236}">
                <a16:creationId xmlns:a16="http://schemas.microsoft.com/office/drawing/2014/main" id="{E7042D77-71C2-416B-8817-95772A42B304}"/>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A0BAEC-A70E-436E-92C6-3ECF094493EF}" type="datetimeFigureOut">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2024/3/31</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6" name="页脚占位符 5">
            <a:extLst>
              <a:ext uri="{FF2B5EF4-FFF2-40B4-BE49-F238E27FC236}">
                <a16:creationId xmlns:a16="http://schemas.microsoft.com/office/drawing/2014/main" id="{6098FCDE-B30C-4940-A5E7-D41C59BA2413}"/>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7" name="灯片编号占位符 6">
            <a:extLst>
              <a:ext uri="{FF2B5EF4-FFF2-40B4-BE49-F238E27FC236}">
                <a16:creationId xmlns:a16="http://schemas.microsoft.com/office/drawing/2014/main" id="{8F8613B7-9E0C-47C5-9B57-4B36E8DAFDC4}"/>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745BC63-D829-4A71-B2F4-3CC30B2DF020}" type="slidenum">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Tree>
    <p:extLst>
      <p:ext uri="{BB962C8B-B14F-4D97-AF65-F5344CB8AC3E}">
        <p14:creationId xmlns:p14="http://schemas.microsoft.com/office/powerpoint/2010/main" val="48565237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D39CFB-9CC6-443C-8BE0-7F8765C8D8DA}"/>
              </a:ext>
            </a:extLst>
          </p:cNvPr>
          <p:cNvSpPr>
            <a:spLocks noGrp="1"/>
          </p:cNvSpPr>
          <p:nvPr>
            <p:ph type="title"/>
          </p:nvPr>
        </p:nvSpPr>
        <p:spPr>
          <a:xfrm>
            <a:off x="839788" y="457200"/>
            <a:ext cx="3932237" cy="1600200"/>
          </a:xfrm>
          <a:prstGeom prst="rect">
            <a:avLst/>
          </a:prstGeom>
        </p:spPr>
        <p:txBody>
          <a:bodyPr anchor="b"/>
          <a:lstStyle>
            <a:lvl1pPr>
              <a:defRPr sz="3200">
                <a:latin typeface="汉仪润圆-65W" panose="00020600040101010101" pitchFamily="18" charset="-122"/>
              </a:defRPr>
            </a:lvl1pPr>
          </a:lstStyle>
          <a:p>
            <a:r>
              <a:rPr lang="zh-CN" altLang="en-US" dirty="0"/>
              <a:t>单击此处编辑母版标题样式</a:t>
            </a:r>
          </a:p>
        </p:txBody>
      </p:sp>
      <p:sp>
        <p:nvSpPr>
          <p:cNvPr id="3" name="图片占位符 2">
            <a:extLst>
              <a:ext uri="{FF2B5EF4-FFF2-40B4-BE49-F238E27FC236}">
                <a16:creationId xmlns:a16="http://schemas.microsoft.com/office/drawing/2014/main" id="{65BBE96B-7D74-48BC-9F49-C5D35792B59B}"/>
              </a:ext>
            </a:extLst>
          </p:cNvPr>
          <p:cNvSpPr>
            <a:spLocks noGrp="1"/>
          </p:cNvSpPr>
          <p:nvPr>
            <p:ph type="pic" idx="1"/>
          </p:nvPr>
        </p:nvSpPr>
        <p:spPr>
          <a:xfrm>
            <a:off x="5183188" y="987425"/>
            <a:ext cx="6172200" cy="4873625"/>
          </a:xfrm>
          <a:prstGeom prst="rect">
            <a:avLst/>
          </a:prstGeom>
        </p:spPr>
        <p:txBody>
          <a:bodyPr/>
          <a:lstStyle>
            <a:lvl1pPr marL="0" indent="0">
              <a:buNone/>
              <a:defRPr sz="3200">
                <a:latin typeface="汉仪润圆-65W" panose="00020600040101010101" pitchFamily="18"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a:extLst>
              <a:ext uri="{FF2B5EF4-FFF2-40B4-BE49-F238E27FC236}">
                <a16:creationId xmlns:a16="http://schemas.microsoft.com/office/drawing/2014/main" id="{C7C54B76-C4B1-4B6F-BFE9-AFA93371FC8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汉仪润圆-65W"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a:extLst>
              <a:ext uri="{FF2B5EF4-FFF2-40B4-BE49-F238E27FC236}">
                <a16:creationId xmlns:a16="http://schemas.microsoft.com/office/drawing/2014/main" id="{6473BD73-FDAA-4757-86E6-ACD965E5B16B}"/>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A0BAEC-A70E-436E-92C6-3ECF094493EF}" type="datetimeFigureOut">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2024/3/31</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6" name="页脚占位符 5">
            <a:extLst>
              <a:ext uri="{FF2B5EF4-FFF2-40B4-BE49-F238E27FC236}">
                <a16:creationId xmlns:a16="http://schemas.microsoft.com/office/drawing/2014/main" id="{889CB0BD-D9F8-486B-AD85-9DFBA9E9A03D}"/>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7" name="灯片编号占位符 6">
            <a:extLst>
              <a:ext uri="{FF2B5EF4-FFF2-40B4-BE49-F238E27FC236}">
                <a16:creationId xmlns:a16="http://schemas.microsoft.com/office/drawing/2014/main" id="{F26534DC-8ADB-4580-BB5E-AE2C3EB8FA7D}"/>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745BC63-D829-4A71-B2F4-3CC30B2DF020}" type="slidenum">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Tree>
    <p:extLst>
      <p:ext uri="{BB962C8B-B14F-4D97-AF65-F5344CB8AC3E}">
        <p14:creationId xmlns:p14="http://schemas.microsoft.com/office/powerpoint/2010/main" val="110410371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FD1AC1-E1E1-46A1-9F0C-F8F253A69361}"/>
              </a:ext>
            </a:extLst>
          </p:cNvPr>
          <p:cNvSpPr>
            <a:spLocks noGrp="1"/>
          </p:cNvSpPr>
          <p:nvPr>
            <p:ph type="title"/>
          </p:nvPr>
        </p:nvSpPr>
        <p:spPr>
          <a:xfrm>
            <a:off x="838200" y="365125"/>
            <a:ext cx="10515600" cy="1325563"/>
          </a:xfrm>
          <a:prstGeom prst="rect">
            <a:avLst/>
          </a:prstGeom>
        </p:spPr>
        <p:txBody>
          <a:bodyPr/>
          <a:lstStyle>
            <a:lvl1pPr>
              <a:defRPr>
                <a:latin typeface="汉仪润圆-65W" panose="00020600040101010101" pitchFamily="18"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4E2E949D-A517-4578-9DAB-F9E04A3B3E0F}"/>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7C6C901F-E2D5-410B-8142-341A28BAFEB9}"/>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A0BAEC-A70E-436E-92C6-3ECF094493EF}" type="datetimeFigureOut">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2024/3/31</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5" name="页脚占位符 4">
            <a:extLst>
              <a:ext uri="{FF2B5EF4-FFF2-40B4-BE49-F238E27FC236}">
                <a16:creationId xmlns:a16="http://schemas.microsoft.com/office/drawing/2014/main" id="{AD3BA70A-6611-466E-94BA-5548B6C97556}"/>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6" name="灯片编号占位符 5">
            <a:extLst>
              <a:ext uri="{FF2B5EF4-FFF2-40B4-BE49-F238E27FC236}">
                <a16:creationId xmlns:a16="http://schemas.microsoft.com/office/drawing/2014/main" id="{200B061A-70D3-4D29-903F-6234358BE2BE}"/>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745BC63-D829-4A71-B2F4-3CC30B2DF020}" type="slidenum">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Tree>
    <p:extLst>
      <p:ext uri="{BB962C8B-B14F-4D97-AF65-F5344CB8AC3E}">
        <p14:creationId xmlns:p14="http://schemas.microsoft.com/office/powerpoint/2010/main" val="313854439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A20C473B-421E-44DD-A73A-C876C89A5904}"/>
              </a:ext>
            </a:extLst>
          </p:cNvPr>
          <p:cNvSpPr>
            <a:spLocks noGrp="1"/>
          </p:cNvSpPr>
          <p:nvPr>
            <p:ph type="title" orient="vert"/>
          </p:nvPr>
        </p:nvSpPr>
        <p:spPr>
          <a:xfrm>
            <a:off x="8724900" y="365125"/>
            <a:ext cx="2628900" cy="5811838"/>
          </a:xfrm>
          <a:prstGeom prst="rect">
            <a:avLst/>
          </a:prstGeom>
        </p:spPr>
        <p:txBody>
          <a:bodyPr vert="eaVert"/>
          <a:lstStyle>
            <a:lvl1pPr>
              <a:defRPr>
                <a:latin typeface="汉仪润圆-65W" panose="00020600040101010101" pitchFamily="18"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A250054B-CBBC-4659-980B-C7626B377FA2}"/>
              </a:ext>
            </a:extLst>
          </p:cNvPr>
          <p:cNvSpPr>
            <a:spLocks noGrp="1"/>
          </p:cNvSpPr>
          <p:nvPr>
            <p:ph type="body" orient="vert" idx="1"/>
          </p:nvPr>
        </p:nvSpPr>
        <p:spPr>
          <a:xfrm>
            <a:off x="838200" y="365125"/>
            <a:ext cx="7734300" cy="5811838"/>
          </a:xfrm>
          <a:prstGeom prst="rect">
            <a:avLst/>
          </a:prstGeom>
        </p:spPr>
        <p:txBody>
          <a:bodyPr vert="eaVert"/>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44663CF6-C057-44A3-98A4-1561EE4A0A5F}"/>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A0BAEC-A70E-436E-92C6-3ECF094493EF}" type="datetimeFigureOut">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2024/3/31</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5" name="页脚占位符 4">
            <a:extLst>
              <a:ext uri="{FF2B5EF4-FFF2-40B4-BE49-F238E27FC236}">
                <a16:creationId xmlns:a16="http://schemas.microsoft.com/office/drawing/2014/main" id="{024F5477-95A3-430A-8B02-E2E613B5D7CB}"/>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
        <p:nvSpPr>
          <p:cNvPr id="6" name="灯片编号占位符 5">
            <a:extLst>
              <a:ext uri="{FF2B5EF4-FFF2-40B4-BE49-F238E27FC236}">
                <a16:creationId xmlns:a16="http://schemas.microsoft.com/office/drawing/2014/main" id="{EA1E2F62-26C8-4FDF-8DC7-CFCC4C8B6E16}"/>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745BC63-D829-4A71-B2F4-3CC30B2DF020}" type="slidenum">
              <a:rPr kumimoji="0" lang="zh-CN" altLang="en-US" sz="1800" b="0" i="0" u="none" strike="noStrike" kern="1200" cap="none" spc="0" normalizeH="0" baseline="0" noProof="0" smtClean="0">
                <a:ln>
                  <a:noFill/>
                </a:ln>
                <a:solidFill>
                  <a:prstClr val="black"/>
                </a:solidFill>
                <a:effectLst/>
                <a:uLnTx/>
                <a:uFillTx/>
                <a:latin typeface="汉仪润圆-65W" panose="00020600040101010101" pitchFamily="18" charset="-122"/>
                <a:ea typeface="印品灵秀体"/>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dirty="0">
              <a:ln>
                <a:noFill/>
              </a:ln>
              <a:solidFill>
                <a:prstClr val="black"/>
              </a:solidFill>
              <a:effectLst/>
              <a:uLnTx/>
              <a:uFillTx/>
              <a:latin typeface="汉仪润圆-65W" panose="00020600040101010101" pitchFamily="18" charset="-122"/>
              <a:ea typeface="印品灵秀体"/>
              <a:cs typeface="+mn-cs"/>
            </a:endParaRPr>
          </a:p>
        </p:txBody>
      </p:sp>
    </p:spTree>
    <p:extLst>
      <p:ext uri="{BB962C8B-B14F-4D97-AF65-F5344CB8AC3E}">
        <p14:creationId xmlns:p14="http://schemas.microsoft.com/office/powerpoint/2010/main" val="50411170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48729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88EC42-CE99-452F-93DC-89BC85A257A9}" type="datetimeFigureOut">
              <a:rPr lang="en-US" smtClean="0"/>
              <a:t>3/31/2024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42BA3-88F8-4157-B546-B097313A0728}" type="slidenum">
              <a:rPr lang="en-US" smtClean="0"/>
              <a:t>‹#›</a:t>
            </a:fld>
            <a:endParaRPr lang="en-US"/>
          </a:p>
        </p:txBody>
      </p:sp>
      <p:sp>
        <p:nvSpPr>
          <p:cNvPr id="7" name="Date Placeholder 1"/>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73C8E8-2AFA-4E27-BBD0-B93C7BA4E47D}" type="datetimeFigureOut">
              <a:rPr lang="en-US" smtClean="0"/>
              <a:pPr/>
              <a:t>3/31/2024</a:t>
            </a:fld>
            <a:endParaRPr lang="en-US"/>
          </a:p>
        </p:txBody>
      </p:sp>
      <p:sp>
        <p:nvSpPr>
          <p:cNvPr id="8" name="Slide Number Placeholder 3"/>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6E6BF59-1982-4B61-884C-5A727BE5BC68}" type="slidenum">
              <a:rPr lang="en-US" smtClean="0"/>
              <a:pPr/>
              <a:t>‹#›</a:t>
            </a:fld>
            <a:endParaRPr lang="en-US"/>
          </a:p>
        </p:txBody>
      </p:sp>
      <p:pic>
        <p:nvPicPr>
          <p:cNvPr id="9" name="图片 7">
            <a:extLst>
              <a:ext uri="{FF2B5EF4-FFF2-40B4-BE49-F238E27FC236}">
                <a16:creationId xmlns:a16="http://schemas.microsoft.com/office/drawing/2014/main" id="{09A251F4-1A55-4054-B979-E3CC8C5BBF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图片 33">
            <a:extLst>
              <a:ext uri="{FF2B5EF4-FFF2-40B4-BE49-F238E27FC236}">
                <a16:creationId xmlns:a16="http://schemas.microsoft.com/office/drawing/2014/main" id="{85237BD7-4051-4635-9843-F09952B3FC2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695192"/>
            <a:ext cx="12192000" cy="2162808"/>
          </a:xfrm>
          <a:prstGeom prst="rect">
            <a:avLst/>
          </a:prstGeom>
        </p:spPr>
      </p:pic>
    </p:spTree>
    <p:extLst>
      <p:ext uri="{BB962C8B-B14F-4D97-AF65-F5344CB8AC3E}">
        <p14:creationId xmlns:p14="http://schemas.microsoft.com/office/powerpoint/2010/main" val="2999984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88EC42-CE99-452F-93DC-89BC85A257A9}" type="datetimeFigureOut">
              <a:rPr lang="en-US" smtClean="0"/>
              <a:t>3/31/2024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842BA3-88F8-4157-B546-B097313A0728}" type="slidenum">
              <a:rPr lang="en-US" smtClean="0"/>
              <a:t>‹#›</a:t>
            </a:fld>
            <a:endParaRPr lang="en-US"/>
          </a:p>
        </p:txBody>
      </p:sp>
    </p:spTree>
    <p:extLst>
      <p:ext uri="{BB962C8B-B14F-4D97-AF65-F5344CB8AC3E}">
        <p14:creationId xmlns:p14="http://schemas.microsoft.com/office/powerpoint/2010/main" val="1375096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88EC42-CE99-452F-93DC-89BC85A257A9}" type="datetimeFigureOut">
              <a:rPr lang="en-US" smtClean="0"/>
              <a:t>3/31/2024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842BA3-88F8-4157-B546-B097313A0728}" type="slidenum">
              <a:rPr lang="en-US" smtClean="0"/>
              <a:t>‹#›</a:t>
            </a:fld>
            <a:endParaRPr lang="en-US"/>
          </a:p>
        </p:txBody>
      </p:sp>
    </p:spTree>
    <p:extLst>
      <p:ext uri="{BB962C8B-B14F-4D97-AF65-F5344CB8AC3E}">
        <p14:creationId xmlns:p14="http://schemas.microsoft.com/office/powerpoint/2010/main" val="1122988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88EC42-CE99-452F-93DC-89BC85A257A9}" type="datetimeFigureOut">
              <a:rPr lang="en-US" smtClean="0"/>
              <a:t>3/31/2024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842BA3-88F8-4157-B546-B097313A0728}" type="slidenum">
              <a:rPr lang="en-US" smtClean="0"/>
              <a:t>‹#›</a:t>
            </a:fld>
            <a:endParaRPr lang="en-US"/>
          </a:p>
        </p:txBody>
      </p:sp>
    </p:spTree>
    <p:extLst>
      <p:ext uri="{BB962C8B-B14F-4D97-AF65-F5344CB8AC3E}">
        <p14:creationId xmlns:p14="http://schemas.microsoft.com/office/powerpoint/2010/main" val="1377456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21" Type="http://schemas.openxmlformats.org/officeDocument/2006/relationships/hyperlink" Target="https://www.facebook.com/groups/629898828017053" TargetMode="Externa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image" Target="../media/image1.pn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3.xml"/><Relationship Id="rId18" Type="http://schemas.openxmlformats.org/officeDocument/2006/relationships/image" Target="../media/image3.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33.xml"/><Relationship Id="rId16" Type="http://schemas.openxmlformats.org/officeDocument/2006/relationships/image" Target="../media/image2.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1.pn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EC42-CE99-452F-93DC-89BC85A257A9}" type="datetimeFigureOut">
              <a:rPr lang="en-US" smtClean="0"/>
              <a:t>3/31/2024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842BA3-88F8-4157-B546-B097313A0728}" type="slidenum">
              <a:rPr lang="en-US" smtClean="0"/>
              <a:t>‹#›</a:t>
            </a:fld>
            <a:endParaRPr lang="en-US"/>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2">
                    <a:lumMod val="20000"/>
                    <a:lumOff val="80000"/>
                  </a:schemeClr>
                </a:solidFill>
                <a:latin typeface="#9Slide07 HoneyCream" pitchFamily="2" charset="0"/>
              </a:rPr>
              <a:t>Măng Non</a:t>
            </a:r>
            <a:endParaRPr lang="en-US" sz="3200" b="0" dirty="0">
              <a:solidFill>
                <a:schemeClr val="accent2">
                  <a:lumMod val="20000"/>
                  <a:lumOff val="80000"/>
                </a:schemeClr>
              </a:solidFill>
              <a:latin typeface="#9Slide07 HoneyCream" pitchFamily="2"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a:t>
            </a:r>
            <a:r>
              <a:rPr lang="en-US" sz="3200" b="0" dirty="0" err="1" smtClean="0">
                <a:solidFill>
                  <a:schemeClr val="accent6">
                    <a:lumMod val="50000"/>
                  </a:schemeClr>
                </a:solidFill>
                <a:latin typeface="#9Slide07 Altus" pitchFamily="2" charset="0"/>
              </a:rPr>
              <a:t>Bích</a:t>
            </a:r>
            <a:endParaRPr lang="en-US" sz="3200" b="0" dirty="0">
              <a:solidFill>
                <a:schemeClr val="accent6">
                  <a:lumMod val="50000"/>
                </a:schemeClr>
              </a:solidFill>
              <a:latin typeface="#9Slide07 Altus" pitchFamily="2" charset="0"/>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1596070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7" r:id="rId3"/>
    <p:sldLayoutId id="2147483684" r:id="rId4"/>
    <p:sldLayoutId id="2147483678"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9"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4" name="Picture 3">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20"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5"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21">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2">
                    <a:lumMod val="20000"/>
                    <a:lumOff val="80000"/>
                  </a:schemeClr>
                </a:solidFill>
                <a:latin typeface="#9Slide07 HoneyCream" pitchFamily="2" charset="0"/>
              </a:rPr>
              <a:t>Măng Non</a:t>
            </a:r>
            <a:endParaRPr lang="en-US" sz="3200" b="0" dirty="0">
              <a:solidFill>
                <a:schemeClr val="accent2">
                  <a:lumMod val="20000"/>
                  <a:lumOff val="80000"/>
                </a:schemeClr>
              </a:solidFill>
              <a:latin typeface="#9Slide07 HoneyCream" pitchFamily="2" charset="0"/>
            </a:endParaRPr>
          </a:p>
        </p:txBody>
      </p:sp>
      <p:sp>
        <p:nvSpPr>
          <p:cNvPr id="7"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8" name="Picture 7">
            <a:extLst>
              <a:ext uri="{FF2B5EF4-FFF2-40B4-BE49-F238E27FC236}">
                <a16:creationId xmlns:a16="http://schemas.microsoft.com/office/drawing/2014/main" id="{2C38DA38-71FB-4CEB-B777-09292390EC4A}"/>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9" name="Picture 8">
            <a:extLst>
              <a:ext uri="{FF2B5EF4-FFF2-40B4-BE49-F238E27FC236}">
                <a16:creationId xmlns:a16="http://schemas.microsoft.com/office/drawing/2014/main" id="{7B3E06E2-B8CD-4348-A929-48748D52322A}"/>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0" name="Picture 9">
            <a:extLst>
              <a:ext uri="{FF2B5EF4-FFF2-40B4-BE49-F238E27FC236}">
                <a16:creationId xmlns:a16="http://schemas.microsoft.com/office/drawing/2014/main" id="{D1A0A433-1C81-43D6-86C9-906F9D1CD5C6}"/>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1" name="Picture 10">
            <a:extLst>
              <a:ext uri="{FF2B5EF4-FFF2-40B4-BE49-F238E27FC236}">
                <a16:creationId xmlns:a16="http://schemas.microsoft.com/office/drawing/2014/main" id="{57AB7940-731C-4B6C-8537-33EBAD98DEBF}"/>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2"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a:t>
            </a:r>
            <a:r>
              <a:rPr lang="en-US" sz="3200" b="0" dirty="0" smtClean="0">
                <a:solidFill>
                  <a:schemeClr val="accent6">
                    <a:lumMod val="50000"/>
                  </a:schemeClr>
                </a:solidFill>
                <a:latin typeface="#9Slide07 Altus" pitchFamily="2" charset="0"/>
              </a:rPr>
              <a:t>BÍCH</a:t>
            </a:r>
            <a:endParaRPr lang="en-US" sz="3200" b="0" dirty="0">
              <a:solidFill>
                <a:schemeClr val="accent6">
                  <a:lumMod val="50000"/>
                </a:schemeClr>
              </a:solidFill>
              <a:latin typeface="#9Slide07 Altus" pitchFamily="2" charset="0"/>
            </a:endParaRPr>
          </a:p>
        </p:txBody>
      </p:sp>
      <p:sp>
        <p:nvSpPr>
          <p:cNvPr id="13"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14"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pic>
        <p:nvPicPr>
          <p:cNvPr id="15" name="Picture 14">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22"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6" name="Picture 15">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22"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7" name="Picture 16">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22"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8" name="Picture 17">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22"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4174835776"/>
      </p:ext>
    </p:extLst>
  </p:cSld>
  <p:clrMap bg1="lt1" tx1="dk1" bg2="lt2" tx2="dk2" accent1="accent1" accent2="accent2" accent3="accent3" accent4="accent4" accent5="accent5" accent6="accent6" hlink="hlink" folHlink="folHlink"/>
  <p:sldLayoutIdLst>
    <p:sldLayoutId id="2147483661" r:id="rId1"/>
    <p:sldLayoutId id="2147483693" r:id="rId2"/>
    <p:sldLayoutId id="2147483688" r:id="rId3"/>
    <p:sldLayoutId id="2147483686" r:id="rId4"/>
    <p:sldLayoutId id="2147483683" r:id="rId5"/>
    <p:sldLayoutId id="2147483682" r:id="rId6"/>
    <p:sldLayoutId id="2147483681" r:id="rId7"/>
    <p:sldLayoutId id="2147483680" r:id="rId8"/>
    <p:sldLayoutId id="2147483679" r:id="rId9"/>
    <p:sldLayoutId id="2147483662" r:id="rId10"/>
    <p:sldLayoutId id="2147483689" r:id="rId11"/>
    <p:sldLayoutId id="2147483663" r:id="rId12"/>
    <p:sldLayoutId id="2147483664" r:id="rId13"/>
    <p:sldLayoutId id="2147483692" r:id="rId14"/>
    <p:sldLayoutId id="2147483691" r:id="rId15"/>
    <p:sldLayoutId id="2147483690" r:id="rId16"/>
    <p:sldLayoutId id="2147483685" r:id="rId17"/>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103"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26" indent="-228526" algn="l" defTabSz="914103"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77" indent="-228526" algn="l" defTabSz="91410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29" indent="-228526" algn="l" defTabSz="914103"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680"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31"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783"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34"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886"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37"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03" rtl="0" eaLnBrk="1" latinLnBrk="0" hangingPunct="1">
        <a:defRPr sz="1799" kern="1200">
          <a:solidFill>
            <a:schemeClr val="tx1"/>
          </a:solidFill>
          <a:latin typeface="+mn-lt"/>
          <a:ea typeface="+mn-ea"/>
          <a:cs typeface="+mn-cs"/>
        </a:defRPr>
      </a:lvl1pPr>
      <a:lvl2pPr marL="457051" algn="l" defTabSz="914103" rtl="0" eaLnBrk="1" latinLnBrk="0" hangingPunct="1">
        <a:defRPr sz="1799" kern="1200">
          <a:solidFill>
            <a:schemeClr val="tx1"/>
          </a:solidFill>
          <a:latin typeface="+mn-lt"/>
          <a:ea typeface="+mn-ea"/>
          <a:cs typeface="+mn-cs"/>
        </a:defRPr>
      </a:lvl2pPr>
      <a:lvl3pPr marL="914103" algn="l" defTabSz="914103" rtl="0" eaLnBrk="1" latinLnBrk="0" hangingPunct="1">
        <a:defRPr sz="1799" kern="1200">
          <a:solidFill>
            <a:schemeClr val="tx1"/>
          </a:solidFill>
          <a:latin typeface="+mn-lt"/>
          <a:ea typeface="+mn-ea"/>
          <a:cs typeface="+mn-cs"/>
        </a:defRPr>
      </a:lvl3pPr>
      <a:lvl4pPr marL="1371154" algn="l" defTabSz="914103" rtl="0" eaLnBrk="1" latinLnBrk="0" hangingPunct="1">
        <a:defRPr sz="1799" kern="1200">
          <a:solidFill>
            <a:schemeClr val="tx1"/>
          </a:solidFill>
          <a:latin typeface="+mn-lt"/>
          <a:ea typeface="+mn-ea"/>
          <a:cs typeface="+mn-cs"/>
        </a:defRPr>
      </a:lvl4pPr>
      <a:lvl5pPr marL="1828206" algn="l" defTabSz="914103" rtl="0" eaLnBrk="1" latinLnBrk="0" hangingPunct="1">
        <a:defRPr sz="1799" kern="1200">
          <a:solidFill>
            <a:schemeClr val="tx1"/>
          </a:solidFill>
          <a:latin typeface="+mn-lt"/>
          <a:ea typeface="+mn-ea"/>
          <a:cs typeface="+mn-cs"/>
        </a:defRPr>
      </a:lvl5pPr>
      <a:lvl6pPr marL="2285257" algn="l" defTabSz="914103" rtl="0" eaLnBrk="1" latinLnBrk="0" hangingPunct="1">
        <a:defRPr sz="1799" kern="1200">
          <a:solidFill>
            <a:schemeClr val="tx1"/>
          </a:solidFill>
          <a:latin typeface="+mn-lt"/>
          <a:ea typeface="+mn-ea"/>
          <a:cs typeface="+mn-cs"/>
        </a:defRPr>
      </a:lvl6pPr>
      <a:lvl7pPr marL="2742308" algn="l" defTabSz="914103" rtl="0" eaLnBrk="1" latinLnBrk="0" hangingPunct="1">
        <a:defRPr sz="1799" kern="1200">
          <a:solidFill>
            <a:schemeClr val="tx1"/>
          </a:solidFill>
          <a:latin typeface="+mn-lt"/>
          <a:ea typeface="+mn-ea"/>
          <a:cs typeface="+mn-cs"/>
        </a:defRPr>
      </a:lvl7pPr>
      <a:lvl8pPr marL="3199360" algn="l" defTabSz="914103" rtl="0" eaLnBrk="1" latinLnBrk="0" hangingPunct="1">
        <a:defRPr sz="1799" kern="1200">
          <a:solidFill>
            <a:schemeClr val="tx1"/>
          </a:solidFill>
          <a:latin typeface="+mn-lt"/>
          <a:ea typeface="+mn-ea"/>
          <a:cs typeface="+mn-cs"/>
        </a:defRPr>
      </a:lvl8pPr>
      <a:lvl9pPr marL="3656411" algn="l" defTabSz="914103"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74B99F"/>
        </a:solidFill>
        <a:effectLst/>
      </p:bgPr>
    </p:bg>
    <p:spTree>
      <p:nvGrpSpPr>
        <p:cNvPr id="1" name=""/>
        <p:cNvGrpSpPr/>
        <p:nvPr/>
      </p:nvGrpSpPr>
      <p:grpSpPr>
        <a:xfrm>
          <a:off x="0" y="0"/>
          <a:ext cx="0" cy="0"/>
          <a:chOff x="0" y="0"/>
          <a:chExt cx="0" cy="0"/>
        </a:xfrm>
      </p:grpSpPr>
      <p:sp>
        <p:nvSpPr>
          <p:cNvPr id="5" name="矩形 4"/>
          <p:cNvSpPr/>
          <p:nvPr userDrawn="1"/>
        </p:nvSpPr>
        <p:spPr>
          <a:xfrm>
            <a:off x="0" y="429895"/>
            <a:ext cx="12192000" cy="59982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160号-檀宋" panose="00000500000000000000" pitchFamily="2" charset="-122"/>
              <a:ea typeface="字魂27号-布丁体" panose="00000500000000000000" pitchFamily="2" charset="-122"/>
              <a:cs typeface="+mn-cs"/>
              <a:sym typeface="字魂160号-檀宋" panose="00000500000000000000" pitchFamily="2" charset="-122"/>
            </a:endParaRPr>
          </a:p>
        </p:txBody>
      </p:sp>
      <p:pic>
        <p:nvPicPr>
          <p:cNvPr id="3" name="图片 2"/>
          <p:cNvPicPr>
            <a:picLocks noChangeAspect="1"/>
          </p:cNvPicPr>
          <p:nvPr userDrawn="1"/>
        </p:nvPicPr>
        <p:blipFill rotWithShape="1">
          <a:blip r:embed="rId14" cstate="print">
            <a:extLst>
              <a:ext uri="{28A0092B-C50C-407E-A947-70E740481C1C}">
                <a14:useLocalDpi xmlns:a14="http://schemas.microsoft.com/office/drawing/2010/main" val="0"/>
              </a:ext>
            </a:extLst>
          </a:blip>
          <a:srcRect l="19524" b="69500"/>
          <a:stretch/>
        </p:blipFill>
        <p:spPr>
          <a:xfrm>
            <a:off x="6350000" y="-1"/>
            <a:ext cx="5841999" cy="1054325"/>
          </a:xfrm>
          <a:prstGeom prst="rect">
            <a:avLst/>
          </a:prstGeom>
        </p:spPr>
      </p:pic>
      <p:pic>
        <p:nvPicPr>
          <p:cNvPr id="4" name="Picture 3">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5"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6" name="Picture 5">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7"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7">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2">
                    <a:lumMod val="20000"/>
                    <a:lumOff val="80000"/>
                  </a:schemeClr>
                </a:solidFill>
                <a:latin typeface="#9Slide07 HoneyCream" pitchFamily="2" charset="0"/>
              </a:rPr>
              <a:t>Măng Non</a:t>
            </a:r>
            <a:endParaRPr lang="en-US" sz="3200" b="0" dirty="0">
              <a:solidFill>
                <a:schemeClr val="accent2">
                  <a:lumMod val="20000"/>
                  <a:lumOff val="80000"/>
                </a:schemeClr>
              </a:solidFill>
              <a:latin typeface="#9Slide07 HoneyCream" pitchFamily="2" charset="0"/>
            </a:endParaRPr>
          </a:p>
        </p:txBody>
      </p:sp>
      <p:sp>
        <p:nvSpPr>
          <p:cNvPr id="9"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10" name="Picture 9">
            <a:extLst>
              <a:ext uri="{FF2B5EF4-FFF2-40B4-BE49-F238E27FC236}">
                <a16:creationId xmlns:a16="http://schemas.microsoft.com/office/drawing/2014/main" id="{2C38DA38-71FB-4CEB-B777-09292390EC4A}"/>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1" name="Picture 10">
            <a:extLst>
              <a:ext uri="{FF2B5EF4-FFF2-40B4-BE49-F238E27FC236}">
                <a16:creationId xmlns:a16="http://schemas.microsoft.com/office/drawing/2014/main" id="{7B3E06E2-B8CD-4348-A929-48748D52322A}"/>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2" name="Picture 11">
            <a:extLst>
              <a:ext uri="{FF2B5EF4-FFF2-40B4-BE49-F238E27FC236}">
                <a16:creationId xmlns:a16="http://schemas.microsoft.com/office/drawing/2014/main" id="{D1A0A433-1C81-43D6-86C9-906F9D1CD5C6}"/>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3" name="Picture 12">
            <a:extLst>
              <a:ext uri="{FF2B5EF4-FFF2-40B4-BE49-F238E27FC236}">
                <a16:creationId xmlns:a16="http://schemas.microsoft.com/office/drawing/2014/main" id="{57AB7940-731C-4B6C-8537-33EBAD98DEBF}"/>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9Slide07 Altus" pitchFamily="2" charset="0"/>
              </a:rPr>
              <a:t>By </a:t>
            </a:r>
            <a:r>
              <a:rPr lang="en-US" sz="3200" b="0" dirty="0" smtClean="0">
                <a:solidFill>
                  <a:schemeClr val="accent6">
                    <a:lumMod val="50000"/>
                  </a:schemeClr>
                </a:solidFill>
                <a:latin typeface="#9Slide07 Altus" pitchFamily="2" charset="0"/>
              </a:rPr>
              <a:t>BÍCH</a:t>
            </a:r>
            <a:endParaRPr lang="en-US" sz="3200" b="0" dirty="0">
              <a:solidFill>
                <a:schemeClr val="accent6">
                  <a:lumMod val="50000"/>
                </a:schemeClr>
              </a:solidFill>
              <a:latin typeface="#9Slide07 Altus" pitchFamily="2" charset="0"/>
            </a:endParaRPr>
          </a:p>
        </p:txBody>
      </p:sp>
      <p:sp>
        <p:nvSpPr>
          <p:cNvPr id="15"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16"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pic>
        <p:nvPicPr>
          <p:cNvPr id="17" name="Picture 16">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8" name="Picture 17">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9" name="Picture 18">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0" name="Picture 19">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2719205376"/>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15:clr>
            <a:srgbClr val="F26B43"/>
          </p15:clr>
        </p15:guide>
        <p15:guide id="3" orient="horz" pos="4088">
          <p15:clr>
            <a:srgbClr val="F26B43"/>
          </p15:clr>
        </p15:guide>
        <p15:guide id="4" orient="horz" pos="482">
          <p15:clr>
            <a:srgbClr val="F26B43"/>
          </p15:clr>
        </p15:guide>
        <p15:guide id="5" pos="3840">
          <p15:clr>
            <a:srgbClr val="F26B43"/>
          </p15:clr>
        </p15:guide>
        <p15:guide id="6" pos="7680">
          <p15:clr>
            <a:srgbClr val="F26B43"/>
          </p15:clr>
        </p15:guide>
        <p15:guide id="7" pos="7242">
          <p15:clr>
            <a:srgbClr val="F26B43"/>
          </p15:clr>
        </p15:guide>
        <p15:guide id="8" pos="438">
          <p15:clr>
            <a:srgbClr val="F26B43"/>
          </p15:clr>
        </p15:guide>
        <p15:guide id="9" orient="horz">
          <p15:clr>
            <a:srgbClr val="F26B43"/>
          </p15:clr>
        </p15:guide>
        <p15:guide id="10" orient="horz" pos="4320">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15.xml"/><Relationship Id="rId5" Type="http://schemas.openxmlformats.org/officeDocument/2006/relationships/image" Target="../media/image31.emf"/><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24.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jp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6.jpg"/><Relationship Id="rId1" Type="http://schemas.openxmlformats.org/officeDocument/2006/relationships/slideLayout" Target="../slideLayouts/slideLayout27.xml"/><Relationship Id="rId6" Type="http://schemas.microsoft.com/office/2007/relationships/hdphoto" Target="../media/hdphoto6.wdp"/><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jpg"/><Relationship Id="rId1" Type="http://schemas.openxmlformats.org/officeDocument/2006/relationships/slideLayout" Target="../slideLayouts/slideLayout15.xml"/><Relationship Id="rId6" Type="http://schemas.openxmlformats.org/officeDocument/2006/relationships/image" Target="../media/image39.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24.xml"/><Relationship Id="rId5" Type="http://schemas.openxmlformats.org/officeDocument/2006/relationships/image" Target="../media/image37.png"/><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2.png"/><Relationship Id="rId1" Type="http://schemas.openxmlformats.org/officeDocument/2006/relationships/slideLayout" Target="../slideLayouts/slideLayout15.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3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9.emf"/><Relationship Id="rId7" Type="http://schemas.microsoft.com/office/2007/relationships/hdphoto" Target="../media/hdphoto8.wdp"/><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slideLayout" Target="../slideLayouts/slideLayout2.xml"/><Relationship Id="rId7" Type="http://schemas.microsoft.com/office/2007/relationships/hdphoto" Target="../media/hdphoto8.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3.jpg"/><Relationship Id="rId1" Type="http://schemas.openxmlformats.org/officeDocument/2006/relationships/slideLayout" Target="../slideLayouts/slideLayout15.xml"/><Relationship Id="rId6" Type="http://schemas.openxmlformats.org/officeDocument/2006/relationships/image" Target="../media/image55.png"/><Relationship Id="rId5" Type="http://schemas.openxmlformats.org/officeDocument/2006/relationships/image" Target="../media/image54.png"/><Relationship Id="rId4" Type="http://schemas.microsoft.com/office/2007/relationships/hdphoto" Target="../media/hdphoto9.wdp"/></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3.jp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6.jpg"/><Relationship Id="rId1" Type="http://schemas.openxmlformats.org/officeDocument/2006/relationships/slideLayout" Target="../slideLayouts/slideLayout15.xml"/><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emf"/><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7.jpg"/><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jpg"/><Relationship Id="rId1" Type="http://schemas.openxmlformats.org/officeDocument/2006/relationships/slideLayout" Target="../slideLayouts/slideLayout15.xml"/><Relationship Id="rId6" Type="http://schemas.microsoft.com/office/2007/relationships/hdphoto" Target="../media/hdphoto3.wdp"/><Relationship Id="rId5" Type="http://schemas.openxmlformats.org/officeDocument/2006/relationships/image" Target="../media/image23.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7.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2.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900"/>
                    </a14:imgEffect>
                    <a14:imgEffect>
                      <a14:brightnessContrast contrast="20000"/>
                    </a14:imgEffect>
                  </a14:imgLayer>
                </a14:imgProps>
              </a:ext>
            </a:extLst>
          </a:blip>
          <a:srcRect l="12159" t="6635" r="13688" b="6407"/>
          <a:stretch/>
        </p:blipFill>
        <p:spPr>
          <a:xfrm>
            <a:off x="-524934" y="-461084"/>
            <a:ext cx="14054667" cy="7446084"/>
          </a:xfrm>
          <a:prstGeom prst="rect">
            <a:avLst/>
          </a:prstGeom>
        </p:spPr>
      </p:pic>
      <p:grpSp>
        <p:nvGrpSpPr>
          <p:cNvPr id="21" name="组合 226">
            <a:extLst>
              <a:ext uri="{FF2B5EF4-FFF2-40B4-BE49-F238E27FC236}">
                <a16:creationId xmlns:a16="http://schemas.microsoft.com/office/drawing/2014/main" id="{93674CA6-95B5-F7D3-E66F-D4A7B1BCAF3D}"/>
              </a:ext>
            </a:extLst>
          </p:cNvPr>
          <p:cNvGrpSpPr/>
          <p:nvPr/>
        </p:nvGrpSpPr>
        <p:grpSpPr>
          <a:xfrm>
            <a:off x="5482833" y="1022912"/>
            <a:ext cx="3162208" cy="1753957"/>
            <a:chOff x="8726219" y="-661205"/>
            <a:chExt cx="2154936" cy="1322409"/>
          </a:xfrm>
        </p:grpSpPr>
        <p:sp>
          <p:nvSpPr>
            <p:cNvPr id="22" name="任意多边形 227">
              <a:extLst>
                <a:ext uri="{FF2B5EF4-FFF2-40B4-BE49-F238E27FC236}">
                  <a16:creationId xmlns:a16="http://schemas.microsoft.com/office/drawing/2014/main" id="{2BCDDBAE-12E6-8FCD-3367-4A3DDA21F50E}"/>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3" name="任意多边形 228">
              <a:extLst>
                <a:ext uri="{FF2B5EF4-FFF2-40B4-BE49-F238E27FC236}">
                  <a16:creationId xmlns:a16="http://schemas.microsoft.com/office/drawing/2014/main" id="{AF4ED995-752A-17CF-237E-24EED2887731}"/>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18" name="组合 226">
            <a:extLst>
              <a:ext uri="{FF2B5EF4-FFF2-40B4-BE49-F238E27FC236}">
                <a16:creationId xmlns:a16="http://schemas.microsoft.com/office/drawing/2014/main" id="{DE344525-32B5-844A-937B-23C6AFFF8424}"/>
              </a:ext>
            </a:extLst>
          </p:cNvPr>
          <p:cNvGrpSpPr/>
          <p:nvPr/>
        </p:nvGrpSpPr>
        <p:grpSpPr>
          <a:xfrm>
            <a:off x="1510365" y="-134736"/>
            <a:ext cx="3332491" cy="2034628"/>
            <a:chOff x="8726219" y="-661205"/>
            <a:chExt cx="2154936" cy="1322409"/>
          </a:xfrm>
        </p:grpSpPr>
        <p:sp>
          <p:nvSpPr>
            <p:cNvPr id="19" name="任意多边形 227">
              <a:extLst>
                <a:ext uri="{FF2B5EF4-FFF2-40B4-BE49-F238E27FC236}">
                  <a16:creationId xmlns:a16="http://schemas.microsoft.com/office/drawing/2014/main" id="{230A8DB0-3826-457C-51D2-BBD19FC8D13F}"/>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0" name="任意多边形 228">
              <a:extLst>
                <a:ext uri="{FF2B5EF4-FFF2-40B4-BE49-F238E27FC236}">
                  <a16:creationId xmlns:a16="http://schemas.microsoft.com/office/drawing/2014/main" id="{51F68022-8E3C-84C1-60AA-91455134D388}"/>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6" name="Freeform: Shape 17">
            <a:extLst>
              <a:ext uri="{FF2B5EF4-FFF2-40B4-BE49-F238E27FC236}">
                <a16:creationId xmlns:a16="http://schemas.microsoft.com/office/drawing/2014/main" id="{4595743C-F010-5DB1-2E08-85F2E8627493}"/>
              </a:ext>
            </a:extLst>
          </p:cNvPr>
          <p:cNvSpPr/>
          <p:nvPr/>
        </p:nvSpPr>
        <p:spPr>
          <a:xfrm>
            <a:off x="2433958" y="487643"/>
            <a:ext cx="4556671" cy="2363017"/>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1867" kern="0">
              <a:solidFill>
                <a:srgbClr val="EC9684"/>
              </a:solidFill>
              <a:latin typeface="Arial"/>
              <a:sym typeface="Arial"/>
            </a:endParaRPr>
          </a:p>
        </p:txBody>
      </p:sp>
      <p:grpSp>
        <p:nvGrpSpPr>
          <p:cNvPr id="11" name="组合 12">
            <a:extLst>
              <a:ext uri="{FF2B5EF4-FFF2-40B4-BE49-F238E27FC236}">
                <a16:creationId xmlns:a16="http://schemas.microsoft.com/office/drawing/2014/main" id="{AD032B09-AAAB-BBAA-58EE-F78AC0C5C9D0}"/>
              </a:ext>
            </a:extLst>
          </p:cNvPr>
          <p:cNvGrpSpPr/>
          <p:nvPr/>
        </p:nvGrpSpPr>
        <p:grpSpPr>
          <a:xfrm>
            <a:off x="2959150" y="1795066"/>
            <a:ext cx="5643501" cy="1146965"/>
            <a:chOff x="2688199" y="847675"/>
            <a:chExt cx="5643501" cy="1146965"/>
          </a:xfrm>
        </p:grpSpPr>
        <p:grpSp>
          <p:nvGrpSpPr>
            <p:cNvPr id="12" name="组合 6">
              <a:extLst>
                <a:ext uri="{FF2B5EF4-FFF2-40B4-BE49-F238E27FC236}">
                  <a16:creationId xmlns:a16="http://schemas.microsoft.com/office/drawing/2014/main" id="{8F8DD38B-83BF-EF55-C607-7105D610B810}"/>
                </a:ext>
              </a:extLst>
            </p:cNvPr>
            <p:cNvGrpSpPr/>
            <p:nvPr/>
          </p:nvGrpSpPr>
          <p:grpSpPr>
            <a:xfrm>
              <a:off x="2688199" y="847675"/>
              <a:ext cx="5643501" cy="1142213"/>
              <a:chOff x="3855054" y="999213"/>
              <a:chExt cx="5643501" cy="1142213"/>
            </a:xfrm>
          </p:grpSpPr>
          <p:sp>
            <p:nvSpPr>
              <p:cNvPr id="16" name="矩形 7">
                <a:extLst>
                  <a:ext uri="{FF2B5EF4-FFF2-40B4-BE49-F238E27FC236}">
                    <a16:creationId xmlns:a16="http://schemas.microsoft.com/office/drawing/2014/main" id="{18203894-BD4C-4D05-065A-F8AB8CC42770}"/>
                  </a:ext>
                </a:extLst>
              </p:cNvPr>
              <p:cNvSpPr/>
              <p:nvPr/>
            </p:nvSpPr>
            <p:spPr>
              <a:xfrm rot="21130633">
                <a:off x="3855054" y="999213"/>
                <a:ext cx="5606022" cy="1107996"/>
              </a:xfrm>
              <a:prstGeom prst="rect">
                <a:avLst/>
              </a:prstGeom>
            </p:spPr>
            <p:txBody>
              <a:bodyPr wrap="none">
                <a:prstTxWarp prst="textArchUp">
                  <a:avLst/>
                </a:prstTxWarp>
                <a:spAutoFit/>
              </a:bodyPr>
              <a:lstStyle/>
              <a:p>
                <a:pPr lvl="0" algn="ctr"/>
                <a:r>
                  <a:rPr lang="en-US" altLang="zh-CN" sz="6600">
                    <a:ln w="152400">
                      <a:solidFill>
                        <a:schemeClr val="bg1"/>
                      </a:solidFill>
                    </a:ln>
                    <a:solidFill>
                      <a:schemeClr val="bg1"/>
                    </a:solidFill>
                    <a:effectLst>
                      <a:glow rad="63500">
                        <a:schemeClr val="accent1">
                          <a:satMod val="175000"/>
                          <a:alpha val="40000"/>
                        </a:schemeClr>
                      </a:glow>
                      <a:innerShdw blurRad="63500" dist="50800" dir="13500000">
                        <a:prstClr val="black">
                          <a:alpha val="50000"/>
                        </a:prstClr>
                      </a:innerShdw>
                    </a:effectLst>
                    <a:latin typeface="#9Slide07 SVNZiclets" panose="02000603000000000000" pitchFamily="2" charset="0"/>
                    <a:ea typeface="字魂27号-布丁体" panose="00000505000000000000" pitchFamily="2" charset="-122"/>
                  </a:rPr>
                  <a:t>VỀ THĂM QUÊ</a:t>
                </a:r>
                <a:endParaRPr lang="zh-CN" altLang="en-US" sz="6600" dirty="0">
                  <a:ln w="152400">
                    <a:solidFill>
                      <a:schemeClr val="bg1"/>
                    </a:solidFill>
                  </a:ln>
                  <a:solidFill>
                    <a:schemeClr val="bg1"/>
                  </a:solidFill>
                  <a:effectLst>
                    <a:glow rad="63500">
                      <a:schemeClr val="accent1">
                        <a:satMod val="175000"/>
                        <a:alpha val="40000"/>
                      </a:schemeClr>
                    </a:glow>
                    <a:innerShdw blurRad="63500" dist="50800" dir="13500000">
                      <a:prstClr val="black">
                        <a:alpha val="50000"/>
                      </a:prstClr>
                    </a:innerShdw>
                  </a:effectLst>
                  <a:latin typeface="#9Slide07 SVNZiclets" panose="02000603000000000000" pitchFamily="2" charset="0"/>
                  <a:ea typeface="字魂27号-布丁体" panose="00000505000000000000" pitchFamily="2" charset="-122"/>
                </a:endParaRPr>
              </a:p>
            </p:txBody>
          </p:sp>
          <p:sp>
            <p:nvSpPr>
              <p:cNvPr id="17" name="矩形 8">
                <a:extLst>
                  <a:ext uri="{FF2B5EF4-FFF2-40B4-BE49-F238E27FC236}">
                    <a16:creationId xmlns:a16="http://schemas.microsoft.com/office/drawing/2014/main" id="{7EC3E037-8E0A-2815-5B86-A2AC5DB6FAC1}"/>
                  </a:ext>
                </a:extLst>
              </p:cNvPr>
              <p:cNvSpPr/>
              <p:nvPr/>
            </p:nvSpPr>
            <p:spPr>
              <a:xfrm rot="21341586">
                <a:off x="3892533" y="1033430"/>
                <a:ext cx="5606022" cy="1107996"/>
              </a:xfrm>
              <a:prstGeom prst="rect">
                <a:avLst/>
              </a:prstGeom>
            </p:spPr>
            <p:txBody>
              <a:bodyPr wrap="none">
                <a:prstTxWarp prst="textArchUp">
                  <a:avLst/>
                </a:prstTxWarp>
                <a:spAutoFit/>
                <a:scene3d>
                  <a:camera prst="orthographicFront"/>
                  <a:lightRig rig="threePt" dir="t"/>
                </a:scene3d>
                <a:sp3d extrusionH="57150">
                  <a:bevelT w="82550" h="38100" prst="coolSlant"/>
                </a:sp3d>
              </a:bodyPr>
              <a:lstStyle/>
              <a:p>
                <a:pPr lvl="0" algn="ctr"/>
                <a:r>
                  <a:rPr lang="en-US" altLang="zh-CN" sz="6600" dirty="0">
                    <a:ln>
                      <a:solidFill>
                        <a:srgbClr val="002060"/>
                      </a:solidFill>
                    </a:ln>
                    <a:gradFill flip="none" rotWithShape="1">
                      <a:gsLst>
                        <a:gs pos="0">
                          <a:srgbClr val="51241B"/>
                        </a:gs>
                        <a:gs pos="64000">
                          <a:srgbClr val="00B0F0"/>
                        </a:gs>
                        <a:gs pos="43000">
                          <a:srgbClr val="E53B8C"/>
                        </a:gs>
                        <a:gs pos="19000">
                          <a:srgbClr val="C00000"/>
                        </a:gs>
                        <a:gs pos="84000">
                          <a:schemeClr val="accent4">
                            <a:lumMod val="60000"/>
                            <a:lumOff val="40000"/>
                          </a:schemeClr>
                        </a:gs>
                        <a:gs pos="100000">
                          <a:schemeClr val="accent1">
                            <a:lumMod val="30000"/>
                            <a:lumOff val="70000"/>
                          </a:schemeClr>
                        </a:gs>
                      </a:gsLst>
                      <a:path path="circle">
                        <a:fillToRect r="100000" b="100000"/>
                      </a:path>
                      <a:tileRect l="-100000" t="-100000"/>
                    </a:gradFill>
                    <a:latin typeface="#9Slide07 SVNZiclets" panose="02000603000000000000" pitchFamily="2" charset="0"/>
                    <a:ea typeface="字魂27号-布丁体" panose="00000505000000000000" pitchFamily="2" charset="-122"/>
                  </a:rPr>
                  <a:t>VỀ THĂM QUÊ</a:t>
                </a:r>
                <a:endParaRPr lang="zh-CN" altLang="en-US" sz="6600" dirty="0">
                  <a:ln>
                    <a:solidFill>
                      <a:srgbClr val="002060"/>
                    </a:solidFill>
                  </a:ln>
                  <a:gradFill flip="none" rotWithShape="1">
                    <a:gsLst>
                      <a:gs pos="0">
                        <a:srgbClr val="51241B"/>
                      </a:gs>
                      <a:gs pos="64000">
                        <a:srgbClr val="00B0F0"/>
                      </a:gs>
                      <a:gs pos="43000">
                        <a:srgbClr val="E53B8C"/>
                      </a:gs>
                      <a:gs pos="19000">
                        <a:srgbClr val="C00000"/>
                      </a:gs>
                      <a:gs pos="84000">
                        <a:schemeClr val="accent4">
                          <a:lumMod val="60000"/>
                          <a:lumOff val="40000"/>
                        </a:schemeClr>
                      </a:gs>
                      <a:gs pos="100000">
                        <a:schemeClr val="accent1">
                          <a:lumMod val="30000"/>
                          <a:lumOff val="70000"/>
                        </a:schemeClr>
                      </a:gs>
                    </a:gsLst>
                    <a:path path="circle">
                      <a:fillToRect r="100000" b="100000"/>
                    </a:path>
                    <a:tileRect l="-100000" t="-100000"/>
                  </a:gradFill>
                  <a:latin typeface="#9Slide07 SVNZiclets" panose="02000603000000000000" pitchFamily="2" charset="0"/>
                  <a:ea typeface="字魂27号-布丁体" panose="00000505000000000000" pitchFamily="2" charset="-122"/>
                </a:endParaRPr>
              </a:p>
            </p:txBody>
          </p:sp>
        </p:grpSp>
        <p:grpSp>
          <p:nvGrpSpPr>
            <p:cNvPr id="13" name="组合 9">
              <a:extLst>
                <a:ext uri="{FF2B5EF4-FFF2-40B4-BE49-F238E27FC236}">
                  <a16:creationId xmlns:a16="http://schemas.microsoft.com/office/drawing/2014/main" id="{6E4BF67E-8496-8DF8-9A85-08882D447C89}"/>
                </a:ext>
              </a:extLst>
            </p:cNvPr>
            <p:cNvGrpSpPr/>
            <p:nvPr/>
          </p:nvGrpSpPr>
          <p:grpSpPr>
            <a:xfrm>
              <a:off x="3583560" y="873043"/>
              <a:ext cx="184731" cy="1121597"/>
              <a:chOff x="3771007" y="1083236"/>
              <a:chExt cx="184731" cy="1121597"/>
            </a:xfrm>
          </p:grpSpPr>
          <p:sp>
            <p:nvSpPr>
              <p:cNvPr id="14" name="矩形 10">
                <a:extLst>
                  <a:ext uri="{FF2B5EF4-FFF2-40B4-BE49-F238E27FC236}">
                    <a16:creationId xmlns:a16="http://schemas.microsoft.com/office/drawing/2014/main" id="{E9957A63-EF61-B1B8-2949-088AFC16D519}"/>
                  </a:ext>
                </a:extLst>
              </p:cNvPr>
              <p:cNvSpPr/>
              <p:nvPr/>
            </p:nvSpPr>
            <p:spPr>
              <a:xfrm>
                <a:off x="3771007" y="1083236"/>
                <a:ext cx="184731" cy="1107996"/>
              </a:xfrm>
              <a:prstGeom prst="rect">
                <a:avLst/>
              </a:prstGeom>
            </p:spPr>
            <p:txBody>
              <a:bodyPr wrap="none">
                <a:prstTxWarp prst="textArchUp">
                  <a:avLst/>
                </a:prstTxWarp>
                <a:spAutoFit/>
              </a:bodyPr>
              <a:lstStyle/>
              <a:p>
                <a:pPr lvl="0" algn="ctr"/>
                <a:endParaRPr lang="zh-CN" altLang="en-US" sz="6600" dirty="0">
                  <a:ln w="152400">
                    <a:solidFill>
                      <a:schemeClr val="bg1"/>
                    </a:solidFill>
                  </a:ln>
                  <a:solidFill>
                    <a:schemeClr val="bg1"/>
                  </a:solidFill>
                  <a:effectLst>
                    <a:innerShdw blurRad="63500" dist="50800" dir="13500000">
                      <a:prstClr val="black">
                        <a:alpha val="50000"/>
                      </a:prstClr>
                    </a:innerShdw>
                  </a:effectLst>
                  <a:latin typeface="#9Slide07 SVNZiclets" panose="02000603000000000000" pitchFamily="2" charset="0"/>
                  <a:ea typeface="字魂27号-布丁体" panose="00000505000000000000" pitchFamily="2" charset="-122"/>
                </a:endParaRPr>
              </a:p>
            </p:txBody>
          </p:sp>
          <p:sp>
            <p:nvSpPr>
              <p:cNvPr id="15" name="矩形 11">
                <a:extLst>
                  <a:ext uri="{FF2B5EF4-FFF2-40B4-BE49-F238E27FC236}">
                    <a16:creationId xmlns:a16="http://schemas.microsoft.com/office/drawing/2014/main" id="{1B4FD9FE-B2D4-F07C-C44B-A0999DCFC78C}"/>
                  </a:ext>
                </a:extLst>
              </p:cNvPr>
              <p:cNvSpPr/>
              <p:nvPr/>
            </p:nvSpPr>
            <p:spPr>
              <a:xfrm>
                <a:off x="3771007" y="1096837"/>
                <a:ext cx="184731" cy="1107996"/>
              </a:xfrm>
              <a:prstGeom prst="rect">
                <a:avLst/>
              </a:prstGeom>
            </p:spPr>
            <p:txBody>
              <a:bodyPr wrap="none">
                <a:prstTxWarp prst="textArchUp">
                  <a:avLst/>
                </a:prstTxWarp>
                <a:spAutoFit/>
              </a:bodyPr>
              <a:lstStyle/>
              <a:p>
                <a:pPr lvl="0" algn="ctr"/>
                <a:endParaRPr lang="zh-CN" altLang="en-US" sz="6600" dirty="0">
                  <a:gradFill flip="none" rotWithShape="1">
                    <a:gsLst>
                      <a:gs pos="67000">
                        <a:srgbClr val="5997D0"/>
                      </a:gs>
                      <a:gs pos="0">
                        <a:srgbClr val="FF99CC"/>
                      </a:gs>
                      <a:gs pos="100000">
                        <a:srgbClr val="8DC9ED"/>
                      </a:gs>
                    </a:gsLst>
                    <a:lin ang="5400000" scaled="1"/>
                    <a:tileRect/>
                  </a:gradFill>
                  <a:latin typeface="#9Slide07 SVNZiclets" panose="02000603000000000000" pitchFamily="2" charset="0"/>
                  <a:ea typeface="字魂27号-布丁体" panose="00000505000000000000" pitchFamily="2" charset="-122"/>
                </a:endParaRPr>
              </a:p>
            </p:txBody>
          </p:sp>
        </p:grpSp>
      </p:grpSp>
      <p:pic>
        <p:nvPicPr>
          <p:cNvPr id="4" name="Picture 3" descr="A picture containing watch, green&#10;&#10;Description automatically generated">
            <a:extLst>
              <a:ext uri="{FF2B5EF4-FFF2-40B4-BE49-F238E27FC236}">
                <a16:creationId xmlns:a16="http://schemas.microsoft.com/office/drawing/2014/main" id="{C54E75AA-B2A1-6688-EFF6-96C3F52CBD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68532">
            <a:off x="5886842" y="5051832"/>
            <a:ext cx="457886" cy="485845"/>
          </a:xfrm>
          <a:prstGeom prst="rect">
            <a:avLst/>
          </a:prstGeom>
        </p:spPr>
      </p:pic>
      <p:pic>
        <p:nvPicPr>
          <p:cNvPr id="24" name="Picture 23" descr="Logo, company name&#10;&#10;Description automatically generated">
            <a:extLst>
              <a:ext uri="{FF2B5EF4-FFF2-40B4-BE49-F238E27FC236}">
                <a16:creationId xmlns:a16="http://schemas.microsoft.com/office/drawing/2014/main" id="{FD61665E-631F-253B-E1E4-53DD4C2EF4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6240" y="463769"/>
            <a:ext cx="824377" cy="824377"/>
          </a:xfrm>
          <a:prstGeom prst="rect">
            <a:avLst/>
          </a:prstGeom>
        </p:spPr>
      </p:pic>
      <p:pic>
        <p:nvPicPr>
          <p:cNvPr id="26" name="Picture 25" descr="A picture containing watch, green&#10;&#10;Description automatically generated">
            <a:extLst>
              <a:ext uri="{FF2B5EF4-FFF2-40B4-BE49-F238E27FC236}">
                <a16:creationId xmlns:a16="http://schemas.microsoft.com/office/drawing/2014/main" id="{97AEEBF5-4EA8-13F2-476A-F1EF172821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27683" y="4653733"/>
            <a:ext cx="1730948" cy="1836641"/>
          </a:xfrm>
          <a:prstGeom prst="rect">
            <a:avLst/>
          </a:prstGeom>
        </p:spPr>
      </p:pic>
      <p:sp>
        <p:nvSpPr>
          <p:cNvPr id="27" name="TextBox 26">
            <a:extLst>
              <a:ext uri="{FF2B5EF4-FFF2-40B4-BE49-F238E27FC236}">
                <a16:creationId xmlns:a16="http://schemas.microsoft.com/office/drawing/2014/main" id="{1646D41D-54FD-E7E1-5BE6-A769EC81326E}"/>
              </a:ext>
            </a:extLst>
          </p:cNvPr>
          <p:cNvSpPr txBox="1"/>
          <p:nvPr/>
        </p:nvSpPr>
        <p:spPr>
          <a:xfrm rot="20689316">
            <a:off x="1392024" y="437444"/>
            <a:ext cx="3632099" cy="1400383"/>
          </a:xfrm>
          <a:prstGeom prst="rect">
            <a:avLst/>
          </a:prstGeom>
          <a:noFill/>
        </p:spPr>
        <p:txBody>
          <a:bodyPr wrap="square" rtlCol="0">
            <a:spAutoFit/>
          </a:bodyPr>
          <a:lstStyle/>
          <a:p>
            <a:pPr algn="ctr" defTabSz="1219170">
              <a:buClr>
                <a:srgbClr val="000000"/>
              </a:buClr>
            </a:pPr>
            <a:r>
              <a:rPr lang="en-US" sz="8500" b="1" kern="0">
                <a:ln>
                  <a:solidFill>
                    <a:schemeClr val="accent6">
                      <a:lumMod val="50000"/>
                    </a:schemeClr>
                  </a:solidFill>
                </a:ln>
                <a:solidFill>
                  <a:srgbClr val="92D050"/>
                </a:solidFill>
                <a:effectLst>
                  <a:outerShdw dist="165100" dir="2700000" sx="99000" sy="99000" algn="tl" rotWithShape="0">
                    <a:srgbClr val="EC9684">
                      <a:alpha val="63000"/>
                    </a:srgbClr>
                  </a:outerShdw>
                </a:effectLst>
                <a:latin typeface="#9Slide05 Bodega Script" pitchFamily="2" charset="0"/>
                <a:cs typeface="#9Slide05 Bodega Script" pitchFamily="2" charset="0"/>
                <a:sym typeface="Arial"/>
              </a:rPr>
              <a:t>Bài 2</a:t>
            </a:r>
            <a:endParaRPr lang="id-ID" sz="8500" b="1" kern="0">
              <a:ln>
                <a:solidFill>
                  <a:schemeClr val="accent6">
                    <a:lumMod val="50000"/>
                  </a:schemeClr>
                </a:solidFill>
              </a:ln>
              <a:solidFill>
                <a:srgbClr val="92D050"/>
              </a:solidFill>
              <a:effectLst>
                <a:outerShdw dist="165100" dir="2700000" sx="99000" sy="99000" algn="tl" rotWithShape="0">
                  <a:srgbClr val="EC9684">
                    <a:alpha val="63000"/>
                  </a:srgbClr>
                </a:outerShdw>
              </a:effectLst>
              <a:latin typeface="#9Slide05 Pateglamt Script" panose="02000000000000000000" pitchFamily="2" charset="0"/>
              <a:cs typeface="#9Slide05 Bodega Script" pitchFamily="2" charset="0"/>
              <a:sym typeface="Arial"/>
            </a:endParaRPr>
          </a:p>
        </p:txBody>
      </p:sp>
      <p:sp>
        <p:nvSpPr>
          <p:cNvPr id="29" name="TextBox 28">
            <a:extLst>
              <a:ext uri="{FF2B5EF4-FFF2-40B4-BE49-F238E27FC236}">
                <a16:creationId xmlns:a16="http://schemas.microsoft.com/office/drawing/2014/main" id="{5878BEB7-E985-5EF7-135B-A6C05B567D10}"/>
              </a:ext>
            </a:extLst>
          </p:cNvPr>
          <p:cNvSpPr txBox="1"/>
          <p:nvPr/>
        </p:nvSpPr>
        <p:spPr>
          <a:xfrm>
            <a:off x="8313532" y="6380946"/>
            <a:ext cx="4159250" cy="477054"/>
          </a:xfrm>
          <a:prstGeom prst="rect">
            <a:avLst/>
          </a:prstGeom>
          <a:noFill/>
        </p:spPr>
        <p:txBody>
          <a:bodyPr wrap="square">
            <a:spAutoFit/>
          </a:bodyPr>
          <a:lstStyle/>
          <a:p>
            <a:pPr lvl="0" algn="ctr"/>
            <a:r>
              <a:rPr lang="en-US" altLang="zh-CN" sz="2500">
                <a:solidFill>
                  <a:schemeClr val="accent6">
                    <a:lumMod val="50000"/>
                  </a:schemeClr>
                </a:solidFill>
                <a:latin typeface="UTM Novido" panose="02040603050506020204" pitchFamily="18" charset="0"/>
                <a:ea typeface="字魂27号-布丁体" panose="00000505000000000000" pitchFamily="2" charset="-122"/>
              </a:rPr>
              <a:t>Măng Non</a:t>
            </a:r>
            <a:endParaRPr lang="zh-CN" altLang="en-US" sz="2500" dirty="0">
              <a:solidFill>
                <a:schemeClr val="accent6">
                  <a:lumMod val="50000"/>
                </a:schemeClr>
              </a:solidFill>
              <a:latin typeface="UTM Novido" panose="02040603050506020204" pitchFamily="18" charset="0"/>
              <a:ea typeface="字魂27号-布丁体" panose="00000505000000000000" pitchFamily="2" charset="-122"/>
            </a:endParaRPr>
          </a:p>
        </p:txBody>
      </p:sp>
      <p:pic>
        <p:nvPicPr>
          <p:cNvPr id="25" name="Picture 24" descr="A picture containing watch, green&#10;&#10;Description automatically generated">
            <a:extLst>
              <a:ext uri="{FF2B5EF4-FFF2-40B4-BE49-F238E27FC236}">
                <a16:creationId xmlns:a16="http://schemas.microsoft.com/office/drawing/2014/main" id="{97AEEBF5-4EA8-13F2-476A-F1EF172821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27683" y="4653732"/>
            <a:ext cx="1730948" cy="1836641"/>
          </a:xfrm>
          <a:prstGeom prst="rect">
            <a:avLst/>
          </a:prstGeom>
        </p:spPr>
      </p:pic>
    </p:spTree>
    <p:extLst>
      <p:ext uri="{BB962C8B-B14F-4D97-AF65-F5344CB8AC3E}">
        <p14:creationId xmlns:p14="http://schemas.microsoft.com/office/powerpoint/2010/main" val="288800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42"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1000"/>
                                        <p:tgtEl>
                                          <p:spTgt spid="18"/>
                                        </p:tgtEl>
                                      </p:cBhvr>
                                    </p:animEffect>
                                    <p:anim calcmode="lin" valueType="num">
                                      <p:cBhvr>
                                        <p:cTn id="11" dur="1000" fill="hold"/>
                                        <p:tgtEl>
                                          <p:spTgt spid="18"/>
                                        </p:tgtEl>
                                        <p:attrNameLst>
                                          <p:attrName>ppt_x</p:attrName>
                                        </p:attrNameLst>
                                      </p:cBhvr>
                                      <p:tavLst>
                                        <p:tav tm="0">
                                          <p:val>
                                            <p:strVal val="#ppt_x"/>
                                          </p:val>
                                        </p:tav>
                                        <p:tav tm="100000">
                                          <p:val>
                                            <p:strVal val="#ppt_x"/>
                                          </p:val>
                                        </p:tav>
                                      </p:tavLst>
                                    </p:anim>
                                    <p:anim calcmode="lin" valueType="num">
                                      <p:cBhvr>
                                        <p:cTn id="12" dur="1000" fill="hold"/>
                                        <p:tgtEl>
                                          <p:spTgt spid="18"/>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anim calcmode="lin" valueType="num">
                                      <p:cBhvr>
                                        <p:cTn id="16" dur="1000" fill="hold"/>
                                        <p:tgtEl>
                                          <p:spTgt spid="21"/>
                                        </p:tgtEl>
                                        <p:attrNameLst>
                                          <p:attrName>ppt_x</p:attrName>
                                        </p:attrNameLst>
                                      </p:cBhvr>
                                      <p:tavLst>
                                        <p:tav tm="0">
                                          <p:val>
                                            <p:strVal val="#ppt_x"/>
                                          </p:val>
                                        </p:tav>
                                        <p:tav tm="100000">
                                          <p:val>
                                            <p:strVal val="#ppt_x"/>
                                          </p:val>
                                        </p:tav>
                                      </p:tavLst>
                                    </p:anim>
                                    <p:anim calcmode="lin" valueType="num">
                                      <p:cBhvr>
                                        <p:cTn id="17" dur="1000" fill="hold"/>
                                        <p:tgtEl>
                                          <p:spTgt spid="21"/>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p:stCondLst>
                                    <p:cond delay="250"/>
                                  </p:stCondLst>
                                  <p:childTnLst>
                                    <p:set>
                                      <p:cBhvr>
                                        <p:cTn id="19" dur="1" fill="hold">
                                          <p:stCondLst>
                                            <p:cond delay="0"/>
                                          </p:stCondLst>
                                        </p:cTn>
                                        <p:tgtEl>
                                          <p:spTgt spid="27"/>
                                        </p:tgtEl>
                                        <p:attrNameLst>
                                          <p:attrName>style.visibility</p:attrName>
                                        </p:attrNameLst>
                                      </p:cBhvr>
                                      <p:to>
                                        <p:strVal val="visible"/>
                                      </p:to>
                                    </p:set>
                                    <p:anim calcmode="lin" valueType="num">
                                      <p:cBhvr>
                                        <p:cTn id="20" dur="1750" fill="hold"/>
                                        <p:tgtEl>
                                          <p:spTgt spid="27"/>
                                        </p:tgtEl>
                                        <p:attrNameLst>
                                          <p:attrName>ppt_w</p:attrName>
                                        </p:attrNameLst>
                                      </p:cBhvr>
                                      <p:tavLst>
                                        <p:tav tm="0">
                                          <p:val>
                                            <p:fltVal val="0"/>
                                          </p:val>
                                        </p:tav>
                                        <p:tav tm="100000">
                                          <p:val>
                                            <p:strVal val="#ppt_w"/>
                                          </p:val>
                                        </p:tav>
                                      </p:tavLst>
                                    </p:anim>
                                    <p:anim calcmode="lin" valueType="num">
                                      <p:cBhvr>
                                        <p:cTn id="21" dur="1750" fill="hold"/>
                                        <p:tgtEl>
                                          <p:spTgt spid="27"/>
                                        </p:tgtEl>
                                        <p:attrNameLst>
                                          <p:attrName>ppt_h</p:attrName>
                                        </p:attrNameLst>
                                      </p:cBhvr>
                                      <p:tavLst>
                                        <p:tav tm="0">
                                          <p:val>
                                            <p:fltVal val="0"/>
                                          </p:val>
                                        </p:tav>
                                        <p:tav tm="100000">
                                          <p:val>
                                            <p:strVal val="#ppt_h"/>
                                          </p:val>
                                        </p:tav>
                                      </p:tavLst>
                                    </p:anim>
                                    <p:animEffect transition="in" filter="fade">
                                      <p:cBhvr>
                                        <p:cTn id="22" dur="17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900"/>
                    </a14:imgEffect>
                    <a14:imgEffect>
                      <a14:brightnessContrast contrast="20000"/>
                    </a14:imgEffect>
                  </a14:imgLayer>
                </a14:imgProps>
              </a:ext>
            </a:extLst>
          </a:blip>
          <a:srcRect l="12159" t="6635" r="13688" b="6407"/>
          <a:stretch/>
        </p:blipFill>
        <p:spPr>
          <a:xfrm>
            <a:off x="-524934" y="-234462"/>
            <a:ext cx="14054667" cy="7219462"/>
          </a:xfrm>
          <a:prstGeom prst="rect">
            <a:avLst/>
          </a:prstGeom>
        </p:spPr>
      </p:pic>
      <p:sp>
        <p:nvSpPr>
          <p:cNvPr id="4" name="Rounded Rectangle 3"/>
          <p:cNvSpPr/>
          <p:nvPr/>
        </p:nvSpPr>
        <p:spPr>
          <a:xfrm>
            <a:off x="160421" y="88708"/>
            <a:ext cx="11774905" cy="6633104"/>
          </a:xfrm>
          <a:prstGeom prst="roundRect">
            <a:avLst/>
          </a:prstGeom>
          <a:solidFill>
            <a:schemeClr val="accent4">
              <a:lumMod val="40000"/>
              <a:lumOff val="60000"/>
              <a:alpha val="91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596062" y="251102"/>
            <a:ext cx="2903621" cy="584775"/>
          </a:xfrm>
          <a:prstGeom prst="rect">
            <a:avLst/>
          </a:prstGeom>
          <a:noFill/>
        </p:spPr>
        <p:txBody>
          <a:bodyPr wrap="square" rtlCol="0">
            <a:spAutoFit/>
          </a:bodyPr>
          <a:lstStyle/>
          <a:p>
            <a:r>
              <a:rPr lang="en-US" sz="3200" b="1" dirty="0" err="1" smtClean="0">
                <a:solidFill>
                  <a:srgbClr val="CC0099"/>
                </a:solidFill>
                <a:latin typeface="UTM Avo" panose="02040603050506020204" pitchFamily="18" charset="0"/>
              </a:rPr>
              <a:t>Về</a:t>
            </a:r>
            <a:r>
              <a:rPr lang="en-US" sz="3200" b="1" dirty="0" smtClean="0">
                <a:solidFill>
                  <a:srgbClr val="CC0099"/>
                </a:solidFill>
                <a:latin typeface="UTM Avo" panose="02040603050506020204" pitchFamily="18" charset="0"/>
              </a:rPr>
              <a:t> </a:t>
            </a:r>
            <a:r>
              <a:rPr lang="en-US" sz="3200" b="1" dirty="0" err="1" smtClean="0">
                <a:solidFill>
                  <a:srgbClr val="CC0099"/>
                </a:solidFill>
                <a:latin typeface="UTM Avo" panose="02040603050506020204" pitchFamily="18" charset="0"/>
              </a:rPr>
              <a:t>thăm</a:t>
            </a:r>
            <a:r>
              <a:rPr lang="en-US" sz="3200" b="1" dirty="0" smtClean="0">
                <a:solidFill>
                  <a:srgbClr val="CC0099"/>
                </a:solidFill>
                <a:latin typeface="UTM Avo" panose="02040603050506020204" pitchFamily="18" charset="0"/>
              </a:rPr>
              <a:t> </a:t>
            </a:r>
            <a:r>
              <a:rPr lang="en-US" sz="3200" b="1" dirty="0" err="1" smtClean="0">
                <a:solidFill>
                  <a:srgbClr val="CC0099"/>
                </a:solidFill>
                <a:latin typeface="UTM Avo" panose="02040603050506020204" pitchFamily="18" charset="0"/>
              </a:rPr>
              <a:t>quê</a:t>
            </a:r>
            <a:endParaRPr lang="en-US" sz="3200" b="1" dirty="0">
              <a:solidFill>
                <a:srgbClr val="CC0099"/>
              </a:solidFill>
              <a:latin typeface="UTM Avo" panose="02040603050506020204" pitchFamily="18" charset="0"/>
            </a:endParaRPr>
          </a:p>
        </p:txBody>
      </p:sp>
      <p:sp>
        <p:nvSpPr>
          <p:cNvPr id="8" name="TextBox 7"/>
          <p:cNvSpPr txBox="1"/>
          <p:nvPr/>
        </p:nvSpPr>
        <p:spPr>
          <a:xfrm>
            <a:off x="789770" y="791780"/>
            <a:ext cx="4841009" cy="1938992"/>
          </a:xfrm>
          <a:prstGeom prst="rect">
            <a:avLst/>
          </a:prstGeom>
          <a:noFill/>
        </p:spPr>
        <p:txBody>
          <a:bodyPr wrap="square" rtlCol="0">
            <a:spAutoFit/>
          </a:bodyPr>
          <a:lstStyle/>
          <a:p>
            <a:r>
              <a:rPr lang="en-US" sz="3000" dirty="0" err="1" smtClean="0">
                <a:latin typeface="Arial" panose="020B0604020202020204" pitchFamily="34" charset="0"/>
                <a:cs typeface="Arial" panose="020B0604020202020204" pitchFamily="34" charset="0"/>
              </a:rPr>
              <a:t>Nghỉ</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hè</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em</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thích</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nhất</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Được</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theo</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mẹ</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về</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quê</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Bà</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em</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cũng</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mừng</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ghê</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Khi</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thấy</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em</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vào</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ngõ</a:t>
            </a:r>
            <a:r>
              <a:rPr lang="en-US" sz="3000" dirty="0" smtClean="0">
                <a:latin typeface="Arial" panose="020B0604020202020204" pitchFamily="34" charset="0"/>
                <a:cs typeface="Arial" panose="020B0604020202020204" pitchFamily="34" charset="0"/>
              </a:rPr>
              <a:t>.</a:t>
            </a:r>
            <a:endParaRPr lang="en-US" sz="3000" dirty="0">
              <a:latin typeface="Arial" panose="020B0604020202020204" pitchFamily="34" charset="0"/>
              <a:cs typeface="Arial" panose="020B0604020202020204" pitchFamily="34" charset="0"/>
            </a:endParaRPr>
          </a:p>
        </p:txBody>
      </p:sp>
      <p:sp>
        <p:nvSpPr>
          <p:cNvPr id="9" name="TextBox 8"/>
          <p:cNvSpPr txBox="1"/>
          <p:nvPr/>
        </p:nvSpPr>
        <p:spPr>
          <a:xfrm>
            <a:off x="789769" y="2738317"/>
            <a:ext cx="4841009" cy="1938992"/>
          </a:xfrm>
          <a:prstGeom prst="rect">
            <a:avLst/>
          </a:prstGeom>
          <a:noFill/>
        </p:spPr>
        <p:txBody>
          <a:bodyPr wrap="square" rtlCol="0">
            <a:spAutoFit/>
          </a:bodyPr>
          <a:lstStyle/>
          <a:p>
            <a:r>
              <a:rPr lang="en-US" sz="3000" dirty="0" err="1" smtClean="0">
                <a:latin typeface="Arial" panose="020B0604020202020204" pitchFamily="34" charset="0"/>
                <a:cs typeface="Arial" panose="020B0604020202020204" pitchFamily="34" charset="0"/>
              </a:rPr>
              <a:t>Mảnh</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vườn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quê</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bé</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nhỏ</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Bao</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nhiêu</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là</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thứ</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cây</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Bà</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mỗi</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năm</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mỗi</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gầy</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Chắc</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bà</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luôn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vất</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vả</a:t>
            </a:r>
            <a:r>
              <a:rPr lang="en-US" sz="3000" dirty="0" smtClean="0">
                <a:latin typeface="Arial" panose="020B0604020202020204" pitchFamily="34" charset="0"/>
                <a:cs typeface="Arial" panose="020B0604020202020204" pitchFamily="34" charset="0"/>
              </a:rPr>
              <a:t>.</a:t>
            </a:r>
            <a:endParaRPr lang="en-US" sz="3000" dirty="0">
              <a:latin typeface="Arial" panose="020B0604020202020204" pitchFamily="34" charset="0"/>
              <a:cs typeface="Arial" panose="020B0604020202020204" pitchFamily="34" charset="0"/>
            </a:endParaRPr>
          </a:p>
        </p:txBody>
      </p:sp>
      <p:sp>
        <p:nvSpPr>
          <p:cNvPr id="10" name="TextBox 9"/>
          <p:cNvSpPr txBox="1"/>
          <p:nvPr/>
        </p:nvSpPr>
        <p:spPr>
          <a:xfrm>
            <a:off x="789769" y="4713166"/>
            <a:ext cx="4841009" cy="1938992"/>
          </a:xfrm>
          <a:prstGeom prst="rect">
            <a:avLst/>
          </a:prstGeom>
          <a:noFill/>
        </p:spPr>
        <p:txBody>
          <a:bodyPr wrap="square" rtlCol="0">
            <a:spAutoFit/>
          </a:bodyPr>
          <a:lstStyle/>
          <a:p>
            <a:r>
              <a:rPr lang="en-US" sz="3000" dirty="0" err="1" smtClean="0">
                <a:latin typeface="Arial" panose="020B0604020202020204" pitchFamily="34" charset="0"/>
                <a:cs typeface="Arial" panose="020B0604020202020204" pitchFamily="34" charset="0"/>
              </a:rPr>
              <a:t>Vườn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bà</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có</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nhiều</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quả</a:t>
            </a:r>
            <a:r>
              <a:rPr lang="en-US" sz="3000" dirty="0" smtClean="0">
                <a:latin typeface="Arial" panose="020B0604020202020204" pitchFamily="34" charset="0"/>
                <a:cs typeface="Arial" panose="020B0604020202020204" pitchFamily="34" charset="0"/>
              </a:rPr>
              <a:t> </a:t>
            </a:r>
          </a:p>
          <a:p>
            <a:r>
              <a:rPr lang="en-US" sz="3000" dirty="0" err="1" smtClean="0">
                <a:latin typeface="Arial" panose="020B0604020202020204" pitchFamily="34" charset="0"/>
                <a:cs typeface="Arial" panose="020B0604020202020204" pitchFamily="34" charset="0"/>
              </a:rPr>
              <a:t>Chẳng</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mấy</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lúc</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bà</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ăn</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Bà</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bảo</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thích</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để</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dành</a:t>
            </a:r>
            <a:endParaRPr lang="en-US" sz="3000" dirty="0" smtClean="0">
              <a:latin typeface="Arial" panose="020B0604020202020204" pitchFamily="34" charset="0"/>
              <a:cs typeface="Arial" panose="020B0604020202020204" pitchFamily="34" charset="0"/>
            </a:endParaRPr>
          </a:p>
          <a:p>
            <a:r>
              <a:rPr lang="en-US" sz="3000" dirty="0" smtClean="0">
                <a:latin typeface="Arial" panose="020B0604020202020204" pitchFamily="34" charset="0"/>
                <a:cs typeface="Arial" panose="020B0604020202020204" pitchFamily="34" charset="0"/>
              </a:rPr>
              <a:t>Cho </a:t>
            </a:r>
            <a:r>
              <a:rPr lang="en-US" sz="3000" dirty="0" err="1" smtClean="0">
                <a:latin typeface="Arial" panose="020B0604020202020204" pitchFamily="34" charset="0"/>
                <a:cs typeface="Arial" panose="020B0604020202020204" pitchFamily="34" charset="0"/>
              </a:rPr>
              <a:t>cháu</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về</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ra</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hái</a:t>
            </a:r>
            <a:r>
              <a:rPr lang="en-US" sz="3000" dirty="0" smtClean="0">
                <a:latin typeface="Arial" panose="020B0604020202020204" pitchFamily="34" charset="0"/>
                <a:cs typeface="Arial" panose="020B0604020202020204" pitchFamily="34" charset="0"/>
              </a:rPr>
              <a:t>.</a:t>
            </a:r>
            <a:endParaRPr lang="en-US" sz="3000" dirty="0">
              <a:latin typeface="Arial" panose="020B0604020202020204" pitchFamily="34" charset="0"/>
              <a:cs typeface="Arial" panose="020B0604020202020204" pitchFamily="34" charset="0"/>
            </a:endParaRPr>
          </a:p>
        </p:txBody>
      </p:sp>
      <p:sp>
        <p:nvSpPr>
          <p:cNvPr id="11" name="TextBox 10"/>
          <p:cNvSpPr txBox="1"/>
          <p:nvPr/>
        </p:nvSpPr>
        <p:spPr>
          <a:xfrm>
            <a:off x="5315283" y="797012"/>
            <a:ext cx="1187116" cy="461665"/>
          </a:xfrm>
          <a:prstGeom prst="rect">
            <a:avLst/>
          </a:prstGeom>
          <a:noFill/>
        </p:spPr>
        <p:txBody>
          <a:bodyPr wrap="square" rtlCol="0">
            <a:spAutoFit/>
          </a:bodyPr>
          <a:lstStyle/>
          <a:p>
            <a:r>
              <a:rPr lang="en-US" sz="2400" dirty="0" smtClean="0"/>
              <a:t>(</a:t>
            </a:r>
            <a:r>
              <a:rPr lang="en-US" sz="2400" dirty="0" err="1" smtClean="0"/>
              <a:t>Trích</a:t>
            </a:r>
            <a:r>
              <a:rPr lang="en-US" sz="2400" dirty="0" smtClean="0"/>
              <a:t>)</a:t>
            </a:r>
            <a:endParaRPr lang="en-US" sz="2400" dirty="0"/>
          </a:p>
        </p:txBody>
      </p:sp>
      <p:sp>
        <p:nvSpPr>
          <p:cNvPr id="12" name="TextBox 11"/>
          <p:cNvSpPr txBox="1"/>
          <p:nvPr/>
        </p:nvSpPr>
        <p:spPr>
          <a:xfrm>
            <a:off x="6506445" y="727292"/>
            <a:ext cx="5550436" cy="2862322"/>
          </a:xfrm>
          <a:prstGeom prst="rect">
            <a:avLst/>
          </a:prstGeom>
          <a:noFill/>
        </p:spPr>
        <p:txBody>
          <a:bodyPr wrap="square" rtlCol="0">
            <a:spAutoFit/>
          </a:bodyPr>
          <a:lstStyle/>
          <a:p>
            <a:r>
              <a:rPr lang="en-US" sz="3000" dirty="0" err="1" smtClean="0">
                <a:latin typeface="Arial" panose="020B0604020202020204" pitchFamily="34" charset="0"/>
                <a:cs typeface="Arial" panose="020B0604020202020204" pitchFamily="34" charset="0"/>
              </a:rPr>
              <a:t>Em</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mồ</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hôi</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nhễ</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nhại</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Bà</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theo</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quạt</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liền</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tay</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Từ</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tay</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bà</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gió</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đến</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Thơm</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bao</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hương</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quả</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vườn</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Thoáng</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nghe</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bà</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kể</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chuyện</a:t>
            </a:r>
            <a:endParaRPr lang="en-US" sz="3000" dirty="0" smtClean="0">
              <a:latin typeface="Arial" panose="020B0604020202020204" pitchFamily="34" charset="0"/>
              <a:cs typeface="Arial" panose="020B0604020202020204" pitchFamily="34" charset="0"/>
            </a:endParaRPr>
          </a:p>
          <a:p>
            <a:r>
              <a:rPr lang="en-US" sz="3000" dirty="0" err="1" smtClean="0">
                <a:latin typeface="Arial" panose="020B0604020202020204" pitchFamily="34" charset="0"/>
                <a:cs typeface="Arial" panose="020B0604020202020204" pitchFamily="34" charset="0"/>
              </a:rPr>
              <a:t>Gió</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thơm</a:t>
            </a:r>
            <a:r>
              <a:rPr lang="en-US" sz="3000" dirty="0" smtClean="0">
                <a:latin typeface="Arial" panose="020B0604020202020204" pitchFamily="34" charset="0"/>
                <a:cs typeface="Arial" panose="020B0604020202020204" pitchFamily="34" charset="0"/>
              </a:rPr>
              <a:t> say </a:t>
            </a:r>
            <a:r>
              <a:rPr lang="en-US" sz="3000" dirty="0" err="1" smtClean="0">
                <a:latin typeface="Arial" panose="020B0604020202020204" pitchFamily="34" charset="0"/>
                <a:cs typeface="Arial" panose="020B0604020202020204" pitchFamily="34" charset="0"/>
              </a:rPr>
              <a:t>chập</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chờn</a:t>
            </a:r>
            <a:r>
              <a:rPr lang="en-US" sz="3000" dirty="0" smtClean="0">
                <a:latin typeface="Arial" panose="020B0604020202020204" pitchFamily="34" charset="0"/>
                <a:cs typeface="Arial" panose="020B0604020202020204" pitchFamily="34" charset="0"/>
              </a:rPr>
              <a:t>.</a:t>
            </a:r>
            <a:endParaRPr lang="en-US" sz="3000" dirty="0">
              <a:latin typeface="Arial" panose="020B0604020202020204" pitchFamily="34" charset="0"/>
              <a:cs typeface="Arial" panose="020B0604020202020204" pitchFamily="34" charset="0"/>
            </a:endParaRPr>
          </a:p>
        </p:txBody>
      </p:sp>
      <p:sp>
        <p:nvSpPr>
          <p:cNvPr id="15" name="TextBox 14"/>
          <p:cNvSpPr txBox="1"/>
          <p:nvPr/>
        </p:nvSpPr>
        <p:spPr>
          <a:xfrm>
            <a:off x="8874356" y="3729383"/>
            <a:ext cx="2518611" cy="523220"/>
          </a:xfrm>
          <a:prstGeom prst="rect">
            <a:avLst/>
          </a:prstGeom>
          <a:noFill/>
        </p:spPr>
        <p:txBody>
          <a:bodyPr wrap="square" rtlCol="0">
            <a:spAutoFit/>
          </a:bodyPr>
          <a:lstStyle/>
          <a:p>
            <a:r>
              <a:rPr lang="en-US" sz="2800" dirty="0" smtClean="0">
                <a:latin typeface="UTM Avo" panose="02040603050506020204" pitchFamily="18" charset="0"/>
              </a:rPr>
              <a:t>(</a:t>
            </a:r>
            <a:r>
              <a:rPr lang="en-US" sz="2800" dirty="0" err="1" smtClean="0">
                <a:latin typeface="UTM Avo" panose="02040603050506020204" pitchFamily="18" charset="0"/>
              </a:rPr>
              <a:t>Xuân</a:t>
            </a:r>
            <a:r>
              <a:rPr lang="en-US" sz="2800" dirty="0" smtClean="0">
                <a:latin typeface="UTM Avo" panose="02040603050506020204" pitchFamily="18" charset="0"/>
              </a:rPr>
              <a:t> </a:t>
            </a:r>
            <a:r>
              <a:rPr lang="en-US" sz="2800" dirty="0" err="1" smtClean="0">
                <a:latin typeface="UTM Avo" panose="02040603050506020204" pitchFamily="18" charset="0"/>
              </a:rPr>
              <a:t>Hoài</a:t>
            </a:r>
            <a:r>
              <a:rPr lang="en-US" sz="2800" dirty="0" smtClean="0">
                <a:latin typeface="UTM Avo" panose="02040603050506020204" pitchFamily="18" charset="0"/>
              </a:rPr>
              <a:t>)</a:t>
            </a:r>
            <a:endParaRPr lang="en-US" sz="2800" dirty="0">
              <a:latin typeface="UTM Avo" panose="02040603050506020204" pitchFamily="18" charset="0"/>
            </a:endParaRPr>
          </a:p>
        </p:txBody>
      </p:sp>
    </p:spTree>
    <p:extLst>
      <p:ext uri="{BB962C8B-B14F-4D97-AF65-F5344CB8AC3E}">
        <p14:creationId xmlns:p14="http://schemas.microsoft.com/office/powerpoint/2010/main" val="39358072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p:bldP spid="9" grpId="0"/>
      <p:bldP spid="10" grpId="0"/>
      <p:bldP spid="11" grpId="0"/>
      <p:bldP spid="12"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6399" y="-939904"/>
            <a:ext cx="6278442" cy="3843526"/>
          </a:xfrm>
          <a:prstGeom prst="rect">
            <a:avLst/>
          </a:prstGeom>
        </p:spPr>
      </p:pic>
      <p:sp>
        <p:nvSpPr>
          <p:cNvPr id="5" name="TextBox 4"/>
          <p:cNvSpPr txBox="1"/>
          <p:nvPr/>
        </p:nvSpPr>
        <p:spPr>
          <a:xfrm>
            <a:off x="3823515" y="860856"/>
            <a:ext cx="3988990" cy="769441"/>
          </a:xfrm>
          <a:prstGeom prst="rect">
            <a:avLst/>
          </a:prstGeom>
          <a:noFill/>
        </p:spPr>
        <p:txBody>
          <a:bodyPr wrap="square" rtlCol="0">
            <a:spAutoFit/>
          </a:bodyPr>
          <a:lstStyle/>
          <a:p>
            <a:r>
              <a:rPr lang="en-US" sz="4400" b="1" smtClean="0">
                <a:solidFill>
                  <a:srgbClr val="E53B8C"/>
                </a:solidFill>
                <a:latin typeface="UTM Avo" panose="02040603050506020204" pitchFamily="18" charset="0"/>
              </a:rPr>
              <a:t>Chia khổ thơ</a:t>
            </a:r>
            <a:endParaRPr lang="en-US" sz="4400" b="1">
              <a:solidFill>
                <a:srgbClr val="E53B8C"/>
              </a:solidFill>
              <a:latin typeface="UTM Avo" panose="02040603050506020204" pitchFamily="18" charset="0"/>
            </a:endParaRPr>
          </a:p>
        </p:txBody>
      </p:sp>
      <p:sp>
        <p:nvSpPr>
          <p:cNvPr id="7" name="TextBox 6"/>
          <p:cNvSpPr txBox="1"/>
          <p:nvPr/>
        </p:nvSpPr>
        <p:spPr>
          <a:xfrm>
            <a:off x="1428076" y="2385970"/>
            <a:ext cx="6908528" cy="707886"/>
          </a:xfrm>
          <a:prstGeom prst="rect">
            <a:avLst/>
          </a:prstGeom>
          <a:solidFill>
            <a:schemeClr val="bg1"/>
          </a:solidFill>
          <a:ln w="28575">
            <a:solidFill>
              <a:schemeClr val="accent1">
                <a:lumMod val="75000"/>
              </a:schemeClr>
            </a:solidFill>
          </a:ln>
        </p:spPr>
        <p:txBody>
          <a:bodyPr wrap="square" rtlCol="0">
            <a:spAutoFit/>
          </a:bodyPr>
          <a:lstStyle/>
          <a:p>
            <a:r>
              <a:rPr lang="en-US" sz="4000" b="1" dirty="0" err="1">
                <a:solidFill>
                  <a:srgbClr val="002060"/>
                </a:solidFill>
                <a:latin typeface="Cambria" panose="02040503050406030204" pitchFamily="18" charset="0"/>
                <a:ea typeface="Cambria" panose="02040503050406030204" pitchFamily="18" charset="0"/>
              </a:rPr>
              <a:t>Khổ</a:t>
            </a:r>
            <a:r>
              <a:rPr lang="en-US" sz="4000" b="1" dirty="0">
                <a:solidFill>
                  <a:srgbClr val="002060"/>
                </a:solidFill>
                <a:latin typeface="Cambria" panose="02040503050406030204" pitchFamily="18" charset="0"/>
                <a:ea typeface="Cambria" panose="02040503050406030204" pitchFamily="18" charset="0"/>
              </a:rPr>
              <a:t> 1: </a:t>
            </a:r>
            <a:r>
              <a:rPr lang="en-US" sz="4000" i="1" dirty="0" err="1">
                <a:solidFill>
                  <a:schemeClr val="accent2">
                    <a:lumMod val="75000"/>
                  </a:schemeClr>
                </a:solidFill>
                <a:latin typeface="Cambria" panose="02040503050406030204" pitchFamily="18" charset="0"/>
                <a:ea typeface="Cambria" panose="02040503050406030204" pitchFamily="18" charset="0"/>
              </a:rPr>
              <a:t>Từ</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i="1" dirty="0" err="1">
                <a:solidFill>
                  <a:schemeClr val="accent2">
                    <a:lumMod val="75000"/>
                  </a:schemeClr>
                </a:solidFill>
                <a:latin typeface="Cambria" panose="02040503050406030204" pitchFamily="18" charset="0"/>
                <a:ea typeface="Cambria" panose="02040503050406030204" pitchFamily="18" charset="0"/>
              </a:rPr>
              <a:t>đầu</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đến</a:t>
            </a:r>
            <a:r>
              <a:rPr lang="en-US" sz="4000" dirty="0">
                <a:solidFill>
                  <a:srgbClr val="002060"/>
                </a:solidFill>
                <a:latin typeface="Cambria" panose="02040503050406030204" pitchFamily="18" charset="0"/>
                <a:ea typeface="Cambria" panose="02040503050406030204" pitchFamily="18" charset="0"/>
              </a:rPr>
              <a:t> </a:t>
            </a:r>
            <a:r>
              <a:rPr lang="en-US" sz="4000" i="1" dirty="0" err="1">
                <a:solidFill>
                  <a:schemeClr val="accent2">
                    <a:lumMod val="75000"/>
                  </a:schemeClr>
                </a:solidFill>
                <a:latin typeface="Cambria" panose="02040503050406030204" pitchFamily="18" charset="0"/>
                <a:ea typeface="Cambria" panose="02040503050406030204" pitchFamily="18" charset="0"/>
              </a:rPr>
              <a:t>em</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i="1" dirty="0" err="1">
                <a:solidFill>
                  <a:schemeClr val="accent2">
                    <a:lumMod val="75000"/>
                  </a:schemeClr>
                </a:solidFill>
                <a:latin typeface="Cambria" panose="02040503050406030204" pitchFamily="18" charset="0"/>
                <a:ea typeface="Cambria" panose="02040503050406030204" pitchFamily="18" charset="0"/>
              </a:rPr>
              <a:t>vào</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i="1" dirty="0" err="1" smtClean="0">
                <a:solidFill>
                  <a:schemeClr val="accent2">
                    <a:lumMod val="75000"/>
                  </a:schemeClr>
                </a:solidFill>
                <a:latin typeface="Cambria" panose="02040503050406030204" pitchFamily="18" charset="0"/>
                <a:ea typeface="Cambria" panose="02040503050406030204" pitchFamily="18" charset="0"/>
              </a:rPr>
              <a:t>ngõ</a:t>
            </a:r>
            <a:endParaRPr lang="en-US" sz="4000" dirty="0">
              <a:solidFill>
                <a:srgbClr val="002060"/>
              </a:solidFill>
              <a:latin typeface="Cambria" panose="02040503050406030204" pitchFamily="18" charset="0"/>
              <a:ea typeface="Cambria" panose="02040503050406030204" pitchFamily="18" charset="0"/>
            </a:endParaRPr>
          </a:p>
        </p:txBody>
      </p:sp>
      <p:sp>
        <p:nvSpPr>
          <p:cNvPr id="8" name="TextBox 7"/>
          <p:cNvSpPr txBox="1"/>
          <p:nvPr/>
        </p:nvSpPr>
        <p:spPr>
          <a:xfrm>
            <a:off x="1798815" y="3334557"/>
            <a:ext cx="8395707" cy="707886"/>
          </a:xfrm>
          <a:prstGeom prst="rect">
            <a:avLst/>
          </a:prstGeom>
          <a:solidFill>
            <a:schemeClr val="bg1"/>
          </a:solidFill>
          <a:ln w="28575">
            <a:solidFill>
              <a:schemeClr val="accent1">
                <a:lumMod val="75000"/>
              </a:schemeClr>
            </a:solidFill>
          </a:ln>
        </p:spPr>
        <p:txBody>
          <a:bodyPr wrap="square" rtlCol="0">
            <a:spAutoFit/>
          </a:bodyPr>
          <a:lstStyle/>
          <a:p>
            <a:r>
              <a:rPr lang="en-US" sz="4000" b="1" dirty="0" err="1">
                <a:solidFill>
                  <a:srgbClr val="002060"/>
                </a:solidFill>
                <a:latin typeface="Cambria" panose="02040503050406030204" pitchFamily="18" charset="0"/>
                <a:ea typeface="Cambria" panose="02040503050406030204" pitchFamily="18" charset="0"/>
              </a:rPr>
              <a:t>Khổ</a:t>
            </a:r>
            <a:r>
              <a:rPr lang="en-US" sz="4000" b="1" dirty="0">
                <a:solidFill>
                  <a:srgbClr val="002060"/>
                </a:solidFill>
                <a:latin typeface="Cambria" panose="02040503050406030204" pitchFamily="18" charset="0"/>
                <a:ea typeface="Cambria" panose="02040503050406030204" pitchFamily="18" charset="0"/>
              </a:rPr>
              <a:t> 2: </a:t>
            </a:r>
            <a:r>
              <a:rPr lang="en-US" sz="4000" i="1" dirty="0" err="1">
                <a:solidFill>
                  <a:schemeClr val="accent2">
                    <a:lumMod val="75000"/>
                  </a:schemeClr>
                </a:solidFill>
                <a:latin typeface="Cambria" panose="02040503050406030204" pitchFamily="18" charset="0"/>
                <a:ea typeface="Cambria" panose="02040503050406030204" pitchFamily="18" charset="0"/>
              </a:rPr>
              <a:t>Tiếp</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i="1" dirty="0" err="1">
                <a:solidFill>
                  <a:schemeClr val="accent2">
                    <a:lumMod val="75000"/>
                  </a:schemeClr>
                </a:solidFill>
                <a:latin typeface="Cambria" panose="02040503050406030204" pitchFamily="18" charset="0"/>
                <a:ea typeface="Cambria" panose="02040503050406030204" pitchFamily="18" charset="0"/>
              </a:rPr>
              <a:t>theo</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cho</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đến</a:t>
            </a:r>
            <a:r>
              <a:rPr lang="en-US" sz="4000" dirty="0">
                <a:solidFill>
                  <a:srgbClr val="002060"/>
                </a:solidFill>
                <a:latin typeface="Cambria" panose="02040503050406030204" pitchFamily="18" charset="0"/>
                <a:ea typeface="Cambria" panose="02040503050406030204" pitchFamily="18" charset="0"/>
              </a:rPr>
              <a:t> </a:t>
            </a:r>
            <a:r>
              <a:rPr lang="en-US" sz="4000" i="1" dirty="0" err="1">
                <a:solidFill>
                  <a:schemeClr val="accent2">
                    <a:lumMod val="75000"/>
                  </a:schemeClr>
                </a:solidFill>
                <a:latin typeface="Cambria" panose="02040503050406030204" pitchFamily="18" charset="0"/>
                <a:ea typeface="Cambria" panose="02040503050406030204" pitchFamily="18" charset="0"/>
              </a:rPr>
              <a:t>l</a:t>
            </a:r>
            <a:r>
              <a:rPr lang="en-US" sz="4000" i="1" dirty="0" err="1" smtClean="0">
                <a:solidFill>
                  <a:schemeClr val="accent2">
                    <a:lumMod val="75000"/>
                  </a:schemeClr>
                </a:solidFill>
                <a:latin typeface="Cambria" panose="02040503050406030204" pitchFamily="18" charset="0"/>
                <a:ea typeface="Cambria" panose="02040503050406030204" pitchFamily="18" charset="0"/>
              </a:rPr>
              <a:t>uôn</a:t>
            </a:r>
            <a:r>
              <a:rPr lang="en-US" sz="4000" i="1" dirty="0" smtClean="0">
                <a:solidFill>
                  <a:schemeClr val="accent2">
                    <a:lumMod val="75000"/>
                  </a:schemeClr>
                </a:solidFill>
                <a:latin typeface="Cambria" panose="02040503050406030204" pitchFamily="18" charset="0"/>
                <a:ea typeface="Cambria" panose="02040503050406030204" pitchFamily="18" charset="0"/>
              </a:rPr>
              <a:t> </a:t>
            </a:r>
            <a:r>
              <a:rPr lang="en-US" sz="4000" i="1" dirty="0" err="1">
                <a:solidFill>
                  <a:schemeClr val="accent2">
                    <a:lumMod val="75000"/>
                  </a:schemeClr>
                </a:solidFill>
                <a:latin typeface="Cambria" panose="02040503050406030204" pitchFamily="18" charset="0"/>
                <a:ea typeface="Cambria" panose="02040503050406030204" pitchFamily="18" charset="0"/>
              </a:rPr>
              <a:t>vất</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i="1" dirty="0" err="1" smtClean="0">
                <a:solidFill>
                  <a:schemeClr val="accent2">
                    <a:lumMod val="75000"/>
                  </a:schemeClr>
                </a:solidFill>
                <a:latin typeface="Cambria" panose="02040503050406030204" pitchFamily="18" charset="0"/>
                <a:ea typeface="Cambria" panose="02040503050406030204" pitchFamily="18" charset="0"/>
              </a:rPr>
              <a:t>vả</a:t>
            </a:r>
            <a:endParaRPr lang="en-US" sz="4000" dirty="0">
              <a:solidFill>
                <a:schemeClr val="accent1">
                  <a:lumMod val="75000"/>
                </a:schemeClr>
              </a:solidFill>
              <a:latin typeface="Cambria" panose="02040503050406030204" pitchFamily="18" charset="0"/>
              <a:ea typeface="Cambria" panose="02040503050406030204" pitchFamily="18" charset="0"/>
            </a:endParaRPr>
          </a:p>
        </p:txBody>
      </p:sp>
      <p:sp>
        <p:nvSpPr>
          <p:cNvPr id="9" name="TextBox 8"/>
          <p:cNvSpPr txBox="1"/>
          <p:nvPr/>
        </p:nvSpPr>
        <p:spPr>
          <a:xfrm>
            <a:off x="2248643" y="4188420"/>
            <a:ext cx="7761119" cy="707886"/>
          </a:xfrm>
          <a:prstGeom prst="rect">
            <a:avLst/>
          </a:prstGeom>
          <a:solidFill>
            <a:schemeClr val="bg1"/>
          </a:solidFill>
          <a:ln w="28575">
            <a:solidFill>
              <a:schemeClr val="accent1">
                <a:lumMod val="75000"/>
              </a:schemeClr>
            </a:solidFill>
          </a:ln>
        </p:spPr>
        <p:txBody>
          <a:bodyPr wrap="square" rtlCol="0">
            <a:spAutoFit/>
          </a:bodyPr>
          <a:lstStyle/>
          <a:p>
            <a:r>
              <a:rPr lang="en-US" sz="4000" b="1" dirty="0" err="1">
                <a:solidFill>
                  <a:srgbClr val="002060"/>
                </a:solidFill>
                <a:latin typeface="Cambria" panose="02040503050406030204" pitchFamily="18" charset="0"/>
                <a:ea typeface="Cambria" panose="02040503050406030204" pitchFamily="18" charset="0"/>
              </a:rPr>
              <a:t>Khổ</a:t>
            </a:r>
            <a:r>
              <a:rPr lang="en-US" sz="4000" b="1" dirty="0">
                <a:solidFill>
                  <a:srgbClr val="002060"/>
                </a:solidFill>
                <a:latin typeface="Cambria" panose="02040503050406030204" pitchFamily="18" charset="0"/>
                <a:ea typeface="Cambria" panose="02040503050406030204" pitchFamily="18" charset="0"/>
              </a:rPr>
              <a:t> 3: </a:t>
            </a:r>
            <a:r>
              <a:rPr lang="en-US" sz="4000" i="1" dirty="0" err="1">
                <a:solidFill>
                  <a:schemeClr val="accent2">
                    <a:lumMod val="75000"/>
                  </a:schemeClr>
                </a:solidFill>
                <a:latin typeface="Cambria" panose="02040503050406030204" pitchFamily="18" charset="0"/>
                <a:ea typeface="Cambria" panose="02040503050406030204" pitchFamily="18" charset="0"/>
              </a:rPr>
              <a:t>Tiếp</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i="1" dirty="0" err="1">
                <a:solidFill>
                  <a:schemeClr val="accent2">
                    <a:lumMod val="75000"/>
                  </a:schemeClr>
                </a:solidFill>
                <a:latin typeface="Cambria" panose="02040503050406030204" pitchFamily="18" charset="0"/>
                <a:ea typeface="Cambria" panose="02040503050406030204" pitchFamily="18" charset="0"/>
              </a:rPr>
              <a:t>theo</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cho</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đến</a:t>
            </a:r>
            <a:r>
              <a:rPr lang="en-US" sz="4000" dirty="0">
                <a:solidFill>
                  <a:srgbClr val="002060"/>
                </a:solidFill>
                <a:latin typeface="Cambria" panose="02040503050406030204" pitchFamily="18" charset="0"/>
                <a:ea typeface="Cambria" panose="02040503050406030204" pitchFamily="18" charset="0"/>
              </a:rPr>
              <a:t> </a:t>
            </a:r>
            <a:r>
              <a:rPr lang="en-US" sz="4000" i="1" dirty="0" err="1">
                <a:solidFill>
                  <a:schemeClr val="accent2">
                    <a:lumMod val="75000"/>
                  </a:schemeClr>
                </a:solidFill>
                <a:latin typeface="Cambria" panose="02040503050406030204" pitchFamily="18" charset="0"/>
                <a:ea typeface="Cambria" panose="02040503050406030204" pitchFamily="18" charset="0"/>
              </a:rPr>
              <a:t>về</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i="1" dirty="0" err="1">
                <a:solidFill>
                  <a:schemeClr val="accent2">
                    <a:lumMod val="75000"/>
                  </a:schemeClr>
                </a:solidFill>
                <a:latin typeface="Cambria" panose="02040503050406030204" pitchFamily="18" charset="0"/>
                <a:ea typeface="Cambria" panose="02040503050406030204" pitchFamily="18" charset="0"/>
              </a:rPr>
              <a:t>ra</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i="1" dirty="0" err="1" smtClean="0">
                <a:solidFill>
                  <a:schemeClr val="accent2">
                    <a:lumMod val="75000"/>
                  </a:schemeClr>
                </a:solidFill>
                <a:latin typeface="Cambria" panose="02040503050406030204" pitchFamily="18" charset="0"/>
                <a:ea typeface="Cambria" panose="02040503050406030204" pitchFamily="18" charset="0"/>
              </a:rPr>
              <a:t>hái</a:t>
            </a:r>
            <a:endParaRPr lang="en-US" sz="4000" i="1" dirty="0">
              <a:solidFill>
                <a:schemeClr val="accent2">
                  <a:lumMod val="75000"/>
                </a:schemeClr>
              </a:solidFill>
              <a:latin typeface="Cambria" panose="02040503050406030204" pitchFamily="18" charset="0"/>
              <a:ea typeface="Cambria" panose="02040503050406030204" pitchFamily="18" charset="0"/>
            </a:endParaRPr>
          </a:p>
        </p:txBody>
      </p:sp>
      <p:sp>
        <p:nvSpPr>
          <p:cNvPr id="10" name="TextBox 9"/>
          <p:cNvSpPr txBox="1"/>
          <p:nvPr/>
        </p:nvSpPr>
        <p:spPr>
          <a:xfrm>
            <a:off x="2669748" y="5031795"/>
            <a:ext cx="3633775" cy="707886"/>
          </a:xfrm>
          <a:prstGeom prst="rect">
            <a:avLst/>
          </a:prstGeom>
          <a:solidFill>
            <a:schemeClr val="bg1"/>
          </a:solidFill>
          <a:ln w="28575">
            <a:solidFill>
              <a:schemeClr val="accent1">
                <a:lumMod val="75000"/>
              </a:schemeClr>
            </a:solidFill>
          </a:ln>
        </p:spPr>
        <p:txBody>
          <a:bodyPr wrap="square" rtlCol="0">
            <a:spAutoFit/>
          </a:bodyPr>
          <a:lstStyle/>
          <a:p>
            <a:r>
              <a:rPr lang="en-US" sz="4000" b="1" dirty="0" err="1">
                <a:solidFill>
                  <a:srgbClr val="002060"/>
                </a:solidFill>
                <a:latin typeface="Cambria" panose="02040503050406030204" pitchFamily="18" charset="0"/>
                <a:ea typeface="Cambria" panose="02040503050406030204" pitchFamily="18" charset="0"/>
              </a:rPr>
              <a:t>Khổ</a:t>
            </a:r>
            <a:r>
              <a:rPr lang="en-US" sz="4000" b="1" dirty="0">
                <a:solidFill>
                  <a:srgbClr val="002060"/>
                </a:solidFill>
                <a:latin typeface="Cambria" panose="02040503050406030204" pitchFamily="18" charset="0"/>
                <a:ea typeface="Cambria" panose="02040503050406030204" pitchFamily="18" charset="0"/>
              </a:rPr>
              <a:t> 4: </a:t>
            </a:r>
            <a:r>
              <a:rPr lang="en-US" sz="4000" i="1" dirty="0" err="1">
                <a:solidFill>
                  <a:schemeClr val="accent2">
                    <a:lumMod val="75000"/>
                  </a:schemeClr>
                </a:solidFill>
                <a:latin typeface="Cambria" panose="02040503050406030204" pitchFamily="18" charset="0"/>
                <a:ea typeface="Cambria" panose="02040503050406030204" pitchFamily="18" charset="0"/>
              </a:rPr>
              <a:t>Còn</a:t>
            </a:r>
            <a:r>
              <a:rPr lang="en-US" sz="4000" i="1" dirty="0">
                <a:solidFill>
                  <a:schemeClr val="accent2">
                    <a:lumMod val="75000"/>
                  </a:schemeClr>
                </a:solidFill>
                <a:latin typeface="Cambria" panose="02040503050406030204" pitchFamily="18" charset="0"/>
                <a:ea typeface="Cambria" panose="02040503050406030204" pitchFamily="18" charset="0"/>
              </a:rPr>
              <a:t> </a:t>
            </a:r>
            <a:r>
              <a:rPr lang="en-US" sz="4000" i="1" dirty="0" err="1">
                <a:solidFill>
                  <a:schemeClr val="accent2">
                    <a:lumMod val="75000"/>
                  </a:schemeClr>
                </a:solidFill>
                <a:latin typeface="Cambria" panose="02040503050406030204" pitchFamily="18" charset="0"/>
                <a:ea typeface="Cambria" panose="02040503050406030204" pitchFamily="18" charset="0"/>
              </a:rPr>
              <a:t>lại</a:t>
            </a:r>
            <a:r>
              <a:rPr lang="en-US" sz="4000" i="1" dirty="0">
                <a:solidFill>
                  <a:schemeClr val="accent2">
                    <a:lumMod val="75000"/>
                  </a:schemeClr>
                </a:solidFill>
                <a:latin typeface="Cambria" panose="02040503050406030204" pitchFamily="18" charset="0"/>
                <a:ea typeface="Cambria" panose="02040503050406030204" pitchFamily="18" charset="0"/>
              </a:rPr>
              <a:t>.</a:t>
            </a:r>
          </a:p>
        </p:txBody>
      </p:sp>
      <p:pic>
        <p:nvPicPr>
          <p:cNvPr id="13" name="图片 25">
            <a:extLst>
              <a:ext uri="{FF2B5EF4-FFF2-40B4-BE49-F238E27FC236}">
                <a16:creationId xmlns:a16="http://schemas.microsoft.com/office/drawing/2014/main" id="{01697B96-E37F-436C-A902-93A90E0827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140776">
            <a:off x="605405" y="2116681"/>
            <a:ext cx="661404" cy="925667"/>
          </a:xfrm>
          <a:prstGeom prst="rect">
            <a:avLst/>
          </a:prstGeom>
        </p:spPr>
      </p:pic>
      <p:pic>
        <p:nvPicPr>
          <p:cNvPr id="14" name="图片 25">
            <a:extLst>
              <a:ext uri="{FF2B5EF4-FFF2-40B4-BE49-F238E27FC236}">
                <a16:creationId xmlns:a16="http://schemas.microsoft.com/office/drawing/2014/main" id="{01697B96-E37F-436C-A902-93A90E0827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1420916">
            <a:off x="885876" y="3110672"/>
            <a:ext cx="661404" cy="925667"/>
          </a:xfrm>
          <a:prstGeom prst="rect">
            <a:avLst/>
          </a:prstGeom>
        </p:spPr>
      </p:pic>
      <p:pic>
        <p:nvPicPr>
          <p:cNvPr id="15" name="图片 25">
            <a:extLst>
              <a:ext uri="{FF2B5EF4-FFF2-40B4-BE49-F238E27FC236}">
                <a16:creationId xmlns:a16="http://schemas.microsoft.com/office/drawing/2014/main" id="{01697B96-E37F-436C-A902-93A90E0827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140776">
            <a:off x="1288937" y="4033555"/>
            <a:ext cx="661404" cy="925667"/>
          </a:xfrm>
          <a:prstGeom prst="rect">
            <a:avLst/>
          </a:prstGeom>
        </p:spPr>
      </p:pic>
      <p:pic>
        <p:nvPicPr>
          <p:cNvPr id="16" name="图片 25">
            <a:extLst>
              <a:ext uri="{FF2B5EF4-FFF2-40B4-BE49-F238E27FC236}">
                <a16:creationId xmlns:a16="http://schemas.microsoft.com/office/drawing/2014/main" id="{01697B96-E37F-436C-A902-93A90E0827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326461">
            <a:off x="1776999" y="4916067"/>
            <a:ext cx="661404" cy="925667"/>
          </a:xfrm>
          <a:prstGeom prst="rect">
            <a:avLst/>
          </a:prstGeom>
        </p:spPr>
      </p:pic>
      <p:pic>
        <p:nvPicPr>
          <p:cNvPr id="20" name="图片 5">
            <a:extLst>
              <a:ext uri="{FF2B5EF4-FFF2-40B4-BE49-F238E27FC236}">
                <a16:creationId xmlns:a16="http://schemas.microsoft.com/office/drawing/2014/main" id="{CF79171E-F9EC-430B-8266-59244DDCCF5E}"/>
              </a:ext>
            </a:extLst>
          </p:cNvPr>
          <p:cNvPicPr>
            <a:picLocks noChangeAspect="1"/>
          </p:cNvPicPr>
          <p:nvPr/>
        </p:nvPicPr>
        <p:blipFill>
          <a:blip r:embed="rId5"/>
          <a:stretch>
            <a:fillRect/>
          </a:stretch>
        </p:blipFill>
        <p:spPr>
          <a:xfrm>
            <a:off x="8634291" y="890373"/>
            <a:ext cx="3270781" cy="2133600"/>
          </a:xfrm>
          <a:prstGeom prst="rect">
            <a:avLst/>
          </a:prstGeom>
        </p:spPr>
      </p:pic>
      <p:sp>
        <p:nvSpPr>
          <p:cNvPr id="21" name="TextBox 20"/>
          <p:cNvSpPr txBox="1"/>
          <p:nvPr/>
        </p:nvSpPr>
        <p:spPr>
          <a:xfrm>
            <a:off x="9332049" y="1389404"/>
            <a:ext cx="1955815" cy="769441"/>
          </a:xfrm>
          <a:prstGeom prst="rect">
            <a:avLst/>
          </a:prstGeom>
          <a:noFill/>
        </p:spPr>
        <p:txBody>
          <a:bodyPr wrap="square" rtlCol="0">
            <a:spAutoFit/>
          </a:bodyPr>
          <a:lstStyle/>
          <a:p>
            <a:r>
              <a:rPr lang="en-US" sz="4400" dirty="0" smtClean="0">
                <a:solidFill>
                  <a:schemeClr val="tx1">
                    <a:lumMod val="75000"/>
                    <a:lumOff val="25000"/>
                  </a:schemeClr>
                </a:solidFill>
                <a:latin typeface="UTM Guanine" panose="02040603050506020204" pitchFamily="18" charset="0"/>
              </a:rPr>
              <a:t>4 </a:t>
            </a:r>
            <a:r>
              <a:rPr lang="en-US" sz="4400" dirty="0" err="1" smtClean="0">
                <a:solidFill>
                  <a:schemeClr val="tx1">
                    <a:lumMod val="75000"/>
                    <a:lumOff val="25000"/>
                  </a:schemeClr>
                </a:solidFill>
                <a:latin typeface="UTM Guanine" panose="02040603050506020204" pitchFamily="18" charset="0"/>
              </a:rPr>
              <a:t>khổ</a:t>
            </a:r>
            <a:endParaRPr lang="en-US" sz="4400" dirty="0">
              <a:solidFill>
                <a:schemeClr val="tx1">
                  <a:lumMod val="75000"/>
                  <a:lumOff val="25000"/>
                </a:schemeClr>
              </a:solidFill>
              <a:latin typeface="UTM Guanine" panose="02040603050506020204" pitchFamily="18" charset="0"/>
            </a:endParaRPr>
          </a:p>
        </p:txBody>
      </p:sp>
    </p:spTree>
    <p:extLst>
      <p:ext uri="{BB962C8B-B14F-4D97-AF65-F5344CB8AC3E}">
        <p14:creationId xmlns:p14="http://schemas.microsoft.com/office/powerpoint/2010/main" val="2602957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1000" fill="hold"/>
                                        <p:tgtEl>
                                          <p:spTgt spid="20"/>
                                        </p:tgtEl>
                                        <p:attrNameLst>
                                          <p:attrName>ppt_w</p:attrName>
                                        </p:attrNameLst>
                                      </p:cBhvr>
                                      <p:tavLst>
                                        <p:tav tm="0">
                                          <p:val>
                                            <p:fltVal val="0"/>
                                          </p:val>
                                        </p:tav>
                                        <p:tav tm="100000">
                                          <p:val>
                                            <p:strVal val="#ppt_w"/>
                                          </p:val>
                                        </p:tav>
                                      </p:tavLst>
                                    </p:anim>
                                    <p:anim calcmode="lin" valueType="num">
                                      <p:cBhvr>
                                        <p:cTn id="20" dur="1000" fill="hold"/>
                                        <p:tgtEl>
                                          <p:spTgt spid="20"/>
                                        </p:tgtEl>
                                        <p:attrNameLst>
                                          <p:attrName>ppt_h</p:attrName>
                                        </p:attrNameLst>
                                      </p:cBhvr>
                                      <p:tavLst>
                                        <p:tav tm="0">
                                          <p:val>
                                            <p:fltVal val="0"/>
                                          </p:val>
                                        </p:tav>
                                        <p:tav tm="100000">
                                          <p:val>
                                            <p:strVal val="#ppt_h"/>
                                          </p:val>
                                        </p:tav>
                                      </p:tavLst>
                                    </p:anim>
                                    <p:anim calcmode="lin" valueType="num">
                                      <p:cBhvr>
                                        <p:cTn id="21" dur="1000" fill="hold"/>
                                        <p:tgtEl>
                                          <p:spTgt spid="20"/>
                                        </p:tgtEl>
                                        <p:attrNameLst>
                                          <p:attrName>style.rotation</p:attrName>
                                        </p:attrNameLst>
                                      </p:cBhvr>
                                      <p:tavLst>
                                        <p:tav tm="0">
                                          <p:val>
                                            <p:fltVal val="90"/>
                                          </p:val>
                                        </p:tav>
                                        <p:tav tm="100000">
                                          <p:val>
                                            <p:fltVal val="0"/>
                                          </p:val>
                                        </p:tav>
                                      </p:tavLst>
                                    </p:anim>
                                    <p:animEffect transition="in" filter="fade">
                                      <p:cBhvr>
                                        <p:cTn id="22" dur="1000"/>
                                        <p:tgtEl>
                                          <p:spTgt spid="20"/>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1000" fill="hold"/>
                                        <p:tgtEl>
                                          <p:spTgt spid="21"/>
                                        </p:tgtEl>
                                        <p:attrNameLst>
                                          <p:attrName>ppt_w</p:attrName>
                                        </p:attrNameLst>
                                      </p:cBhvr>
                                      <p:tavLst>
                                        <p:tav tm="0">
                                          <p:val>
                                            <p:fltVal val="0"/>
                                          </p:val>
                                        </p:tav>
                                        <p:tav tm="100000">
                                          <p:val>
                                            <p:strVal val="#ppt_w"/>
                                          </p:val>
                                        </p:tav>
                                      </p:tavLst>
                                    </p:anim>
                                    <p:anim calcmode="lin" valueType="num">
                                      <p:cBhvr>
                                        <p:cTn id="26" dur="1000" fill="hold"/>
                                        <p:tgtEl>
                                          <p:spTgt spid="21"/>
                                        </p:tgtEl>
                                        <p:attrNameLst>
                                          <p:attrName>ppt_h</p:attrName>
                                        </p:attrNameLst>
                                      </p:cBhvr>
                                      <p:tavLst>
                                        <p:tav tm="0">
                                          <p:val>
                                            <p:fltVal val="0"/>
                                          </p:val>
                                        </p:tav>
                                        <p:tav tm="100000">
                                          <p:val>
                                            <p:strVal val="#ppt_h"/>
                                          </p:val>
                                        </p:tav>
                                      </p:tavLst>
                                    </p:anim>
                                    <p:anim calcmode="lin" valueType="num">
                                      <p:cBhvr>
                                        <p:cTn id="27" dur="1000" fill="hold"/>
                                        <p:tgtEl>
                                          <p:spTgt spid="21"/>
                                        </p:tgtEl>
                                        <p:attrNameLst>
                                          <p:attrName>style.rotation</p:attrName>
                                        </p:attrNameLst>
                                      </p:cBhvr>
                                      <p:tavLst>
                                        <p:tav tm="0">
                                          <p:val>
                                            <p:fltVal val="90"/>
                                          </p:val>
                                        </p:tav>
                                        <p:tav tm="100000">
                                          <p:val>
                                            <p:fltVal val="0"/>
                                          </p:val>
                                        </p:tav>
                                      </p:tavLst>
                                    </p:anim>
                                    <p:animEffect transition="in" filter="fade">
                                      <p:cBhvr>
                                        <p:cTn id="28" dur="1000"/>
                                        <p:tgtEl>
                                          <p:spTgt spid="21"/>
                                        </p:tgtEl>
                                      </p:cBhvr>
                                    </p:animEffect>
                                  </p:childTnLst>
                                </p:cTn>
                              </p:par>
                            </p:childTnLst>
                          </p:cTn>
                        </p:par>
                        <p:par>
                          <p:cTn id="29" fill="hold">
                            <p:stCondLst>
                              <p:cond delay="1000"/>
                            </p:stCondLst>
                            <p:childTnLst>
                              <p:par>
                                <p:cTn id="30" presetID="3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1000" fill="hold"/>
                                        <p:tgtEl>
                                          <p:spTgt spid="13"/>
                                        </p:tgtEl>
                                        <p:attrNameLst>
                                          <p:attrName>ppt_w</p:attrName>
                                        </p:attrNameLst>
                                      </p:cBhvr>
                                      <p:tavLst>
                                        <p:tav tm="0">
                                          <p:val>
                                            <p:fltVal val="0"/>
                                          </p:val>
                                        </p:tav>
                                        <p:tav tm="100000">
                                          <p:val>
                                            <p:strVal val="#ppt_w"/>
                                          </p:val>
                                        </p:tav>
                                      </p:tavLst>
                                    </p:anim>
                                    <p:anim calcmode="lin" valueType="num">
                                      <p:cBhvr>
                                        <p:cTn id="33" dur="1000" fill="hold"/>
                                        <p:tgtEl>
                                          <p:spTgt spid="13"/>
                                        </p:tgtEl>
                                        <p:attrNameLst>
                                          <p:attrName>ppt_h</p:attrName>
                                        </p:attrNameLst>
                                      </p:cBhvr>
                                      <p:tavLst>
                                        <p:tav tm="0">
                                          <p:val>
                                            <p:fltVal val="0"/>
                                          </p:val>
                                        </p:tav>
                                        <p:tav tm="100000">
                                          <p:val>
                                            <p:strVal val="#ppt_h"/>
                                          </p:val>
                                        </p:tav>
                                      </p:tavLst>
                                    </p:anim>
                                    <p:anim calcmode="lin" valueType="num">
                                      <p:cBhvr>
                                        <p:cTn id="34" dur="1000" fill="hold"/>
                                        <p:tgtEl>
                                          <p:spTgt spid="13"/>
                                        </p:tgtEl>
                                        <p:attrNameLst>
                                          <p:attrName>style.rotation</p:attrName>
                                        </p:attrNameLst>
                                      </p:cBhvr>
                                      <p:tavLst>
                                        <p:tav tm="0">
                                          <p:val>
                                            <p:fltVal val="90"/>
                                          </p:val>
                                        </p:tav>
                                        <p:tav tm="100000">
                                          <p:val>
                                            <p:fltVal val="0"/>
                                          </p:val>
                                        </p:tav>
                                      </p:tavLst>
                                    </p:anim>
                                    <p:animEffect transition="in" filter="fade">
                                      <p:cBhvr>
                                        <p:cTn id="35" dur="1000"/>
                                        <p:tgtEl>
                                          <p:spTgt spid="13"/>
                                        </p:tgtEl>
                                      </p:cBhvr>
                                    </p:animEffect>
                                  </p:childTnLst>
                                </p:cTn>
                              </p:par>
                            </p:childTnLst>
                          </p:cTn>
                        </p:par>
                        <p:par>
                          <p:cTn id="36" fill="hold">
                            <p:stCondLst>
                              <p:cond delay="2000"/>
                            </p:stCondLst>
                            <p:childTnLst>
                              <p:par>
                                <p:cTn id="37" presetID="22" presetClass="entr" presetSubtype="8"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par>
                          <p:cTn id="40" fill="hold">
                            <p:stCondLst>
                              <p:cond delay="2500"/>
                            </p:stCondLst>
                            <p:childTnLst>
                              <p:par>
                                <p:cTn id="41" presetID="31"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1000" fill="hold"/>
                                        <p:tgtEl>
                                          <p:spTgt spid="14"/>
                                        </p:tgtEl>
                                        <p:attrNameLst>
                                          <p:attrName>ppt_w</p:attrName>
                                        </p:attrNameLst>
                                      </p:cBhvr>
                                      <p:tavLst>
                                        <p:tav tm="0">
                                          <p:val>
                                            <p:fltVal val="0"/>
                                          </p:val>
                                        </p:tav>
                                        <p:tav tm="100000">
                                          <p:val>
                                            <p:strVal val="#ppt_w"/>
                                          </p:val>
                                        </p:tav>
                                      </p:tavLst>
                                    </p:anim>
                                    <p:anim calcmode="lin" valueType="num">
                                      <p:cBhvr>
                                        <p:cTn id="44" dur="1000" fill="hold"/>
                                        <p:tgtEl>
                                          <p:spTgt spid="14"/>
                                        </p:tgtEl>
                                        <p:attrNameLst>
                                          <p:attrName>ppt_h</p:attrName>
                                        </p:attrNameLst>
                                      </p:cBhvr>
                                      <p:tavLst>
                                        <p:tav tm="0">
                                          <p:val>
                                            <p:fltVal val="0"/>
                                          </p:val>
                                        </p:tav>
                                        <p:tav tm="100000">
                                          <p:val>
                                            <p:strVal val="#ppt_h"/>
                                          </p:val>
                                        </p:tav>
                                      </p:tavLst>
                                    </p:anim>
                                    <p:anim calcmode="lin" valueType="num">
                                      <p:cBhvr>
                                        <p:cTn id="45" dur="1000" fill="hold"/>
                                        <p:tgtEl>
                                          <p:spTgt spid="14"/>
                                        </p:tgtEl>
                                        <p:attrNameLst>
                                          <p:attrName>style.rotation</p:attrName>
                                        </p:attrNameLst>
                                      </p:cBhvr>
                                      <p:tavLst>
                                        <p:tav tm="0">
                                          <p:val>
                                            <p:fltVal val="90"/>
                                          </p:val>
                                        </p:tav>
                                        <p:tav tm="100000">
                                          <p:val>
                                            <p:fltVal val="0"/>
                                          </p:val>
                                        </p:tav>
                                      </p:tavLst>
                                    </p:anim>
                                    <p:animEffect transition="in" filter="fade">
                                      <p:cBhvr>
                                        <p:cTn id="46" dur="1000"/>
                                        <p:tgtEl>
                                          <p:spTgt spid="14"/>
                                        </p:tgtEl>
                                      </p:cBhvr>
                                    </p:animEffect>
                                  </p:childTnLst>
                                </p:cTn>
                              </p:par>
                            </p:childTnLst>
                          </p:cTn>
                        </p:par>
                        <p:par>
                          <p:cTn id="47" fill="hold">
                            <p:stCondLst>
                              <p:cond delay="3500"/>
                            </p:stCondLst>
                            <p:childTnLst>
                              <p:par>
                                <p:cTn id="48" presetID="22" presetClass="entr" presetSubtype="8" fill="hold" grpId="0" nodeType="after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left)">
                                      <p:cBhvr>
                                        <p:cTn id="50" dur="500"/>
                                        <p:tgtEl>
                                          <p:spTgt spid="8"/>
                                        </p:tgtEl>
                                      </p:cBhvr>
                                    </p:animEffect>
                                  </p:childTnLst>
                                </p:cTn>
                              </p:par>
                            </p:childTnLst>
                          </p:cTn>
                        </p:par>
                        <p:par>
                          <p:cTn id="51" fill="hold">
                            <p:stCondLst>
                              <p:cond delay="4000"/>
                            </p:stCondLst>
                            <p:childTnLst>
                              <p:par>
                                <p:cTn id="52" presetID="31" presetClass="entr" presetSubtype="0" fill="hold" nodeType="after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p:cTn id="54" dur="1000" fill="hold"/>
                                        <p:tgtEl>
                                          <p:spTgt spid="15"/>
                                        </p:tgtEl>
                                        <p:attrNameLst>
                                          <p:attrName>ppt_w</p:attrName>
                                        </p:attrNameLst>
                                      </p:cBhvr>
                                      <p:tavLst>
                                        <p:tav tm="0">
                                          <p:val>
                                            <p:fltVal val="0"/>
                                          </p:val>
                                        </p:tav>
                                        <p:tav tm="100000">
                                          <p:val>
                                            <p:strVal val="#ppt_w"/>
                                          </p:val>
                                        </p:tav>
                                      </p:tavLst>
                                    </p:anim>
                                    <p:anim calcmode="lin" valueType="num">
                                      <p:cBhvr>
                                        <p:cTn id="55" dur="1000" fill="hold"/>
                                        <p:tgtEl>
                                          <p:spTgt spid="15"/>
                                        </p:tgtEl>
                                        <p:attrNameLst>
                                          <p:attrName>ppt_h</p:attrName>
                                        </p:attrNameLst>
                                      </p:cBhvr>
                                      <p:tavLst>
                                        <p:tav tm="0">
                                          <p:val>
                                            <p:fltVal val="0"/>
                                          </p:val>
                                        </p:tav>
                                        <p:tav tm="100000">
                                          <p:val>
                                            <p:strVal val="#ppt_h"/>
                                          </p:val>
                                        </p:tav>
                                      </p:tavLst>
                                    </p:anim>
                                    <p:anim calcmode="lin" valueType="num">
                                      <p:cBhvr>
                                        <p:cTn id="56" dur="1000" fill="hold"/>
                                        <p:tgtEl>
                                          <p:spTgt spid="15"/>
                                        </p:tgtEl>
                                        <p:attrNameLst>
                                          <p:attrName>style.rotation</p:attrName>
                                        </p:attrNameLst>
                                      </p:cBhvr>
                                      <p:tavLst>
                                        <p:tav tm="0">
                                          <p:val>
                                            <p:fltVal val="90"/>
                                          </p:val>
                                        </p:tav>
                                        <p:tav tm="100000">
                                          <p:val>
                                            <p:fltVal val="0"/>
                                          </p:val>
                                        </p:tav>
                                      </p:tavLst>
                                    </p:anim>
                                    <p:animEffect transition="in" filter="fade">
                                      <p:cBhvr>
                                        <p:cTn id="57" dur="1000"/>
                                        <p:tgtEl>
                                          <p:spTgt spid="15"/>
                                        </p:tgtEl>
                                      </p:cBhvr>
                                    </p:animEffect>
                                  </p:childTnLst>
                                </p:cTn>
                              </p:par>
                            </p:childTnLst>
                          </p:cTn>
                        </p:par>
                        <p:par>
                          <p:cTn id="58" fill="hold">
                            <p:stCondLst>
                              <p:cond delay="5000"/>
                            </p:stCondLst>
                            <p:childTnLst>
                              <p:par>
                                <p:cTn id="59" presetID="22" presetClass="entr" presetSubtype="8" fill="hold" grpId="0" nodeType="after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wipe(left)">
                                      <p:cBhvr>
                                        <p:cTn id="61" dur="500"/>
                                        <p:tgtEl>
                                          <p:spTgt spid="9"/>
                                        </p:tgtEl>
                                      </p:cBhvr>
                                    </p:animEffect>
                                  </p:childTnLst>
                                </p:cTn>
                              </p:par>
                            </p:childTnLst>
                          </p:cTn>
                        </p:par>
                        <p:par>
                          <p:cTn id="62" fill="hold">
                            <p:stCondLst>
                              <p:cond delay="5500"/>
                            </p:stCondLst>
                            <p:childTnLst>
                              <p:par>
                                <p:cTn id="63" presetID="31" presetClass="entr" presetSubtype="0" fill="hold" nodeType="after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p:cTn id="65" dur="1000" fill="hold"/>
                                        <p:tgtEl>
                                          <p:spTgt spid="16"/>
                                        </p:tgtEl>
                                        <p:attrNameLst>
                                          <p:attrName>ppt_w</p:attrName>
                                        </p:attrNameLst>
                                      </p:cBhvr>
                                      <p:tavLst>
                                        <p:tav tm="0">
                                          <p:val>
                                            <p:fltVal val="0"/>
                                          </p:val>
                                        </p:tav>
                                        <p:tav tm="100000">
                                          <p:val>
                                            <p:strVal val="#ppt_w"/>
                                          </p:val>
                                        </p:tav>
                                      </p:tavLst>
                                    </p:anim>
                                    <p:anim calcmode="lin" valueType="num">
                                      <p:cBhvr>
                                        <p:cTn id="66" dur="1000" fill="hold"/>
                                        <p:tgtEl>
                                          <p:spTgt spid="16"/>
                                        </p:tgtEl>
                                        <p:attrNameLst>
                                          <p:attrName>ppt_h</p:attrName>
                                        </p:attrNameLst>
                                      </p:cBhvr>
                                      <p:tavLst>
                                        <p:tav tm="0">
                                          <p:val>
                                            <p:fltVal val="0"/>
                                          </p:val>
                                        </p:tav>
                                        <p:tav tm="100000">
                                          <p:val>
                                            <p:strVal val="#ppt_h"/>
                                          </p:val>
                                        </p:tav>
                                      </p:tavLst>
                                    </p:anim>
                                    <p:anim calcmode="lin" valueType="num">
                                      <p:cBhvr>
                                        <p:cTn id="67" dur="1000" fill="hold"/>
                                        <p:tgtEl>
                                          <p:spTgt spid="16"/>
                                        </p:tgtEl>
                                        <p:attrNameLst>
                                          <p:attrName>style.rotation</p:attrName>
                                        </p:attrNameLst>
                                      </p:cBhvr>
                                      <p:tavLst>
                                        <p:tav tm="0">
                                          <p:val>
                                            <p:fltVal val="90"/>
                                          </p:val>
                                        </p:tav>
                                        <p:tav tm="100000">
                                          <p:val>
                                            <p:fltVal val="0"/>
                                          </p:val>
                                        </p:tav>
                                      </p:tavLst>
                                    </p:anim>
                                    <p:animEffect transition="in" filter="fade">
                                      <p:cBhvr>
                                        <p:cTn id="68" dur="1000"/>
                                        <p:tgtEl>
                                          <p:spTgt spid="16"/>
                                        </p:tgtEl>
                                      </p:cBhvr>
                                    </p:animEffect>
                                  </p:childTnLst>
                                </p:cTn>
                              </p:par>
                            </p:childTnLst>
                          </p:cTn>
                        </p:par>
                        <p:par>
                          <p:cTn id="69" fill="hold">
                            <p:stCondLst>
                              <p:cond delay="6500"/>
                            </p:stCondLst>
                            <p:childTnLst>
                              <p:par>
                                <p:cTn id="70" presetID="22" presetClass="entr" presetSubtype="8" fill="hold" grpId="0" nodeType="after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left)">
                                      <p:cBhvr>
                                        <p:cTn id="7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animBg="1"/>
      <p:bldP spid="9" grpId="0" animBg="1"/>
      <p:bldP spid="10" grpId="0" animBg="1"/>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96235" y="145858"/>
            <a:ext cx="11823487" cy="6574314"/>
          </a:xfrm>
          <a:prstGeom prst="rect">
            <a:avLst/>
          </a:prstGeom>
          <a:solidFill>
            <a:schemeClr val="bg1">
              <a:alpha val="99000"/>
            </a:schemeClr>
          </a:solidFill>
          <a:ln>
            <a:solidFill>
              <a:schemeClr val="tx1">
                <a:lumMod val="75000"/>
                <a:lumOff val="2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571999" y="145858"/>
            <a:ext cx="2903621" cy="584775"/>
          </a:xfrm>
          <a:prstGeom prst="rect">
            <a:avLst/>
          </a:prstGeom>
          <a:noFill/>
        </p:spPr>
        <p:txBody>
          <a:bodyPr wrap="square" rtlCol="0">
            <a:spAutoFit/>
          </a:bodyPr>
          <a:lstStyle/>
          <a:p>
            <a:r>
              <a:rPr lang="en-US" sz="3200" b="1" smtClean="0">
                <a:solidFill>
                  <a:srgbClr val="E53B8C"/>
                </a:solidFill>
                <a:latin typeface="UTM Avo" panose="02040603050506020204" pitchFamily="18" charset="0"/>
              </a:rPr>
              <a:t>Về thăm quê</a:t>
            </a:r>
            <a:endParaRPr lang="en-US" sz="3200" b="1">
              <a:solidFill>
                <a:srgbClr val="E53B8C"/>
              </a:solidFill>
              <a:latin typeface="UTM Avo" panose="02040603050506020204" pitchFamily="18" charset="0"/>
            </a:endParaRPr>
          </a:p>
        </p:txBody>
      </p:sp>
      <p:sp>
        <p:nvSpPr>
          <p:cNvPr id="8" name="TextBox 7"/>
          <p:cNvSpPr txBox="1"/>
          <p:nvPr/>
        </p:nvSpPr>
        <p:spPr>
          <a:xfrm>
            <a:off x="1018370" y="937700"/>
            <a:ext cx="4841009" cy="1938992"/>
          </a:xfrm>
          <a:prstGeom prst="rect">
            <a:avLst/>
          </a:prstGeom>
          <a:noFill/>
        </p:spPr>
        <p:txBody>
          <a:bodyPr wrap="square" rtlCol="0">
            <a:spAutoFit/>
          </a:bodyPr>
          <a:lstStyle/>
          <a:p>
            <a:r>
              <a:rPr lang="en-US" sz="3000" dirty="0" err="1" smtClean="0">
                <a:solidFill>
                  <a:srgbClr val="E53B8C"/>
                </a:solidFill>
                <a:latin typeface="Cambria" panose="02040503050406030204" pitchFamily="18" charset="0"/>
                <a:ea typeface="Cambria" panose="02040503050406030204" pitchFamily="18" charset="0"/>
              </a:rPr>
              <a:t>Nghỉ</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hè</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em</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thích</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nhất</a:t>
            </a:r>
            <a:endParaRPr lang="en-US" sz="3000" dirty="0" smtClean="0">
              <a:solidFill>
                <a:srgbClr val="E53B8C"/>
              </a:solidFill>
              <a:latin typeface="Cambria" panose="02040503050406030204" pitchFamily="18" charset="0"/>
              <a:ea typeface="Cambria" panose="02040503050406030204" pitchFamily="18" charset="0"/>
            </a:endParaRPr>
          </a:p>
          <a:p>
            <a:r>
              <a:rPr lang="en-US" sz="3000" dirty="0" err="1" smtClean="0">
                <a:solidFill>
                  <a:srgbClr val="E53B8C"/>
                </a:solidFill>
                <a:latin typeface="Cambria" panose="02040503050406030204" pitchFamily="18" charset="0"/>
                <a:ea typeface="Cambria" panose="02040503050406030204" pitchFamily="18" charset="0"/>
              </a:rPr>
              <a:t>Được</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theo</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mẹ</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về</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quê</a:t>
            </a:r>
            <a:endParaRPr lang="en-US" sz="3000" dirty="0" smtClean="0">
              <a:solidFill>
                <a:srgbClr val="E53B8C"/>
              </a:solidFill>
              <a:latin typeface="Cambria" panose="02040503050406030204" pitchFamily="18" charset="0"/>
              <a:ea typeface="Cambria" panose="02040503050406030204" pitchFamily="18" charset="0"/>
            </a:endParaRPr>
          </a:p>
          <a:p>
            <a:r>
              <a:rPr lang="en-US" sz="3000" dirty="0" err="1" smtClean="0">
                <a:solidFill>
                  <a:srgbClr val="E53B8C"/>
                </a:solidFill>
                <a:latin typeface="Cambria" panose="02040503050406030204" pitchFamily="18" charset="0"/>
                <a:ea typeface="Cambria" panose="02040503050406030204" pitchFamily="18" charset="0"/>
              </a:rPr>
              <a:t>Bà</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em</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cũng</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mừng</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ghê</a:t>
            </a:r>
            <a:endParaRPr lang="en-US" sz="3000" dirty="0" smtClean="0">
              <a:solidFill>
                <a:srgbClr val="E53B8C"/>
              </a:solidFill>
              <a:latin typeface="Cambria" panose="02040503050406030204" pitchFamily="18" charset="0"/>
              <a:ea typeface="Cambria" panose="02040503050406030204" pitchFamily="18" charset="0"/>
            </a:endParaRPr>
          </a:p>
          <a:p>
            <a:r>
              <a:rPr lang="en-US" sz="3000" dirty="0" err="1" smtClean="0">
                <a:solidFill>
                  <a:srgbClr val="E53B8C"/>
                </a:solidFill>
                <a:latin typeface="Cambria" panose="02040503050406030204" pitchFamily="18" charset="0"/>
                <a:ea typeface="Cambria" panose="02040503050406030204" pitchFamily="18" charset="0"/>
              </a:rPr>
              <a:t>Khi</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thấy</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em</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vào</a:t>
            </a:r>
            <a:r>
              <a:rPr lang="en-US" sz="3000" dirty="0" smtClean="0">
                <a:solidFill>
                  <a:srgbClr val="E53B8C"/>
                </a:solidFill>
                <a:latin typeface="Cambria" panose="02040503050406030204" pitchFamily="18" charset="0"/>
                <a:ea typeface="Cambria" panose="02040503050406030204" pitchFamily="18" charset="0"/>
              </a:rPr>
              <a:t> </a:t>
            </a:r>
            <a:r>
              <a:rPr lang="en-US" sz="3000" dirty="0" err="1" smtClean="0">
                <a:solidFill>
                  <a:srgbClr val="E53B8C"/>
                </a:solidFill>
                <a:latin typeface="Cambria" panose="02040503050406030204" pitchFamily="18" charset="0"/>
                <a:ea typeface="Cambria" panose="02040503050406030204" pitchFamily="18" charset="0"/>
              </a:rPr>
              <a:t>ngõ</a:t>
            </a:r>
            <a:r>
              <a:rPr lang="en-US" sz="3000" dirty="0" smtClean="0">
                <a:solidFill>
                  <a:srgbClr val="E53B8C"/>
                </a:solidFill>
                <a:latin typeface="Cambria" panose="02040503050406030204" pitchFamily="18" charset="0"/>
                <a:ea typeface="Cambria" panose="02040503050406030204" pitchFamily="18" charset="0"/>
              </a:rPr>
              <a:t>.</a:t>
            </a:r>
            <a:endParaRPr lang="en-US" sz="3000" dirty="0">
              <a:solidFill>
                <a:srgbClr val="E53B8C"/>
              </a:solidFill>
              <a:latin typeface="Cambria" panose="02040503050406030204" pitchFamily="18" charset="0"/>
              <a:ea typeface="Cambria" panose="02040503050406030204" pitchFamily="18" charset="0"/>
            </a:endParaRPr>
          </a:p>
        </p:txBody>
      </p:sp>
      <p:sp>
        <p:nvSpPr>
          <p:cNvPr id="9" name="TextBox 8"/>
          <p:cNvSpPr txBox="1"/>
          <p:nvPr/>
        </p:nvSpPr>
        <p:spPr>
          <a:xfrm>
            <a:off x="1018369" y="2884237"/>
            <a:ext cx="4841009" cy="1938992"/>
          </a:xfrm>
          <a:prstGeom prst="rect">
            <a:avLst/>
          </a:prstGeom>
          <a:noFill/>
        </p:spPr>
        <p:txBody>
          <a:bodyPr wrap="square" rtlCol="0">
            <a:spAutoFit/>
          </a:bodyPr>
          <a:lstStyle/>
          <a:p>
            <a:r>
              <a:rPr lang="en-US" sz="3000" smtClean="0">
                <a:solidFill>
                  <a:srgbClr val="0070C0"/>
                </a:solidFill>
                <a:latin typeface="Cambria" panose="02040503050406030204" pitchFamily="18" charset="0"/>
                <a:ea typeface="Cambria" panose="02040503050406030204" pitchFamily="18" charset="0"/>
              </a:rPr>
              <a:t>Mảnh vườn quê bé nhỏ</a:t>
            </a:r>
          </a:p>
          <a:p>
            <a:r>
              <a:rPr lang="en-US" sz="3000" smtClean="0">
                <a:solidFill>
                  <a:srgbClr val="0070C0"/>
                </a:solidFill>
                <a:latin typeface="Cambria" panose="02040503050406030204" pitchFamily="18" charset="0"/>
                <a:ea typeface="Cambria" panose="02040503050406030204" pitchFamily="18" charset="0"/>
              </a:rPr>
              <a:t>Bao nhiêu là thứ cây</a:t>
            </a:r>
          </a:p>
          <a:p>
            <a:r>
              <a:rPr lang="en-US" sz="3000" smtClean="0">
                <a:solidFill>
                  <a:srgbClr val="0070C0"/>
                </a:solidFill>
                <a:latin typeface="Cambria" panose="02040503050406030204" pitchFamily="18" charset="0"/>
                <a:ea typeface="Cambria" panose="02040503050406030204" pitchFamily="18" charset="0"/>
              </a:rPr>
              <a:t>Bà mỗi năm mỗi gầy</a:t>
            </a:r>
          </a:p>
          <a:p>
            <a:r>
              <a:rPr lang="en-US" sz="3000" smtClean="0">
                <a:solidFill>
                  <a:srgbClr val="0070C0"/>
                </a:solidFill>
                <a:latin typeface="Cambria" panose="02040503050406030204" pitchFamily="18" charset="0"/>
                <a:ea typeface="Cambria" panose="02040503050406030204" pitchFamily="18" charset="0"/>
              </a:rPr>
              <a:t>Chắc bà luôn vất vả.</a:t>
            </a:r>
            <a:endParaRPr lang="en-US" sz="3000">
              <a:solidFill>
                <a:srgbClr val="0070C0"/>
              </a:solidFill>
              <a:latin typeface="Cambria" panose="02040503050406030204" pitchFamily="18" charset="0"/>
              <a:ea typeface="Cambria" panose="02040503050406030204" pitchFamily="18" charset="0"/>
            </a:endParaRPr>
          </a:p>
        </p:txBody>
      </p:sp>
      <p:sp>
        <p:nvSpPr>
          <p:cNvPr id="10" name="TextBox 9"/>
          <p:cNvSpPr txBox="1"/>
          <p:nvPr/>
        </p:nvSpPr>
        <p:spPr>
          <a:xfrm>
            <a:off x="1018369" y="4859086"/>
            <a:ext cx="4841009" cy="1938992"/>
          </a:xfrm>
          <a:prstGeom prst="rect">
            <a:avLst/>
          </a:prstGeom>
          <a:noFill/>
        </p:spPr>
        <p:txBody>
          <a:bodyPr wrap="square" rtlCol="0">
            <a:spAutoFit/>
          </a:bodyPr>
          <a:lstStyle/>
          <a:p>
            <a:r>
              <a:rPr lang="en-US" sz="3000" dirty="0" err="1" smtClean="0">
                <a:solidFill>
                  <a:srgbClr val="FF6600"/>
                </a:solidFill>
                <a:latin typeface="Cambria" panose="02040503050406030204" pitchFamily="18" charset="0"/>
                <a:ea typeface="Cambria" panose="02040503050406030204" pitchFamily="18" charset="0"/>
              </a:rPr>
              <a:t>Vườn</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bà</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có</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nhiều</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quả</a:t>
            </a:r>
            <a:r>
              <a:rPr lang="en-US" sz="3000" dirty="0" smtClean="0">
                <a:solidFill>
                  <a:srgbClr val="FF6600"/>
                </a:solidFill>
                <a:latin typeface="Cambria" panose="02040503050406030204" pitchFamily="18" charset="0"/>
                <a:ea typeface="Cambria" panose="02040503050406030204" pitchFamily="18" charset="0"/>
              </a:rPr>
              <a:t> </a:t>
            </a:r>
          </a:p>
          <a:p>
            <a:r>
              <a:rPr lang="en-US" sz="3000" dirty="0" err="1" smtClean="0">
                <a:solidFill>
                  <a:srgbClr val="FF6600"/>
                </a:solidFill>
                <a:latin typeface="Cambria" panose="02040503050406030204" pitchFamily="18" charset="0"/>
                <a:ea typeface="Cambria" panose="02040503050406030204" pitchFamily="18" charset="0"/>
              </a:rPr>
              <a:t>Chẳng</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mấy</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lúc</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bà</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ăn</a:t>
            </a:r>
            <a:endParaRPr lang="en-US" sz="3000" dirty="0" smtClean="0">
              <a:solidFill>
                <a:srgbClr val="FF6600"/>
              </a:solidFill>
              <a:latin typeface="Cambria" panose="02040503050406030204" pitchFamily="18" charset="0"/>
              <a:ea typeface="Cambria" panose="02040503050406030204" pitchFamily="18" charset="0"/>
            </a:endParaRPr>
          </a:p>
          <a:p>
            <a:r>
              <a:rPr lang="en-US" sz="3000" dirty="0" err="1" smtClean="0">
                <a:solidFill>
                  <a:srgbClr val="FF6600"/>
                </a:solidFill>
                <a:latin typeface="Cambria" panose="02040503050406030204" pitchFamily="18" charset="0"/>
                <a:ea typeface="Cambria" panose="02040503050406030204" pitchFamily="18" charset="0"/>
              </a:rPr>
              <a:t>Bà</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bảo</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thích</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để</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dành</a:t>
            </a:r>
            <a:endParaRPr lang="en-US" sz="3000" dirty="0" smtClean="0">
              <a:solidFill>
                <a:srgbClr val="FF6600"/>
              </a:solidFill>
              <a:latin typeface="Cambria" panose="02040503050406030204" pitchFamily="18" charset="0"/>
              <a:ea typeface="Cambria" panose="02040503050406030204" pitchFamily="18" charset="0"/>
            </a:endParaRPr>
          </a:p>
          <a:p>
            <a:r>
              <a:rPr lang="en-US" sz="3000" dirty="0" smtClean="0">
                <a:solidFill>
                  <a:srgbClr val="FF6600"/>
                </a:solidFill>
                <a:latin typeface="Cambria" panose="02040503050406030204" pitchFamily="18" charset="0"/>
                <a:ea typeface="Cambria" panose="02040503050406030204" pitchFamily="18" charset="0"/>
              </a:rPr>
              <a:t>Cho </a:t>
            </a:r>
            <a:r>
              <a:rPr lang="en-US" sz="3000" dirty="0" err="1" smtClean="0">
                <a:solidFill>
                  <a:srgbClr val="FF6600"/>
                </a:solidFill>
                <a:latin typeface="Cambria" panose="02040503050406030204" pitchFamily="18" charset="0"/>
                <a:ea typeface="Cambria" panose="02040503050406030204" pitchFamily="18" charset="0"/>
              </a:rPr>
              <a:t>cháu</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về</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ra</a:t>
            </a:r>
            <a:r>
              <a:rPr lang="en-US" sz="3000" dirty="0" smtClean="0">
                <a:solidFill>
                  <a:srgbClr val="FF6600"/>
                </a:solidFill>
                <a:latin typeface="Cambria" panose="02040503050406030204" pitchFamily="18" charset="0"/>
                <a:ea typeface="Cambria" panose="02040503050406030204" pitchFamily="18" charset="0"/>
              </a:rPr>
              <a:t> </a:t>
            </a:r>
            <a:r>
              <a:rPr lang="en-US" sz="3000" dirty="0" err="1" smtClean="0">
                <a:solidFill>
                  <a:srgbClr val="FF6600"/>
                </a:solidFill>
                <a:latin typeface="Cambria" panose="02040503050406030204" pitchFamily="18" charset="0"/>
                <a:ea typeface="Cambria" panose="02040503050406030204" pitchFamily="18" charset="0"/>
              </a:rPr>
              <a:t>hái</a:t>
            </a:r>
            <a:r>
              <a:rPr lang="en-US" sz="3000" dirty="0" smtClean="0">
                <a:solidFill>
                  <a:srgbClr val="FF6600"/>
                </a:solidFill>
                <a:latin typeface="Cambria" panose="02040503050406030204" pitchFamily="18" charset="0"/>
                <a:ea typeface="Cambria" panose="02040503050406030204" pitchFamily="18" charset="0"/>
              </a:rPr>
              <a:t>.</a:t>
            </a:r>
            <a:endParaRPr lang="en-US" sz="3000" dirty="0">
              <a:solidFill>
                <a:srgbClr val="FF6600"/>
              </a:solidFill>
              <a:latin typeface="Cambria" panose="02040503050406030204" pitchFamily="18" charset="0"/>
              <a:ea typeface="Cambria" panose="02040503050406030204" pitchFamily="18" charset="0"/>
            </a:endParaRPr>
          </a:p>
        </p:txBody>
      </p:sp>
      <p:sp>
        <p:nvSpPr>
          <p:cNvPr id="11" name="TextBox 10"/>
          <p:cNvSpPr txBox="1"/>
          <p:nvPr/>
        </p:nvSpPr>
        <p:spPr>
          <a:xfrm>
            <a:off x="5361182" y="618568"/>
            <a:ext cx="1187116" cy="461665"/>
          </a:xfrm>
          <a:prstGeom prst="rect">
            <a:avLst/>
          </a:prstGeom>
          <a:noFill/>
        </p:spPr>
        <p:txBody>
          <a:bodyPr wrap="square" rtlCol="0">
            <a:spAutoFit/>
          </a:bodyPr>
          <a:lstStyle/>
          <a:p>
            <a:r>
              <a:rPr lang="en-US" sz="2400" smtClean="0"/>
              <a:t>(Trích)</a:t>
            </a:r>
            <a:endParaRPr lang="en-US" sz="2400"/>
          </a:p>
        </p:txBody>
      </p:sp>
      <p:sp>
        <p:nvSpPr>
          <p:cNvPr id="12" name="TextBox 11"/>
          <p:cNvSpPr txBox="1"/>
          <p:nvPr/>
        </p:nvSpPr>
        <p:spPr>
          <a:xfrm>
            <a:off x="6170840" y="1075871"/>
            <a:ext cx="5550436" cy="2862322"/>
          </a:xfrm>
          <a:prstGeom prst="rect">
            <a:avLst/>
          </a:prstGeom>
          <a:noFill/>
        </p:spPr>
        <p:txBody>
          <a:bodyPr wrap="square" rtlCol="0">
            <a:spAutoFit/>
          </a:bodyPr>
          <a:lstStyle/>
          <a:p>
            <a:r>
              <a:rPr lang="en-US" sz="3000" dirty="0" err="1" smtClean="0">
                <a:solidFill>
                  <a:srgbClr val="008000"/>
                </a:solidFill>
                <a:latin typeface="Cambria" panose="02040503050406030204" pitchFamily="18" charset="0"/>
                <a:ea typeface="Cambria" panose="02040503050406030204" pitchFamily="18" charset="0"/>
              </a:rPr>
              <a:t>Em</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mồ</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hôi</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nhễ</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nhại</a:t>
            </a:r>
            <a:endParaRPr lang="en-US" sz="3000" dirty="0" smtClean="0">
              <a:solidFill>
                <a:srgbClr val="008000"/>
              </a:solidFill>
              <a:latin typeface="Cambria" panose="02040503050406030204" pitchFamily="18" charset="0"/>
              <a:ea typeface="Cambria" panose="02040503050406030204" pitchFamily="18" charset="0"/>
            </a:endParaRPr>
          </a:p>
          <a:p>
            <a:r>
              <a:rPr lang="en-US" sz="3000" dirty="0" err="1" smtClean="0">
                <a:solidFill>
                  <a:srgbClr val="008000"/>
                </a:solidFill>
                <a:latin typeface="Cambria" panose="02040503050406030204" pitchFamily="18" charset="0"/>
                <a:ea typeface="Cambria" panose="02040503050406030204" pitchFamily="18" charset="0"/>
              </a:rPr>
              <a:t>Bà</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theo</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quạt</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liền</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tay</a:t>
            </a:r>
            <a:endParaRPr lang="en-US" sz="3000" dirty="0" smtClean="0">
              <a:solidFill>
                <a:srgbClr val="008000"/>
              </a:solidFill>
              <a:latin typeface="Cambria" panose="02040503050406030204" pitchFamily="18" charset="0"/>
              <a:ea typeface="Cambria" panose="02040503050406030204" pitchFamily="18" charset="0"/>
            </a:endParaRPr>
          </a:p>
          <a:p>
            <a:r>
              <a:rPr lang="en-US" sz="3000" dirty="0" err="1" smtClean="0">
                <a:solidFill>
                  <a:srgbClr val="008000"/>
                </a:solidFill>
                <a:latin typeface="Cambria" panose="02040503050406030204" pitchFamily="18" charset="0"/>
                <a:ea typeface="Cambria" panose="02040503050406030204" pitchFamily="18" charset="0"/>
              </a:rPr>
              <a:t>Từ</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tay</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bà</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gió</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đến</a:t>
            </a:r>
            <a:endParaRPr lang="en-US" sz="3000" dirty="0" smtClean="0">
              <a:solidFill>
                <a:srgbClr val="008000"/>
              </a:solidFill>
              <a:latin typeface="Cambria" panose="02040503050406030204" pitchFamily="18" charset="0"/>
              <a:ea typeface="Cambria" panose="02040503050406030204" pitchFamily="18" charset="0"/>
            </a:endParaRPr>
          </a:p>
          <a:p>
            <a:r>
              <a:rPr lang="en-US" sz="3000" dirty="0" err="1" smtClean="0">
                <a:solidFill>
                  <a:srgbClr val="008000"/>
                </a:solidFill>
                <a:latin typeface="Cambria" panose="02040503050406030204" pitchFamily="18" charset="0"/>
                <a:ea typeface="Cambria" panose="02040503050406030204" pitchFamily="18" charset="0"/>
              </a:rPr>
              <a:t>Thơm</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bao</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hương</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quả</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vườn</a:t>
            </a:r>
            <a:endParaRPr lang="en-US" sz="3000" dirty="0" smtClean="0">
              <a:solidFill>
                <a:srgbClr val="008000"/>
              </a:solidFill>
              <a:latin typeface="Cambria" panose="02040503050406030204" pitchFamily="18" charset="0"/>
              <a:ea typeface="Cambria" panose="02040503050406030204" pitchFamily="18" charset="0"/>
            </a:endParaRPr>
          </a:p>
          <a:p>
            <a:r>
              <a:rPr lang="en-US" sz="3000" dirty="0" err="1" smtClean="0">
                <a:solidFill>
                  <a:srgbClr val="008000"/>
                </a:solidFill>
                <a:latin typeface="Cambria" panose="02040503050406030204" pitchFamily="18" charset="0"/>
                <a:ea typeface="Cambria" panose="02040503050406030204" pitchFamily="18" charset="0"/>
              </a:rPr>
              <a:t>Thoáng</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nghe</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bà</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kể</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chuyện</a:t>
            </a:r>
            <a:endParaRPr lang="en-US" sz="3000" dirty="0" smtClean="0">
              <a:solidFill>
                <a:srgbClr val="008000"/>
              </a:solidFill>
              <a:latin typeface="Cambria" panose="02040503050406030204" pitchFamily="18" charset="0"/>
              <a:ea typeface="Cambria" panose="02040503050406030204" pitchFamily="18" charset="0"/>
            </a:endParaRPr>
          </a:p>
          <a:p>
            <a:r>
              <a:rPr lang="en-US" sz="3000" dirty="0" err="1" smtClean="0">
                <a:solidFill>
                  <a:srgbClr val="008000"/>
                </a:solidFill>
                <a:latin typeface="Cambria" panose="02040503050406030204" pitchFamily="18" charset="0"/>
                <a:ea typeface="Cambria" panose="02040503050406030204" pitchFamily="18" charset="0"/>
              </a:rPr>
              <a:t>Gió</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thơm</a:t>
            </a:r>
            <a:r>
              <a:rPr lang="en-US" sz="3000" dirty="0" smtClean="0">
                <a:solidFill>
                  <a:srgbClr val="008000"/>
                </a:solidFill>
                <a:latin typeface="Cambria" panose="02040503050406030204" pitchFamily="18" charset="0"/>
                <a:ea typeface="Cambria" panose="02040503050406030204" pitchFamily="18" charset="0"/>
              </a:rPr>
              <a:t> say </a:t>
            </a:r>
            <a:r>
              <a:rPr lang="en-US" sz="3000" dirty="0" err="1" smtClean="0">
                <a:solidFill>
                  <a:srgbClr val="008000"/>
                </a:solidFill>
                <a:latin typeface="Cambria" panose="02040503050406030204" pitchFamily="18" charset="0"/>
                <a:ea typeface="Cambria" panose="02040503050406030204" pitchFamily="18" charset="0"/>
              </a:rPr>
              <a:t>chập</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chờn</a:t>
            </a:r>
            <a:r>
              <a:rPr lang="en-US" sz="3000" dirty="0" smtClean="0">
                <a:solidFill>
                  <a:srgbClr val="008000"/>
                </a:solidFill>
                <a:latin typeface="Cambria" panose="02040503050406030204" pitchFamily="18" charset="0"/>
                <a:ea typeface="Cambria" panose="02040503050406030204" pitchFamily="18" charset="0"/>
              </a:rPr>
              <a:t>.</a:t>
            </a:r>
            <a:endParaRPr lang="en-US" sz="3000" dirty="0">
              <a:solidFill>
                <a:srgbClr val="008000"/>
              </a:solidFill>
              <a:latin typeface="Cambria" panose="02040503050406030204" pitchFamily="18" charset="0"/>
              <a:ea typeface="Cambria" panose="02040503050406030204" pitchFamily="18" charset="0"/>
            </a:endParaRPr>
          </a:p>
        </p:txBody>
      </p:sp>
      <p:sp>
        <p:nvSpPr>
          <p:cNvPr id="13" name="TextBox 12"/>
          <p:cNvSpPr txBox="1"/>
          <p:nvPr/>
        </p:nvSpPr>
        <p:spPr>
          <a:xfrm>
            <a:off x="8811126" y="4009330"/>
            <a:ext cx="2518611" cy="523220"/>
          </a:xfrm>
          <a:prstGeom prst="rect">
            <a:avLst/>
          </a:prstGeom>
          <a:noFill/>
        </p:spPr>
        <p:txBody>
          <a:bodyPr wrap="square" rtlCol="0">
            <a:spAutoFit/>
          </a:bodyPr>
          <a:lstStyle/>
          <a:p>
            <a:r>
              <a:rPr lang="en-US" sz="2800" smtClean="0">
                <a:latin typeface="UTM Avo" panose="02040603050506020204" pitchFamily="18" charset="0"/>
              </a:rPr>
              <a:t>(Xuân Hoài)</a:t>
            </a:r>
            <a:endParaRPr lang="en-US" sz="2800">
              <a:latin typeface="UTM Avo" panose="02040603050506020204" pitchFamily="18" charset="0"/>
            </a:endParaRPr>
          </a:p>
        </p:txBody>
      </p:sp>
      <p:grpSp>
        <p:nvGrpSpPr>
          <p:cNvPr id="14" name="组合 32">
            <a:extLst>
              <a:ext uri="{FF2B5EF4-FFF2-40B4-BE49-F238E27FC236}">
                <a16:creationId xmlns:a16="http://schemas.microsoft.com/office/drawing/2014/main" id="{06DBD873-2DC7-4E7B-9C0A-515363BA5A36}"/>
              </a:ext>
            </a:extLst>
          </p:cNvPr>
          <p:cNvGrpSpPr/>
          <p:nvPr/>
        </p:nvGrpSpPr>
        <p:grpSpPr>
          <a:xfrm>
            <a:off x="230938" y="948373"/>
            <a:ext cx="874304" cy="786472"/>
            <a:chOff x="6818812" y="2162158"/>
            <a:chExt cx="1038497" cy="934170"/>
          </a:xfrm>
        </p:grpSpPr>
        <p:pic>
          <p:nvPicPr>
            <p:cNvPr id="15" name="图片 33">
              <a:extLst>
                <a:ext uri="{FF2B5EF4-FFF2-40B4-BE49-F238E27FC236}">
                  <a16:creationId xmlns:a16="http://schemas.microsoft.com/office/drawing/2014/main" id="{450624B6-390F-46D3-B745-09F81D44349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6" name="文本框 34">
              <a:extLst>
                <a:ext uri="{FF2B5EF4-FFF2-40B4-BE49-F238E27FC236}">
                  <a16:creationId xmlns:a16="http://schemas.microsoft.com/office/drawing/2014/main" id="{A0739807-858B-48A9-8095-099C60F31BEC}"/>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rPr>
                <a:t>1</a:t>
              </a:r>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grpSp>
        <p:nvGrpSpPr>
          <p:cNvPr id="17" name="组合 36">
            <a:extLst>
              <a:ext uri="{FF2B5EF4-FFF2-40B4-BE49-F238E27FC236}">
                <a16:creationId xmlns:a16="http://schemas.microsoft.com/office/drawing/2014/main" id="{266A2A11-F486-4AA8-A725-B3329C8CD56A}"/>
              </a:ext>
            </a:extLst>
          </p:cNvPr>
          <p:cNvGrpSpPr/>
          <p:nvPr/>
        </p:nvGrpSpPr>
        <p:grpSpPr>
          <a:xfrm>
            <a:off x="125913" y="2853396"/>
            <a:ext cx="874304" cy="786472"/>
            <a:chOff x="6818812" y="2162158"/>
            <a:chExt cx="1038497" cy="934170"/>
          </a:xfrm>
        </p:grpSpPr>
        <p:pic>
          <p:nvPicPr>
            <p:cNvPr id="18" name="图片 37">
              <a:extLst>
                <a:ext uri="{FF2B5EF4-FFF2-40B4-BE49-F238E27FC236}">
                  <a16:creationId xmlns:a16="http://schemas.microsoft.com/office/drawing/2014/main" id="{1514D7E2-1231-4014-B28F-5F53E4AB701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9" name="文本框 38">
              <a:extLst>
                <a:ext uri="{FF2B5EF4-FFF2-40B4-BE49-F238E27FC236}">
                  <a16:creationId xmlns:a16="http://schemas.microsoft.com/office/drawing/2014/main" id="{A418F440-34E8-489F-93C4-4CBCA8F4952D}"/>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rPr>
                <a:t>2</a:t>
              </a:r>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grpSp>
        <p:nvGrpSpPr>
          <p:cNvPr id="20" name="组合 40">
            <a:extLst>
              <a:ext uri="{FF2B5EF4-FFF2-40B4-BE49-F238E27FC236}">
                <a16:creationId xmlns:a16="http://schemas.microsoft.com/office/drawing/2014/main" id="{A5495285-D350-427D-92C9-C2BC6FB5C005}"/>
              </a:ext>
            </a:extLst>
          </p:cNvPr>
          <p:cNvGrpSpPr/>
          <p:nvPr/>
        </p:nvGrpSpPr>
        <p:grpSpPr>
          <a:xfrm>
            <a:off x="180911" y="4734113"/>
            <a:ext cx="874304" cy="786472"/>
            <a:chOff x="6818812" y="2162158"/>
            <a:chExt cx="1038497" cy="934170"/>
          </a:xfrm>
        </p:grpSpPr>
        <p:pic>
          <p:nvPicPr>
            <p:cNvPr id="21" name="图片 41">
              <a:extLst>
                <a:ext uri="{FF2B5EF4-FFF2-40B4-BE49-F238E27FC236}">
                  <a16:creationId xmlns:a16="http://schemas.microsoft.com/office/drawing/2014/main" id="{CBB46714-E490-4483-BF8C-2732037B06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22" name="文本框 42">
              <a:extLst>
                <a:ext uri="{FF2B5EF4-FFF2-40B4-BE49-F238E27FC236}">
                  <a16:creationId xmlns:a16="http://schemas.microsoft.com/office/drawing/2014/main" id="{1530F6F0-FF46-47C9-ADC5-F8C01311486C}"/>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rPr>
                <a:t>3</a:t>
              </a:r>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grpSp>
        <p:nvGrpSpPr>
          <p:cNvPr id="23" name="组合 44">
            <a:extLst>
              <a:ext uri="{FF2B5EF4-FFF2-40B4-BE49-F238E27FC236}">
                <a16:creationId xmlns:a16="http://schemas.microsoft.com/office/drawing/2014/main" id="{C3EFB8A9-9E28-4180-BAAA-F527675B404F}"/>
              </a:ext>
            </a:extLst>
          </p:cNvPr>
          <p:cNvGrpSpPr/>
          <p:nvPr/>
        </p:nvGrpSpPr>
        <p:grpSpPr>
          <a:xfrm>
            <a:off x="5291595" y="1022732"/>
            <a:ext cx="874304" cy="786472"/>
            <a:chOff x="6818812" y="2162158"/>
            <a:chExt cx="1038497" cy="934170"/>
          </a:xfrm>
        </p:grpSpPr>
        <p:pic>
          <p:nvPicPr>
            <p:cNvPr id="24" name="图片 45">
              <a:extLst>
                <a:ext uri="{FF2B5EF4-FFF2-40B4-BE49-F238E27FC236}">
                  <a16:creationId xmlns:a16="http://schemas.microsoft.com/office/drawing/2014/main" id="{8BD17300-4E7E-4600-B659-0FF5481315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25" name="文本框 46">
              <a:extLst>
                <a:ext uri="{FF2B5EF4-FFF2-40B4-BE49-F238E27FC236}">
                  <a16:creationId xmlns:a16="http://schemas.microsoft.com/office/drawing/2014/main" id="{6BD2C09C-1CEE-425E-9307-FC5904D776FA}"/>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rPr>
                <a:t>4</a:t>
              </a:r>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grpSp>
        <p:nvGrpSpPr>
          <p:cNvPr id="26" name="Group 25">
            <a:extLst>
              <a:ext uri="{FF2B5EF4-FFF2-40B4-BE49-F238E27FC236}">
                <a16:creationId xmlns:a16="http://schemas.microsoft.com/office/drawing/2014/main" id="{38DD0408-CB6D-4B43-A5A2-AF6553C73760}"/>
              </a:ext>
            </a:extLst>
          </p:cNvPr>
          <p:cNvGrpSpPr/>
          <p:nvPr/>
        </p:nvGrpSpPr>
        <p:grpSpPr>
          <a:xfrm>
            <a:off x="5706751" y="4611085"/>
            <a:ext cx="5960534" cy="2109087"/>
            <a:chOff x="2677480" y="252064"/>
            <a:chExt cx="6575934" cy="4824537"/>
          </a:xfrm>
        </p:grpSpPr>
        <p:sp>
          <p:nvSpPr>
            <p:cNvPr id="27" name="Freeform: Shape 4">
              <a:extLst>
                <a:ext uri="{FF2B5EF4-FFF2-40B4-BE49-F238E27FC236}">
                  <a16:creationId xmlns:a16="http://schemas.microsoft.com/office/drawing/2014/main" id="{A7A1B5D2-C1C7-489B-B598-2305BC62AB8D}"/>
                </a:ext>
              </a:extLst>
            </p:cNvPr>
            <p:cNvSpPr/>
            <p:nvPr/>
          </p:nvSpPr>
          <p:spPr>
            <a:xfrm>
              <a:off x="2833475" y="596656"/>
              <a:ext cx="6174137" cy="3691646"/>
            </a:xfrm>
            <a:custGeom>
              <a:avLst/>
              <a:gdLst>
                <a:gd name="connsiteX0" fmla="*/ 913025 w 6174137"/>
                <a:gd name="connsiteY0" fmla="*/ 165344 h 3691646"/>
                <a:gd name="connsiteX1" fmla="*/ 201825 w 6174137"/>
                <a:gd name="connsiteY1" fmla="*/ 292344 h 3691646"/>
                <a:gd name="connsiteX2" fmla="*/ 11325 w 6174137"/>
                <a:gd name="connsiteY2" fmla="*/ 965444 h 3691646"/>
                <a:gd name="connsiteX3" fmla="*/ 62125 w 6174137"/>
                <a:gd name="connsiteY3" fmla="*/ 2959344 h 3691646"/>
                <a:gd name="connsiteX4" fmla="*/ 392325 w 6174137"/>
                <a:gd name="connsiteY4" fmla="*/ 3594344 h 3691646"/>
                <a:gd name="connsiteX5" fmla="*/ 2170325 w 6174137"/>
                <a:gd name="connsiteY5" fmla="*/ 3670544 h 3691646"/>
                <a:gd name="connsiteX6" fmla="*/ 5408825 w 6174137"/>
                <a:gd name="connsiteY6" fmla="*/ 3403844 h 3691646"/>
                <a:gd name="connsiteX7" fmla="*/ 6043825 w 6174137"/>
                <a:gd name="connsiteY7" fmla="*/ 3251444 h 3691646"/>
                <a:gd name="connsiteX8" fmla="*/ 6170825 w 6174137"/>
                <a:gd name="connsiteY8" fmla="*/ 1790944 h 3691646"/>
                <a:gd name="connsiteX9" fmla="*/ 6094625 w 6174137"/>
                <a:gd name="connsiteY9" fmla="*/ 279644 h 3691646"/>
                <a:gd name="connsiteX10" fmla="*/ 5675525 w 6174137"/>
                <a:gd name="connsiteY10" fmla="*/ 244 h 3691646"/>
                <a:gd name="connsiteX11" fmla="*/ 913025 w 6174137"/>
                <a:gd name="connsiteY11" fmla="*/ 165344 h 36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137" h="3691646">
                  <a:moveTo>
                    <a:pt x="913025" y="165344"/>
                  </a:moveTo>
                  <a:cubicBezTo>
                    <a:pt x="632566" y="162169"/>
                    <a:pt x="352108" y="158994"/>
                    <a:pt x="201825" y="292344"/>
                  </a:cubicBezTo>
                  <a:cubicBezTo>
                    <a:pt x="51542" y="425694"/>
                    <a:pt x="34608" y="520944"/>
                    <a:pt x="11325" y="965444"/>
                  </a:cubicBezTo>
                  <a:cubicBezTo>
                    <a:pt x="-11958" y="1409944"/>
                    <a:pt x="-1375" y="2521194"/>
                    <a:pt x="62125" y="2959344"/>
                  </a:cubicBezTo>
                  <a:cubicBezTo>
                    <a:pt x="125625" y="3397494"/>
                    <a:pt x="40958" y="3475811"/>
                    <a:pt x="392325" y="3594344"/>
                  </a:cubicBezTo>
                  <a:cubicBezTo>
                    <a:pt x="743692" y="3712877"/>
                    <a:pt x="1334242" y="3702294"/>
                    <a:pt x="2170325" y="3670544"/>
                  </a:cubicBezTo>
                  <a:cubicBezTo>
                    <a:pt x="3006408" y="3638794"/>
                    <a:pt x="4763242" y="3473694"/>
                    <a:pt x="5408825" y="3403844"/>
                  </a:cubicBezTo>
                  <a:cubicBezTo>
                    <a:pt x="6054408" y="3333994"/>
                    <a:pt x="5916825" y="3520261"/>
                    <a:pt x="6043825" y="3251444"/>
                  </a:cubicBezTo>
                  <a:cubicBezTo>
                    <a:pt x="6170825" y="2982627"/>
                    <a:pt x="6162358" y="2286244"/>
                    <a:pt x="6170825" y="1790944"/>
                  </a:cubicBezTo>
                  <a:cubicBezTo>
                    <a:pt x="6179292" y="1295644"/>
                    <a:pt x="6177175" y="578094"/>
                    <a:pt x="6094625" y="279644"/>
                  </a:cubicBezTo>
                  <a:cubicBezTo>
                    <a:pt x="6012075" y="-18806"/>
                    <a:pt x="5675525" y="244"/>
                    <a:pt x="5675525" y="244"/>
                  </a:cubicBezTo>
                  <a:lnTo>
                    <a:pt x="913025" y="165344"/>
                  </a:lnTo>
                  <a:close/>
                </a:path>
              </a:pathLst>
            </a:cu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28" name="Picture 27">
              <a:extLst>
                <a:ext uri="{FF2B5EF4-FFF2-40B4-BE49-F238E27FC236}">
                  <a16:creationId xmlns:a16="http://schemas.microsoft.com/office/drawing/2014/main" id="{08A43F43-001B-41A4-8223-AB796B92061C}"/>
                </a:ext>
              </a:extLst>
            </p:cNvPr>
            <p:cNvPicPr>
              <a:picLocks noChangeAspect="1"/>
            </p:cNvPicPr>
            <p:nvPr/>
          </p:nvPicPr>
          <p:blipFill rotWithShape="1">
            <a:blip r:embed="rId4">
              <a:extLst>
                <a:ext uri="{28A0092B-C50C-407E-A947-70E740481C1C}">
                  <a14:useLocalDpi xmlns:a14="http://schemas.microsoft.com/office/drawing/2010/main" val="0"/>
                </a:ext>
              </a:extLst>
            </a:blip>
            <a:srcRect l="13924" t="21613" r="9831" b="22448"/>
            <a:stretch/>
          </p:blipFill>
          <p:spPr>
            <a:xfrm>
              <a:off x="2677480" y="252064"/>
              <a:ext cx="6575934" cy="4824537"/>
            </a:xfrm>
            <a:prstGeom prst="rect">
              <a:avLst/>
            </a:prstGeom>
          </p:spPr>
        </p:pic>
      </p:grpSp>
      <p:sp>
        <p:nvSpPr>
          <p:cNvPr id="29" name="TextBox 28"/>
          <p:cNvSpPr txBox="1"/>
          <p:nvPr/>
        </p:nvSpPr>
        <p:spPr>
          <a:xfrm>
            <a:off x="6165899" y="4973053"/>
            <a:ext cx="5015448" cy="1200329"/>
          </a:xfrm>
          <a:prstGeom prst="rect">
            <a:avLst/>
          </a:prstGeom>
          <a:noFill/>
        </p:spPr>
        <p:txBody>
          <a:bodyPr wrap="square" rtlCol="0">
            <a:spAutoFit/>
          </a:bodyPr>
          <a:lstStyle/>
          <a:p>
            <a:r>
              <a:rPr lang="en-US" sz="3600" smtClean="0">
                <a:solidFill>
                  <a:schemeClr val="accent2">
                    <a:lumMod val="50000"/>
                  </a:schemeClr>
                </a:solidFill>
                <a:latin typeface="UTM Androgyne" panose="02040603050506020204" pitchFamily="18" charset="0"/>
              </a:rPr>
              <a:t>Các em luyện đọc nối tiếp theo khổ thơ nhé!</a:t>
            </a:r>
            <a:endParaRPr lang="en-US" sz="3600">
              <a:solidFill>
                <a:schemeClr val="accent2">
                  <a:lumMod val="50000"/>
                </a:schemeClr>
              </a:solidFill>
              <a:latin typeface="UTM Androgyne" panose="02040603050506020204" pitchFamily="18" charset="0"/>
            </a:endParaRPr>
          </a:p>
        </p:txBody>
      </p:sp>
    </p:spTree>
    <p:extLst>
      <p:ext uri="{BB962C8B-B14F-4D97-AF65-F5344CB8AC3E}">
        <p14:creationId xmlns:p14="http://schemas.microsoft.com/office/powerpoint/2010/main" val="3617807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animEffect transition="in" filter="fade">
                                      <p:cBhvr>
                                        <p:cTn id="15" dur="500"/>
                                        <p:tgtEl>
                                          <p:spTgt spid="1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right)">
                                      <p:cBhvr>
                                        <p:cTn id="32" dur="500"/>
                                        <p:tgtEl>
                                          <p:spTgt spid="26"/>
                                        </p:tgtEl>
                                      </p:cBhvr>
                                    </p:animEffect>
                                  </p:childTnLst>
                                </p:cTn>
                              </p:par>
                              <p:par>
                                <p:cTn id="33" presetID="22" presetClass="entr" presetSubtype="2"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right)">
                                      <p:cBhvr>
                                        <p:cTn id="3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4" name="TextBox 3"/>
          <p:cNvSpPr txBox="1"/>
          <p:nvPr/>
        </p:nvSpPr>
        <p:spPr>
          <a:xfrm>
            <a:off x="3111113" y="254181"/>
            <a:ext cx="6623490" cy="1200329"/>
          </a:xfrm>
          <a:prstGeom prst="rect">
            <a:avLst/>
          </a:prstGeom>
          <a:ln w="28575">
            <a:prstDash val="lgDash"/>
          </a:ln>
        </p:spPr>
        <p:style>
          <a:lnRef idx="2">
            <a:schemeClr val="accent6"/>
          </a:lnRef>
          <a:fillRef idx="1">
            <a:schemeClr val="lt1"/>
          </a:fillRef>
          <a:effectRef idx="0">
            <a:schemeClr val="accent6"/>
          </a:effectRef>
          <a:fontRef idx="minor">
            <a:schemeClr val="dk1"/>
          </a:fontRef>
        </p:style>
        <p:txBody>
          <a:bodyPr wrap="square" rtlCol="0">
            <a:spAutoFit/>
          </a:bodyPr>
          <a:lstStyle/>
          <a:p>
            <a:pPr>
              <a:lnSpc>
                <a:spcPct val="150000"/>
              </a:lnSpc>
            </a:pPr>
            <a:r>
              <a:rPr lang="en-US" sz="4800" b="1" dirty="0" smtClean="0">
                <a:solidFill>
                  <a:schemeClr val="accent6">
                    <a:lumMod val="60000"/>
                    <a:lumOff val="40000"/>
                  </a:schemeClr>
                </a:solidFill>
                <a:latin typeface="#9Slide03 Montserrat Black" panose="00000A00000000000000" pitchFamily="2" charset="0"/>
              </a:rPr>
              <a:t>LUYỆN ĐỌC TỪ KHÓ</a:t>
            </a:r>
            <a:endParaRPr lang="en-US" sz="4800" b="1" dirty="0">
              <a:solidFill>
                <a:schemeClr val="accent6">
                  <a:lumMod val="60000"/>
                  <a:lumOff val="40000"/>
                </a:schemeClr>
              </a:solidFill>
              <a:latin typeface="#9Slide03 Montserrat Black" panose="00000A00000000000000" pitchFamily="2" charset="0"/>
            </a:endParaRPr>
          </a:p>
        </p:txBody>
      </p:sp>
      <p:grpSp>
        <p:nvGrpSpPr>
          <p:cNvPr id="5" name="Group 4">
            <a:extLst>
              <a:ext uri="{FF2B5EF4-FFF2-40B4-BE49-F238E27FC236}">
                <a16:creationId xmlns:a16="http://schemas.microsoft.com/office/drawing/2014/main" id="{28196EDB-46C9-4677-AB7A-F0DC09DB70EA}"/>
              </a:ext>
            </a:extLst>
          </p:cNvPr>
          <p:cNvGrpSpPr/>
          <p:nvPr/>
        </p:nvGrpSpPr>
        <p:grpSpPr>
          <a:xfrm>
            <a:off x="729343" y="1928128"/>
            <a:ext cx="3481700" cy="1594774"/>
            <a:chOff x="1436916" y="1638283"/>
            <a:chExt cx="3481700" cy="1594774"/>
          </a:xfrm>
        </p:grpSpPr>
        <p:pic>
          <p:nvPicPr>
            <p:cNvPr id="6" name="图片 4">
              <a:extLst>
                <a:ext uri="{FF2B5EF4-FFF2-40B4-BE49-F238E27FC236}">
                  <a16:creationId xmlns:a16="http://schemas.microsoft.com/office/drawing/2014/main" id="{A5D41B20-8488-4671-909A-9343C8DFBD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7" name="TextBox 6">
              <a:extLst>
                <a:ext uri="{FF2B5EF4-FFF2-40B4-BE49-F238E27FC236}">
                  <a16:creationId xmlns:a16="http://schemas.microsoft.com/office/drawing/2014/main" id="{83B1DCB4-6F1A-4548-B5B0-54E0BA9B7899}"/>
                </a:ext>
              </a:extLst>
            </p:cNvPr>
            <p:cNvSpPr txBox="1"/>
            <p:nvPr/>
          </p:nvSpPr>
          <p:spPr>
            <a:xfrm>
              <a:off x="2117114" y="2113108"/>
              <a:ext cx="2757958" cy="646331"/>
            </a:xfrm>
            <a:prstGeom prst="rect">
              <a:avLst/>
            </a:prstGeom>
            <a:noFill/>
          </p:spPr>
          <p:txBody>
            <a:bodyPr wrap="square">
              <a:spAutoFit/>
            </a:bodyPr>
            <a:lstStyle/>
            <a:p>
              <a:pPr algn="ctr"/>
              <a:r>
                <a:rPr lang="en-US" altLang="zh-CN" sz="3600" b="1" dirty="0" err="1">
                  <a:solidFill>
                    <a:srgbClr val="FF660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m</a:t>
              </a:r>
              <a:r>
                <a:rPr lang="en-US" altLang="zh-CN" sz="3600" b="1" dirty="0" err="1" smtClean="0">
                  <a:solidFill>
                    <a:srgbClr val="FF660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ỗi</a:t>
              </a:r>
              <a:r>
                <a:rPr lang="en-US" altLang="zh-CN" sz="3600" b="1" dirty="0" smtClean="0">
                  <a:solidFill>
                    <a:srgbClr val="FF660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smtClean="0">
                  <a:solidFill>
                    <a:srgbClr val="FF660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năm</a:t>
              </a:r>
              <a:endParaRPr lang="zh-CN" altLang="en-US" sz="3600" b="1" dirty="0">
                <a:solidFill>
                  <a:srgbClr val="FF660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grpSp>
      <p:grpSp>
        <p:nvGrpSpPr>
          <p:cNvPr id="8" name="Group 7">
            <a:extLst>
              <a:ext uri="{FF2B5EF4-FFF2-40B4-BE49-F238E27FC236}">
                <a16:creationId xmlns:a16="http://schemas.microsoft.com/office/drawing/2014/main" id="{28196EDB-46C9-4677-AB7A-F0DC09DB70EA}"/>
              </a:ext>
            </a:extLst>
          </p:cNvPr>
          <p:cNvGrpSpPr/>
          <p:nvPr/>
        </p:nvGrpSpPr>
        <p:grpSpPr>
          <a:xfrm>
            <a:off x="729343" y="3551185"/>
            <a:ext cx="4036088" cy="1594774"/>
            <a:chOff x="1436916" y="1638283"/>
            <a:chExt cx="3481700" cy="1594774"/>
          </a:xfrm>
        </p:grpSpPr>
        <p:pic>
          <p:nvPicPr>
            <p:cNvPr id="9" name="图片 4">
              <a:extLst>
                <a:ext uri="{FF2B5EF4-FFF2-40B4-BE49-F238E27FC236}">
                  <a16:creationId xmlns:a16="http://schemas.microsoft.com/office/drawing/2014/main" id="{A5D41B20-8488-4671-909A-9343C8DFBD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10" name="TextBox 9">
              <a:extLst>
                <a:ext uri="{FF2B5EF4-FFF2-40B4-BE49-F238E27FC236}">
                  <a16:creationId xmlns:a16="http://schemas.microsoft.com/office/drawing/2014/main" id="{83B1DCB4-6F1A-4548-B5B0-54E0BA9B7899}"/>
                </a:ext>
              </a:extLst>
            </p:cNvPr>
            <p:cNvSpPr txBox="1"/>
            <p:nvPr/>
          </p:nvSpPr>
          <p:spPr>
            <a:xfrm>
              <a:off x="1906094" y="2113108"/>
              <a:ext cx="2757958" cy="646331"/>
            </a:xfrm>
            <a:prstGeom prst="rect">
              <a:avLst/>
            </a:prstGeom>
            <a:noFill/>
          </p:spPr>
          <p:txBody>
            <a:bodyPr wrap="square">
              <a:spAutoFit/>
            </a:bodyPr>
            <a:lstStyle/>
            <a:p>
              <a:pPr algn="ctr"/>
              <a:r>
                <a:rPr lang="en-US" altLang="zh-CN" sz="3600" b="1">
                  <a:solidFill>
                    <a:srgbClr val="00800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l</a:t>
              </a:r>
              <a:r>
                <a:rPr lang="en-US" altLang="zh-CN" sz="3600" b="1" smtClean="0">
                  <a:solidFill>
                    <a:srgbClr val="00800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uôn vất vả</a:t>
              </a:r>
              <a:endParaRPr lang="zh-CN" altLang="en-US" sz="3600" b="1" dirty="0">
                <a:solidFill>
                  <a:srgbClr val="00800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grpSp>
      <p:grpSp>
        <p:nvGrpSpPr>
          <p:cNvPr id="11" name="Group 10">
            <a:extLst>
              <a:ext uri="{FF2B5EF4-FFF2-40B4-BE49-F238E27FC236}">
                <a16:creationId xmlns:a16="http://schemas.microsoft.com/office/drawing/2014/main" id="{28196EDB-46C9-4677-AB7A-F0DC09DB70EA}"/>
              </a:ext>
            </a:extLst>
          </p:cNvPr>
          <p:cNvGrpSpPr/>
          <p:nvPr/>
        </p:nvGrpSpPr>
        <p:grpSpPr>
          <a:xfrm>
            <a:off x="923067" y="5075619"/>
            <a:ext cx="5019935" cy="1594774"/>
            <a:chOff x="1436916" y="1638283"/>
            <a:chExt cx="3481700" cy="1594774"/>
          </a:xfrm>
        </p:grpSpPr>
        <p:pic>
          <p:nvPicPr>
            <p:cNvPr id="12" name="图片 4">
              <a:extLst>
                <a:ext uri="{FF2B5EF4-FFF2-40B4-BE49-F238E27FC236}">
                  <a16:creationId xmlns:a16="http://schemas.microsoft.com/office/drawing/2014/main" id="{A5D41B20-8488-4671-909A-9343C8DFBD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13" name="TextBox 12">
              <a:extLst>
                <a:ext uri="{FF2B5EF4-FFF2-40B4-BE49-F238E27FC236}">
                  <a16:creationId xmlns:a16="http://schemas.microsoft.com/office/drawing/2014/main" id="{83B1DCB4-6F1A-4548-B5B0-54E0BA9B7899}"/>
                </a:ext>
              </a:extLst>
            </p:cNvPr>
            <p:cNvSpPr txBox="1"/>
            <p:nvPr/>
          </p:nvSpPr>
          <p:spPr>
            <a:xfrm>
              <a:off x="1832687" y="2113108"/>
              <a:ext cx="2743439" cy="646331"/>
            </a:xfrm>
            <a:prstGeom prst="rect">
              <a:avLst/>
            </a:prstGeom>
            <a:noFill/>
          </p:spPr>
          <p:txBody>
            <a:bodyPr wrap="square">
              <a:spAutoFit/>
            </a:bodyPr>
            <a:lstStyle/>
            <a:p>
              <a:pPr algn="ctr"/>
              <a:r>
                <a:rPr lang="en-US" altLang="zh-CN" sz="3600" b="1">
                  <a:solidFill>
                    <a:srgbClr val="E53B8C"/>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a:t>
              </a:r>
              <a:r>
                <a:rPr lang="en-US" altLang="zh-CN" sz="3600" b="1" smtClean="0">
                  <a:solidFill>
                    <a:srgbClr val="E53B8C"/>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hẳng mấy lúc</a:t>
              </a:r>
              <a:endParaRPr lang="zh-CN" altLang="en-US" sz="3600" b="1" dirty="0">
                <a:solidFill>
                  <a:srgbClr val="E53B8C"/>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grpSp>
      <p:grpSp>
        <p:nvGrpSpPr>
          <p:cNvPr id="14" name="Group 13">
            <a:extLst>
              <a:ext uri="{FF2B5EF4-FFF2-40B4-BE49-F238E27FC236}">
                <a16:creationId xmlns:a16="http://schemas.microsoft.com/office/drawing/2014/main" id="{28196EDB-46C9-4677-AB7A-F0DC09DB70EA}"/>
              </a:ext>
            </a:extLst>
          </p:cNvPr>
          <p:cNvGrpSpPr/>
          <p:nvPr/>
        </p:nvGrpSpPr>
        <p:grpSpPr>
          <a:xfrm>
            <a:off x="5943003" y="2078374"/>
            <a:ext cx="3481700" cy="1594774"/>
            <a:chOff x="1436916" y="1638283"/>
            <a:chExt cx="3481700" cy="1594774"/>
          </a:xfrm>
        </p:grpSpPr>
        <p:pic>
          <p:nvPicPr>
            <p:cNvPr id="15" name="图片 4">
              <a:extLst>
                <a:ext uri="{FF2B5EF4-FFF2-40B4-BE49-F238E27FC236}">
                  <a16:creationId xmlns:a16="http://schemas.microsoft.com/office/drawing/2014/main" id="{A5D41B20-8488-4671-909A-9343C8DFBD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16" name="TextBox 15">
              <a:extLst>
                <a:ext uri="{FF2B5EF4-FFF2-40B4-BE49-F238E27FC236}">
                  <a16:creationId xmlns:a16="http://schemas.microsoft.com/office/drawing/2014/main" id="{83B1DCB4-6F1A-4548-B5B0-54E0BA9B7899}"/>
                </a:ext>
              </a:extLst>
            </p:cNvPr>
            <p:cNvSpPr txBox="1"/>
            <p:nvPr/>
          </p:nvSpPr>
          <p:spPr>
            <a:xfrm>
              <a:off x="1976434" y="2113108"/>
              <a:ext cx="2757958" cy="646331"/>
            </a:xfrm>
            <a:prstGeom prst="rect">
              <a:avLst/>
            </a:prstGeom>
            <a:noFill/>
          </p:spPr>
          <p:txBody>
            <a:bodyPr wrap="square">
              <a:spAutoFit/>
            </a:bodyPr>
            <a:lstStyle/>
            <a:p>
              <a:pPr algn="ctr"/>
              <a:r>
                <a:rPr lang="en-US" altLang="zh-CN" sz="3600" b="1">
                  <a:solidFill>
                    <a:schemeClr val="accent1">
                      <a:lumMod val="75000"/>
                    </a:schemeClr>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a:t>
              </a:r>
              <a:r>
                <a:rPr lang="en-US" altLang="zh-CN" sz="3600" b="1" smtClean="0">
                  <a:solidFill>
                    <a:schemeClr val="accent1">
                      <a:lumMod val="75000"/>
                    </a:schemeClr>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hễ nhại</a:t>
              </a:r>
              <a:endParaRPr lang="zh-CN" altLang="en-US" sz="3600" b="1" dirty="0">
                <a:solidFill>
                  <a:schemeClr val="accent1">
                    <a:lumMod val="75000"/>
                  </a:schemeClr>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grpSp>
      <p:grpSp>
        <p:nvGrpSpPr>
          <p:cNvPr id="17" name="Group 16">
            <a:extLst>
              <a:ext uri="{FF2B5EF4-FFF2-40B4-BE49-F238E27FC236}">
                <a16:creationId xmlns:a16="http://schemas.microsoft.com/office/drawing/2014/main" id="{28196EDB-46C9-4677-AB7A-F0DC09DB70EA}"/>
              </a:ext>
            </a:extLst>
          </p:cNvPr>
          <p:cNvGrpSpPr/>
          <p:nvPr/>
        </p:nvGrpSpPr>
        <p:grpSpPr>
          <a:xfrm>
            <a:off x="6104531" y="3490592"/>
            <a:ext cx="4497743" cy="1594774"/>
            <a:chOff x="1436916" y="1638283"/>
            <a:chExt cx="3481700" cy="1594774"/>
          </a:xfrm>
        </p:grpSpPr>
        <p:pic>
          <p:nvPicPr>
            <p:cNvPr id="18" name="图片 4">
              <a:extLst>
                <a:ext uri="{FF2B5EF4-FFF2-40B4-BE49-F238E27FC236}">
                  <a16:creationId xmlns:a16="http://schemas.microsoft.com/office/drawing/2014/main" id="{A5D41B20-8488-4671-909A-9343C8DFBD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19" name="TextBox 18">
              <a:extLst>
                <a:ext uri="{FF2B5EF4-FFF2-40B4-BE49-F238E27FC236}">
                  <a16:creationId xmlns:a16="http://schemas.microsoft.com/office/drawing/2014/main" id="{83B1DCB4-6F1A-4548-B5B0-54E0BA9B7899}"/>
                </a:ext>
              </a:extLst>
            </p:cNvPr>
            <p:cNvSpPr txBox="1"/>
            <p:nvPr/>
          </p:nvSpPr>
          <p:spPr>
            <a:xfrm>
              <a:off x="1847099" y="2113108"/>
              <a:ext cx="2757958" cy="646331"/>
            </a:xfrm>
            <a:prstGeom prst="rect">
              <a:avLst/>
            </a:prstGeom>
            <a:noFill/>
          </p:spPr>
          <p:txBody>
            <a:bodyPr wrap="square">
              <a:spAutoFit/>
            </a:bodyPr>
            <a:lstStyle/>
            <a:p>
              <a:pPr algn="ctr"/>
              <a:r>
                <a:rPr lang="en-US" altLang="zh-CN" sz="3600" b="1">
                  <a:solidFill>
                    <a:srgbClr val="FF505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q</a:t>
              </a:r>
              <a:r>
                <a:rPr lang="en-US" altLang="zh-CN" sz="3600" b="1" smtClean="0">
                  <a:solidFill>
                    <a:srgbClr val="FF505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uạt liền tay</a:t>
              </a:r>
              <a:endParaRPr lang="zh-CN" altLang="en-US" sz="3600" b="1" dirty="0">
                <a:solidFill>
                  <a:srgbClr val="FF505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grpSp>
      <p:grpSp>
        <p:nvGrpSpPr>
          <p:cNvPr id="20" name="Group 19">
            <a:extLst>
              <a:ext uri="{FF2B5EF4-FFF2-40B4-BE49-F238E27FC236}">
                <a16:creationId xmlns:a16="http://schemas.microsoft.com/office/drawing/2014/main" id="{28196EDB-46C9-4677-AB7A-F0DC09DB70EA}"/>
              </a:ext>
            </a:extLst>
          </p:cNvPr>
          <p:cNvGrpSpPr/>
          <p:nvPr/>
        </p:nvGrpSpPr>
        <p:grpSpPr>
          <a:xfrm>
            <a:off x="6422858" y="5037523"/>
            <a:ext cx="4708203" cy="1594774"/>
            <a:chOff x="1436916" y="1638283"/>
            <a:chExt cx="3481700" cy="1594774"/>
          </a:xfrm>
        </p:grpSpPr>
        <p:pic>
          <p:nvPicPr>
            <p:cNvPr id="21" name="图片 4">
              <a:extLst>
                <a:ext uri="{FF2B5EF4-FFF2-40B4-BE49-F238E27FC236}">
                  <a16:creationId xmlns:a16="http://schemas.microsoft.com/office/drawing/2014/main" id="{A5D41B20-8488-4671-909A-9343C8DFBD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22" name="TextBox 21">
              <a:extLst>
                <a:ext uri="{FF2B5EF4-FFF2-40B4-BE49-F238E27FC236}">
                  <a16:creationId xmlns:a16="http://schemas.microsoft.com/office/drawing/2014/main" id="{83B1DCB4-6F1A-4548-B5B0-54E0BA9B7899}"/>
                </a:ext>
              </a:extLst>
            </p:cNvPr>
            <p:cNvSpPr txBox="1"/>
            <p:nvPr/>
          </p:nvSpPr>
          <p:spPr>
            <a:xfrm>
              <a:off x="2117114" y="2113108"/>
              <a:ext cx="2757958" cy="646331"/>
            </a:xfrm>
            <a:prstGeom prst="rect">
              <a:avLst/>
            </a:prstGeom>
            <a:noFill/>
          </p:spPr>
          <p:txBody>
            <a:bodyPr wrap="square">
              <a:spAutoFit/>
            </a:bodyPr>
            <a:lstStyle/>
            <a:p>
              <a:pPr algn="ctr"/>
              <a:r>
                <a:rPr lang="en-US" altLang="zh-CN" sz="3600" b="1">
                  <a:solidFill>
                    <a:srgbClr val="7030A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a:t>
              </a:r>
              <a:r>
                <a:rPr lang="en-US" altLang="zh-CN" sz="3600" b="1" smtClean="0">
                  <a:solidFill>
                    <a:srgbClr val="7030A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hập chờn</a:t>
              </a:r>
              <a:endParaRPr lang="zh-CN" altLang="en-US" sz="3600" b="1" dirty="0">
                <a:solidFill>
                  <a:srgbClr val="7030A0"/>
                </a:solidFill>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grpSp>
    </p:spTree>
    <p:extLst>
      <p:ext uri="{BB962C8B-B14F-4D97-AF65-F5344CB8AC3E}">
        <p14:creationId xmlns:p14="http://schemas.microsoft.com/office/powerpoint/2010/main" val="31563836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1000"/>
                                        <p:tgtEl>
                                          <p:spTgt spid="20"/>
                                        </p:tgtEl>
                                      </p:cBhvr>
                                    </p:animEffect>
                                    <p:anim calcmode="lin" valueType="num">
                                      <p:cBhvr>
                                        <p:cTn id="50" dur="1000" fill="hold"/>
                                        <p:tgtEl>
                                          <p:spTgt spid="20"/>
                                        </p:tgtEl>
                                        <p:attrNameLst>
                                          <p:attrName>ppt_x</p:attrName>
                                        </p:attrNameLst>
                                      </p:cBhvr>
                                      <p:tavLst>
                                        <p:tav tm="0">
                                          <p:val>
                                            <p:strVal val="#ppt_x"/>
                                          </p:val>
                                        </p:tav>
                                        <p:tav tm="100000">
                                          <p:val>
                                            <p:strVal val="#ppt_x"/>
                                          </p:val>
                                        </p:tav>
                                      </p:tavLst>
                                    </p:anim>
                                    <p:anim calcmode="lin" valueType="num">
                                      <p:cBhvr>
                                        <p:cTn id="5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9121" y="2276893"/>
            <a:ext cx="7052879" cy="4581107"/>
          </a:xfrm>
          <a:prstGeom prst="rect">
            <a:avLst/>
          </a:prstGeom>
        </p:spPr>
      </p:pic>
      <p:grpSp>
        <p:nvGrpSpPr>
          <p:cNvPr id="2" name="Group 1">
            <a:extLst>
              <a:ext uri="{FF2B5EF4-FFF2-40B4-BE49-F238E27FC236}">
                <a16:creationId xmlns:a16="http://schemas.microsoft.com/office/drawing/2014/main" id="{E4B86D33-0E2C-4799-A9B4-3CFA82D34800}"/>
              </a:ext>
            </a:extLst>
          </p:cNvPr>
          <p:cNvGrpSpPr/>
          <p:nvPr/>
        </p:nvGrpSpPr>
        <p:grpSpPr>
          <a:xfrm>
            <a:off x="795133" y="340532"/>
            <a:ext cx="8656553" cy="875913"/>
            <a:chOff x="-180829" y="2659031"/>
            <a:chExt cx="3357829" cy="2733230"/>
          </a:xfrm>
        </p:grpSpPr>
        <p:sp>
          <p:nvSpPr>
            <p:cNvPr id="3" name="TextBox 2">
              <a:extLst>
                <a:ext uri="{FF2B5EF4-FFF2-40B4-BE49-F238E27FC236}">
                  <a16:creationId xmlns:a16="http://schemas.microsoft.com/office/drawing/2014/main" id="{C153C45A-B5D6-449D-95DE-B5F4E0CA7A2A}"/>
                </a:ext>
              </a:extLst>
            </p:cNvPr>
            <p:cNvSpPr txBox="1"/>
            <p:nvPr/>
          </p:nvSpPr>
          <p:spPr>
            <a:xfrm>
              <a:off x="-180829" y="2659031"/>
              <a:ext cx="3357829" cy="2733230"/>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4400" b="1" smtClean="0">
                  <a:solidFill>
                    <a:schemeClr val="accent2">
                      <a:lumMod val="60000"/>
                      <a:lumOff val="40000"/>
                    </a:schemeClr>
                  </a:solidFill>
                  <a:latin typeface="#9Slide03 Montserrat Black" panose="00000A00000000000000" pitchFamily="2" charset="0"/>
                  <a:cs typeface="Times New Roman" panose="02020603050405020304" pitchFamily="18" charset="0"/>
                </a:rPr>
                <a:t>Luyện đọc ngắt nhịp thơ</a:t>
              </a:r>
              <a:endParaRPr lang="en-US" sz="4400" b="1" dirty="0">
                <a:solidFill>
                  <a:schemeClr val="accent2">
                    <a:lumMod val="60000"/>
                    <a:lumOff val="40000"/>
                  </a:schemeClr>
                </a:solidFill>
                <a:latin typeface="#9Slide03 Montserrat Black" panose="00000A00000000000000" pitchFamily="2" charset="0"/>
                <a:cs typeface="Times New Roman" panose="02020603050405020304" pitchFamily="18" charset="0"/>
              </a:endParaRPr>
            </a:p>
          </p:txBody>
        </p:sp>
        <p:sp>
          <p:nvSpPr>
            <p:cNvPr id="5" name="五角星 2">
              <a:extLst>
                <a:ext uri="{FF2B5EF4-FFF2-40B4-BE49-F238E27FC236}">
                  <a16:creationId xmlns:a16="http://schemas.microsoft.com/office/drawing/2014/main" id="{38674AB7-00FB-4AA9-8678-8D3E14042175}"/>
                </a:ext>
              </a:extLst>
            </p:cNvPr>
            <p:cNvSpPr/>
            <p:nvPr/>
          </p:nvSpPr>
          <p:spPr>
            <a:xfrm rot="1048569">
              <a:off x="1320359" y="3154466"/>
              <a:ext cx="214915" cy="164179"/>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7" name="图片 38">
            <a:extLst>
              <a:ext uri="{FF2B5EF4-FFF2-40B4-BE49-F238E27FC236}">
                <a16:creationId xmlns:a16="http://schemas.microsoft.com/office/drawing/2014/main" id="{F921A9EA-6111-44E1-989F-4B1CFB5A2A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294267" flipV="1">
            <a:off x="443982" y="342701"/>
            <a:ext cx="1175639" cy="380489"/>
          </a:xfrm>
          <a:prstGeom prst="rect">
            <a:avLst/>
          </a:prstGeom>
        </p:spPr>
      </p:pic>
      <p:pic>
        <p:nvPicPr>
          <p:cNvPr id="8" name="图片 38">
            <a:extLst>
              <a:ext uri="{FF2B5EF4-FFF2-40B4-BE49-F238E27FC236}">
                <a16:creationId xmlns:a16="http://schemas.microsoft.com/office/drawing/2014/main" id="{F921A9EA-6111-44E1-989F-4B1CFB5A2A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294267" flipV="1">
            <a:off x="9442598" y="1082316"/>
            <a:ext cx="1175639" cy="380489"/>
          </a:xfrm>
          <a:prstGeom prst="rect">
            <a:avLst/>
          </a:prstGeom>
        </p:spPr>
      </p:pic>
      <p:pic>
        <p:nvPicPr>
          <p:cNvPr id="9" name="Picture 8">
            <a:extLst>
              <a:ext uri="{FF2B5EF4-FFF2-40B4-BE49-F238E27FC236}">
                <a16:creationId xmlns:a16="http://schemas.microsoft.com/office/drawing/2014/main" id="{ABDC5145-7AFB-4F11-AA8B-EDF7371D804F}"/>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2800" b="43200" l="56300" r="99950"/>
                    </a14:imgEffect>
                  </a14:imgLayer>
                </a14:imgProps>
              </a:ext>
              <a:ext uri="{28A0092B-C50C-407E-A947-70E740481C1C}">
                <a14:useLocalDpi xmlns:a14="http://schemas.microsoft.com/office/drawing/2010/main" val="0"/>
              </a:ext>
            </a:extLst>
          </a:blip>
          <a:srcRect l="51478" t="20275" b="54230"/>
          <a:stretch/>
        </p:blipFill>
        <p:spPr>
          <a:xfrm>
            <a:off x="199527" y="523757"/>
            <a:ext cx="1428120" cy="750356"/>
          </a:xfrm>
          <a:prstGeom prst="rect">
            <a:avLst/>
          </a:prstGeom>
        </p:spPr>
      </p:pic>
      <p:sp>
        <p:nvSpPr>
          <p:cNvPr id="11" name="TextBox 10"/>
          <p:cNvSpPr txBox="1"/>
          <p:nvPr/>
        </p:nvSpPr>
        <p:spPr>
          <a:xfrm>
            <a:off x="1715942" y="1538421"/>
            <a:ext cx="8391096" cy="1754326"/>
          </a:xfrm>
          <a:prstGeom prst="rect">
            <a:avLst/>
          </a:prstGeom>
          <a:solidFill>
            <a:schemeClr val="bg1"/>
          </a:solidFill>
        </p:spPr>
        <p:txBody>
          <a:bodyPr wrap="square" rtlCol="0">
            <a:spAutoFit/>
          </a:bodyPr>
          <a:lstStyle/>
          <a:p>
            <a:r>
              <a:rPr lang="en-US" sz="5400" b="1" dirty="0" err="1">
                <a:solidFill>
                  <a:schemeClr val="bg2">
                    <a:lumMod val="25000"/>
                  </a:schemeClr>
                </a:solidFill>
                <a:latin typeface="Cambria" panose="02040503050406030204" pitchFamily="18" charset="0"/>
                <a:ea typeface="Cambria" panose="02040503050406030204" pitchFamily="18" charset="0"/>
              </a:rPr>
              <a:t>Nghỉ</a:t>
            </a:r>
            <a:r>
              <a:rPr lang="en-US" sz="5400" b="1" dirty="0">
                <a:solidFill>
                  <a:schemeClr val="bg2">
                    <a:lumMod val="25000"/>
                  </a:schemeClr>
                </a:solidFill>
                <a:latin typeface="Cambria" panose="02040503050406030204" pitchFamily="18" charset="0"/>
                <a:ea typeface="Cambria" panose="02040503050406030204" pitchFamily="18" charset="0"/>
              </a:rPr>
              <a:t> </a:t>
            </a:r>
            <a:r>
              <a:rPr lang="en-US" sz="5400" b="1" dirty="0" err="1">
                <a:solidFill>
                  <a:schemeClr val="bg2">
                    <a:lumMod val="25000"/>
                  </a:schemeClr>
                </a:solidFill>
                <a:latin typeface="Cambria" panose="02040503050406030204" pitchFamily="18" charset="0"/>
                <a:ea typeface="Cambria" panose="02040503050406030204" pitchFamily="18" charset="0"/>
              </a:rPr>
              <a:t>hè</a:t>
            </a:r>
            <a:r>
              <a:rPr lang="en-US" sz="5400" b="1" dirty="0">
                <a:solidFill>
                  <a:schemeClr val="bg2">
                    <a:lumMod val="25000"/>
                  </a:schemeClr>
                </a:solidFill>
                <a:latin typeface="Cambria" panose="02040503050406030204" pitchFamily="18" charset="0"/>
                <a:ea typeface="Cambria" panose="02040503050406030204" pitchFamily="18" charset="0"/>
              </a:rPr>
              <a:t> </a:t>
            </a:r>
            <a:r>
              <a:rPr lang="en-US" sz="5400" b="1" dirty="0" smtClean="0">
                <a:solidFill>
                  <a:srgbClr val="C00000"/>
                </a:solidFill>
                <a:latin typeface="Cambria" panose="02040503050406030204" pitchFamily="18" charset="0"/>
                <a:ea typeface="Cambria" panose="02040503050406030204" pitchFamily="18" charset="0"/>
              </a:rPr>
              <a:t>/ </a:t>
            </a:r>
            <a:r>
              <a:rPr lang="en-US" sz="5400" b="1" dirty="0" err="1" smtClean="0">
                <a:solidFill>
                  <a:schemeClr val="bg2">
                    <a:lumMod val="25000"/>
                  </a:schemeClr>
                </a:solidFill>
                <a:latin typeface="Cambria" panose="02040503050406030204" pitchFamily="18" charset="0"/>
                <a:ea typeface="Cambria" panose="02040503050406030204" pitchFamily="18" charset="0"/>
              </a:rPr>
              <a:t>em</a:t>
            </a:r>
            <a:r>
              <a:rPr lang="en-US" sz="5400" b="1" dirty="0" smtClean="0">
                <a:solidFill>
                  <a:schemeClr val="bg2">
                    <a:lumMod val="25000"/>
                  </a:schemeClr>
                </a:solidFill>
                <a:latin typeface="Cambria" panose="02040503050406030204" pitchFamily="18" charset="0"/>
                <a:ea typeface="Cambria" panose="02040503050406030204" pitchFamily="18" charset="0"/>
              </a:rPr>
              <a:t> </a:t>
            </a:r>
            <a:r>
              <a:rPr lang="en-US" sz="5400" b="1" dirty="0" err="1">
                <a:solidFill>
                  <a:schemeClr val="bg2">
                    <a:lumMod val="25000"/>
                  </a:schemeClr>
                </a:solidFill>
                <a:latin typeface="Cambria" panose="02040503050406030204" pitchFamily="18" charset="0"/>
                <a:ea typeface="Cambria" panose="02040503050406030204" pitchFamily="18" charset="0"/>
              </a:rPr>
              <a:t>thích</a:t>
            </a:r>
            <a:r>
              <a:rPr lang="en-US" sz="5400" b="1" dirty="0">
                <a:solidFill>
                  <a:schemeClr val="bg2">
                    <a:lumMod val="25000"/>
                  </a:schemeClr>
                </a:solidFill>
                <a:latin typeface="Cambria" panose="02040503050406030204" pitchFamily="18" charset="0"/>
                <a:ea typeface="Cambria" panose="02040503050406030204" pitchFamily="18" charset="0"/>
              </a:rPr>
              <a:t> </a:t>
            </a:r>
            <a:r>
              <a:rPr lang="en-US" sz="5400" b="1" dirty="0" err="1" smtClean="0">
                <a:solidFill>
                  <a:schemeClr val="bg2">
                    <a:lumMod val="25000"/>
                  </a:schemeClr>
                </a:solidFill>
                <a:latin typeface="Cambria" panose="02040503050406030204" pitchFamily="18" charset="0"/>
                <a:ea typeface="Cambria" panose="02040503050406030204" pitchFamily="18" charset="0"/>
              </a:rPr>
              <a:t>nhất</a:t>
            </a:r>
            <a:r>
              <a:rPr lang="en-US" sz="5400" b="1" dirty="0" smtClean="0">
                <a:solidFill>
                  <a:schemeClr val="bg2">
                    <a:lumMod val="25000"/>
                  </a:schemeClr>
                </a:solidFill>
                <a:latin typeface="Cambria" panose="02040503050406030204" pitchFamily="18" charset="0"/>
                <a:ea typeface="Cambria" panose="02040503050406030204" pitchFamily="18" charset="0"/>
              </a:rPr>
              <a:t> </a:t>
            </a:r>
            <a:r>
              <a:rPr lang="en-US" sz="5400" b="1" dirty="0" smtClean="0">
                <a:solidFill>
                  <a:srgbClr val="C00000"/>
                </a:solidFill>
                <a:latin typeface="Cambria" panose="02040503050406030204" pitchFamily="18" charset="0"/>
                <a:ea typeface="Cambria" panose="02040503050406030204" pitchFamily="18" charset="0"/>
              </a:rPr>
              <a:t>/</a:t>
            </a:r>
            <a:endParaRPr lang="en-US" sz="5400" b="1" dirty="0">
              <a:solidFill>
                <a:srgbClr val="C00000"/>
              </a:solidFill>
              <a:latin typeface="Cambria" panose="02040503050406030204" pitchFamily="18" charset="0"/>
              <a:ea typeface="Cambria" panose="02040503050406030204" pitchFamily="18" charset="0"/>
            </a:endParaRPr>
          </a:p>
          <a:p>
            <a:r>
              <a:rPr lang="en-US" sz="5400" b="1" dirty="0" err="1">
                <a:solidFill>
                  <a:schemeClr val="bg2">
                    <a:lumMod val="25000"/>
                  </a:schemeClr>
                </a:solidFill>
                <a:latin typeface="Cambria" panose="02040503050406030204" pitchFamily="18" charset="0"/>
                <a:ea typeface="Cambria" panose="02040503050406030204" pitchFamily="18" charset="0"/>
              </a:rPr>
              <a:t>Được</a:t>
            </a:r>
            <a:r>
              <a:rPr lang="en-US" sz="5400" b="1" dirty="0">
                <a:solidFill>
                  <a:schemeClr val="bg2">
                    <a:lumMod val="25000"/>
                  </a:schemeClr>
                </a:solidFill>
                <a:latin typeface="Cambria" panose="02040503050406030204" pitchFamily="18" charset="0"/>
                <a:ea typeface="Cambria" panose="02040503050406030204" pitchFamily="18" charset="0"/>
              </a:rPr>
              <a:t> </a:t>
            </a:r>
            <a:r>
              <a:rPr lang="en-US" sz="5400" b="1" dirty="0" err="1">
                <a:solidFill>
                  <a:schemeClr val="bg2">
                    <a:lumMod val="25000"/>
                  </a:schemeClr>
                </a:solidFill>
                <a:latin typeface="Cambria" panose="02040503050406030204" pitchFamily="18" charset="0"/>
                <a:ea typeface="Cambria" panose="02040503050406030204" pitchFamily="18" charset="0"/>
              </a:rPr>
              <a:t>theo</a:t>
            </a:r>
            <a:r>
              <a:rPr lang="en-US" sz="5400" b="1" dirty="0">
                <a:solidFill>
                  <a:schemeClr val="bg2">
                    <a:lumMod val="25000"/>
                  </a:schemeClr>
                </a:solidFill>
                <a:latin typeface="Cambria" panose="02040503050406030204" pitchFamily="18" charset="0"/>
                <a:ea typeface="Cambria" panose="02040503050406030204" pitchFamily="18" charset="0"/>
              </a:rPr>
              <a:t> </a:t>
            </a:r>
            <a:r>
              <a:rPr lang="en-US" sz="5400" b="1" dirty="0" err="1">
                <a:solidFill>
                  <a:schemeClr val="bg2">
                    <a:lumMod val="25000"/>
                  </a:schemeClr>
                </a:solidFill>
                <a:latin typeface="Cambria" panose="02040503050406030204" pitchFamily="18" charset="0"/>
                <a:ea typeface="Cambria" panose="02040503050406030204" pitchFamily="18" charset="0"/>
              </a:rPr>
              <a:t>mẹ</a:t>
            </a:r>
            <a:r>
              <a:rPr lang="en-US" sz="5400" b="1" dirty="0">
                <a:solidFill>
                  <a:schemeClr val="bg2">
                    <a:lumMod val="25000"/>
                  </a:schemeClr>
                </a:solidFill>
                <a:latin typeface="Cambria" panose="02040503050406030204" pitchFamily="18" charset="0"/>
                <a:ea typeface="Cambria" panose="02040503050406030204" pitchFamily="18" charset="0"/>
              </a:rPr>
              <a:t> </a:t>
            </a:r>
            <a:r>
              <a:rPr lang="en-US" sz="5400" b="1" dirty="0" err="1">
                <a:solidFill>
                  <a:schemeClr val="bg2">
                    <a:lumMod val="25000"/>
                  </a:schemeClr>
                </a:solidFill>
                <a:latin typeface="Cambria" panose="02040503050406030204" pitchFamily="18" charset="0"/>
                <a:ea typeface="Cambria" panose="02040503050406030204" pitchFamily="18" charset="0"/>
              </a:rPr>
              <a:t>về</a:t>
            </a:r>
            <a:r>
              <a:rPr lang="en-US" sz="5400" b="1" dirty="0">
                <a:solidFill>
                  <a:schemeClr val="bg2">
                    <a:lumMod val="25000"/>
                  </a:schemeClr>
                </a:solidFill>
                <a:latin typeface="Cambria" panose="02040503050406030204" pitchFamily="18" charset="0"/>
                <a:ea typeface="Cambria" panose="02040503050406030204" pitchFamily="18" charset="0"/>
              </a:rPr>
              <a:t> </a:t>
            </a:r>
            <a:r>
              <a:rPr lang="en-US" sz="5400" b="1" dirty="0" err="1" smtClean="0">
                <a:solidFill>
                  <a:schemeClr val="bg2">
                    <a:lumMod val="25000"/>
                  </a:schemeClr>
                </a:solidFill>
                <a:latin typeface="Cambria" panose="02040503050406030204" pitchFamily="18" charset="0"/>
                <a:ea typeface="Cambria" panose="02040503050406030204" pitchFamily="18" charset="0"/>
              </a:rPr>
              <a:t>quê</a:t>
            </a:r>
            <a:r>
              <a:rPr lang="en-US" sz="5400" b="1" dirty="0" smtClean="0">
                <a:solidFill>
                  <a:schemeClr val="bg2">
                    <a:lumMod val="25000"/>
                  </a:schemeClr>
                </a:solidFill>
                <a:latin typeface="Cambria" panose="02040503050406030204" pitchFamily="18" charset="0"/>
                <a:ea typeface="Cambria" panose="02040503050406030204" pitchFamily="18" charset="0"/>
              </a:rPr>
              <a:t> </a:t>
            </a:r>
            <a:r>
              <a:rPr lang="en-US" sz="5400" b="1" dirty="0" smtClean="0">
                <a:solidFill>
                  <a:srgbClr val="C00000"/>
                </a:solidFill>
                <a:latin typeface="Cambria" panose="02040503050406030204" pitchFamily="18" charset="0"/>
                <a:ea typeface="Cambria" panose="02040503050406030204" pitchFamily="18" charset="0"/>
              </a:rPr>
              <a:t>/</a:t>
            </a:r>
            <a:endParaRPr lang="en-US" sz="5400" b="1" dirty="0">
              <a:solidFill>
                <a:srgbClr val="C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8684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22" presetClass="entr" presetSubtype="2"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right)">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grpSp>
        <p:nvGrpSpPr>
          <p:cNvPr id="8" name="Google Shape;378;p32">
            <a:extLst>
              <a:ext uri="{FF2B5EF4-FFF2-40B4-BE49-F238E27FC236}">
                <a16:creationId xmlns:a16="http://schemas.microsoft.com/office/drawing/2014/main" id="{8DBAB0A9-3C5D-44B8-8CEA-115B6D375EC5}"/>
              </a:ext>
            </a:extLst>
          </p:cNvPr>
          <p:cNvGrpSpPr/>
          <p:nvPr/>
        </p:nvGrpSpPr>
        <p:grpSpPr>
          <a:xfrm>
            <a:off x="1222960" y="51354"/>
            <a:ext cx="8434317" cy="1458365"/>
            <a:chOff x="603225" y="2182575"/>
            <a:chExt cx="2577800" cy="424450"/>
          </a:xfrm>
        </p:grpSpPr>
        <p:sp>
          <p:nvSpPr>
            <p:cNvPr id="9" name="Google Shape;379;p32">
              <a:extLst>
                <a:ext uri="{FF2B5EF4-FFF2-40B4-BE49-F238E27FC236}">
                  <a16:creationId xmlns:a16="http://schemas.microsoft.com/office/drawing/2014/main" id="{0727C588-0A08-4159-8471-1257E0FD12F6}"/>
                </a:ext>
              </a:extLst>
            </p:cNvPr>
            <p:cNvSpPr/>
            <p:nvPr/>
          </p:nvSpPr>
          <p:spPr>
            <a:xfrm>
              <a:off x="603225" y="2317450"/>
              <a:ext cx="2577800" cy="191900"/>
            </a:xfrm>
            <a:custGeom>
              <a:avLst/>
              <a:gdLst/>
              <a:ahLst/>
              <a:cxnLst/>
              <a:rect l="l" t="t" r="r" b="b"/>
              <a:pathLst>
                <a:path w="103112" h="7676" extrusionOk="0">
                  <a:moveTo>
                    <a:pt x="68689" y="0"/>
                  </a:moveTo>
                  <a:cubicBezTo>
                    <a:pt x="68006" y="0"/>
                    <a:pt x="67325" y="39"/>
                    <a:pt x="66659" y="122"/>
                  </a:cubicBezTo>
                  <a:cubicBezTo>
                    <a:pt x="65933" y="183"/>
                    <a:pt x="64838" y="202"/>
                    <a:pt x="63559" y="202"/>
                  </a:cubicBezTo>
                  <a:cubicBezTo>
                    <a:pt x="61490" y="202"/>
                    <a:pt x="58940" y="153"/>
                    <a:pt x="56701" y="153"/>
                  </a:cubicBezTo>
                  <a:cubicBezTo>
                    <a:pt x="55317" y="153"/>
                    <a:pt x="54051" y="172"/>
                    <a:pt x="53091" y="233"/>
                  </a:cubicBezTo>
                  <a:cubicBezTo>
                    <a:pt x="52810" y="253"/>
                    <a:pt x="52614" y="261"/>
                    <a:pt x="52472" y="261"/>
                  </a:cubicBezTo>
                  <a:cubicBezTo>
                    <a:pt x="51814" y="261"/>
                    <a:pt x="52362" y="85"/>
                    <a:pt x="51205" y="85"/>
                  </a:cubicBezTo>
                  <a:cubicBezTo>
                    <a:pt x="50650" y="85"/>
                    <a:pt x="48580" y="122"/>
                    <a:pt x="45770" y="159"/>
                  </a:cubicBezTo>
                  <a:cubicBezTo>
                    <a:pt x="34074" y="411"/>
                    <a:pt x="26612" y="643"/>
                    <a:pt x="23595" y="643"/>
                  </a:cubicBezTo>
                  <a:cubicBezTo>
                    <a:pt x="22636" y="643"/>
                    <a:pt x="22126" y="619"/>
                    <a:pt x="22072" y="566"/>
                  </a:cubicBezTo>
                  <a:cubicBezTo>
                    <a:pt x="22049" y="537"/>
                    <a:pt x="22015" y="525"/>
                    <a:pt x="21972" y="525"/>
                  </a:cubicBezTo>
                  <a:cubicBezTo>
                    <a:pt x="21774" y="525"/>
                    <a:pt x="21400" y="777"/>
                    <a:pt x="21177" y="777"/>
                  </a:cubicBezTo>
                  <a:cubicBezTo>
                    <a:pt x="21137" y="777"/>
                    <a:pt x="21102" y="769"/>
                    <a:pt x="21074" y="751"/>
                  </a:cubicBezTo>
                  <a:cubicBezTo>
                    <a:pt x="12013" y="1258"/>
                    <a:pt x="5487" y="1610"/>
                    <a:pt x="3815" y="1610"/>
                  </a:cubicBezTo>
                  <a:cubicBezTo>
                    <a:pt x="3659" y="1610"/>
                    <a:pt x="3545" y="1607"/>
                    <a:pt x="3476" y="1601"/>
                  </a:cubicBezTo>
                  <a:cubicBezTo>
                    <a:pt x="3243" y="1568"/>
                    <a:pt x="3047" y="1551"/>
                    <a:pt x="2878" y="1551"/>
                  </a:cubicBezTo>
                  <a:cubicBezTo>
                    <a:pt x="2484" y="1551"/>
                    <a:pt x="2241" y="1642"/>
                    <a:pt x="2034" y="1823"/>
                  </a:cubicBezTo>
                  <a:cubicBezTo>
                    <a:pt x="1221" y="2599"/>
                    <a:pt x="1" y="7442"/>
                    <a:pt x="925" y="7664"/>
                  </a:cubicBezTo>
                  <a:cubicBezTo>
                    <a:pt x="979" y="7672"/>
                    <a:pt x="1071" y="7675"/>
                    <a:pt x="1197" y="7675"/>
                  </a:cubicBezTo>
                  <a:cubicBezTo>
                    <a:pt x="3026" y="7675"/>
                    <a:pt x="12055" y="6926"/>
                    <a:pt x="16854" y="6926"/>
                  </a:cubicBezTo>
                  <a:cubicBezTo>
                    <a:pt x="18119" y="6926"/>
                    <a:pt x="19090" y="6978"/>
                    <a:pt x="19558" y="7109"/>
                  </a:cubicBezTo>
                  <a:cubicBezTo>
                    <a:pt x="22240" y="6905"/>
                    <a:pt x="30321" y="6242"/>
                    <a:pt x="35306" y="6242"/>
                  </a:cubicBezTo>
                  <a:cubicBezTo>
                    <a:pt x="36644" y="6242"/>
                    <a:pt x="37759" y="6290"/>
                    <a:pt x="38487" y="6407"/>
                  </a:cubicBezTo>
                  <a:cubicBezTo>
                    <a:pt x="39300" y="6074"/>
                    <a:pt x="43626" y="6000"/>
                    <a:pt x="45327" y="6000"/>
                  </a:cubicBezTo>
                  <a:cubicBezTo>
                    <a:pt x="46783" y="5990"/>
                    <a:pt x="47769" y="5986"/>
                    <a:pt x="48537" y="5986"/>
                  </a:cubicBezTo>
                  <a:cubicBezTo>
                    <a:pt x="50634" y="5986"/>
                    <a:pt x="51099" y="6020"/>
                    <a:pt x="55050" y="6074"/>
                  </a:cubicBezTo>
                  <a:cubicBezTo>
                    <a:pt x="56788" y="6074"/>
                    <a:pt x="58008" y="6074"/>
                    <a:pt x="58156" y="6037"/>
                  </a:cubicBezTo>
                  <a:cubicBezTo>
                    <a:pt x="58465" y="5944"/>
                    <a:pt x="59242" y="5903"/>
                    <a:pt x="60073" y="5903"/>
                  </a:cubicBezTo>
                  <a:cubicBezTo>
                    <a:pt x="61225" y="5903"/>
                    <a:pt x="62482" y="5982"/>
                    <a:pt x="62740" y="6111"/>
                  </a:cubicBezTo>
                  <a:cubicBezTo>
                    <a:pt x="63078" y="6286"/>
                    <a:pt x="63481" y="6341"/>
                    <a:pt x="63892" y="6341"/>
                  </a:cubicBezTo>
                  <a:cubicBezTo>
                    <a:pt x="64610" y="6341"/>
                    <a:pt x="65357" y="6173"/>
                    <a:pt x="65839" y="6173"/>
                  </a:cubicBezTo>
                  <a:cubicBezTo>
                    <a:pt x="66018" y="6173"/>
                    <a:pt x="66161" y="6196"/>
                    <a:pt x="66252" y="6259"/>
                  </a:cubicBezTo>
                  <a:cubicBezTo>
                    <a:pt x="68041" y="6144"/>
                    <a:pt x="68659" y="6018"/>
                    <a:pt x="71435" y="6018"/>
                  </a:cubicBezTo>
                  <a:cubicBezTo>
                    <a:pt x="73993" y="6018"/>
                    <a:pt x="78384" y="6125"/>
                    <a:pt x="87215" y="6444"/>
                  </a:cubicBezTo>
                  <a:lnTo>
                    <a:pt x="90283" y="6555"/>
                  </a:lnTo>
                  <a:cubicBezTo>
                    <a:pt x="90895" y="6498"/>
                    <a:pt x="91521" y="6475"/>
                    <a:pt x="92148" y="6475"/>
                  </a:cubicBezTo>
                  <a:cubicBezTo>
                    <a:pt x="94856" y="6475"/>
                    <a:pt x="97587" y="6904"/>
                    <a:pt x="99283" y="6904"/>
                  </a:cubicBezTo>
                  <a:cubicBezTo>
                    <a:pt x="100019" y="6904"/>
                    <a:pt x="100560" y="6823"/>
                    <a:pt x="100820" y="6592"/>
                  </a:cubicBezTo>
                  <a:cubicBezTo>
                    <a:pt x="101781" y="5742"/>
                    <a:pt x="103112" y="2044"/>
                    <a:pt x="102779" y="1120"/>
                  </a:cubicBezTo>
                  <a:cubicBezTo>
                    <a:pt x="102704" y="895"/>
                    <a:pt x="98934" y="805"/>
                    <a:pt x="96381" y="805"/>
                  </a:cubicBezTo>
                  <a:cubicBezTo>
                    <a:pt x="95163" y="805"/>
                    <a:pt x="94222" y="826"/>
                    <a:pt x="94091" y="861"/>
                  </a:cubicBezTo>
                  <a:cubicBezTo>
                    <a:pt x="94040" y="879"/>
                    <a:pt x="93986" y="886"/>
                    <a:pt x="93934" y="886"/>
                  </a:cubicBezTo>
                  <a:cubicBezTo>
                    <a:pt x="93761" y="886"/>
                    <a:pt x="93602" y="807"/>
                    <a:pt x="93573" y="751"/>
                  </a:cubicBezTo>
                  <a:cubicBezTo>
                    <a:pt x="93573" y="714"/>
                    <a:pt x="89802" y="492"/>
                    <a:pt x="89729" y="492"/>
                  </a:cubicBezTo>
                  <a:cubicBezTo>
                    <a:pt x="89433" y="455"/>
                    <a:pt x="86179" y="270"/>
                    <a:pt x="85884" y="270"/>
                  </a:cubicBezTo>
                  <a:cubicBezTo>
                    <a:pt x="85884" y="198"/>
                    <a:pt x="85791" y="157"/>
                    <a:pt x="85646" y="157"/>
                  </a:cubicBezTo>
                  <a:cubicBezTo>
                    <a:pt x="85566" y="157"/>
                    <a:pt x="85471" y="170"/>
                    <a:pt x="85366" y="196"/>
                  </a:cubicBezTo>
                  <a:cubicBezTo>
                    <a:pt x="84886" y="309"/>
                    <a:pt x="83003" y="357"/>
                    <a:pt x="80740" y="357"/>
                  </a:cubicBezTo>
                  <a:cubicBezTo>
                    <a:pt x="80041" y="357"/>
                    <a:pt x="79305" y="353"/>
                    <a:pt x="78563" y="344"/>
                  </a:cubicBezTo>
                  <a:cubicBezTo>
                    <a:pt x="75421" y="344"/>
                    <a:pt x="72204" y="270"/>
                    <a:pt x="71169" y="159"/>
                  </a:cubicBezTo>
                  <a:cubicBezTo>
                    <a:pt x="70357" y="57"/>
                    <a:pt x="69522" y="0"/>
                    <a:pt x="68689" y="0"/>
                  </a:cubicBezTo>
                  <a:close/>
                </a:path>
              </a:pathLst>
            </a:custGeom>
            <a:solidFill>
              <a:srgbClr val="C4F150">
                <a:alpha val="495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380;p32">
              <a:extLst>
                <a:ext uri="{FF2B5EF4-FFF2-40B4-BE49-F238E27FC236}">
                  <a16:creationId xmlns:a16="http://schemas.microsoft.com/office/drawing/2014/main" id="{6C866E77-CF64-47E6-B702-872F6DD9CE46}"/>
                </a:ext>
              </a:extLst>
            </p:cNvPr>
            <p:cNvSpPr/>
            <p:nvPr/>
          </p:nvSpPr>
          <p:spPr>
            <a:xfrm>
              <a:off x="973850" y="2427875"/>
              <a:ext cx="1943775" cy="179150"/>
            </a:xfrm>
            <a:custGeom>
              <a:avLst/>
              <a:gdLst/>
              <a:ahLst/>
              <a:cxnLst/>
              <a:rect l="l" t="t" r="r" b="b"/>
              <a:pathLst>
                <a:path w="77751" h="7166" extrusionOk="0">
                  <a:moveTo>
                    <a:pt x="64615" y="1"/>
                  </a:moveTo>
                  <a:cubicBezTo>
                    <a:pt x="64546" y="1"/>
                    <a:pt x="64460" y="21"/>
                    <a:pt x="64367" y="68"/>
                  </a:cubicBezTo>
                  <a:cubicBezTo>
                    <a:pt x="63663" y="321"/>
                    <a:pt x="58750" y="489"/>
                    <a:pt x="55765" y="489"/>
                  </a:cubicBezTo>
                  <a:cubicBezTo>
                    <a:pt x="54833" y="489"/>
                    <a:pt x="54089" y="472"/>
                    <a:pt x="53719" y="437"/>
                  </a:cubicBezTo>
                  <a:cubicBezTo>
                    <a:pt x="53172" y="349"/>
                    <a:pt x="52625" y="303"/>
                    <a:pt x="52083" y="303"/>
                  </a:cubicBezTo>
                  <a:cubicBezTo>
                    <a:pt x="51488" y="303"/>
                    <a:pt x="50898" y="358"/>
                    <a:pt x="50318" y="474"/>
                  </a:cubicBezTo>
                  <a:cubicBezTo>
                    <a:pt x="48359" y="733"/>
                    <a:pt x="42739" y="511"/>
                    <a:pt x="40151" y="733"/>
                  </a:cubicBezTo>
                  <a:cubicBezTo>
                    <a:pt x="39958" y="751"/>
                    <a:pt x="39816" y="758"/>
                    <a:pt x="39710" y="758"/>
                  </a:cubicBezTo>
                  <a:cubicBezTo>
                    <a:pt x="39142" y="758"/>
                    <a:pt x="39581" y="548"/>
                    <a:pt x="38709" y="548"/>
                  </a:cubicBezTo>
                  <a:cubicBezTo>
                    <a:pt x="37484" y="575"/>
                    <a:pt x="26790" y="851"/>
                    <a:pt x="20802" y="851"/>
                  </a:cubicBezTo>
                  <a:cubicBezTo>
                    <a:pt x="18482" y="851"/>
                    <a:pt x="16868" y="810"/>
                    <a:pt x="16786" y="696"/>
                  </a:cubicBezTo>
                  <a:cubicBezTo>
                    <a:pt x="16773" y="665"/>
                    <a:pt x="16750" y="653"/>
                    <a:pt x="16719" y="653"/>
                  </a:cubicBezTo>
                  <a:cubicBezTo>
                    <a:pt x="16587" y="653"/>
                    <a:pt x="16313" y="873"/>
                    <a:pt x="16137" y="873"/>
                  </a:cubicBezTo>
                  <a:cubicBezTo>
                    <a:pt x="16102" y="873"/>
                    <a:pt x="16071" y="864"/>
                    <a:pt x="16046" y="844"/>
                  </a:cubicBezTo>
                  <a:cubicBezTo>
                    <a:pt x="16046" y="844"/>
                    <a:pt x="8469" y="1095"/>
                    <a:pt x="4755" y="1095"/>
                  </a:cubicBezTo>
                  <a:cubicBezTo>
                    <a:pt x="3742" y="1095"/>
                    <a:pt x="3017" y="1076"/>
                    <a:pt x="2811" y="1029"/>
                  </a:cubicBezTo>
                  <a:cubicBezTo>
                    <a:pt x="2594" y="991"/>
                    <a:pt x="2425" y="970"/>
                    <a:pt x="2288" y="970"/>
                  </a:cubicBezTo>
                  <a:cubicBezTo>
                    <a:pt x="2029" y="970"/>
                    <a:pt x="1884" y="1044"/>
                    <a:pt x="1739" y="1214"/>
                  </a:cubicBezTo>
                  <a:cubicBezTo>
                    <a:pt x="1073" y="1916"/>
                    <a:pt x="1" y="6722"/>
                    <a:pt x="703" y="6981"/>
                  </a:cubicBezTo>
                  <a:cubicBezTo>
                    <a:pt x="822" y="7012"/>
                    <a:pt x="1152" y="7024"/>
                    <a:pt x="1636" y="7024"/>
                  </a:cubicBezTo>
                  <a:cubicBezTo>
                    <a:pt x="3438" y="7024"/>
                    <a:pt x="7375" y="6855"/>
                    <a:pt x="10514" y="6855"/>
                  </a:cubicBezTo>
                  <a:cubicBezTo>
                    <a:pt x="12564" y="6855"/>
                    <a:pt x="14273" y="6927"/>
                    <a:pt x="14826" y="7166"/>
                  </a:cubicBezTo>
                  <a:cubicBezTo>
                    <a:pt x="16483" y="7055"/>
                    <a:pt x="22288" y="6615"/>
                    <a:pt x="26120" y="6615"/>
                  </a:cubicBezTo>
                  <a:cubicBezTo>
                    <a:pt x="27418" y="6615"/>
                    <a:pt x="28489" y="6665"/>
                    <a:pt x="29097" y="6796"/>
                  </a:cubicBezTo>
                  <a:cubicBezTo>
                    <a:pt x="29642" y="6539"/>
                    <a:pt x="32150" y="6474"/>
                    <a:pt x="34955" y="6474"/>
                  </a:cubicBezTo>
                  <a:cubicBezTo>
                    <a:pt x="37844" y="6474"/>
                    <a:pt x="41049" y="6543"/>
                    <a:pt x="42752" y="6543"/>
                  </a:cubicBezTo>
                  <a:cubicBezTo>
                    <a:pt x="43436" y="6543"/>
                    <a:pt x="43878" y="6532"/>
                    <a:pt x="43959" y="6500"/>
                  </a:cubicBezTo>
                  <a:cubicBezTo>
                    <a:pt x="44243" y="6376"/>
                    <a:pt x="44981" y="6320"/>
                    <a:pt x="45707" y="6320"/>
                  </a:cubicBezTo>
                  <a:cubicBezTo>
                    <a:pt x="46491" y="6320"/>
                    <a:pt x="47262" y="6385"/>
                    <a:pt x="47434" y="6500"/>
                  </a:cubicBezTo>
                  <a:cubicBezTo>
                    <a:pt x="47673" y="6656"/>
                    <a:pt x="47958" y="6707"/>
                    <a:pt x="48252" y="6707"/>
                  </a:cubicBezTo>
                  <a:cubicBezTo>
                    <a:pt x="48810" y="6707"/>
                    <a:pt x="49402" y="6525"/>
                    <a:pt x="49782" y="6525"/>
                  </a:cubicBezTo>
                  <a:cubicBezTo>
                    <a:pt x="49918" y="6525"/>
                    <a:pt x="50026" y="6548"/>
                    <a:pt x="50096" y="6611"/>
                  </a:cubicBezTo>
                  <a:lnTo>
                    <a:pt x="53313" y="6242"/>
                  </a:lnTo>
                  <a:lnTo>
                    <a:pt x="68286" y="6242"/>
                  </a:lnTo>
                  <a:cubicBezTo>
                    <a:pt x="69090" y="6094"/>
                    <a:pt x="69945" y="6048"/>
                    <a:pt x="70786" y="6048"/>
                  </a:cubicBezTo>
                  <a:cubicBezTo>
                    <a:pt x="72188" y="6048"/>
                    <a:pt x="73551" y="6176"/>
                    <a:pt x="74576" y="6176"/>
                  </a:cubicBezTo>
                  <a:cubicBezTo>
                    <a:pt x="75396" y="6176"/>
                    <a:pt x="76000" y="6094"/>
                    <a:pt x="76234" y="5798"/>
                  </a:cubicBezTo>
                  <a:cubicBezTo>
                    <a:pt x="76937" y="4874"/>
                    <a:pt x="77750" y="1103"/>
                    <a:pt x="77455" y="178"/>
                  </a:cubicBezTo>
                  <a:cubicBezTo>
                    <a:pt x="77426" y="102"/>
                    <a:pt x="77000" y="73"/>
                    <a:pt x="76377" y="73"/>
                  </a:cubicBezTo>
                  <a:cubicBezTo>
                    <a:pt x="74582" y="73"/>
                    <a:pt x="71158" y="318"/>
                    <a:pt x="70911" y="400"/>
                  </a:cubicBezTo>
                  <a:cubicBezTo>
                    <a:pt x="70874" y="425"/>
                    <a:pt x="70829" y="437"/>
                    <a:pt x="70782" y="437"/>
                  </a:cubicBezTo>
                  <a:cubicBezTo>
                    <a:pt x="70689" y="437"/>
                    <a:pt x="70590" y="388"/>
                    <a:pt x="70541" y="289"/>
                  </a:cubicBezTo>
                  <a:cubicBezTo>
                    <a:pt x="70504" y="215"/>
                    <a:pt x="64774" y="142"/>
                    <a:pt x="64774" y="105"/>
                  </a:cubicBezTo>
                  <a:cubicBezTo>
                    <a:pt x="64774" y="40"/>
                    <a:pt x="64711" y="1"/>
                    <a:pt x="64615" y="1"/>
                  </a:cubicBezTo>
                  <a:close/>
                </a:path>
              </a:pathLst>
            </a:custGeom>
            <a:solidFill>
              <a:srgbClr val="C4F150">
                <a:alpha val="495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381;p32">
              <a:extLst>
                <a:ext uri="{FF2B5EF4-FFF2-40B4-BE49-F238E27FC236}">
                  <a16:creationId xmlns:a16="http://schemas.microsoft.com/office/drawing/2014/main" id="{E356F405-6CD9-4786-BB07-967922309624}"/>
                </a:ext>
              </a:extLst>
            </p:cNvPr>
            <p:cNvSpPr/>
            <p:nvPr/>
          </p:nvSpPr>
          <p:spPr>
            <a:xfrm>
              <a:off x="961850" y="2182575"/>
              <a:ext cx="1696050" cy="207250"/>
            </a:xfrm>
            <a:custGeom>
              <a:avLst/>
              <a:gdLst/>
              <a:ahLst/>
              <a:cxnLst/>
              <a:rect l="l" t="t" r="r" b="b"/>
              <a:pathLst>
                <a:path w="67842" h="8290" extrusionOk="0">
                  <a:moveTo>
                    <a:pt x="66961" y="1"/>
                  </a:moveTo>
                  <a:cubicBezTo>
                    <a:pt x="65549" y="1"/>
                    <a:pt x="62061" y="407"/>
                    <a:pt x="61852" y="526"/>
                  </a:cubicBezTo>
                  <a:cubicBezTo>
                    <a:pt x="61813" y="552"/>
                    <a:pt x="61769" y="564"/>
                    <a:pt x="61725" y="564"/>
                  </a:cubicBezTo>
                  <a:cubicBezTo>
                    <a:pt x="61646" y="564"/>
                    <a:pt x="61567" y="524"/>
                    <a:pt x="61520" y="452"/>
                  </a:cubicBezTo>
                  <a:cubicBezTo>
                    <a:pt x="61501" y="415"/>
                    <a:pt x="60882" y="406"/>
                    <a:pt x="60258" y="406"/>
                  </a:cubicBezTo>
                  <a:cubicBezTo>
                    <a:pt x="59634" y="406"/>
                    <a:pt x="59006" y="415"/>
                    <a:pt x="58969" y="415"/>
                  </a:cubicBezTo>
                  <a:lnTo>
                    <a:pt x="56455" y="415"/>
                  </a:lnTo>
                  <a:cubicBezTo>
                    <a:pt x="56455" y="351"/>
                    <a:pt x="56405" y="311"/>
                    <a:pt x="56326" y="311"/>
                  </a:cubicBezTo>
                  <a:cubicBezTo>
                    <a:pt x="56270" y="311"/>
                    <a:pt x="56199" y="332"/>
                    <a:pt x="56122" y="378"/>
                  </a:cubicBezTo>
                  <a:cubicBezTo>
                    <a:pt x="55434" y="706"/>
                    <a:pt x="49756" y="1062"/>
                    <a:pt x="47543" y="1062"/>
                  </a:cubicBezTo>
                  <a:cubicBezTo>
                    <a:pt x="47258" y="1062"/>
                    <a:pt x="47031" y="1056"/>
                    <a:pt x="46879" y="1044"/>
                  </a:cubicBezTo>
                  <a:cubicBezTo>
                    <a:pt x="46480" y="984"/>
                    <a:pt x="46081" y="955"/>
                    <a:pt x="45681" y="955"/>
                  </a:cubicBezTo>
                  <a:cubicBezTo>
                    <a:pt x="45082" y="955"/>
                    <a:pt x="44483" y="1021"/>
                    <a:pt x="43884" y="1154"/>
                  </a:cubicBezTo>
                  <a:cubicBezTo>
                    <a:pt x="42184" y="1487"/>
                    <a:pt x="37267" y="1339"/>
                    <a:pt x="35048" y="1598"/>
                  </a:cubicBezTo>
                  <a:cubicBezTo>
                    <a:pt x="34831" y="1628"/>
                    <a:pt x="34687" y="1640"/>
                    <a:pt x="34587" y="1640"/>
                  </a:cubicBezTo>
                  <a:cubicBezTo>
                    <a:pt x="34225" y="1640"/>
                    <a:pt x="34458" y="1484"/>
                    <a:pt x="33934" y="1484"/>
                  </a:cubicBezTo>
                  <a:cubicBezTo>
                    <a:pt x="33892" y="1484"/>
                    <a:pt x="33844" y="1485"/>
                    <a:pt x="33791" y="1487"/>
                  </a:cubicBezTo>
                  <a:cubicBezTo>
                    <a:pt x="33015" y="1487"/>
                    <a:pt x="28357" y="1709"/>
                    <a:pt x="23772" y="1857"/>
                  </a:cubicBezTo>
                  <a:cubicBezTo>
                    <a:pt x="21499" y="1912"/>
                    <a:pt x="19253" y="1949"/>
                    <a:pt x="17561" y="1949"/>
                  </a:cubicBezTo>
                  <a:cubicBezTo>
                    <a:pt x="15870" y="1949"/>
                    <a:pt x="14733" y="1912"/>
                    <a:pt x="14678" y="1820"/>
                  </a:cubicBezTo>
                  <a:cubicBezTo>
                    <a:pt x="14665" y="1789"/>
                    <a:pt x="14644" y="1777"/>
                    <a:pt x="14616" y="1777"/>
                  </a:cubicBezTo>
                  <a:cubicBezTo>
                    <a:pt x="14499" y="1777"/>
                    <a:pt x="14268" y="1997"/>
                    <a:pt x="14123" y="1997"/>
                  </a:cubicBezTo>
                  <a:cubicBezTo>
                    <a:pt x="14094" y="1997"/>
                    <a:pt x="14069" y="1988"/>
                    <a:pt x="14049" y="1968"/>
                  </a:cubicBezTo>
                  <a:cubicBezTo>
                    <a:pt x="13238" y="2024"/>
                    <a:pt x="7539" y="2228"/>
                    <a:pt x="4444" y="2228"/>
                  </a:cubicBezTo>
                  <a:cubicBezTo>
                    <a:pt x="3448" y="2228"/>
                    <a:pt x="2721" y="2207"/>
                    <a:pt x="2514" y="2153"/>
                  </a:cubicBezTo>
                  <a:cubicBezTo>
                    <a:pt x="2324" y="2102"/>
                    <a:pt x="2173" y="2077"/>
                    <a:pt x="2049" y="2077"/>
                  </a:cubicBezTo>
                  <a:cubicBezTo>
                    <a:pt x="1812" y="2077"/>
                    <a:pt x="1674" y="2168"/>
                    <a:pt x="1553" y="2338"/>
                  </a:cubicBezTo>
                  <a:cubicBezTo>
                    <a:pt x="961" y="3003"/>
                    <a:pt x="0" y="7809"/>
                    <a:pt x="629" y="8105"/>
                  </a:cubicBezTo>
                  <a:cubicBezTo>
                    <a:pt x="748" y="8138"/>
                    <a:pt x="1069" y="8150"/>
                    <a:pt x="1533" y="8150"/>
                  </a:cubicBezTo>
                  <a:cubicBezTo>
                    <a:pt x="3158" y="8150"/>
                    <a:pt x="6544" y="7995"/>
                    <a:pt x="9240" y="7995"/>
                  </a:cubicBezTo>
                  <a:cubicBezTo>
                    <a:pt x="11028" y="7995"/>
                    <a:pt x="12512" y="8063"/>
                    <a:pt x="12977" y="8290"/>
                  </a:cubicBezTo>
                  <a:cubicBezTo>
                    <a:pt x="14473" y="8177"/>
                    <a:pt x="19764" y="7676"/>
                    <a:pt x="23120" y="7676"/>
                  </a:cubicBezTo>
                  <a:cubicBezTo>
                    <a:pt x="24159" y="7676"/>
                    <a:pt x="25012" y="7724"/>
                    <a:pt x="25510" y="7846"/>
                  </a:cubicBezTo>
                  <a:cubicBezTo>
                    <a:pt x="26102" y="7513"/>
                    <a:pt x="29244" y="7439"/>
                    <a:pt x="32276" y="7439"/>
                  </a:cubicBezTo>
                  <a:cubicBezTo>
                    <a:pt x="35344" y="7403"/>
                    <a:pt x="38302" y="7403"/>
                    <a:pt x="38524" y="7329"/>
                  </a:cubicBezTo>
                  <a:cubicBezTo>
                    <a:pt x="38781" y="7190"/>
                    <a:pt x="39547" y="7115"/>
                    <a:pt x="40249" y="7115"/>
                  </a:cubicBezTo>
                  <a:cubicBezTo>
                    <a:pt x="40858" y="7115"/>
                    <a:pt x="41418" y="7171"/>
                    <a:pt x="41555" y="7292"/>
                  </a:cubicBezTo>
                  <a:cubicBezTo>
                    <a:pt x="41753" y="7424"/>
                    <a:pt x="41980" y="7469"/>
                    <a:pt x="42214" y="7469"/>
                  </a:cubicBezTo>
                  <a:cubicBezTo>
                    <a:pt x="42731" y="7469"/>
                    <a:pt x="43282" y="7246"/>
                    <a:pt x="43626" y="7246"/>
                  </a:cubicBezTo>
                  <a:cubicBezTo>
                    <a:pt x="43736" y="7246"/>
                    <a:pt x="43825" y="7269"/>
                    <a:pt x="43884" y="7329"/>
                  </a:cubicBezTo>
                  <a:cubicBezTo>
                    <a:pt x="47397" y="6774"/>
                    <a:pt x="45363" y="6922"/>
                    <a:pt x="53238" y="6663"/>
                  </a:cubicBezTo>
                  <a:cubicBezTo>
                    <a:pt x="56492" y="6552"/>
                    <a:pt x="59782" y="6441"/>
                    <a:pt x="59782" y="6441"/>
                  </a:cubicBezTo>
                  <a:cubicBezTo>
                    <a:pt x="60732" y="6201"/>
                    <a:pt x="61778" y="6151"/>
                    <a:pt x="62766" y="6151"/>
                  </a:cubicBezTo>
                  <a:cubicBezTo>
                    <a:pt x="63460" y="6151"/>
                    <a:pt x="64127" y="6175"/>
                    <a:pt x="64711" y="6175"/>
                  </a:cubicBezTo>
                  <a:cubicBezTo>
                    <a:pt x="65721" y="6175"/>
                    <a:pt x="66486" y="6102"/>
                    <a:pt x="66732" y="5702"/>
                  </a:cubicBezTo>
                  <a:cubicBezTo>
                    <a:pt x="67287" y="4778"/>
                    <a:pt x="67842" y="970"/>
                    <a:pt x="67546" y="82"/>
                  </a:cubicBezTo>
                  <a:cubicBezTo>
                    <a:pt x="67524" y="25"/>
                    <a:pt x="67304" y="1"/>
                    <a:pt x="66961" y="1"/>
                  </a:cubicBezTo>
                  <a:close/>
                </a:path>
              </a:pathLst>
            </a:custGeom>
            <a:solidFill>
              <a:srgbClr val="C4F150">
                <a:alpha val="495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3"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39815" y="1701918"/>
            <a:ext cx="3328477" cy="3546412"/>
          </a:xfrm>
          <a:prstGeom prst="rect">
            <a:avLst/>
          </a:prstGeom>
        </p:spPr>
      </p:pic>
      <p:pic>
        <p:nvPicPr>
          <p:cNvPr id="4"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92" y="612844"/>
            <a:ext cx="2128564" cy="226793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3970" y="-235986"/>
            <a:ext cx="2153488" cy="1942979"/>
          </a:xfrm>
          <a:prstGeom prst="rect">
            <a:avLst/>
          </a:prstGeom>
        </p:spPr>
      </p:pic>
      <p:sp>
        <p:nvSpPr>
          <p:cNvPr id="7" name="TextBox 6"/>
          <p:cNvSpPr txBox="1"/>
          <p:nvPr/>
        </p:nvSpPr>
        <p:spPr>
          <a:xfrm>
            <a:off x="3046196" y="451166"/>
            <a:ext cx="6486712" cy="769441"/>
          </a:xfrm>
          <a:prstGeom prst="rect">
            <a:avLst/>
          </a:prstGeom>
          <a:noFill/>
        </p:spPr>
        <p:txBody>
          <a:bodyPr wrap="square" rtlCol="0">
            <a:spAutoFit/>
          </a:bodyPr>
          <a:lstStyle/>
          <a:p>
            <a:r>
              <a:rPr lang="en-US" sz="4400" b="1" dirty="0" err="1" smtClean="0">
                <a:ln w="19050">
                  <a:solidFill>
                    <a:schemeClr val="tx1">
                      <a:lumMod val="85000"/>
                      <a:lumOff val="15000"/>
                    </a:schemeClr>
                  </a:solidFill>
                </a:ln>
                <a:solidFill>
                  <a:schemeClr val="bg1"/>
                </a:solidFill>
                <a:latin typeface="#9Slide03 Montserrat Black" panose="00000A00000000000000" pitchFamily="2" charset="0"/>
              </a:rPr>
              <a:t>Trả</a:t>
            </a:r>
            <a:r>
              <a:rPr lang="en-US" sz="4400" b="1" dirty="0" smtClean="0">
                <a:ln w="19050">
                  <a:solidFill>
                    <a:schemeClr val="tx1">
                      <a:lumMod val="85000"/>
                      <a:lumOff val="15000"/>
                    </a:schemeClr>
                  </a:solidFill>
                </a:ln>
                <a:solidFill>
                  <a:schemeClr val="bg1"/>
                </a:solidFill>
                <a:latin typeface="#9Slide03 Montserrat Black" panose="00000A00000000000000" pitchFamily="2" charset="0"/>
              </a:rPr>
              <a:t> </a:t>
            </a:r>
            <a:r>
              <a:rPr lang="en-US" sz="4400" b="1" dirty="0" err="1" smtClean="0">
                <a:ln w="19050">
                  <a:solidFill>
                    <a:schemeClr val="tx1">
                      <a:lumMod val="85000"/>
                      <a:lumOff val="15000"/>
                    </a:schemeClr>
                  </a:solidFill>
                </a:ln>
                <a:solidFill>
                  <a:schemeClr val="bg1"/>
                </a:solidFill>
                <a:latin typeface="#9Slide03 Montserrat Black" panose="00000A00000000000000" pitchFamily="2" charset="0"/>
              </a:rPr>
              <a:t>lời</a:t>
            </a:r>
            <a:r>
              <a:rPr lang="en-US" sz="4400" b="1" dirty="0" smtClean="0">
                <a:ln w="19050">
                  <a:solidFill>
                    <a:schemeClr val="tx1">
                      <a:lumMod val="85000"/>
                      <a:lumOff val="15000"/>
                    </a:schemeClr>
                  </a:solidFill>
                </a:ln>
                <a:solidFill>
                  <a:schemeClr val="bg1"/>
                </a:solidFill>
                <a:latin typeface="#9Slide03 Montserrat Black" panose="00000A00000000000000" pitchFamily="2" charset="0"/>
              </a:rPr>
              <a:t> </a:t>
            </a:r>
            <a:r>
              <a:rPr lang="en-US" sz="4400" b="1" dirty="0" err="1" smtClean="0">
                <a:ln w="19050">
                  <a:solidFill>
                    <a:schemeClr val="tx1">
                      <a:lumMod val="85000"/>
                      <a:lumOff val="15000"/>
                    </a:schemeClr>
                  </a:solidFill>
                </a:ln>
                <a:solidFill>
                  <a:schemeClr val="bg1"/>
                </a:solidFill>
                <a:latin typeface="#9Slide03 Montserrat Black" panose="00000A00000000000000" pitchFamily="2" charset="0"/>
              </a:rPr>
              <a:t>câu</a:t>
            </a:r>
            <a:r>
              <a:rPr lang="en-US" sz="4400" b="1" dirty="0" smtClean="0">
                <a:ln w="19050">
                  <a:solidFill>
                    <a:schemeClr val="tx1">
                      <a:lumMod val="85000"/>
                      <a:lumOff val="15000"/>
                    </a:schemeClr>
                  </a:solidFill>
                </a:ln>
                <a:solidFill>
                  <a:schemeClr val="bg1"/>
                </a:solidFill>
                <a:latin typeface="#9Slide03 Montserrat Black" panose="00000A00000000000000" pitchFamily="2" charset="0"/>
              </a:rPr>
              <a:t> </a:t>
            </a:r>
            <a:r>
              <a:rPr lang="en-US" sz="4400" b="1" dirty="0" err="1" smtClean="0">
                <a:ln w="19050">
                  <a:solidFill>
                    <a:schemeClr val="tx1">
                      <a:lumMod val="85000"/>
                      <a:lumOff val="15000"/>
                    </a:schemeClr>
                  </a:solidFill>
                </a:ln>
                <a:solidFill>
                  <a:schemeClr val="bg1"/>
                </a:solidFill>
                <a:latin typeface="#9Slide03 Montserrat Black" panose="00000A00000000000000" pitchFamily="2" charset="0"/>
              </a:rPr>
              <a:t>hỏi</a:t>
            </a:r>
            <a:endParaRPr lang="en-US" sz="4400" b="1" dirty="0">
              <a:ln w="19050">
                <a:solidFill>
                  <a:schemeClr val="tx1">
                    <a:lumMod val="85000"/>
                    <a:lumOff val="15000"/>
                  </a:schemeClr>
                </a:solidFill>
              </a:ln>
              <a:solidFill>
                <a:schemeClr val="bg1"/>
              </a:solidFill>
              <a:latin typeface="#9Slide03 Montserrat Black" panose="00000A00000000000000" pitchFamily="2" charset="0"/>
            </a:endParaRPr>
          </a:p>
        </p:txBody>
      </p:sp>
      <p:pic>
        <p:nvPicPr>
          <p:cNvPr id="13" name="Hình ảnh 6">
            <a:extLst>
              <a:ext uri="{FF2B5EF4-FFF2-40B4-BE49-F238E27FC236}">
                <a16:creationId xmlns:a16="http://schemas.microsoft.com/office/drawing/2014/main" id="{8E580BAA-2273-4FA8-A57F-4B997C6E100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flipH="1">
            <a:off x="-174135" y="2419593"/>
            <a:ext cx="2537125" cy="45361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Bong bóng Ý nghĩ: Hình đám mây 5">
            <a:extLst>
              <a:ext uri="{FF2B5EF4-FFF2-40B4-BE49-F238E27FC236}">
                <a16:creationId xmlns:a16="http://schemas.microsoft.com/office/drawing/2014/main" id="{2EA6F4E1-1546-4D25-8997-25E5BB1C61A1}"/>
              </a:ext>
            </a:extLst>
          </p:cNvPr>
          <p:cNvSpPr/>
          <p:nvPr/>
        </p:nvSpPr>
        <p:spPr>
          <a:xfrm>
            <a:off x="1909127" y="1550281"/>
            <a:ext cx="5556198" cy="2595868"/>
          </a:xfrm>
          <a:prstGeom prst="cloudCallout">
            <a:avLst>
              <a:gd name="adj1" fmla="val -50025"/>
              <a:gd name="adj2" fmla="val 66012"/>
            </a:avLst>
          </a:prstGeom>
          <a:solidFill>
            <a:schemeClr val="accent4">
              <a:lumMod val="60000"/>
              <a:lumOff val="40000"/>
            </a:schemeClr>
          </a:solidFill>
          <a:ln w="38100">
            <a:solidFill>
              <a:srgbClr val="FD77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600" dirty="0">
              <a:solidFill>
                <a:srgbClr val="C00000"/>
              </a:solidFill>
              <a:latin typeface="+mj-lt"/>
            </a:endParaRPr>
          </a:p>
        </p:txBody>
      </p:sp>
      <p:sp>
        <p:nvSpPr>
          <p:cNvPr id="15" name="TextBox 14"/>
          <p:cNvSpPr txBox="1"/>
          <p:nvPr/>
        </p:nvSpPr>
        <p:spPr>
          <a:xfrm>
            <a:off x="2435610" y="2309606"/>
            <a:ext cx="4752348" cy="1077218"/>
          </a:xfrm>
          <a:prstGeom prst="rect">
            <a:avLst/>
          </a:prstGeom>
          <a:noFill/>
        </p:spPr>
        <p:txBody>
          <a:bodyPr wrap="square" rtlCol="0">
            <a:spAutoFit/>
          </a:bodyPr>
          <a:lstStyle/>
          <a:p>
            <a:r>
              <a:rPr lang="en-US" sz="3200" b="1" dirty="0" smtClean="0">
                <a:solidFill>
                  <a:srgbClr val="E53B8C"/>
                </a:solidFill>
                <a:latin typeface="Cambria" panose="02040503050406030204" pitchFamily="18" charset="0"/>
                <a:ea typeface="Cambria" panose="02040503050406030204" pitchFamily="18" charset="0"/>
              </a:rPr>
              <a:t>1.</a:t>
            </a:r>
            <a:r>
              <a:rPr lang="en-US" sz="3200" b="1" dirty="0" smtClean="0">
                <a:latin typeface="Cambria" panose="02040503050406030204" pitchFamily="18" charset="0"/>
                <a:ea typeface="Cambria" panose="02040503050406030204" pitchFamily="18" charset="0"/>
              </a:rPr>
              <a:t> </a:t>
            </a:r>
            <a:r>
              <a:rPr lang="en-US" sz="3200" b="1" dirty="0" err="1" smtClean="0">
                <a:solidFill>
                  <a:srgbClr val="51241B"/>
                </a:solidFill>
                <a:latin typeface="Cambria" panose="02040503050406030204" pitchFamily="18" charset="0"/>
                <a:ea typeface="Cambria" panose="02040503050406030204" pitchFamily="18" charset="0"/>
              </a:rPr>
              <a:t>Bạn</a:t>
            </a:r>
            <a:r>
              <a:rPr lang="en-US" sz="3200" b="1" dirty="0" smtClean="0">
                <a:solidFill>
                  <a:srgbClr val="51241B"/>
                </a:solidFill>
                <a:latin typeface="Cambria" panose="02040503050406030204" pitchFamily="18" charset="0"/>
                <a:ea typeface="Cambria" panose="02040503050406030204" pitchFamily="18" charset="0"/>
              </a:rPr>
              <a:t> </a:t>
            </a:r>
            <a:r>
              <a:rPr lang="en-US" sz="3200" b="1" dirty="0" err="1" smtClean="0">
                <a:solidFill>
                  <a:srgbClr val="51241B"/>
                </a:solidFill>
                <a:latin typeface="Cambria" panose="02040503050406030204" pitchFamily="18" charset="0"/>
                <a:ea typeface="Cambria" panose="02040503050406030204" pitchFamily="18" charset="0"/>
              </a:rPr>
              <a:t>nhỏ</a:t>
            </a:r>
            <a:r>
              <a:rPr lang="en-US" sz="3200" b="1" dirty="0" smtClean="0">
                <a:solidFill>
                  <a:srgbClr val="51241B"/>
                </a:solidFill>
                <a:latin typeface="Cambria" panose="02040503050406030204" pitchFamily="18" charset="0"/>
                <a:ea typeface="Cambria" panose="02040503050406030204" pitchFamily="18" charset="0"/>
              </a:rPr>
              <a:t> </a:t>
            </a:r>
            <a:r>
              <a:rPr lang="en-US" sz="3200" b="1" dirty="0" err="1" smtClean="0">
                <a:solidFill>
                  <a:srgbClr val="51241B"/>
                </a:solidFill>
                <a:latin typeface="Cambria" panose="02040503050406030204" pitchFamily="18" charset="0"/>
                <a:ea typeface="Cambria" panose="02040503050406030204" pitchFamily="18" charset="0"/>
              </a:rPr>
              <a:t>thích</a:t>
            </a:r>
            <a:r>
              <a:rPr lang="en-US" sz="3200" b="1" dirty="0" smtClean="0">
                <a:solidFill>
                  <a:srgbClr val="51241B"/>
                </a:solidFill>
                <a:latin typeface="Cambria" panose="02040503050406030204" pitchFamily="18" charset="0"/>
                <a:ea typeface="Cambria" panose="02040503050406030204" pitchFamily="18" charset="0"/>
              </a:rPr>
              <a:t> </a:t>
            </a:r>
            <a:r>
              <a:rPr lang="en-US" sz="3200" b="1" dirty="0" err="1" smtClean="0">
                <a:solidFill>
                  <a:srgbClr val="51241B"/>
                </a:solidFill>
                <a:latin typeface="Cambria" panose="02040503050406030204" pitchFamily="18" charset="0"/>
                <a:ea typeface="Cambria" panose="02040503050406030204" pitchFamily="18" charset="0"/>
              </a:rPr>
              <a:t>nhất</a:t>
            </a:r>
            <a:r>
              <a:rPr lang="en-US" sz="3200" b="1" dirty="0" smtClean="0">
                <a:solidFill>
                  <a:srgbClr val="51241B"/>
                </a:solidFill>
                <a:latin typeface="Cambria" panose="02040503050406030204" pitchFamily="18" charset="0"/>
                <a:ea typeface="Cambria" panose="02040503050406030204" pitchFamily="18" charset="0"/>
              </a:rPr>
              <a:t> </a:t>
            </a:r>
            <a:r>
              <a:rPr lang="en-US" sz="3200" b="1" dirty="0" err="1" smtClean="0">
                <a:solidFill>
                  <a:srgbClr val="51241B"/>
                </a:solidFill>
                <a:latin typeface="Cambria" panose="02040503050406030204" pitchFamily="18" charset="0"/>
                <a:ea typeface="Cambria" panose="02040503050406030204" pitchFamily="18" charset="0"/>
              </a:rPr>
              <a:t>điều</a:t>
            </a:r>
            <a:r>
              <a:rPr lang="en-US" sz="3200" b="1" dirty="0" smtClean="0">
                <a:solidFill>
                  <a:srgbClr val="51241B"/>
                </a:solidFill>
                <a:latin typeface="Cambria" panose="02040503050406030204" pitchFamily="18" charset="0"/>
                <a:ea typeface="Cambria" panose="02040503050406030204" pitchFamily="18" charset="0"/>
              </a:rPr>
              <a:t> </a:t>
            </a:r>
            <a:r>
              <a:rPr lang="en-US" sz="3200" b="1" dirty="0" err="1" smtClean="0">
                <a:solidFill>
                  <a:srgbClr val="51241B"/>
                </a:solidFill>
                <a:latin typeface="Cambria" panose="02040503050406030204" pitchFamily="18" charset="0"/>
                <a:ea typeface="Cambria" panose="02040503050406030204" pitchFamily="18" charset="0"/>
              </a:rPr>
              <a:t>gì</a:t>
            </a:r>
            <a:r>
              <a:rPr lang="en-US" sz="3200" b="1" dirty="0" smtClean="0">
                <a:solidFill>
                  <a:srgbClr val="51241B"/>
                </a:solidFill>
                <a:latin typeface="Cambria" panose="02040503050406030204" pitchFamily="18" charset="0"/>
                <a:ea typeface="Cambria" panose="02040503050406030204" pitchFamily="18" charset="0"/>
              </a:rPr>
              <a:t> </a:t>
            </a:r>
            <a:r>
              <a:rPr lang="en-US" sz="3200" b="1" dirty="0" err="1" smtClean="0">
                <a:solidFill>
                  <a:srgbClr val="51241B"/>
                </a:solidFill>
                <a:latin typeface="Cambria" panose="02040503050406030204" pitchFamily="18" charset="0"/>
                <a:ea typeface="Cambria" panose="02040503050406030204" pitchFamily="18" charset="0"/>
              </a:rPr>
              <a:t>khi</a:t>
            </a:r>
            <a:r>
              <a:rPr lang="en-US" sz="3200" b="1" dirty="0" smtClean="0">
                <a:solidFill>
                  <a:srgbClr val="51241B"/>
                </a:solidFill>
                <a:latin typeface="Cambria" panose="02040503050406030204" pitchFamily="18" charset="0"/>
                <a:ea typeface="Cambria" panose="02040503050406030204" pitchFamily="18" charset="0"/>
              </a:rPr>
              <a:t> </a:t>
            </a:r>
            <a:r>
              <a:rPr lang="en-US" sz="3200" b="1" dirty="0" err="1" smtClean="0">
                <a:solidFill>
                  <a:srgbClr val="51241B"/>
                </a:solidFill>
                <a:latin typeface="Cambria" panose="02040503050406030204" pitchFamily="18" charset="0"/>
                <a:ea typeface="Cambria" panose="02040503050406030204" pitchFamily="18" charset="0"/>
              </a:rPr>
              <a:t>nghỉ</a:t>
            </a:r>
            <a:r>
              <a:rPr lang="en-US" sz="3200" b="1" dirty="0" smtClean="0">
                <a:solidFill>
                  <a:srgbClr val="51241B"/>
                </a:solidFill>
                <a:latin typeface="Cambria" panose="02040503050406030204" pitchFamily="18" charset="0"/>
                <a:ea typeface="Cambria" panose="02040503050406030204" pitchFamily="18" charset="0"/>
              </a:rPr>
              <a:t> </a:t>
            </a:r>
            <a:r>
              <a:rPr lang="en-US" sz="3200" b="1" dirty="0" err="1" smtClean="0">
                <a:solidFill>
                  <a:srgbClr val="51241B"/>
                </a:solidFill>
                <a:latin typeface="Cambria" panose="02040503050406030204" pitchFamily="18" charset="0"/>
                <a:ea typeface="Cambria" panose="02040503050406030204" pitchFamily="18" charset="0"/>
              </a:rPr>
              <a:t>hè</a:t>
            </a:r>
            <a:r>
              <a:rPr lang="en-US" sz="3200" b="1" dirty="0" smtClean="0">
                <a:solidFill>
                  <a:srgbClr val="51241B"/>
                </a:solidFill>
                <a:latin typeface="Cambria" panose="02040503050406030204" pitchFamily="18" charset="0"/>
                <a:ea typeface="Cambria" panose="02040503050406030204" pitchFamily="18" charset="0"/>
              </a:rPr>
              <a:t>?</a:t>
            </a:r>
            <a:endParaRPr lang="en-US" sz="3200" b="1" dirty="0">
              <a:solidFill>
                <a:srgbClr val="51241B"/>
              </a:solidFill>
              <a:latin typeface="Cambria" panose="02040503050406030204" pitchFamily="18" charset="0"/>
              <a:ea typeface="Cambria" panose="02040503050406030204" pitchFamily="18" charset="0"/>
            </a:endParaRPr>
          </a:p>
        </p:txBody>
      </p:sp>
      <p:sp>
        <p:nvSpPr>
          <p:cNvPr id="16" name="Bong bóng Ý nghĩ: Hình đám mây 5">
            <a:extLst>
              <a:ext uri="{FF2B5EF4-FFF2-40B4-BE49-F238E27FC236}">
                <a16:creationId xmlns:a16="http://schemas.microsoft.com/office/drawing/2014/main" id="{2EA6F4E1-1546-4D25-8997-25E5BB1C61A1}"/>
              </a:ext>
            </a:extLst>
          </p:cNvPr>
          <p:cNvSpPr/>
          <p:nvPr/>
        </p:nvSpPr>
        <p:spPr>
          <a:xfrm>
            <a:off x="4641339" y="3891687"/>
            <a:ext cx="4866289" cy="2352733"/>
          </a:xfrm>
          <a:prstGeom prst="cloudCallout">
            <a:avLst>
              <a:gd name="adj1" fmla="val 40370"/>
              <a:gd name="adj2" fmla="val 68452"/>
            </a:avLst>
          </a:prstGeom>
          <a:solidFill>
            <a:srgbClr val="FE8A8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3600" b="1" dirty="0">
              <a:solidFill>
                <a:schemeClr val="bg1"/>
              </a:solidFill>
              <a:latin typeface="Times New Roman" panose="02020603050405020304" pitchFamily="18" charset="0"/>
              <a:cs typeface="Times New Roman" panose="02020603050405020304" pitchFamily="18" charset="0"/>
            </a:endParaRPr>
          </a:p>
        </p:txBody>
      </p:sp>
      <p:pic>
        <p:nvPicPr>
          <p:cNvPr id="17" name="Picture 16" descr="A doll with pink hair&#10;&#10;Description automatically generated with low confidence">
            <a:extLst>
              <a:ext uri="{FF2B5EF4-FFF2-40B4-BE49-F238E27FC236}">
                <a16:creationId xmlns:a16="http://schemas.microsoft.com/office/drawing/2014/main" id="{73F8E7D2-A3F6-4659-8862-F0C02884259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81838" y="3891687"/>
            <a:ext cx="2951713" cy="2951713"/>
          </a:xfrm>
          <a:prstGeom prst="rect">
            <a:avLst/>
          </a:prstGeom>
        </p:spPr>
      </p:pic>
      <p:sp>
        <p:nvSpPr>
          <p:cNvPr id="18" name="TextBox 17"/>
          <p:cNvSpPr txBox="1"/>
          <p:nvPr/>
        </p:nvSpPr>
        <p:spPr>
          <a:xfrm>
            <a:off x="5027850" y="4483691"/>
            <a:ext cx="4320216" cy="1077218"/>
          </a:xfrm>
          <a:prstGeom prst="rect">
            <a:avLst/>
          </a:prstGeom>
          <a:noFill/>
        </p:spPr>
        <p:txBody>
          <a:bodyPr wrap="square" rtlCol="0">
            <a:spAutoFit/>
          </a:bodyPr>
          <a:lstStyle/>
          <a:p>
            <a:pPr algn="ctr"/>
            <a:r>
              <a:rPr lang="en-US" sz="3200" b="1" dirty="0" err="1" smtClean="0">
                <a:solidFill>
                  <a:schemeClr val="bg1"/>
                </a:solidFill>
                <a:latin typeface="Cambria" panose="02040503050406030204" pitchFamily="18" charset="0"/>
                <a:ea typeface="Cambria" panose="02040503050406030204" pitchFamily="18" charset="0"/>
              </a:rPr>
              <a:t>Bạn</a:t>
            </a:r>
            <a:r>
              <a:rPr lang="en-US" sz="3200" b="1" dirty="0" smtClean="0">
                <a:solidFill>
                  <a:schemeClr val="bg1"/>
                </a:solidFill>
                <a:latin typeface="Cambria" panose="02040503050406030204" pitchFamily="18" charset="0"/>
                <a:ea typeface="Cambria" panose="02040503050406030204" pitchFamily="18" charset="0"/>
              </a:rPr>
              <a:t> </a:t>
            </a:r>
            <a:r>
              <a:rPr lang="en-US" sz="3200" b="1" dirty="0" err="1" smtClean="0">
                <a:solidFill>
                  <a:schemeClr val="bg1"/>
                </a:solidFill>
                <a:latin typeface="Cambria" panose="02040503050406030204" pitchFamily="18" charset="0"/>
                <a:ea typeface="Cambria" panose="02040503050406030204" pitchFamily="18" charset="0"/>
              </a:rPr>
              <a:t>nhỏ</a:t>
            </a:r>
            <a:r>
              <a:rPr lang="en-US" sz="3200" b="1" dirty="0" smtClean="0">
                <a:solidFill>
                  <a:schemeClr val="bg1"/>
                </a:solidFill>
                <a:latin typeface="Cambria" panose="02040503050406030204" pitchFamily="18" charset="0"/>
                <a:ea typeface="Cambria" panose="02040503050406030204" pitchFamily="18" charset="0"/>
              </a:rPr>
              <a:t> </a:t>
            </a:r>
            <a:r>
              <a:rPr lang="en-US" sz="3200" b="1" dirty="0" err="1" smtClean="0">
                <a:solidFill>
                  <a:schemeClr val="bg1"/>
                </a:solidFill>
                <a:latin typeface="Cambria" panose="02040503050406030204" pitchFamily="18" charset="0"/>
                <a:ea typeface="Cambria" panose="02040503050406030204" pitchFamily="18" charset="0"/>
              </a:rPr>
              <a:t>thích</a:t>
            </a:r>
            <a:r>
              <a:rPr lang="en-US" sz="3200" b="1" dirty="0" smtClean="0">
                <a:solidFill>
                  <a:schemeClr val="bg1"/>
                </a:solidFill>
                <a:latin typeface="Cambria" panose="02040503050406030204" pitchFamily="18" charset="0"/>
                <a:ea typeface="Cambria" panose="02040503050406030204" pitchFamily="18" charset="0"/>
              </a:rPr>
              <a:t> </a:t>
            </a:r>
            <a:r>
              <a:rPr lang="en-US" sz="3200" b="1" dirty="0" err="1" smtClean="0">
                <a:solidFill>
                  <a:schemeClr val="bg1"/>
                </a:solidFill>
                <a:latin typeface="Cambria" panose="02040503050406030204" pitchFamily="18" charset="0"/>
                <a:ea typeface="Cambria" panose="02040503050406030204" pitchFamily="18" charset="0"/>
              </a:rPr>
              <a:t>nhất</a:t>
            </a:r>
            <a:r>
              <a:rPr lang="en-US" sz="3200" b="1" dirty="0" smtClean="0">
                <a:solidFill>
                  <a:schemeClr val="bg1"/>
                </a:solidFill>
                <a:latin typeface="Cambria" panose="02040503050406030204" pitchFamily="18" charset="0"/>
                <a:ea typeface="Cambria" panose="02040503050406030204" pitchFamily="18" charset="0"/>
              </a:rPr>
              <a:t> </a:t>
            </a:r>
            <a:r>
              <a:rPr lang="en-US" sz="3200" b="1" dirty="0" err="1" smtClean="0">
                <a:solidFill>
                  <a:schemeClr val="bg1"/>
                </a:solidFill>
                <a:latin typeface="Cambria" panose="02040503050406030204" pitchFamily="18" charset="0"/>
                <a:ea typeface="Cambria" panose="02040503050406030204" pitchFamily="18" charset="0"/>
              </a:rPr>
              <a:t>là</a:t>
            </a:r>
            <a:r>
              <a:rPr lang="en-US" sz="3200" b="1" dirty="0" smtClean="0">
                <a:solidFill>
                  <a:schemeClr val="bg1"/>
                </a:solidFill>
                <a:latin typeface="Cambria" panose="02040503050406030204" pitchFamily="18" charset="0"/>
                <a:ea typeface="Cambria" panose="02040503050406030204" pitchFamily="18" charset="0"/>
              </a:rPr>
              <a:t> </a:t>
            </a:r>
            <a:r>
              <a:rPr lang="en-US" sz="3200" b="1" dirty="0" err="1" smtClean="0">
                <a:solidFill>
                  <a:schemeClr val="bg1"/>
                </a:solidFill>
                <a:latin typeface="Cambria" panose="02040503050406030204" pitchFamily="18" charset="0"/>
                <a:ea typeface="Cambria" panose="02040503050406030204" pitchFamily="18" charset="0"/>
              </a:rPr>
              <a:t>theo</a:t>
            </a:r>
            <a:r>
              <a:rPr lang="en-US" sz="3200" b="1" dirty="0" smtClean="0">
                <a:solidFill>
                  <a:schemeClr val="bg1"/>
                </a:solidFill>
                <a:latin typeface="Cambria" panose="02040503050406030204" pitchFamily="18" charset="0"/>
                <a:ea typeface="Cambria" panose="02040503050406030204" pitchFamily="18" charset="0"/>
              </a:rPr>
              <a:t> </a:t>
            </a:r>
            <a:r>
              <a:rPr lang="en-US" sz="3200" b="1" dirty="0" err="1" smtClean="0">
                <a:solidFill>
                  <a:schemeClr val="bg1"/>
                </a:solidFill>
                <a:latin typeface="Cambria" panose="02040503050406030204" pitchFamily="18" charset="0"/>
                <a:ea typeface="Cambria" panose="02040503050406030204" pitchFamily="18" charset="0"/>
              </a:rPr>
              <a:t>mẹ</a:t>
            </a:r>
            <a:r>
              <a:rPr lang="en-US" sz="3200" b="1" dirty="0" smtClean="0">
                <a:solidFill>
                  <a:schemeClr val="bg1"/>
                </a:solidFill>
                <a:latin typeface="Cambria" panose="02040503050406030204" pitchFamily="18" charset="0"/>
                <a:ea typeface="Cambria" panose="02040503050406030204" pitchFamily="18" charset="0"/>
              </a:rPr>
              <a:t> </a:t>
            </a:r>
            <a:r>
              <a:rPr lang="en-US" sz="3200" b="1" dirty="0" err="1" smtClean="0">
                <a:solidFill>
                  <a:schemeClr val="bg1"/>
                </a:solidFill>
                <a:latin typeface="Cambria" panose="02040503050406030204" pitchFamily="18" charset="0"/>
                <a:ea typeface="Cambria" panose="02040503050406030204" pitchFamily="18" charset="0"/>
              </a:rPr>
              <a:t>về</a:t>
            </a:r>
            <a:r>
              <a:rPr lang="en-US" sz="3200" b="1" dirty="0" smtClean="0">
                <a:solidFill>
                  <a:schemeClr val="bg1"/>
                </a:solidFill>
                <a:latin typeface="Cambria" panose="02040503050406030204" pitchFamily="18" charset="0"/>
                <a:ea typeface="Cambria" panose="02040503050406030204" pitchFamily="18" charset="0"/>
              </a:rPr>
              <a:t> </a:t>
            </a:r>
            <a:r>
              <a:rPr lang="en-US" sz="3200" b="1" dirty="0" err="1" smtClean="0">
                <a:solidFill>
                  <a:schemeClr val="bg1"/>
                </a:solidFill>
                <a:latin typeface="Cambria" panose="02040503050406030204" pitchFamily="18" charset="0"/>
                <a:ea typeface="Cambria" panose="02040503050406030204" pitchFamily="18" charset="0"/>
              </a:rPr>
              <a:t>quê</a:t>
            </a:r>
            <a:r>
              <a:rPr lang="en-US" sz="3200" b="1" dirty="0" smtClean="0">
                <a:solidFill>
                  <a:schemeClr val="bg1"/>
                </a:solidFill>
                <a:latin typeface="Cambria" panose="02040503050406030204" pitchFamily="18" charset="0"/>
                <a:ea typeface="Cambria" panose="02040503050406030204" pitchFamily="18" charset="0"/>
              </a:rPr>
              <a:t>.</a:t>
            </a:r>
            <a:endParaRPr lang="en-US" sz="3200" b="1" dirty="0">
              <a:solidFill>
                <a:schemeClr val="bg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238076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randombar(horizontal)">
                                      <p:cBhvr>
                                        <p:cTn id="26" dur="500"/>
                                        <p:tgtEl>
                                          <p:spTgt spid="18"/>
                                        </p:tgtEl>
                                      </p:cBhvr>
                                    </p:animEffect>
                                  </p:childTnLst>
                                </p:cTn>
                              </p:par>
                              <p:par>
                                <p:cTn id="27" presetID="14" presetClass="entr" presetSubtype="1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randombar(horizontal)">
                                      <p:cBhvr>
                                        <p:cTn id="29" dur="500"/>
                                        <p:tgtEl>
                                          <p:spTgt spid="17"/>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randombar(horizontal)">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P spid="15" grpId="0"/>
      <p:bldP spid="16" grpId="0" animBg="1"/>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381328" y="1656551"/>
            <a:ext cx="9223321" cy="1323439"/>
          </a:xfrm>
          <a:prstGeom prst="rect">
            <a:avLst/>
          </a:prstGeom>
          <a:solidFill>
            <a:schemeClr val="accent4">
              <a:lumMod val="20000"/>
              <a:lumOff val="80000"/>
            </a:schemeClr>
          </a:solidFill>
          <a:ln w="38100">
            <a:solidFill>
              <a:schemeClr val="tx1"/>
            </a:solidFill>
            <a:prstDash val="dashDot"/>
          </a:ln>
        </p:spPr>
        <p:txBody>
          <a:bodyPr wrap="square" rtlCol="0">
            <a:spAutoFit/>
          </a:bodyPr>
          <a:lstStyle/>
          <a:p>
            <a:pPr algn="ctr"/>
            <a:r>
              <a:rPr lang="en-US" sz="4000" b="1" dirty="0">
                <a:solidFill>
                  <a:srgbClr val="E53B8C"/>
                </a:solidFill>
                <a:latin typeface="Cambria" panose="02040503050406030204" pitchFamily="18" charset="0"/>
                <a:ea typeface="Cambria" panose="02040503050406030204" pitchFamily="18" charset="0"/>
              </a:rPr>
              <a:t>2</a:t>
            </a:r>
            <a:r>
              <a:rPr lang="en-US" sz="4000" b="1" dirty="0" smtClean="0">
                <a:solidFill>
                  <a:srgbClr val="E53B8C"/>
                </a:solidFill>
                <a:latin typeface="Cambria" panose="02040503050406030204" pitchFamily="18" charset="0"/>
                <a:ea typeface="Cambria" panose="02040503050406030204" pitchFamily="18" charset="0"/>
              </a:rPr>
              <a:t>.</a:t>
            </a:r>
            <a:r>
              <a:rPr lang="en-US" sz="4000" b="1" dirty="0" smtClean="0">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Những</a:t>
            </a:r>
            <a:r>
              <a:rPr lang="en-US" sz="4000" b="1" dirty="0" smtClean="0">
                <a:solidFill>
                  <a:srgbClr val="51241B"/>
                </a:solidFill>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câu</a:t>
            </a:r>
            <a:r>
              <a:rPr lang="en-US" sz="4000" b="1" dirty="0" smtClean="0">
                <a:solidFill>
                  <a:srgbClr val="51241B"/>
                </a:solidFill>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thơ</a:t>
            </a:r>
            <a:r>
              <a:rPr lang="en-US" sz="4000" b="1" dirty="0" smtClean="0">
                <a:solidFill>
                  <a:srgbClr val="51241B"/>
                </a:solidFill>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sau</a:t>
            </a:r>
            <a:r>
              <a:rPr lang="en-US" sz="4000" b="1" dirty="0" smtClean="0">
                <a:solidFill>
                  <a:srgbClr val="51241B"/>
                </a:solidFill>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giúp</a:t>
            </a:r>
            <a:r>
              <a:rPr lang="en-US" sz="4000" b="1" dirty="0" smtClean="0">
                <a:solidFill>
                  <a:srgbClr val="51241B"/>
                </a:solidFill>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em</a:t>
            </a:r>
            <a:r>
              <a:rPr lang="en-US" sz="4000" b="1" dirty="0" smtClean="0">
                <a:solidFill>
                  <a:srgbClr val="51241B"/>
                </a:solidFill>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hiểu</a:t>
            </a:r>
            <a:r>
              <a:rPr lang="en-US" sz="4000" b="1" dirty="0" smtClean="0">
                <a:solidFill>
                  <a:srgbClr val="51241B"/>
                </a:solidFill>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điều</a:t>
            </a:r>
            <a:r>
              <a:rPr lang="en-US" sz="4000" b="1" dirty="0" smtClean="0">
                <a:solidFill>
                  <a:srgbClr val="51241B"/>
                </a:solidFill>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gì</a:t>
            </a:r>
            <a:r>
              <a:rPr lang="en-US" sz="4000" b="1" dirty="0" smtClean="0">
                <a:solidFill>
                  <a:srgbClr val="51241B"/>
                </a:solidFill>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về</a:t>
            </a:r>
            <a:r>
              <a:rPr lang="en-US" sz="4000" b="1" dirty="0" smtClean="0">
                <a:solidFill>
                  <a:srgbClr val="51241B"/>
                </a:solidFill>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bạn</a:t>
            </a:r>
            <a:r>
              <a:rPr lang="en-US" sz="4000" b="1" dirty="0" smtClean="0">
                <a:solidFill>
                  <a:srgbClr val="51241B"/>
                </a:solidFill>
                <a:latin typeface="Cambria" panose="02040503050406030204" pitchFamily="18" charset="0"/>
                <a:ea typeface="Cambria" panose="02040503050406030204" pitchFamily="18" charset="0"/>
              </a:rPr>
              <a:t> </a:t>
            </a:r>
            <a:r>
              <a:rPr lang="en-US" sz="4000" b="1" dirty="0" err="1" smtClean="0">
                <a:solidFill>
                  <a:srgbClr val="51241B"/>
                </a:solidFill>
                <a:latin typeface="Cambria" panose="02040503050406030204" pitchFamily="18" charset="0"/>
                <a:ea typeface="Cambria" panose="02040503050406030204" pitchFamily="18" charset="0"/>
              </a:rPr>
              <a:t>nhỏ</a:t>
            </a:r>
            <a:r>
              <a:rPr lang="en-US" sz="4000" b="1" dirty="0" smtClean="0">
                <a:solidFill>
                  <a:srgbClr val="51241B"/>
                </a:solidFill>
                <a:latin typeface="Cambria" panose="02040503050406030204" pitchFamily="18" charset="0"/>
                <a:ea typeface="Cambria" panose="02040503050406030204" pitchFamily="18" charset="0"/>
              </a:rPr>
              <a:t>?</a:t>
            </a:r>
            <a:endParaRPr lang="en-US" sz="4000" b="1" dirty="0">
              <a:solidFill>
                <a:srgbClr val="51241B"/>
              </a:solidFill>
              <a:latin typeface="Cambria" panose="02040503050406030204" pitchFamily="18" charset="0"/>
              <a:ea typeface="Cambria" panose="02040503050406030204" pitchFamily="18" charset="0"/>
            </a:endParaRPr>
          </a:p>
        </p:txBody>
      </p:sp>
      <p:grpSp>
        <p:nvGrpSpPr>
          <p:cNvPr id="6" name="Group 5">
            <a:extLst>
              <a:ext uri="{FF2B5EF4-FFF2-40B4-BE49-F238E27FC236}">
                <a16:creationId xmlns:a16="http://schemas.microsoft.com/office/drawing/2014/main" id="{6F673B85-7059-4229-9972-982C29CF5436}"/>
              </a:ext>
            </a:extLst>
          </p:cNvPr>
          <p:cNvGrpSpPr/>
          <p:nvPr/>
        </p:nvGrpSpPr>
        <p:grpSpPr>
          <a:xfrm>
            <a:off x="368490" y="3571967"/>
            <a:ext cx="5431809" cy="2064565"/>
            <a:chOff x="1006064" y="1522807"/>
            <a:chExt cx="9977377" cy="4656929"/>
          </a:xfrm>
        </p:grpSpPr>
        <p:sp>
          <p:nvSpPr>
            <p:cNvPr id="7" name="矩形: 圆角 2">
              <a:extLst>
                <a:ext uri="{FF2B5EF4-FFF2-40B4-BE49-F238E27FC236}">
                  <a16:creationId xmlns:a16="http://schemas.microsoft.com/office/drawing/2014/main" id="{2C048EE0-B8F7-43E4-89E7-8EAB95C4E8E9}"/>
                </a:ext>
              </a:extLst>
            </p:cNvPr>
            <p:cNvSpPr/>
            <p:nvPr/>
          </p:nvSpPr>
          <p:spPr>
            <a:xfrm>
              <a:off x="1006064" y="1522807"/>
              <a:ext cx="9977377" cy="465692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sp>
          <p:nvSpPr>
            <p:cNvPr id="8" name="矩形: 圆角 2">
              <a:extLst>
                <a:ext uri="{FF2B5EF4-FFF2-40B4-BE49-F238E27FC236}">
                  <a16:creationId xmlns:a16="http://schemas.microsoft.com/office/drawing/2014/main" id="{07E51AAA-A554-45F0-B148-DD0D05E988B0}"/>
                </a:ext>
              </a:extLst>
            </p:cNvPr>
            <p:cNvSpPr/>
            <p:nvPr/>
          </p:nvSpPr>
          <p:spPr>
            <a:xfrm>
              <a:off x="1208559" y="1738845"/>
              <a:ext cx="9523081" cy="4224851"/>
            </a:xfrm>
            <a:prstGeom prst="roundRect">
              <a:avLst/>
            </a:prstGeom>
            <a:noFill/>
            <a:ln w="57150">
              <a:solidFill>
                <a:srgbClr val="E18D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grpSp>
      <p:sp>
        <p:nvSpPr>
          <p:cNvPr id="12" name="TextBox 11"/>
          <p:cNvSpPr txBox="1"/>
          <p:nvPr/>
        </p:nvSpPr>
        <p:spPr>
          <a:xfrm>
            <a:off x="639232" y="4065640"/>
            <a:ext cx="5217776" cy="1200329"/>
          </a:xfrm>
          <a:prstGeom prst="rect">
            <a:avLst/>
          </a:prstGeom>
          <a:noFill/>
        </p:spPr>
        <p:txBody>
          <a:bodyPr wrap="square" rtlCol="0">
            <a:spAutoFit/>
          </a:bodyPr>
          <a:lstStyle/>
          <a:p>
            <a:r>
              <a:rPr lang="en-US" sz="3600" dirty="0" err="1">
                <a:latin typeface="Cambria" panose="02040503050406030204" pitchFamily="18" charset="0"/>
                <a:ea typeface="Cambria" panose="02040503050406030204" pitchFamily="18" charset="0"/>
              </a:rPr>
              <a:t>Bà</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em</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cũng</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mừng</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ghê</a:t>
            </a:r>
            <a:endParaRPr lang="en-US" sz="3600" dirty="0">
              <a:latin typeface="Cambria" panose="02040503050406030204" pitchFamily="18" charset="0"/>
              <a:ea typeface="Cambria" panose="02040503050406030204" pitchFamily="18" charset="0"/>
            </a:endParaRPr>
          </a:p>
          <a:p>
            <a:r>
              <a:rPr lang="en-US" sz="3600" dirty="0" err="1">
                <a:latin typeface="Cambria" panose="02040503050406030204" pitchFamily="18" charset="0"/>
                <a:ea typeface="Cambria" panose="02040503050406030204" pitchFamily="18" charset="0"/>
              </a:rPr>
              <a:t>Khi</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thấy</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em</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vào</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ngõ</a:t>
            </a:r>
            <a:r>
              <a:rPr lang="en-US" sz="3600" dirty="0" smtClean="0">
                <a:latin typeface="Cambria" panose="02040503050406030204" pitchFamily="18" charset="0"/>
                <a:ea typeface="Cambria" panose="02040503050406030204" pitchFamily="18" charset="0"/>
              </a:rPr>
              <a:t>.</a:t>
            </a:r>
            <a:endParaRPr lang="en-US" sz="3600" dirty="0">
              <a:latin typeface="Cambria" panose="02040503050406030204" pitchFamily="18" charset="0"/>
              <a:ea typeface="Cambria" panose="02040503050406030204" pitchFamily="18" charset="0"/>
            </a:endParaRPr>
          </a:p>
        </p:txBody>
      </p:sp>
      <p:grpSp>
        <p:nvGrpSpPr>
          <p:cNvPr id="13" name="Group 12">
            <a:extLst>
              <a:ext uri="{FF2B5EF4-FFF2-40B4-BE49-F238E27FC236}">
                <a16:creationId xmlns:a16="http://schemas.microsoft.com/office/drawing/2014/main" id="{6F673B85-7059-4229-9972-982C29CF5436}"/>
              </a:ext>
            </a:extLst>
          </p:cNvPr>
          <p:cNvGrpSpPr/>
          <p:nvPr/>
        </p:nvGrpSpPr>
        <p:grpSpPr>
          <a:xfrm>
            <a:off x="6184711" y="3584216"/>
            <a:ext cx="5431809" cy="2064565"/>
            <a:chOff x="1006064" y="1522807"/>
            <a:chExt cx="9977377" cy="4656929"/>
          </a:xfrm>
        </p:grpSpPr>
        <p:sp>
          <p:nvSpPr>
            <p:cNvPr id="14" name="矩形: 圆角 2">
              <a:extLst>
                <a:ext uri="{FF2B5EF4-FFF2-40B4-BE49-F238E27FC236}">
                  <a16:creationId xmlns:a16="http://schemas.microsoft.com/office/drawing/2014/main" id="{2C048EE0-B8F7-43E4-89E7-8EAB95C4E8E9}"/>
                </a:ext>
              </a:extLst>
            </p:cNvPr>
            <p:cNvSpPr/>
            <p:nvPr/>
          </p:nvSpPr>
          <p:spPr>
            <a:xfrm>
              <a:off x="1006064" y="1522807"/>
              <a:ext cx="9977377" cy="465692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sp>
          <p:nvSpPr>
            <p:cNvPr id="15" name="矩形: 圆角 2">
              <a:extLst>
                <a:ext uri="{FF2B5EF4-FFF2-40B4-BE49-F238E27FC236}">
                  <a16:creationId xmlns:a16="http://schemas.microsoft.com/office/drawing/2014/main" id="{07E51AAA-A554-45F0-B148-DD0D05E988B0}"/>
                </a:ext>
              </a:extLst>
            </p:cNvPr>
            <p:cNvSpPr/>
            <p:nvPr/>
          </p:nvSpPr>
          <p:spPr>
            <a:xfrm>
              <a:off x="1208559" y="1738845"/>
              <a:ext cx="9523081" cy="4224851"/>
            </a:xfrm>
            <a:prstGeom prst="roundRect">
              <a:avLst/>
            </a:prstGeom>
            <a:noFill/>
            <a:ln w="57150">
              <a:solidFill>
                <a:srgbClr val="E18D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grpSp>
      <p:sp>
        <p:nvSpPr>
          <p:cNvPr id="16" name="TextBox 15"/>
          <p:cNvSpPr txBox="1"/>
          <p:nvPr/>
        </p:nvSpPr>
        <p:spPr>
          <a:xfrm>
            <a:off x="6621590" y="4090049"/>
            <a:ext cx="5217776" cy="1200329"/>
          </a:xfrm>
          <a:prstGeom prst="rect">
            <a:avLst/>
          </a:prstGeom>
          <a:noFill/>
        </p:spPr>
        <p:txBody>
          <a:bodyPr wrap="square" rtlCol="0">
            <a:spAutoFit/>
          </a:bodyPr>
          <a:lstStyle/>
          <a:p>
            <a:r>
              <a:rPr lang="en-US" sz="3600" dirty="0" err="1">
                <a:latin typeface="Cambria" panose="02040503050406030204" pitchFamily="18" charset="0"/>
                <a:ea typeface="Cambria" panose="02040503050406030204" pitchFamily="18" charset="0"/>
              </a:rPr>
              <a:t>Bà</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mỗi</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năm</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mỗi</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gầy</a:t>
            </a:r>
            <a:endParaRPr lang="en-US" sz="3600" dirty="0">
              <a:latin typeface="Cambria" panose="02040503050406030204" pitchFamily="18" charset="0"/>
              <a:ea typeface="Cambria" panose="02040503050406030204" pitchFamily="18" charset="0"/>
            </a:endParaRPr>
          </a:p>
          <a:p>
            <a:r>
              <a:rPr lang="en-US" sz="3600" dirty="0" err="1">
                <a:latin typeface="Cambria" panose="02040503050406030204" pitchFamily="18" charset="0"/>
                <a:ea typeface="Cambria" panose="02040503050406030204" pitchFamily="18" charset="0"/>
              </a:rPr>
              <a:t>Chắc</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bà</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luôn</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vất</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vả</a:t>
            </a:r>
            <a:r>
              <a:rPr lang="en-US" sz="3600" dirty="0">
                <a:latin typeface="Cambria" panose="02040503050406030204" pitchFamily="18" charset="0"/>
                <a:ea typeface="Cambria" panose="02040503050406030204" pitchFamily="18" charset="0"/>
              </a:rPr>
              <a:t>.</a:t>
            </a:r>
          </a:p>
        </p:txBody>
      </p:sp>
      <p:pic>
        <p:nvPicPr>
          <p:cNvPr id="17" name="图片 38">
            <a:extLst>
              <a:ext uri="{FF2B5EF4-FFF2-40B4-BE49-F238E27FC236}">
                <a16:creationId xmlns:a16="http://schemas.microsoft.com/office/drawing/2014/main" id="{F921A9EA-6111-44E1-989F-4B1CFB5A2A8C}"/>
              </a:ext>
            </a:extLst>
          </p:cNvPr>
          <p:cNvPicPr>
            <a:picLocks noChangeAspect="1"/>
          </p:cNvPicPr>
          <p:nvPr/>
        </p:nvPicPr>
        <p:blipFill>
          <a:blip r:embed="rId3" cstate="print">
            <a:duotone>
              <a:prstClr val="black"/>
              <a:schemeClr val="accent6">
                <a:tint val="45000"/>
                <a:satMod val="400000"/>
              </a:schemeClr>
            </a:duotone>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rot="13108326" flipV="1">
            <a:off x="10750898" y="3594955"/>
            <a:ext cx="1175639" cy="380489"/>
          </a:xfrm>
          <a:prstGeom prst="rect">
            <a:avLst/>
          </a:prstGeom>
        </p:spPr>
      </p:pic>
      <p:pic>
        <p:nvPicPr>
          <p:cNvPr id="18" name="图片 38">
            <a:extLst>
              <a:ext uri="{FF2B5EF4-FFF2-40B4-BE49-F238E27FC236}">
                <a16:creationId xmlns:a16="http://schemas.microsoft.com/office/drawing/2014/main" id="{F921A9EA-6111-44E1-989F-4B1CFB5A2A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294267" flipV="1">
            <a:off x="5867633" y="3586473"/>
            <a:ext cx="1175639" cy="380489"/>
          </a:xfrm>
          <a:prstGeom prst="rect">
            <a:avLst/>
          </a:prstGeom>
        </p:spPr>
      </p:pic>
      <p:pic>
        <p:nvPicPr>
          <p:cNvPr id="19" name="图片 38">
            <a:extLst>
              <a:ext uri="{FF2B5EF4-FFF2-40B4-BE49-F238E27FC236}">
                <a16:creationId xmlns:a16="http://schemas.microsoft.com/office/drawing/2014/main" id="{F921A9EA-6111-44E1-989F-4B1CFB5A2A8C}"/>
              </a:ext>
            </a:extLst>
          </p:cNvPr>
          <p:cNvPicPr>
            <a:picLocks noChangeAspect="1"/>
          </p:cNvPicPr>
          <p:nvPr/>
        </p:nvPicPr>
        <p:blipFill>
          <a:blip r:embed="rId5" cstate="print">
            <a:duotone>
              <a:prstClr val="black"/>
              <a:srgbClr val="FF5050">
                <a:tint val="45000"/>
                <a:satMod val="400000"/>
              </a:srgbClr>
            </a:duotone>
            <a:extLst>
              <a:ext uri="{28A0092B-C50C-407E-A947-70E740481C1C}">
                <a14:useLocalDpi xmlns:a14="http://schemas.microsoft.com/office/drawing/2010/main" val="0"/>
              </a:ext>
            </a:extLst>
          </a:blip>
          <a:stretch>
            <a:fillRect/>
          </a:stretch>
        </p:blipFill>
        <p:spPr>
          <a:xfrm rot="19294267" flipV="1">
            <a:off x="-9088" y="3540320"/>
            <a:ext cx="1175639" cy="380489"/>
          </a:xfrm>
          <a:prstGeom prst="rect">
            <a:avLst/>
          </a:prstGeom>
        </p:spPr>
      </p:pic>
      <p:pic>
        <p:nvPicPr>
          <p:cNvPr id="20" name="图片 38">
            <a:extLst>
              <a:ext uri="{FF2B5EF4-FFF2-40B4-BE49-F238E27FC236}">
                <a16:creationId xmlns:a16="http://schemas.microsoft.com/office/drawing/2014/main" id="{F921A9EA-6111-44E1-989F-4B1CFB5A2A8C}"/>
              </a:ext>
            </a:extLst>
          </p:cNvPr>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rot="2686726" flipV="1">
            <a:off x="4881784" y="3558533"/>
            <a:ext cx="1175639" cy="380489"/>
          </a:xfrm>
          <a:prstGeom prst="rect">
            <a:avLst/>
          </a:prstGeom>
        </p:spPr>
      </p:pic>
      <p:grpSp>
        <p:nvGrpSpPr>
          <p:cNvPr id="21" name="Group 18"/>
          <p:cNvGrpSpPr>
            <a:grpSpLocks/>
          </p:cNvGrpSpPr>
          <p:nvPr/>
        </p:nvGrpSpPr>
        <p:grpSpPr bwMode="auto">
          <a:xfrm>
            <a:off x="83901" y="240486"/>
            <a:ext cx="3641793" cy="650875"/>
            <a:chOff x="539552" y="1091903"/>
            <a:chExt cx="3425361" cy="650875"/>
          </a:xfrm>
          <a:solidFill>
            <a:schemeClr val="bg1"/>
          </a:solidFill>
        </p:grpSpPr>
        <p:sp>
          <p:nvSpPr>
            <p:cNvPr id="22" name="Trapezoid 8"/>
            <p:cNvSpPr/>
            <p:nvPr/>
          </p:nvSpPr>
          <p:spPr bwMode="auto">
            <a:xfrm rot="16200000">
              <a:off x="245080" y="1386375"/>
              <a:ext cx="650875" cy="61931"/>
            </a:xfrm>
            <a:prstGeom prst="trapezoid">
              <a:avLst>
                <a:gd name="adj" fmla="val 69837"/>
              </a:avLst>
            </a:prstGeom>
            <a:grp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Cambria" panose="02040503050406030204" pitchFamily="18" charset="0"/>
                <a:ea typeface="Cambria" panose="02040503050406030204" pitchFamily="18" charset="0"/>
                <a:cs typeface="+mn-ea"/>
                <a:sym typeface="Arial" panose="020B0604020202020204" pitchFamily="34" charset="0"/>
              </a:endParaRPr>
            </a:p>
          </p:txBody>
        </p:sp>
        <p:sp>
          <p:nvSpPr>
            <p:cNvPr id="23" name="Pentagon 9"/>
            <p:cNvSpPr/>
            <p:nvPr/>
          </p:nvSpPr>
          <p:spPr bwMode="auto">
            <a:xfrm>
              <a:off x="539552" y="1131590"/>
              <a:ext cx="3425361" cy="568325"/>
            </a:xfrm>
            <a:prstGeom prst="homePlate">
              <a:avLst>
                <a:gd name="adj" fmla="val 36274"/>
              </a:avLst>
            </a:prstGeom>
            <a:solidFill>
              <a:schemeClr val="accent4">
                <a:lumMod val="20000"/>
                <a:lumOff val="80000"/>
              </a:schemeClr>
            </a:solidFill>
            <a:ln w="28575">
              <a:solidFill>
                <a:schemeClr val="tx1">
                  <a:lumMod val="75000"/>
                  <a:lumOff val="2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Cambria" panose="02040503050406030204" pitchFamily="18" charset="0"/>
                <a:ea typeface="Cambria" panose="02040503050406030204" pitchFamily="18" charset="0"/>
                <a:cs typeface="+mn-ea"/>
                <a:sym typeface="Arial" panose="020B0604020202020204" pitchFamily="34" charset="0"/>
              </a:endParaRPr>
            </a:p>
          </p:txBody>
        </p:sp>
      </p:grpSp>
      <p:sp>
        <p:nvSpPr>
          <p:cNvPr id="24" name="TextBox 23"/>
          <p:cNvSpPr txBox="1"/>
          <p:nvPr/>
        </p:nvSpPr>
        <p:spPr>
          <a:xfrm>
            <a:off x="149745" y="270360"/>
            <a:ext cx="4281577" cy="646331"/>
          </a:xfrm>
          <a:prstGeom prst="rect">
            <a:avLst/>
          </a:prstGeom>
          <a:noFill/>
        </p:spPr>
        <p:txBody>
          <a:bodyPr wrap="square" rtlCol="0">
            <a:spAutoFit/>
          </a:bodyPr>
          <a:lstStyle/>
          <a:p>
            <a:r>
              <a:rPr lang="en-US" sz="3600" b="1" dirty="0" err="1" smtClean="0">
                <a:solidFill>
                  <a:srgbClr val="002060"/>
                </a:solidFill>
                <a:latin typeface="Cambria" panose="02040503050406030204" pitchFamily="18" charset="0"/>
                <a:ea typeface="Cambria" panose="02040503050406030204" pitchFamily="18" charset="0"/>
              </a:rPr>
              <a:t>Trả</a:t>
            </a:r>
            <a:r>
              <a:rPr lang="en-US" sz="3600" b="1" dirty="0" smtClean="0">
                <a:solidFill>
                  <a:srgbClr val="002060"/>
                </a:solidFill>
                <a:latin typeface="Cambria" panose="02040503050406030204" pitchFamily="18" charset="0"/>
                <a:ea typeface="Cambria" panose="02040503050406030204" pitchFamily="18" charset="0"/>
              </a:rPr>
              <a:t> </a:t>
            </a:r>
            <a:r>
              <a:rPr lang="en-US" sz="3600" b="1" dirty="0" err="1" smtClean="0">
                <a:solidFill>
                  <a:srgbClr val="002060"/>
                </a:solidFill>
                <a:latin typeface="Cambria" panose="02040503050406030204" pitchFamily="18" charset="0"/>
                <a:ea typeface="Cambria" panose="02040503050406030204" pitchFamily="18" charset="0"/>
              </a:rPr>
              <a:t>lời</a:t>
            </a:r>
            <a:r>
              <a:rPr lang="en-US" sz="3600" b="1" dirty="0" smtClean="0">
                <a:solidFill>
                  <a:srgbClr val="002060"/>
                </a:solidFill>
                <a:latin typeface="Cambria" panose="02040503050406030204" pitchFamily="18" charset="0"/>
                <a:ea typeface="Cambria" panose="02040503050406030204" pitchFamily="18" charset="0"/>
              </a:rPr>
              <a:t> </a:t>
            </a:r>
            <a:r>
              <a:rPr lang="en-US" sz="3600" b="1" dirty="0" err="1" smtClean="0">
                <a:solidFill>
                  <a:srgbClr val="002060"/>
                </a:solidFill>
                <a:latin typeface="Cambria" panose="02040503050406030204" pitchFamily="18" charset="0"/>
                <a:ea typeface="Cambria" panose="02040503050406030204" pitchFamily="18" charset="0"/>
              </a:rPr>
              <a:t>câu</a:t>
            </a:r>
            <a:r>
              <a:rPr lang="en-US" sz="3600" b="1" dirty="0" smtClean="0">
                <a:solidFill>
                  <a:srgbClr val="002060"/>
                </a:solidFill>
                <a:latin typeface="Cambria" panose="02040503050406030204" pitchFamily="18" charset="0"/>
                <a:ea typeface="Cambria" panose="02040503050406030204" pitchFamily="18" charset="0"/>
              </a:rPr>
              <a:t> </a:t>
            </a:r>
            <a:r>
              <a:rPr lang="en-US" sz="3600" b="1" dirty="0" err="1" smtClean="0">
                <a:solidFill>
                  <a:srgbClr val="002060"/>
                </a:solidFill>
                <a:latin typeface="Cambria" panose="02040503050406030204" pitchFamily="18" charset="0"/>
                <a:ea typeface="Cambria" panose="02040503050406030204" pitchFamily="18" charset="0"/>
              </a:rPr>
              <a:t>hỏi</a:t>
            </a:r>
            <a:endParaRPr lang="en-US" sz="36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243169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par>
                                <p:cTn id="30" presetID="53" presetClass="entr" presetSubtype="16"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500" fill="hold"/>
                                        <p:tgtEl>
                                          <p:spTgt spid="17"/>
                                        </p:tgtEl>
                                        <p:attrNameLst>
                                          <p:attrName>ppt_w</p:attrName>
                                        </p:attrNameLst>
                                      </p:cBhvr>
                                      <p:tavLst>
                                        <p:tav tm="0">
                                          <p:val>
                                            <p:fltVal val="0"/>
                                          </p:val>
                                        </p:tav>
                                        <p:tav tm="100000">
                                          <p:val>
                                            <p:strVal val="#ppt_w"/>
                                          </p:val>
                                        </p:tav>
                                      </p:tavLst>
                                    </p:anim>
                                    <p:anim calcmode="lin" valueType="num">
                                      <p:cBhvr>
                                        <p:cTn id="33" dur="500" fill="hold"/>
                                        <p:tgtEl>
                                          <p:spTgt spid="17"/>
                                        </p:tgtEl>
                                        <p:attrNameLst>
                                          <p:attrName>ppt_h</p:attrName>
                                        </p:attrNameLst>
                                      </p:cBhvr>
                                      <p:tavLst>
                                        <p:tav tm="0">
                                          <p:val>
                                            <p:fltVal val="0"/>
                                          </p:val>
                                        </p:tav>
                                        <p:tav tm="100000">
                                          <p:val>
                                            <p:strVal val="#ppt_h"/>
                                          </p:val>
                                        </p:tav>
                                      </p:tavLst>
                                    </p:anim>
                                    <p:animEffect transition="in" filter="fade">
                                      <p:cBhvr>
                                        <p:cTn id="34" dur="500"/>
                                        <p:tgtEl>
                                          <p:spTgt spid="17"/>
                                        </p:tgtEl>
                                      </p:cBhvr>
                                    </p:animEffect>
                                  </p:childTnLst>
                                </p:cTn>
                              </p:par>
                              <p:par>
                                <p:cTn id="35" presetID="53" presetClass="entr" presetSubtype="16"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par>
                                <p:cTn id="40" presetID="53" presetClass="entr" presetSubtype="16"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500" fill="hold"/>
                                        <p:tgtEl>
                                          <p:spTgt spid="19"/>
                                        </p:tgtEl>
                                        <p:attrNameLst>
                                          <p:attrName>ppt_w</p:attrName>
                                        </p:attrNameLst>
                                      </p:cBhvr>
                                      <p:tavLst>
                                        <p:tav tm="0">
                                          <p:val>
                                            <p:fltVal val="0"/>
                                          </p:val>
                                        </p:tav>
                                        <p:tav tm="100000">
                                          <p:val>
                                            <p:strVal val="#ppt_w"/>
                                          </p:val>
                                        </p:tav>
                                      </p:tavLst>
                                    </p:anim>
                                    <p:anim calcmode="lin" valueType="num">
                                      <p:cBhvr>
                                        <p:cTn id="43" dur="500" fill="hold"/>
                                        <p:tgtEl>
                                          <p:spTgt spid="19"/>
                                        </p:tgtEl>
                                        <p:attrNameLst>
                                          <p:attrName>ppt_h</p:attrName>
                                        </p:attrNameLst>
                                      </p:cBhvr>
                                      <p:tavLst>
                                        <p:tav tm="0">
                                          <p:val>
                                            <p:fltVal val="0"/>
                                          </p:val>
                                        </p:tav>
                                        <p:tav tm="100000">
                                          <p:val>
                                            <p:strVal val="#ppt_h"/>
                                          </p:val>
                                        </p:tav>
                                      </p:tavLst>
                                    </p:anim>
                                    <p:animEffect transition="in" filter="fade">
                                      <p:cBhvr>
                                        <p:cTn id="44" dur="500"/>
                                        <p:tgtEl>
                                          <p:spTgt spid="19"/>
                                        </p:tgtEl>
                                      </p:cBhvr>
                                    </p:animEffect>
                                  </p:childTnLst>
                                </p:cTn>
                              </p:par>
                              <p:par>
                                <p:cTn id="45" presetID="53" presetClass="entr" presetSubtype="16"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16654" y="254755"/>
            <a:ext cx="9816177" cy="1200329"/>
          </a:xfrm>
          <a:prstGeom prst="rect">
            <a:avLst/>
          </a:prstGeom>
          <a:solidFill>
            <a:schemeClr val="accent4">
              <a:lumMod val="20000"/>
              <a:lumOff val="80000"/>
            </a:schemeClr>
          </a:solidFill>
          <a:ln w="38100">
            <a:solidFill>
              <a:schemeClr val="tx1">
                <a:lumMod val="75000"/>
                <a:lumOff val="25000"/>
              </a:schemeClr>
            </a:solidFill>
            <a:prstDash val="lgDashDot"/>
          </a:ln>
        </p:spPr>
        <p:txBody>
          <a:bodyPr wrap="square" rtlCol="0">
            <a:spAutoFit/>
          </a:bodyPr>
          <a:lstStyle/>
          <a:p>
            <a:r>
              <a:rPr lang="en-US" sz="3600" b="1" dirty="0">
                <a:solidFill>
                  <a:srgbClr val="E53B8C"/>
                </a:solidFill>
                <a:latin typeface="Cambria" panose="02040503050406030204" pitchFamily="18" charset="0"/>
                <a:ea typeface="Cambria" panose="02040503050406030204" pitchFamily="18" charset="0"/>
              </a:rPr>
              <a:t>2</a:t>
            </a:r>
            <a:r>
              <a:rPr lang="en-US" sz="3600" b="1" dirty="0" smtClean="0">
                <a:solidFill>
                  <a:srgbClr val="E53B8C"/>
                </a:solidFill>
                <a:latin typeface="Cambria" panose="02040503050406030204" pitchFamily="18" charset="0"/>
                <a:ea typeface="Cambria" panose="02040503050406030204" pitchFamily="18" charset="0"/>
              </a:rPr>
              <a:t>.</a:t>
            </a:r>
            <a:r>
              <a:rPr lang="en-US" sz="3600" b="1" dirty="0" smtClean="0">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Những</a:t>
            </a:r>
            <a:r>
              <a:rPr lang="en-US" sz="3600" b="1" dirty="0" smtClean="0">
                <a:solidFill>
                  <a:srgbClr val="51241B"/>
                </a:solidFill>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câu</a:t>
            </a:r>
            <a:r>
              <a:rPr lang="en-US" sz="3600" b="1" dirty="0" smtClean="0">
                <a:solidFill>
                  <a:srgbClr val="51241B"/>
                </a:solidFill>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thơ</a:t>
            </a:r>
            <a:r>
              <a:rPr lang="en-US" sz="3600" b="1" dirty="0" smtClean="0">
                <a:solidFill>
                  <a:srgbClr val="51241B"/>
                </a:solidFill>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sau</a:t>
            </a:r>
            <a:r>
              <a:rPr lang="en-US" sz="3600" b="1" dirty="0" smtClean="0">
                <a:solidFill>
                  <a:srgbClr val="51241B"/>
                </a:solidFill>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giúp</a:t>
            </a:r>
            <a:r>
              <a:rPr lang="en-US" sz="3600" b="1" dirty="0" smtClean="0">
                <a:solidFill>
                  <a:srgbClr val="51241B"/>
                </a:solidFill>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em</a:t>
            </a:r>
            <a:r>
              <a:rPr lang="en-US" sz="3600" b="1" dirty="0" smtClean="0">
                <a:solidFill>
                  <a:srgbClr val="51241B"/>
                </a:solidFill>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hiểu</a:t>
            </a:r>
            <a:r>
              <a:rPr lang="en-US" sz="3600" b="1" dirty="0" smtClean="0">
                <a:solidFill>
                  <a:srgbClr val="51241B"/>
                </a:solidFill>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điều</a:t>
            </a:r>
            <a:r>
              <a:rPr lang="en-US" sz="3600" b="1" dirty="0" smtClean="0">
                <a:solidFill>
                  <a:srgbClr val="51241B"/>
                </a:solidFill>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gì</a:t>
            </a:r>
            <a:r>
              <a:rPr lang="en-US" sz="3600" b="1" dirty="0" smtClean="0">
                <a:solidFill>
                  <a:srgbClr val="51241B"/>
                </a:solidFill>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về</a:t>
            </a:r>
            <a:r>
              <a:rPr lang="en-US" sz="3600" b="1" dirty="0" smtClean="0">
                <a:solidFill>
                  <a:srgbClr val="51241B"/>
                </a:solidFill>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bạn</a:t>
            </a:r>
            <a:r>
              <a:rPr lang="en-US" sz="3600" b="1" dirty="0" smtClean="0">
                <a:solidFill>
                  <a:srgbClr val="51241B"/>
                </a:solidFill>
                <a:latin typeface="Cambria" panose="02040503050406030204" pitchFamily="18" charset="0"/>
                <a:ea typeface="Cambria" panose="02040503050406030204" pitchFamily="18" charset="0"/>
              </a:rPr>
              <a:t> </a:t>
            </a:r>
            <a:r>
              <a:rPr lang="en-US" sz="3600" b="1" dirty="0" err="1" smtClean="0">
                <a:solidFill>
                  <a:srgbClr val="51241B"/>
                </a:solidFill>
                <a:latin typeface="Cambria" panose="02040503050406030204" pitchFamily="18" charset="0"/>
                <a:ea typeface="Cambria" panose="02040503050406030204" pitchFamily="18" charset="0"/>
              </a:rPr>
              <a:t>nhỏ</a:t>
            </a:r>
            <a:r>
              <a:rPr lang="en-US" sz="3600" b="1" dirty="0" smtClean="0">
                <a:solidFill>
                  <a:srgbClr val="51241B"/>
                </a:solidFill>
                <a:latin typeface="Cambria" panose="02040503050406030204" pitchFamily="18" charset="0"/>
                <a:ea typeface="Cambria" panose="02040503050406030204" pitchFamily="18" charset="0"/>
              </a:rPr>
              <a:t>?</a:t>
            </a:r>
            <a:endParaRPr lang="en-US" sz="3600" b="1" dirty="0">
              <a:solidFill>
                <a:srgbClr val="51241B"/>
              </a:solidFill>
              <a:latin typeface="Cambria" panose="02040503050406030204" pitchFamily="18" charset="0"/>
              <a:ea typeface="Cambria" panose="02040503050406030204" pitchFamily="18" charset="0"/>
            </a:endParaRPr>
          </a:p>
        </p:txBody>
      </p:sp>
      <p:grpSp>
        <p:nvGrpSpPr>
          <p:cNvPr id="3" name="Group 2">
            <a:extLst>
              <a:ext uri="{FF2B5EF4-FFF2-40B4-BE49-F238E27FC236}">
                <a16:creationId xmlns:a16="http://schemas.microsoft.com/office/drawing/2014/main" id="{6F673B85-7059-4229-9972-982C29CF5436}"/>
              </a:ext>
            </a:extLst>
          </p:cNvPr>
          <p:cNvGrpSpPr/>
          <p:nvPr/>
        </p:nvGrpSpPr>
        <p:grpSpPr>
          <a:xfrm>
            <a:off x="405043" y="1620337"/>
            <a:ext cx="5431809" cy="2064565"/>
            <a:chOff x="1006064" y="1522807"/>
            <a:chExt cx="9977377" cy="4656929"/>
          </a:xfrm>
        </p:grpSpPr>
        <p:sp>
          <p:nvSpPr>
            <p:cNvPr id="4" name="矩形: 圆角 2">
              <a:extLst>
                <a:ext uri="{FF2B5EF4-FFF2-40B4-BE49-F238E27FC236}">
                  <a16:creationId xmlns:a16="http://schemas.microsoft.com/office/drawing/2014/main" id="{2C048EE0-B8F7-43E4-89E7-8EAB95C4E8E9}"/>
                </a:ext>
              </a:extLst>
            </p:cNvPr>
            <p:cNvSpPr/>
            <p:nvPr/>
          </p:nvSpPr>
          <p:spPr>
            <a:xfrm>
              <a:off x="1006064" y="1522807"/>
              <a:ext cx="9977377" cy="465692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sp>
          <p:nvSpPr>
            <p:cNvPr id="5" name="矩形: 圆角 2">
              <a:extLst>
                <a:ext uri="{FF2B5EF4-FFF2-40B4-BE49-F238E27FC236}">
                  <a16:creationId xmlns:a16="http://schemas.microsoft.com/office/drawing/2014/main" id="{07E51AAA-A554-45F0-B148-DD0D05E988B0}"/>
                </a:ext>
              </a:extLst>
            </p:cNvPr>
            <p:cNvSpPr/>
            <p:nvPr/>
          </p:nvSpPr>
          <p:spPr>
            <a:xfrm>
              <a:off x="1208559" y="1738845"/>
              <a:ext cx="9523081" cy="4224851"/>
            </a:xfrm>
            <a:prstGeom prst="roundRect">
              <a:avLst/>
            </a:prstGeom>
            <a:noFill/>
            <a:ln w="57150">
              <a:solidFill>
                <a:srgbClr val="E18D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grpSp>
      <p:sp>
        <p:nvSpPr>
          <p:cNvPr id="6" name="TextBox 5"/>
          <p:cNvSpPr txBox="1"/>
          <p:nvPr/>
        </p:nvSpPr>
        <p:spPr>
          <a:xfrm>
            <a:off x="675785" y="2114010"/>
            <a:ext cx="5217776" cy="1077218"/>
          </a:xfrm>
          <a:prstGeom prst="rect">
            <a:avLst/>
          </a:prstGeom>
          <a:noFill/>
        </p:spPr>
        <p:txBody>
          <a:bodyPr wrap="square" rtlCol="0">
            <a:spAutoFit/>
          </a:bodyPr>
          <a:lstStyle/>
          <a:p>
            <a:r>
              <a:rPr lang="en-US" sz="3200">
                <a:latin typeface="Cambria" panose="02040503050406030204" pitchFamily="18" charset="0"/>
                <a:ea typeface="Cambria" panose="02040503050406030204" pitchFamily="18" charset="0"/>
              </a:rPr>
              <a:t>Bà em cũng mừng ghê</a:t>
            </a:r>
          </a:p>
          <a:p>
            <a:r>
              <a:rPr lang="en-US" sz="3200">
                <a:latin typeface="Cambria" panose="02040503050406030204" pitchFamily="18" charset="0"/>
                <a:ea typeface="Cambria" panose="02040503050406030204" pitchFamily="18" charset="0"/>
              </a:rPr>
              <a:t>Khi thấy em vào ngõ</a:t>
            </a:r>
            <a:r>
              <a:rPr lang="en-US" sz="3200" smtClean="0">
                <a:latin typeface="Cambria" panose="02040503050406030204" pitchFamily="18" charset="0"/>
                <a:ea typeface="Cambria" panose="02040503050406030204" pitchFamily="18" charset="0"/>
              </a:rPr>
              <a:t>.</a:t>
            </a:r>
            <a:endParaRPr lang="en-US" sz="3200">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6F673B85-7059-4229-9972-982C29CF5436}"/>
              </a:ext>
            </a:extLst>
          </p:cNvPr>
          <p:cNvGrpSpPr/>
          <p:nvPr/>
        </p:nvGrpSpPr>
        <p:grpSpPr>
          <a:xfrm>
            <a:off x="6221264" y="1632586"/>
            <a:ext cx="5431809" cy="2064565"/>
            <a:chOff x="1006064" y="1522807"/>
            <a:chExt cx="9977377" cy="4656929"/>
          </a:xfrm>
        </p:grpSpPr>
        <p:sp>
          <p:nvSpPr>
            <p:cNvPr id="8" name="矩形: 圆角 2">
              <a:extLst>
                <a:ext uri="{FF2B5EF4-FFF2-40B4-BE49-F238E27FC236}">
                  <a16:creationId xmlns:a16="http://schemas.microsoft.com/office/drawing/2014/main" id="{2C048EE0-B8F7-43E4-89E7-8EAB95C4E8E9}"/>
                </a:ext>
              </a:extLst>
            </p:cNvPr>
            <p:cNvSpPr/>
            <p:nvPr/>
          </p:nvSpPr>
          <p:spPr>
            <a:xfrm>
              <a:off x="1006064" y="1522807"/>
              <a:ext cx="9977377" cy="465692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sp>
          <p:nvSpPr>
            <p:cNvPr id="9" name="矩形: 圆角 2">
              <a:extLst>
                <a:ext uri="{FF2B5EF4-FFF2-40B4-BE49-F238E27FC236}">
                  <a16:creationId xmlns:a16="http://schemas.microsoft.com/office/drawing/2014/main" id="{07E51AAA-A554-45F0-B148-DD0D05E988B0}"/>
                </a:ext>
              </a:extLst>
            </p:cNvPr>
            <p:cNvSpPr/>
            <p:nvPr/>
          </p:nvSpPr>
          <p:spPr>
            <a:xfrm>
              <a:off x="1208559" y="1738845"/>
              <a:ext cx="9523081" cy="4224851"/>
            </a:xfrm>
            <a:prstGeom prst="roundRect">
              <a:avLst/>
            </a:prstGeom>
            <a:noFill/>
            <a:ln w="57150">
              <a:solidFill>
                <a:srgbClr val="E18D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grpSp>
      <p:sp>
        <p:nvSpPr>
          <p:cNvPr id="10" name="TextBox 9"/>
          <p:cNvSpPr txBox="1"/>
          <p:nvPr/>
        </p:nvSpPr>
        <p:spPr>
          <a:xfrm>
            <a:off x="6492006" y="2126259"/>
            <a:ext cx="5217776" cy="1077218"/>
          </a:xfrm>
          <a:prstGeom prst="rect">
            <a:avLst/>
          </a:prstGeom>
          <a:noFill/>
        </p:spPr>
        <p:txBody>
          <a:bodyPr wrap="square" rtlCol="0">
            <a:spAutoFit/>
          </a:bodyPr>
          <a:lstStyle/>
          <a:p>
            <a:r>
              <a:rPr lang="en-US" sz="3200">
                <a:latin typeface="Cambria" panose="02040503050406030204" pitchFamily="18" charset="0"/>
                <a:ea typeface="Cambria" panose="02040503050406030204" pitchFamily="18" charset="0"/>
              </a:rPr>
              <a:t>Bà mỗi năm mỗi gầy</a:t>
            </a:r>
          </a:p>
          <a:p>
            <a:r>
              <a:rPr lang="en-US" sz="3200">
                <a:latin typeface="Cambria" panose="02040503050406030204" pitchFamily="18" charset="0"/>
                <a:ea typeface="Cambria" panose="02040503050406030204" pitchFamily="18" charset="0"/>
              </a:rPr>
              <a:t>Chắc bà luôn vất vả.</a:t>
            </a:r>
          </a:p>
        </p:txBody>
      </p:sp>
      <p:sp>
        <p:nvSpPr>
          <p:cNvPr id="15" name="Down Arrow 14"/>
          <p:cNvSpPr/>
          <p:nvPr/>
        </p:nvSpPr>
        <p:spPr>
          <a:xfrm>
            <a:off x="2661316" y="3697151"/>
            <a:ext cx="504967" cy="615542"/>
          </a:xfrm>
          <a:prstGeom prst="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16" name="Down Arrow 15"/>
          <p:cNvSpPr/>
          <p:nvPr/>
        </p:nvSpPr>
        <p:spPr>
          <a:xfrm>
            <a:off x="8848410" y="3697151"/>
            <a:ext cx="504967" cy="615542"/>
          </a:xfrm>
          <a:prstGeom prst="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17" name="Flowchart: Terminator 16"/>
          <p:cNvSpPr/>
          <p:nvPr/>
        </p:nvSpPr>
        <p:spPr>
          <a:xfrm>
            <a:off x="405043" y="4312693"/>
            <a:ext cx="5328017" cy="1961647"/>
          </a:xfrm>
          <a:prstGeom prst="flowChartTerminator">
            <a:avLst/>
          </a:prstGeom>
          <a:solidFill>
            <a:schemeClr val="bg1"/>
          </a:solidFill>
          <a:ln w="28575">
            <a:solidFill>
              <a:srgbClr val="FF744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srgbClr val="5FBDAC"/>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8" name="TextBox 17"/>
          <p:cNvSpPr txBox="1"/>
          <p:nvPr/>
        </p:nvSpPr>
        <p:spPr>
          <a:xfrm>
            <a:off x="576669" y="4537234"/>
            <a:ext cx="4984764" cy="1569660"/>
          </a:xfrm>
          <a:prstGeom prst="rect">
            <a:avLst/>
          </a:prstGeom>
          <a:noFill/>
        </p:spPr>
        <p:txBody>
          <a:bodyPr wrap="square" rtlCol="0">
            <a:spAutoFit/>
          </a:bodyPr>
          <a:lstStyle/>
          <a:p>
            <a:pPr algn="ctr"/>
            <a:r>
              <a:rPr lang="nl-NL" sz="3200" dirty="0">
                <a:solidFill>
                  <a:srgbClr val="008000"/>
                </a:solidFill>
                <a:latin typeface="Cambria" panose="02040503050406030204" pitchFamily="18" charset="0"/>
                <a:ea typeface="Cambria" panose="02040503050406030204" pitchFamily="18" charset="0"/>
              </a:rPr>
              <a:t>Bạn nhỏ cảm nhận được niềm vui của bà khi được gặp con cháu.</a:t>
            </a:r>
            <a:endParaRPr lang="en-US" sz="4800" dirty="0">
              <a:solidFill>
                <a:srgbClr val="008000"/>
              </a:solidFill>
              <a:latin typeface="Cambria" panose="02040503050406030204" pitchFamily="18" charset="0"/>
              <a:ea typeface="Cambria" panose="02040503050406030204" pitchFamily="18" charset="0"/>
            </a:endParaRPr>
          </a:p>
        </p:txBody>
      </p:sp>
      <p:sp>
        <p:nvSpPr>
          <p:cNvPr id="20" name="Flowchart: Terminator 19"/>
          <p:cNvSpPr/>
          <p:nvPr/>
        </p:nvSpPr>
        <p:spPr>
          <a:xfrm>
            <a:off x="6279436" y="4312693"/>
            <a:ext cx="5580468" cy="1961647"/>
          </a:xfrm>
          <a:prstGeom prst="flowChartTerminator">
            <a:avLst/>
          </a:prstGeom>
          <a:solidFill>
            <a:schemeClr val="bg1"/>
          </a:solidFill>
          <a:ln w="28575">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srgbClr val="5FBDAC"/>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21" name="TextBox 20"/>
          <p:cNvSpPr txBox="1"/>
          <p:nvPr/>
        </p:nvSpPr>
        <p:spPr>
          <a:xfrm>
            <a:off x="6425059" y="4537234"/>
            <a:ext cx="5351667" cy="1569660"/>
          </a:xfrm>
          <a:prstGeom prst="rect">
            <a:avLst/>
          </a:prstGeom>
          <a:noFill/>
        </p:spPr>
        <p:txBody>
          <a:bodyPr wrap="square" rtlCol="0">
            <a:spAutoFit/>
          </a:bodyPr>
          <a:lstStyle/>
          <a:p>
            <a:pPr algn="ctr"/>
            <a:r>
              <a:rPr lang="nl-NL" sz="3200" dirty="0">
                <a:solidFill>
                  <a:srgbClr val="008000"/>
                </a:solidFill>
                <a:latin typeface="Cambria" panose="02040503050406030204" pitchFamily="18" charset="0"/>
                <a:ea typeface="Cambria" panose="02040503050406030204" pitchFamily="18" charset="0"/>
              </a:rPr>
              <a:t>Bạn nhỏ quan tâm tới sức khoẻ của bà, nhận ra bà yếu hơn, biết bà vất vả nhiều.</a:t>
            </a:r>
            <a:endParaRPr lang="en-US" sz="3200" dirty="0">
              <a:solidFill>
                <a:srgbClr val="008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37746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randombar(horizont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randombar(horizontal)">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p:bldP spid="20" grpId="0" animBg="1"/>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grpSp>
        <p:nvGrpSpPr>
          <p:cNvPr id="6" name="Group 18"/>
          <p:cNvGrpSpPr>
            <a:grpSpLocks/>
          </p:cNvGrpSpPr>
          <p:nvPr/>
        </p:nvGrpSpPr>
        <p:grpSpPr bwMode="auto">
          <a:xfrm>
            <a:off x="29309" y="240486"/>
            <a:ext cx="3969485" cy="650875"/>
            <a:chOff x="539552" y="1091903"/>
            <a:chExt cx="3707903" cy="650875"/>
          </a:xfrm>
        </p:grpSpPr>
        <p:sp>
          <p:nvSpPr>
            <p:cNvPr id="7" name="Trapezoid 8"/>
            <p:cNvSpPr/>
            <p:nvPr/>
          </p:nvSpPr>
          <p:spPr bwMode="auto">
            <a:xfrm rot="16200000">
              <a:off x="245080" y="1386375"/>
              <a:ext cx="650875" cy="61931"/>
            </a:xfrm>
            <a:prstGeom prst="trapezoid">
              <a:avLst>
                <a:gd name="adj" fmla="val 69837"/>
              </a:avLst>
            </a:prstGeom>
            <a:solidFill>
              <a:schemeClr val="accent3">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Cambria" panose="02040503050406030204" pitchFamily="18" charset="0"/>
                <a:ea typeface="Cambria" panose="02040503050406030204" pitchFamily="18" charset="0"/>
                <a:cs typeface="+mn-ea"/>
                <a:sym typeface="Arial" panose="020B0604020202020204" pitchFamily="34" charset="0"/>
              </a:endParaRPr>
            </a:p>
          </p:txBody>
        </p:sp>
        <p:sp>
          <p:nvSpPr>
            <p:cNvPr id="8" name="Pentagon 9"/>
            <p:cNvSpPr/>
            <p:nvPr/>
          </p:nvSpPr>
          <p:spPr bwMode="auto">
            <a:xfrm>
              <a:off x="539552" y="1131590"/>
              <a:ext cx="3707903" cy="568325"/>
            </a:xfrm>
            <a:prstGeom prst="homePlate">
              <a:avLst>
                <a:gd name="adj" fmla="val 36274"/>
              </a:avLst>
            </a:prstGeom>
            <a:solidFill>
              <a:srgbClr val="FF7C6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Cambria" panose="02040503050406030204" pitchFamily="18" charset="0"/>
                <a:ea typeface="Cambria" panose="02040503050406030204" pitchFamily="18" charset="0"/>
                <a:cs typeface="+mn-ea"/>
                <a:sym typeface="Arial" panose="020B0604020202020204" pitchFamily="34" charset="0"/>
              </a:endParaRPr>
            </a:p>
          </p:txBody>
        </p:sp>
      </p:grpSp>
      <p:sp>
        <p:nvSpPr>
          <p:cNvPr id="9" name="TextBox 8"/>
          <p:cNvSpPr txBox="1"/>
          <p:nvPr/>
        </p:nvSpPr>
        <p:spPr>
          <a:xfrm>
            <a:off x="91222" y="273667"/>
            <a:ext cx="4801267" cy="646331"/>
          </a:xfrm>
          <a:prstGeom prst="rect">
            <a:avLst/>
          </a:prstGeom>
          <a:noFill/>
        </p:spPr>
        <p:txBody>
          <a:bodyPr wrap="square" rtlCol="0">
            <a:spAutoFit/>
          </a:bodyPr>
          <a:lstStyle/>
          <a:p>
            <a:r>
              <a:rPr lang="en-US" sz="3600" b="1" dirty="0" err="1" smtClean="0">
                <a:solidFill>
                  <a:srgbClr val="002060"/>
                </a:solidFill>
                <a:latin typeface="Cambria" panose="02040503050406030204" pitchFamily="18" charset="0"/>
                <a:ea typeface="Cambria" panose="02040503050406030204" pitchFamily="18" charset="0"/>
              </a:rPr>
              <a:t>Trả</a:t>
            </a:r>
            <a:r>
              <a:rPr lang="en-US" sz="3600" b="1" dirty="0" smtClean="0">
                <a:solidFill>
                  <a:srgbClr val="002060"/>
                </a:solidFill>
                <a:latin typeface="Cambria" panose="02040503050406030204" pitchFamily="18" charset="0"/>
                <a:ea typeface="Cambria" panose="02040503050406030204" pitchFamily="18" charset="0"/>
              </a:rPr>
              <a:t> </a:t>
            </a:r>
            <a:r>
              <a:rPr lang="en-US" sz="3600" b="1" dirty="0" err="1" smtClean="0">
                <a:solidFill>
                  <a:srgbClr val="002060"/>
                </a:solidFill>
                <a:latin typeface="Cambria" panose="02040503050406030204" pitchFamily="18" charset="0"/>
                <a:ea typeface="Cambria" panose="02040503050406030204" pitchFamily="18" charset="0"/>
              </a:rPr>
              <a:t>lời</a:t>
            </a:r>
            <a:r>
              <a:rPr lang="en-US" sz="3600" b="1" dirty="0" smtClean="0">
                <a:solidFill>
                  <a:srgbClr val="002060"/>
                </a:solidFill>
                <a:latin typeface="Cambria" panose="02040503050406030204" pitchFamily="18" charset="0"/>
                <a:ea typeface="Cambria" panose="02040503050406030204" pitchFamily="18" charset="0"/>
              </a:rPr>
              <a:t> </a:t>
            </a:r>
            <a:r>
              <a:rPr lang="en-US" sz="3600" b="1" dirty="0" err="1" smtClean="0">
                <a:solidFill>
                  <a:srgbClr val="002060"/>
                </a:solidFill>
                <a:latin typeface="Cambria" panose="02040503050406030204" pitchFamily="18" charset="0"/>
                <a:ea typeface="Cambria" panose="02040503050406030204" pitchFamily="18" charset="0"/>
              </a:rPr>
              <a:t>câu</a:t>
            </a:r>
            <a:r>
              <a:rPr lang="en-US" sz="3600" b="1" dirty="0" smtClean="0">
                <a:solidFill>
                  <a:srgbClr val="002060"/>
                </a:solidFill>
                <a:latin typeface="Cambria" panose="02040503050406030204" pitchFamily="18" charset="0"/>
                <a:ea typeface="Cambria" panose="02040503050406030204" pitchFamily="18" charset="0"/>
              </a:rPr>
              <a:t> </a:t>
            </a:r>
            <a:r>
              <a:rPr lang="en-US" sz="3600" b="1" dirty="0" err="1" smtClean="0">
                <a:solidFill>
                  <a:srgbClr val="002060"/>
                </a:solidFill>
                <a:latin typeface="Cambria" panose="02040503050406030204" pitchFamily="18" charset="0"/>
                <a:ea typeface="Cambria" panose="02040503050406030204" pitchFamily="18" charset="0"/>
              </a:rPr>
              <a:t>hỏi</a:t>
            </a:r>
            <a:endParaRPr lang="en-US" sz="3600" b="1" dirty="0">
              <a:solidFill>
                <a:srgbClr val="002060"/>
              </a:solidFill>
              <a:latin typeface="Cambria" panose="02040503050406030204" pitchFamily="18" charset="0"/>
              <a:ea typeface="Cambria" panose="02040503050406030204" pitchFamily="18" charset="0"/>
            </a:endParaRPr>
          </a:p>
        </p:txBody>
      </p:sp>
      <p:sp>
        <p:nvSpPr>
          <p:cNvPr id="10" name="TextBox 9"/>
          <p:cNvSpPr txBox="1"/>
          <p:nvPr/>
        </p:nvSpPr>
        <p:spPr>
          <a:xfrm>
            <a:off x="243858" y="909426"/>
            <a:ext cx="11316207" cy="1077218"/>
          </a:xfrm>
          <a:prstGeom prst="rect">
            <a:avLst/>
          </a:prstGeom>
          <a:noFill/>
        </p:spPr>
        <p:txBody>
          <a:bodyPr wrap="square" rtlCol="0">
            <a:spAutoFit/>
          </a:bodyPr>
          <a:lstStyle/>
          <a:p>
            <a:r>
              <a:rPr lang="en-US" sz="3200" b="1" smtClean="0">
                <a:solidFill>
                  <a:srgbClr val="E53B8C"/>
                </a:solidFill>
                <a:latin typeface="Cambria" panose="02040503050406030204" pitchFamily="18" charset="0"/>
                <a:ea typeface="Cambria" panose="02040503050406030204" pitchFamily="18" charset="0"/>
              </a:rPr>
              <a:t>3.</a:t>
            </a:r>
            <a:r>
              <a:rPr lang="en-US" sz="3200" b="1" smtClean="0">
                <a:latin typeface="Cambria" panose="02040503050406030204" pitchFamily="18" charset="0"/>
                <a:ea typeface="Cambria" panose="02040503050406030204" pitchFamily="18" charset="0"/>
              </a:rPr>
              <a:t> </a:t>
            </a:r>
            <a:r>
              <a:rPr lang="en-US" sz="3200" b="1" smtClean="0">
                <a:solidFill>
                  <a:srgbClr val="51241B"/>
                </a:solidFill>
                <a:latin typeface="Cambria" panose="02040503050406030204" pitchFamily="18" charset="0"/>
                <a:ea typeface="Cambria" panose="02040503050406030204" pitchFamily="18" charset="0"/>
              </a:rPr>
              <a:t>Kể những việc làm nói lên tình yêu thương của bà dành cho con cháu.</a:t>
            </a:r>
            <a:endParaRPr lang="en-US" sz="3200" b="1">
              <a:solidFill>
                <a:srgbClr val="51241B"/>
              </a:solidFill>
              <a:latin typeface="Cambria" panose="02040503050406030204" pitchFamily="18" charset="0"/>
              <a:ea typeface="Cambria" panose="02040503050406030204" pitchFamily="18" charset="0"/>
            </a:endParaRPr>
          </a:p>
        </p:txBody>
      </p:sp>
      <p:sp>
        <p:nvSpPr>
          <p:cNvPr id="11" name="TextBox 10"/>
          <p:cNvSpPr txBox="1"/>
          <p:nvPr/>
        </p:nvSpPr>
        <p:spPr>
          <a:xfrm>
            <a:off x="393986" y="2154618"/>
            <a:ext cx="4942291" cy="1815882"/>
          </a:xfrm>
          <a:prstGeom prst="rect">
            <a:avLst/>
          </a:prstGeom>
          <a:solidFill>
            <a:schemeClr val="bg1"/>
          </a:solidFill>
          <a:ln w="28575">
            <a:solidFill>
              <a:srgbClr val="008000"/>
            </a:solidFill>
            <a:prstDash val="lgDash"/>
          </a:ln>
        </p:spPr>
        <p:txBody>
          <a:bodyPr wrap="square" rtlCol="0">
            <a:spAutoFit/>
          </a:bodyPr>
          <a:lstStyle/>
          <a:p>
            <a:r>
              <a:rPr lang="en-US" sz="2800" smtClean="0">
                <a:solidFill>
                  <a:srgbClr val="FF5050"/>
                </a:solidFill>
                <a:latin typeface="Cambria" panose="02040503050406030204" pitchFamily="18" charset="0"/>
                <a:ea typeface="Cambria" panose="02040503050406030204" pitchFamily="18" charset="0"/>
              </a:rPr>
              <a:t>Vườn bà có nhiều quả </a:t>
            </a:r>
          </a:p>
          <a:p>
            <a:r>
              <a:rPr lang="en-US" sz="2800" smtClean="0">
                <a:solidFill>
                  <a:srgbClr val="FF5050"/>
                </a:solidFill>
                <a:latin typeface="Cambria" panose="02040503050406030204" pitchFamily="18" charset="0"/>
                <a:ea typeface="Cambria" panose="02040503050406030204" pitchFamily="18" charset="0"/>
              </a:rPr>
              <a:t>Chẳng mấy lúc bà ăn</a:t>
            </a:r>
          </a:p>
          <a:p>
            <a:r>
              <a:rPr lang="en-US" sz="2800" smtClean="0">
                <a:solidFill>
                  <a:srgbClr val="FF5050"/>
                </a:solidFill>
                <a:latin typeface="Cambria" panose="02040503050406030204" pitchFamily="18" charset="0"/>
                <a:ea typeface="Cambria" panose="02040503050406030204" pitchFamily="18" charset="0"/>
              </a:rPr>
              <a:t>Bà bảo thích để dành</a:t>
            </a:r>
          </a:p>
          <a:p>
            <a:r>
              <a:rPr lang="en-US" sz="2800" smtClean="0">
                <a:solidFill>
                  <a:srgbClr val="FF5050"/>
                </a:solidFill>
                <a:latin typeface="Cambria" panose="02040503050406030204" pitchFamily="18" charset="0"/>
                <a:ea typeface="Cambria" panose="02040503050406030204" pitchFamily="18" charset="0"/>
              </a:rPr>
              <a:t>Cho cháu về ra hái.</a:t>
            </a:r>
            <a:endParaRPr lang="en-US" sz="2800">
              <a:solidFill>
                <a:srgbClr val="FF5050"/>
              </a:solidFill>
              <a:latin typeface="Cambria" panose="02040503050406030204" pitchFamily="18" charset="0"/>
              <a:ea typeface="Cambria" panose="02040503050406030204" pitchFamily="18" charset="0"/>
            </a:endParaRPr>
          </a:p>
        </p:txBody>
      </p:sp>
      <p:sp>
        <p:nvSpPr>
          <p:cNvPr id="12" name="Arrow: Down 1">
            <a:extLst>
              <a:ext uri="{FF2B5EF4-FFF2-40B4-BE49-F238E27FC236}">
                <a16:creationId xmlns:a16="http://schemas.microsoft.com/office/drawing/2014/main" id="{D46B5DE8-30F3-4413-A4FB-FA3A16C23944}"/>
              </a:ext>
            </a:extLst>
          </p:cNvPr>
          <p:cNvSpPr/>
          <p:nvPr/>
        </p:nvSpPr>
        <p:spPr>
          <a:xfrm rot="16200000">
            <a:off x="5647921" y="2642774"/>
            <a:ext cx="516536" cy="894162"/>
          </a:xfrm>
          <a:custGeom>
            <a:avLst/>
            <a:gdLst>
              <a:gd name="connsiteX0" fmla="*/ 0 w 844451"/>
              <a:gd name="connsiteY0" fmla="*/ 1057702 h 1479927"/>
              <a:gd name="connsiteX1" fmla="*/ 211113 w 844451"/>
              <a:gd name="connsiteY1" fmla="*/ 1057702 h 1479927"/>
              <a:gd name="connsiteX2" fmla="*/ 211113 w 844451"/>
              <a:gd name="connsiteY2" fmla="*/ 0 h 1479927"/>
              <a:gd name="connsiteX3" fmla="*/ 633338 w 844451"/>
              <a:gd name="connsiteY3" fmla="*/ 0 h 1479927"/>
              <a:gd name="connsiteX4" fmla="*/ 633338 w 844451"/>
              <a:gd name="connsiteY4" fmla="*/ 1057702 h 1479927"/>
              <a:gd name="connsiteX5" fmla="*/ 844451 w 844451"/>
              <a:gd name="connsiteY5" fmla="*/ 1057702 h 1479927"/>
              <a:gd name="connsiteX6" fmla="*/ 422226 w 844451"/>
              <a:gd name="connsiteY6" fmla="*/ 1479927 h 1479927"/>
              <a:gd name="connsiteX7" fmla="*/ 0 w 844451"/>
              <a:gd name="connsiteY7" fmla="*/ 1057702 h 147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451" h="1479927" fill="none" extrusionOk="0">
                <a:moveTo>
                  <a:pt x="0" y="1057702"/>
                </a:moveTo>
                <a:cubicBezTo>
                  <a:pt x="101785" y="1072632"/>
                  <a:pt x="166110" y="1050312"/>
                  <a:pt x="211113" y="1057702"/>
                </a:cubicBezTo>
                <a:cubicBezTo>
                  <a:pt x="124328" y="694654"/>
                  <a:pt x="272983" y="330885"/>
                  <a:pt x="211113" y="0"/>
                </a:cubicBezTo>
                <a:cubicBezTo>
                  <a:pt x="335821" y="24701"/>
                  <a:pt x="428719" y="29607"/>
                  <a:pt x="633338" y="0"/>
                </a:cubicBezTo>
                <a:cubicBezTo>
                  <a:pt x="587154" y="205997"/>
                  <a:pt x="561130" y="657841"/>
                  <a:pt x="633338" y="1057702"/>
                </a:cubicBezTo>
                <a:cubicBezTo>
                  <a:pt x="696128" y="1051200"/>
                  <a:pt x="800779" y="1051868"/>
                  <a:pt x="844451" y="1057702"/>
                </a:cubicBezTo>
                <a:cubicBezTo>
                  <a:pt x="750532" y="1173366"/>
                  <a:pt x="593164" y="1347339"/>
                  <a:pt x="422226" y="1479927"/>
                </a:cubicBezTo>
                <a:cubicBezTo>
                  <a:pt x="232069" y="1272985"/>
                  <a:pt x="166847" y="1212414"/>
                  <a:pt x="0" y="1057702"/>
                </a:cubicBezTo>
                <a:close/>
              </a:path>
              <a:path w="844451" h="1479927" stroke="0" extrusionOk="0">
                <a:moveTo>
                  <a:pt x="0" y="1057702"/>
                </a:moveTo>
                <a:cubicBezTo>
                  <a:pt x="39153" y="1042092"/>
                  <a:pt x="164541" y="1069524"/>
                  <a:pt x="211113" y="1057702"/>
                </a:cubicBezTo>
                <a:cubicBezTo>
                  <a:pt x="293157" y="842282"/>
                  <a:pt x="263283" y="133196"/>
                  <a:pt x="211113" y="0"/>
                </a:cubicBezTo>
                <a:cubicBezTo>
                  <a:pt x="417028" y="21057"/>
                  <a:pt x="469053" y="23515"/>
                  <a:pt x="633338" y="0"/>
                </a:cubicBezTo>
                <a:cubicBezTo>
                  <a:pt x="619354" y="153350"/>
                  <a:pt x="556770" y="555989"/>
                  <a:pt x="633338" y="1057702"/>
                </a:cubicBezTo>
                <a:cubicBezTo>
                  <a:pt x="729810" y="1045577"/>
                  <a:pt x="764599" y="1059502"/>
                  <a:pt x="844451" y="1057702"/>
                </a:cubicBezTo>
                <a:cubicBezTo>
                  <a:pt x="762625" y="1153106"/>
                  <a:pt x="499941" y="1337759"/>
                  <a:pt x="422226" y="1479927"/>
                </a:cubicBezTo>
                <a:cubicBezTo>
                  <a:pt x="359373" y="1390033"/>
                  <a:pt x="75498" y="1128893"/>
                  <a:pt x="0" y="1057702"/>
                </a:cubicBezTo>
                <a:close/>
              </a:path>
            </a:pathLst>
          </a:custGeom>
          <a:ln>
            <a:extLst>
              <a:ext uri="{C807C97D-BFC1-408E-A445-0C87EB9F89A2}">
                <ask:lineSketchStyleProps xmlns="" xmlns:ask="http://schemas.microsoft.com/office/drawing/2018/sketchyshapes" sd="2150004705">
                  <a:prstGeom prst="downArrow">
                    <a:avLst/>
                  </a:prstGeom>
                  <ask:type>
                    <ask:lineSketchCurved/>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14" name="TextBox 13"/>
          <p:cNvSpPr txBox="1"/>
          <p:nvPr/>
        </p:nvSpPr>
        <p:spPr>
          <a:xfrm>
            <a:off x="323237" y="4193066"/>
            <a:ext cx="5013040" cy="1015663"/>
          </a:xfrm>
          <a:prstGeom prst="rect">
            <a:avLst/>
          </a:prstGeom>
          <a:solidFill>
            <a:schemeClr val="bg1"/>
          </a:solidFill>
          <a:ln w="28575">
            <a:solidFill>
              <a:schemeClr val="accent2">
                <a:lumMod val="75000"/>
              </a:schemeClr>
            </a:solidFill>
            <a:prstDash val="lgDash"/>
          </a:ln>
        </p:spPr>
        <p:txBody>
          <a:bodyPr wrap="square" rtlCol="0">
            <a:spAutoFit/>
          </a:bodyPr>
          <a:lstStyle/>
          <a:p>
            <a:r>
              <a:rPr lang="en-US" sz="3000" smtClean="0">
                <a:solidFill>
                  <a:srgbClr val="008000"/>
                </a:solidFill>
                <a:latin typeface="Cambria" panose="02040503050406030204" pitchFamily="18" charset="0"/>
                <a:ea typeface="Cambria" panose="02040503050406030204" pitchFamily="18" charset="0"/>
              </a:rPr>
              <a:t>Em mồ hôi nhễ nhại</a:t>
            </a:r>
          </a:p>
          <a:p>
            <a:r>
              <a:rPr lang="en-US" sz="3000" smtClean="0">
                <a:solidFill>
                  <a:srgbClr val="008000"/>
                </a:solidFill>
                <a:latin typeface="Cambria" panose="02040503050406030204" pitchFamily="18" charset="0"/>
                <a:ea typeface="Cambria" panose="02040503050406030204" pitchFamily="18" charset="0"/>
              </a:rPr>
              <a:t>Bà theo quạt liền tay</a:t>
            </a:r>
          </a:p>
        </p:txBody>
      </p:sp>
      <p:sp>
        <p:nvSpPr>
          <p:cNvPr id="15" name="TextBox 14"/>
          <p:cNvSpPr txBox="1"/>
          <p:nvPr/>
        </p:nvSpPr>
        <p:spPr>
          <a:xfrm>
            <a:off x="305929" y="5425213"/>
            <a:ext cx="5030348" cy="954107"/>
          </a:xfrm>
          <a:prstGeom prst="rect">
            <a:avLst/>
          </a:prstGeom>
          <a:solidFill>
            <a:schemeClr val="bg1"/>
          </a:solidFill>
          <a:ln w="28575">
            <a:solidFill>
              <a:srgbClr val="FF6600"/>
            </a:solidFill>
            <a:prstDash val="lgDash"/>
          </a:ln>
        </p:spPr>
        <p:txBody>
          <a:bodyPr wrap="square" rtlCol="0">
            <a:spAutoFit/>
          </a:bodyPr>
          <a:lstStyle/>
          <a:p>
            <a:r>
              <a:rPr lang="en-US" sz="2800" smtClean="0">
                <a:solidFill>
                  <a:schemeClr val="accent1">
                    <a:lumMod val="75000"/>
                  </a:schemeClr>
                </a:solidFill>
                <a:latin typeface="Cambria" panose="02040503050406030204" pitchFamily="18" charset="0"/>
                <a:ea typeface="Cambria" panose="02040503050406030204" pitchFamily="18" charset="0"/>
              </a:rPr>
              <a:t>Thoáng nghe bà kể chuyện</a:t>
            </a:r>
          </a:p>
          <a:p>
            <a:r>
              <a:rPr lang="en-US" sz="2800" smtClean="0">
                <a:solidFill>
                  <a:schemeClr val="accent1">
                    <a:lumMod val="75000"/>
                  </a:schemeClr>
                </a:solidFill>
                <a:latin typeface="Cambria" panose="02040503050406030204" pitchFamily="18" charset="0"/>
                <a:ea typeface="Cambria" panose="02040503050406030204" pitchFamily="18" charset="0"/>
              </a:rPr>
              <a:t>Gió thơm say chập chờn.</a:t>
            </a:r>
            <a:endParaRPr lang="en-US" sz="2800">
              <a:solidFill>
                <a:schemeClr val="accent1">
                  <a:lumMod val="75000"/>
                </a:schemeClr>
              </a:solidFill>
              <a:latin typeface="Cambria" panose="02040503050406030204" pitchFamily="18" charset="0"/>
              <a:ea typeface="Cambria" panose="02040503050406030204" pitchFamily="18" charset="0"/>
            </a:endParaRPr>
          </a:p>
        </p:txBody>
      </p:sp>
      <p:sp>
        <p:nvSpPr>
          <p:cNvPr id="16" name="Flowchart: Terminator 15"/>
          <p:cNvSpPr/>
          <p:nvPr/>
        </p:nvSpPr>
        <p:spPr>
          <a:xfrm>
            <a:off x="6476101" y="2152078"/>
            <a:ext cx="5328017" cy="1818421"/>
          </a:xfrm>
          <a:prstGeom prst="flowChartTerminator">
            <a:avLst/>
          </a:prstGeom>
          <a:solidFill>
            <a:schemeClr val="bg1"/>
          </a:solidFill>
          <a:ln w="28575">
            <a:solidFill>
              <a:srgbClr val="E53B8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srgbClr val="5FBDAC"/>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7" name="TextBox 16"/>
          <p:cNvSpPr txBox="1"/>
          <p:nvPr/>
        </p:nvSpPr>
        <p:spPr>
          <a:xfrm>
            <a:off x="6715967" y="2356795"/>
            <a:ext cx="4984764" cy="1384995"/>
          </a:xfrm>
          <a:prstGeom prst="rect">
            <a:avLst/>
          </a:prstGeom>
          <a:noFill/>
        </p:spPr>
        <p:txBody>
          <a:bodyPr wrap="square" rtlCol="0">
            <a:spAutoFit/>
          </a:bodyPr>
          <a:lstStyle/>
          <a:p>
            <a:r>
              <a:rPr lang="nl-NL" sz="2800">
                <a:latin typeface="Cambria" panose="02040503050406030204" pitchFamily="18" charset="0"/>
                <a:ea typeface="Cambria" panose="02040503050406030204" pitchFamily="18" charset="0"/>
              </a:rPr>
              <a:t>Thể hiện bà luôn nghĩ đến con cháu, muốn dành hết cho con cháu.</a:t>
            </a:r>
            <a:endParaRPr lang="en-US" sz="2800">
              <a:latin typeface="Cambria" panose="02040503050406030204" pitchFamily="18" charset="0"/>
              <a:ea typeface="Cambria" panose="02040503050406030204" pitchFamily="18" charset="0"/>
            </a:endParaRPr>
          </a:p>
        </p:txBody>
      </p:sp>
      <p:sp>
        <p:nvSpPr>
          <p:cNvPr id="18" name="Flowchart: Terminator 17"/>
          <p:cNvSpPr/>
          <p:nvPr/>
        </p:nvSpPr>
        <p:spPr>
          <a:xfrm>
            <a:off x="6536900" y="4135934"/>
            <a:ext cx="5328017" cy="1131527"/>
          </a:xfrm>
          <a:prstGeom prst="flowChartTerminator">
            <a:avLst/>
          </a:prstGeom>
          <a:solidFill>
            <a:schemeClr val="bg1"/>
          </a:solidFill>
          <a:ln w="28575">
            <a:solidFill>
              <a:srgbClr val="FF744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srgbClr val="5FBDAC"/>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9" name="TextBox 18"/>
          <p:cNvSpPr txBox="1"/>
          <p:nvPr/>
        </p:nvSpPr>
        <p:spPr>
          <a:xfrm>
            <a:off x="6735822" y="4231466"/>
            <a:ext cx="4984764" cy="954107"/>
          </a:xfrm>
          <a:prstGeom prst="rect">
            <a:avLst/>
          </a:prstGeom>
          <a:noFill/>
        </p:spPr>
        <p:txBody>
          <a:bodyPr wrap="square" rtlCol="0">
            <a:spAutoFit/>
          </a:bodyPr>
          <a:lstStyle/>
          <a:p>
            <a:r>
              <a:rPr lang="nl-NL" sz="2800" smtClean="0">
                <a:latin typeface="Cambria" panose="02040503050406030204" pitchFamily="18" charset="0"/>
                <a:ea typeface="Cambria" panose="02040503050406030204" pitchFamily="18" charset="0"/>
              </a:rPr>
              <a:t>Bà </a:t>
            </a:r>
            <a:r>
              <a:rPr lang="nl-NL" sz="2800">
                <a:latin typeface="Cambria" panose="02040503050406030204" pitchFamily="18" charset="0"/>
                <a:ea typeface="Cambria" panose="02040503050406030204" pitchFamily="18" charset="0"/>
              </a:rPr>
              <a:t>yêu thương cháu, chăm sóc từng li, từng tí.</a:t>
            </a:r>
            <a:endParaRPr lang="en-US" sz="3200">
              <a:latin typeface="Cambria" panose="02040503050406030204" pitchFamily="18" charset="0"/>
              <a:ea typeface="Cambria" panose="02040503050406030204" pitchFamily="18" charset="0"/>
            </a:endParaRPr>
          </a:p>
        </p:txBody>
      </p:sp>
      <p:sp>
        <p:nvSpPr>
          <p:cNvPr id="20" name="Flowchart: Terminator 19"/>
          <p:cNvSpPr/>
          <p:nvPr/>
        </p:nvSpPr>
        <p:spPr>
          <a:xfrm>
            <a:off x="6485563" y="5444303"/>
            <a:ext cx="5328017" cy="1131527"/>
          </a:xfrm>
          <a:prstGeom prst="flowChartTerminator">
            <a:avLst/>
          </a:prstGeom>
          <a:solidFill>
            <a:schemeClr val="bg1"/>
          </a:solidFill>
          <a:ln w="28575">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srgbClr val="5FBDAC"/>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21" name="TextBox 20"/>
          <p:cNvSpPr txBox="1"/>
          <p:nvPr/>
        </p:nvSpPr>
        <p:spPr>
          <a:xfrm>
            <a:off x="6643541" y="5539835"/>
            <a:ext cx="5257308" cy="954107"/>
          </a:xfrm>
          <a:prstGeom prst="rect">
            <a:avLst/>
          </a:prstGeom>
          <a:noFill/>
        </p:spPr>
        <p:txBody>
          <a:bodyPr wrap="square" rtlCol="0">
            <a:spAutoFit/>
          </a:bodyPr>
          <a:lstStyle/>
          <a:p>
            <a:r>
              <a:rPr lang="nl-NL" sz="2800">
                <a:latin typeface="Cambria" panose="02040503050406030204" pitchFamily="18" charset="0"/>
                <a:ea typeface="Cambria" panose="02040503050406030204" pitchFamily="18" charset="0"/>
              </a:rPr>
              <a:t>Bà kể </a:t>
            </a:r>
            <a:r>
              <a:rPr lang="nl-NL" sz="2800" smtClean="0">
                <a:latin typeface="Cambria" panose="02040503050406030204" pitchFamily="18" charset="0"/>
                <a:ea typeface="Cambria" panose="02040503050406030204" pitchFamily="18" charset="0"/>
              </a:rPr>
              <a:t>chuyện cho nghe điều </a:t>
            </a:r>
            <a:r>
              <a:rPr lang="nl-NL" sz="2800">
                <a:latin typeface="Cambria" panose="02040503050406030204" pitchFamily="18" charset="0"/>
                <a:ea typeface="Cambria" panose="02040503050406030204" pitchFamily="18" charset="0"/>
              </a:rPr>
              <a:t>mà các cháu nhỏ thích.</a:t>
            </a:r>
            <a:endParaRPr lang="en-US" sz="2800">
              <a:latin typeface="Cambria" panose="02040503050406030204" pitchFamily="18" charset="0"/>
              <a:ea typeface="Cambria" panose="02040503050406030204" pitchFamily="18" charset="0"/>
            </a:endParaRPr>
          </a:p>
        </p:txBody>
      </p:sp>
      <p:sp>
        <p:nvSpPr>
          <p:cNvPr id="22" name="Arrow: Down 1">
            <a:extLst>
              <a:ext uri="{FF2B5EF4-FFF2-40B4-BE49-F238E27FC236}">
                <a16:creationId xmlns:a16="http://schemas.microsoft.com/office/drawing/2014/main" id="{D46B5DE8-30F3-4413-A4FB-FA3A16C23944}"/>
              </a:ext>
            </a:extLst>
          </p:cNvPr>
          <p:cNvSpPr/>
          <p:nvPr/>
        </p:nvSpPr>
        <p:spPr>
          <a:xfrm rot="16200000">
            <a:off x="5689944" y="4200022"/>
            <a:ext cx="458552" cy="1016993"/>
          </a:xfrm>
          <a:custGeom>
            <a:avLst/>
            <a:gdLst>
              <a:gd name="connsiteX0" fmla="*/ 0 w 844451"/>
              <a:gd name="connsiteY0" fmla="*/ 1057702 h 1479927"/>
              <a:gd name="connsiteX1" fmla="*/ 211113 w 844451"/>
              <a:gd name="connsiteY1" fmla="*/ 1057702 h 1479927"/>
              <a:gd name="connsiteX2" fmla="*/ 211113 w 844451"/>
              <a:gd name="connsiteY2" fmla="*/ 0 h 1479927"/>
              <a:gd name="connsiteX3" fmla="*/ 633338 w 844451"/>
              <a:gd name="connsiteY3" fmla="*/ 0 h 1479927"/>
              <a:gd name="connsiteX4" fmla="*/ 633338 w 844451"/>
              <a:gd name="connsiteY4" fmla="*/ 1057702 h 1479927"/>
              <a:gd name="connsiteX5" fmla="*/ 844451 w 844451"/>
              <a:gd name="connsiteY5" fmla="*/ 1057702 h 1479927"/>
              <a:gd name="connsiteX6" fmla="*/ 422226 w 844451"/>
              <a:gd name="connsiteY6" fmla="*/ 1479927 h 1479927"/>
              <a:gd name="connsiteX7" fmla="*/ 0 w 844451"/>
              <a:gd name="connsiteY7" fmla="*/ 1057702 h 147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451" h="1479927" fill="none" extrusionOk="0">
                <a:moveTo>
                  <a:pt x="0" y="1057702"/>
                </a:moveTo>
                <a:cubicBezTo>
                  <a:pt x="101785" y="1072632"/>
                  <a:pt x="166110" y="1050312"/>
                  <a:pt x="211113" y="1057702"/>
                </a:cubicBezTo>
                <a:cubicBezTo>
                  <a:pt x="124328" y="694654"/>
                  <a:pt x="272983" y="330885"/>
                  <a:pt x="211113" y="0"/>
                </a:cubicBezTo>
                <a:cubicBezTo>
                  <a:pt x="335821" y="24701"/>
                  <a:pt x="428719" y="29607"/>
                  <a:pt x="633338" y="0"/>
                </a:cubicBezTo>
                <a:cubicBezTo>
                  <a:pt x="587154" y="205997"/>
                  <a:pt x="561130" y="657841"/>
                  <a:pt x="633338" y="1057702"/>
                </a:cubicBezTo>
                <a:cubicBezTo>
                  <a:pt x="696128" y="1051200"/>
                  <a:pt x="800779" y="1051868"/>
                  <a:pt x="844451" y="1057702"/>
                </a:cubicBezTo>
                <a:cubicBezTo>
                  <a:pt x="750532" y="1173366"/>
                  <a:pt x="593164" y="1347339"/>
                  <a:pt x="422226" y="1479927"/>
                </a:cubicBezTo>
                <a:cubicBezTo>
                  <a:pt x="232069" y="1272985"/>
                  <a:pt x="166847" y="1212414"/>
                  <a:pt x="0" y="1057702"/>
                </a:cubicBezTo>
                <a:close/>
              </a:path>
              <a:path w="844451" h="1479927" stroke="0" extrusionOk="0">
                <a:moveTo>
                  <a:pt x="0" y="1057702"/>
                </a:moveTo>
                <a:cubicBezTo>
                  <a:pt x="39153" y="1042092"/>
                  <a:pt x="164541" y="1069524"/>
                  <a:pt x="211113" y="1057702"/>
                </a:cubicBezTo>
                <a:cubicBezTo>
                  <a:pt x="293157" y="842282"/>
                  <a:pt x="263283" y="133196"/>
                  <a:pt x="211113" y="0"/>
                </a:cubicBezTo>
                <a:cubicBezTo>
                  <a:pt x="417028" y="21057"/>
                  <a:pt x="469053" y="23515"/>
                  <a:pt x="633338" y="0"/>
                </a:cubicBezTo>
                <a:cubicBezTo>
                  <a:pt x="619354" y="153350"/>
                  <a:pt x="556770" y="555989"/>
                  <a:pt x="633338" y="1057702"/>
                </a:cubicBezTo>
                <a:cubicBezTo>
                  <a:pt x="729810" y="1045577"/>
                  <a:pt x="764599" y="1059502"/>
                  <a:pt x="844451" y="1057702"/>
                </a:cubicBezTo>
                <a:cubicBezTo>
                  <a:pt x="762625" y="1153106"/>
                  <a:pt x="499941" y="1337759"/>
                  <a:pt x="422226" y="1479927"/>
                </a:cubicBezTo>
                <a:cubicBezTo>
                  <a:pt x="359373" y="1390033"/>
                  <a:pt x="75498" y="1128893"/>
                  <a:pt x="0" y="1057702"/>
                </a:cubicBezTo>
                <a:close/>
              </a:path>
            </a:pathLst>
          </a:custGeom>
          <a:solidFill>
            <a:srgbClr val="FF6600"/>
          </a:solidFill>
          <a:ln>
            <a:solidFill>
              <a:srgbClr val="FF0000"/>
            </a:solidFill>
            <a:extLst>
              <a:ext uri="{C807C97D-BFC1-408E-A445-0C87EB9F89A2}">
                <ask:lineSketchStyleProps xmlns="" xmlns:ask="http://schemas.microsoft.com/office/drawing/2018/sketchyshapes" sd="2150004705">
                  <a:prstGeom prst="downArrow">
                    <a:avLst/>
                  </a:prstGeom>
                  <ask:type>
                    <ask:lineSketchCurved/>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23" name="Arrow: Down 1">
            <a:extLst>
              <a:ext uri="{FF2B5EF4-FFF2-40B4-BE49-F238E27FC236}">
                <a16:creationId xmlns:a16="http://schemas.microsoft.com/office/drawing/2014/main" id="{D46B5DE8-30F3-4413-A4FB-FA3A16C23944}"/>
              </a:ext>
            </a:extLst>
          </p:cNvPr>
          <p:cNvSpPr/>
          <p:nvPr/>
        </p:nvSpPr>
        <p:spPr>
          <a:xfrm rot="16200000">
            <a:off x="5654128" y="5455185"/>
            <a:ext cx="516536" cy="894162"/>
          </a:xfrm>
          <a:custGeom>
            <a:avLst/>
            <a:gdLst>
              <a:gd name="connsiteX0" fmla="*/ 0 w 844451"/>
              <a:gd name="connsiteY0" fmla="*/ 1057702 h 1479927"/>
              <a:gd name="connsiteX1" fmla="*/ 211113 w 844451"/>
              <a:gd name="connsiteY1" fmla="*/ 1057702 h 1479927"/>
              <a:gd name="connsiteX2" fmla="*/ 211113 w 844451"/>
              <a:gd name="connsiteY2" fmla="*/ 0 h 1479927"/>
              <a:gd name="connsiteX3" fmla="*/ 633338 w 844451"/>
              <a:gd name="connsiteY3" fmla="*/ 0 h 1479927"/>
              <a:gd name="connsiteX4" fmla="*/ 633338 w 844451"/>
              <a:gd name="connsiteY4" fmla="*/ 1057702 h 1479927"/>
              <a:gd name="connsiteX5" fmla="*/ 844451 w 844451"/>
              <a:gd name="connsiteY5" fmla="*/ 1057702 h 1479927"/>
              <a:gd name="connsiteX6" fmla="*/ 422226 w 844451"/>
              <a:gd name="connsiteY6" fmla="*/ 1479927 h 1479927"/>
              <a:gd name="connsiteX7" fmla="*/ 0 w 844451"/>
              <a:gd name="connsiteY7" fmla="*/ 1057702 h 147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451" h="1479927" fill="none" extrusionOk="0">
                <a:moveTo>
                  <a:pt x="0" y="1057702"/>
                </a:moveTo>
                <a:cubicBezTo>
                  <a:pt x="101785" y="1072632"/>
                  <a:pt x="166110" y="1050312"/>
                  <a:pt x="211113" y="1057702"/>
                </a:cubicBezTo>
                <a:cubicBezTo>
                  <a:pt x="124328" y="694654"/>
                  <a:pt x="272983" y="330885"/>
                  <a:pt x="211113" y="0"/>
                </a:cubicBezTo>
                <a:cubicBezTo>
                  <a:pt x="335821" y="24701"/>
                  <a:pt x="428719" y="29607"/>
                  <a:pt x="633338" y="0"/>
                </a:cubicBezTo>
                <a:cubicBezTo>
                  <a:pt x="587154" y="205997"/>
                  <a:pt x="561130" y="657841"/>
                  <a:pt x="633338" y="1057702"/>
                </a:cubicBezTo>
                <a:cubicBezTo>
                  <a:pt x="696128" y="1051200"/>
                  <a:pt x="800779" y="1051868"/>
                  <a:pt x="844451" y="1057702"/>
                </a:cubicBezTo>
                <a:cubicBezTo>
                  <a:pt x="750532" y="1173366"/>
                  <a:pt x="593164" y="1347339"/>
                  <a:pt x="422226" y="1479927"/>
                </a:cubicBezTo>
                <a:cubicBezTo>
                  <a:pt x="232069" y="1272985"/>
                  <a:pt x="166847" y="1212414"/>
                  <a:pt x="0" y="1057702"/>
                </a:cubicBezTo>
                <a:close/>
              </a:path>
              <a:path w="844451" h="1479927" stroke="0" extrusionOk="0">
                <a:moveTo>
                  <a:pt x="0" y="1057702"/>
                </a:moveTo>
                <a:cubicBezTo>
                  <a:pt x="39153" y="1042092"/>
                  <a:pt x="164541" y="1069524"/>
                  <a:pt x="211113" y="1057702"/>
                </a:cubicBezTo>
                <a:cubicBezTo>
                  <a:pt x="293157" y="842282"/>
                  <a:pt x="263283" y="133196"/>
                  <a:pt x="211113" y="0"/>
                </a:cubicBezTo>
                <a:cubicBezTo>
                  <a:pt x="417028" y="21057"/>
                  <a:pt x="469053" y="23515"/>
                  <a:pt x="633338" y="0"/>
                </a:cubicBezTo>
                <a:cubicBezTo>
                  <a:pt x="619354" y="153350"/>
                  <a:pt x="556770" y="555989"/>
                  <a:pt x="633338" y="1057702"/>
                </a:cubicBezTo>
                <a:cubicBezTo>
                  <a:pt x="729810" y="1045577"/>
                  <a:pt x="764599" y="1059502"/>
                  <a:pt x="844451" y="1057702"/>
                </a:cubicBezTo>
                <a:cubicBezTo>
                  <a:pt x="762625" y="1153106"/>
                  <a:pt x="499941" y="1337759"/>
                  <a:pt x="422226" y="1479927"/>
                </a:cubicBezTo>
                <a:cubicBezTo>
                  <a:pt x="359373" y="1390033"/>
                  <a:pt x="75498" y="1128893"/>
                  <a:pt x="0" y="1057702"/>
                </a:cubicBezTo>
                <a:close/>
              </a:path>
            </a:pathLst>
          </a:custGeom>
          <a:ln>
            <a:extLst>
              <a:ext uri="{C807C97D-BFC1-408E-A445-0C87EB9F89A2}">
                <ask:lineSketchStyleProps xmlns="" xmlns:ask="http://schemas.microsoft.com/office/drawing/2018/sketchyshapes" sd="2150004705">
                  <a:prstGeom prst="downArrow">
                    <a:avLst/>
                  </a:prstGeom>
                  <ask:type>
                    <ask:lineSketchCurve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93580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left)">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randombar(horizontal)">
                                      <p:cBhvr>
                                        <p:cTn id="40" dur="500"/>
                                        <p:tgtEl>
                                          <p:spTgt spid="18"/>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down)">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left)">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randombar(horizontal)">
                                      <p:cBhvr>
                                        <p:cTn id="58" dur="500"/>
                                        <p:tgtEl>
                                          <p:spTgt spid="20"/>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randombar(horizontal)">
                                      <p:cBhvr>
                                        <p:cTn id="6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P spid="14" grpId="0" animBg="1"/>
      <p:bldP spid="15" grpId="0" animBg="1"/>
      <p:bldP spid="16" grpId="0" animBg="1"/>
      <p:bldP spid="17" grpId="0"/>
      <p:bldP spid="18" grpId="0" animBg="1"/>
      <p:bldP spid="19" grpId="0"/>
      <p:bldP spid="20" grpId="0" animBg="1"/>
      <p:bldP spid="21" grpId="0"/>
      <p:bldP spid="22"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18"/>
          <p:cNvGrpSpPr>
            <a:grpSpLocks/>
          </p:cNvGrpSpPr>
          <p:nvPr/>
        </p:nvGrpSpPr>
        <p:grpSpPr bwMode="auto">
          <a:xfrm>
            <a:off x="29309" y="240486"/>
            <a:ext cx="4010428" cy="650875"/>
            <a:chOff x="539552" y="1091903"/>
            <a:chExt cx="3707903" cy="650875"/>
          </a:xfrm>
        </p:grpSpPr>
        <p:sp>
          <p:nvSpPr>
            <p:cNvPr id="4" name="Trapezoid 8"/>
            <p:cNvSpPr/>
            <p:nvPr/>
          </p:nvSpPr>
          <p:spPr bwMode="auto">
            <a:xfrm rot="16200000">
              <a:off x="245080" y="1386375"/>
              <a:ext cx="650875" cy="61931"/>
            </a:xfrm>
            <a:prstGeom prst="trapezoid">
              <a:avLst>
                <a:gd name="adj" fmla="val 69837"/>
              </a:avLst>
            </a:prstGeom>
            <a:solidFill>
              <a:schemeClr val="accent3">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Pentagon 9"/>
            <p:cNvSpPr/>
            <p:nvPr/>
          </p:nvSpPr>
          <p:spPr bwMode="auto">
            <a:xfrm>
              <a:off x="539552" y="1131590"/>
              <a:ext cx="3707903" cy="568325"/>
            </a:xfrm>
            <a:prstGeom prst="homePlate">
              <a:avLst>
                <a:gd name="adj" fmla="val 36274"/>
              </a:avLst>
            </a:prstGeom>
            <a:solidFill>
              <a:srgbClr val="FF7C6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6" name="TextBox 5"/>
          <p:cNvSpPr txBox="1"/>
          <p:nvPr/>
        </p:nvSpPr>
        <p:spPr>
          <a:xfrm>
            <a:off x="91223" y="273667"/>
            <a:ext cx="3718700" cy="646331"/>
          </a:xfrm>
          <a:prstGeom prst="rect">
            <a:avLst/>
          </a:prstGeom>
          <a:solidFill>
            <a:schemeClr val="bg1"/>
          </a:solidFill>
        </p:spPr>
        <p:txBody>
          <a:bodyPr wrap="square" rtlCol="0">
            <a:spAutoFit/>
          </a:bodyPr>
          <a:lstStyle/>
          <a:p>
            <a:r>
              <a:rPr lang="en-US" sz="3600" b="1" dirty="0" err="1" smtClean="0">
                <a:solidFill>
                  <a:schemeClr val="accent2">
                    <a:lumMod val="60000"/>
                    <a:lumOff val="40000"/>
                  </a:schemeClr>
                </a:solidFill>
                <a:latin typeface="#9Slide03 Montserrat Black" panose="00000A00000000000000" pitchFamily="2" charset="0"/>
              </a:rPr>
              <a:t>Trả</a:t>
            </a:r>
            <a:r>
              <a:rPr lang="en-US" sz="3600" b="1" dirty="0" smtClean="0">
                <a:solidFill>
                  <a:schemeClr val="accent2">
                    <a:lumMod val="60000"/>
                    <a:lumOff val="40000"/>
                  </a:schemeClr>
                </a:solidFill>
                <a:latin typeface="#9Slide03 Montserrat Black" panose="00000A00000000000000" pitchFamily="2" charset="0"/>
              </a:rPr>
              <a:t> </a:t>
            </a:r>
            <a:r>
              <a:rPr lang="en-US" sz="3600" b="1" dirty="0" err="1" smtClean="0">
                <a:solidFill>
                  <a:schemeClr val="accent2">
                    <a:lumMod val="60000"/>
                    <a:lumOff val="40000"/>
                  </a:schemeClr>
                </a:solidFill>
                <a:latin typeface="#9Slide03 Montserrat Black" panose="00000A00000000000000" pitchFamily="2" charset="0"/>
              </a:rPr>
              <a:t>lời</a:t>
            </a:r>
            <a:r>
              <a:rPr lang="en-US" sz="3600" b="1" dirty="0" smtClean="0">
                <a:solidFill>
                  <a:schemeClr val="accent2">
                    <a:lumMod val="60000"/>
                    <a:lumOff val="40000"/>
                  </a:schemeClr>
                </a:solidFill>
                <a:latin typeface="#9Slide03 Montserrat Black" panose="00000A00000000000000" pitchFamily="2" charset="0"/>
              </a:rPr>
              <a:t> </a:t>
            </a:r>
            <a:r>
              <a:rPr lang="en-US" sz="3600" b="1" dirty="0" err="1" smtClean="0">
                <a:solidFill>
                  <a:schemeClr val="accent2">
                    <a:lumMod val="60000"/>
                    <a:lumOff val="40000"/>
                  </a:schemeClr>
                </a:solidFill>
                <a:latin typeface="#9Slide03 Montserrat Black" panose="00000A00000000000000" pitchFamily="2" charset="0"/>
              </a:rPr>
              <a:t>câu</a:t>
            </a:r>
            <a:r>
              <a:rPr lang="en-US" sz="3600" b="1" dirty="0" smtClean="0">
                <a:solidFill>
                  <a:schemeClr val="accent2">
                    <a:lumMod val="60000"/>
                    <a:lumOff val="40000"/>
                  </a:schemeClr>
                </a:solidFill>
                <a:latin typeface="#9Slide03 Montserrat Black" panose="00000A00000000000000" pitchFamily="2" charset="0"/>
              </a:rPr>
              <a:t> </a:t>
            </a:r>
            <a:r>
              <a:rPr lang="en-US" sz="3600" b="1" dirty="0" err="1" smtClean="0">
                <a:solidFill>
                  <a:schemeClr val="accent2">
                    <a:lumMod val="60000"/>
                    <a:lumOff val="40000"/>
                  </a:schemeClr>
                </a:solidFill>
                <a:latin typeface="#9Slide03 Montserrat Black" panose="00000A00000000000000" pitchFamily="2" charset="0"/>
              </a:rPr>
              <a:t>hỏi</a:t>
            </a:r>
            <a:endParaRPr lang="en-US" sz="3600" b="1" dirty="0">
              <a:solidFill>
                <a:schemeClr val="accent2">
                  <a:lumMod val="60000"/>
                  <a:lumOff val="40000"/>
                </a:schemeClr>
              </a:solidFill>
              <a:latin typeface="#9Slide03 Montserrat Black" panose="00000A00000000000000" pitchFamily="2" charset="0"/>
            </a:endParaRPr>
          </a:p>
        </p:txBody>
      </p:sp>
      <p:grpSp>
        <p:nvGrpSpPr>
          <p:cNvPr id="7" name="Group 6">
            <a:extLst>
              <a:ext uri="{FF2B5EF4-FFF2-40B4-BE49-F238E27FC236}">
                <a16:creationId xmlns:a16="http://schemas.microsoft.com/office/drawing/2014/main" id="{38DD0408-CB6D-4B43-A5A2-AF6553C73760}"/>
              </a:ext>
            </a:extLst>
          </p:cNvPr>
          <p:cNvGrpSpPr/>
          <p:nvPr/>
        </p:nvGrpSpPr>
        <p:grpSpPr>
          <a:xfrm flipH="1">
            <a:off x="62800" y="1258062"/>
            <a:ext cx="7534502" cy="2205339"/>
            <a:chOff x="2677480" y="252064"/>
            <a:chExt cx="6575934" cy="4824537"/>
          </a:xfrm>
        </p:grpSpPr>
        <p:sp>
          <p:nvSpPr>
            <p:cNvPr id="8" name="Freeform: Shape 4">
              <a:extLst>
                <a:ext uri="{FF2B5EF4-FFF2-40B4-BE49-F238E27FC236}">
                  <a16:creationId xmlns:a16="http://schemas.microsoft.com/office/drawing/2014/main" id="{A7A1B5D2-C1C7-489B-B598-2305BC62AB8D}"/>
                </a:ext>
              </a:extLst>
            </p:cNvPr>
            <p:cNvSpPr/>
            <p:nvPr/>
          </p:nvSpPr>
          <p:spPr>
            <a:xfrm>
              <a:off x="2833475" y="596656"/>
              <a:ext cx="6174137" cy="3691646"/>
            </a:xfrm>
            <a:custGeom>
              <a:avLst/>
              <a:gdLst>
                <a:gd name="connsiteX0" fmla="*/ 913025 w 6174137"/>
                <a:gd name="connsiteY0" fmla="*/ 165344 h 3691646"/>
                <a:gd name="connsiteX1" fmla="*/ 201825 w 6174137"/>
                <a:gd name="connsiteY1" fmla="*/ 292344 h 3691646"/>
                <a:gd name="connsiteX2" fmla="*/ 11325 w 6174137"/>
                <a:gd name="connsiteY2" fmla="*/ 965444 h 3691646"/>
                <a:gd name="connsiteX3" fmla="*/ 62125 w 6174137"/>
                <a:gd name="connsiteY3" fmla="*/ 2959344 h 3691646"/>
                <a:gd name="connsiteX4" fmla="*/ 392325 w 6174137"/>
                <a:gd name="connsiteY4" fmla="*/ 3594344 h 3691646"/>
                <a:gd name="connsiteX5" fmla="*/ 2170325 w 6174137"/>
                <a:gd name="connsiteY5" fmla="*/ 3670544 h 3691646"/>
                <a:gd name="connsiteX6" fmla="*/ 5408825 w 6174137"/>
                <a:gd name="connsiteY6" fmla="*/ 3403844 h 3691646"/>
                <a:gd name="connsiteX7" fmla="*/ 6043825 w 6174137"/>
                <a:gd name="connsiteY7" fmla="*/ 3251444 h 3691646"/>
                <a:gd name="connsiteX8" fmla="*/ 6170825 w 6174137"/>
                <a:gd name="connsiteY8" fmla="*/ 1790944 h 3691646"/>
                <a:gd name="connsiteX9" fmla="*/ 6094625 w 6174137"/>
                <a:gd name="connsiteY9" fmla="*/ 279644 h 3691646"/>
                <a:gd name="connsiteX10" fmla="*/ 5675525 w 6174137"/>
                <a:gd name="connsiteY10" fmla="*/ 244 h 3691646"/>
                <a:gd name="connsiteX11" fmla="*/ 913025 w 6174137"/>
                <a:gd name="connsiteY11" fmla="*/ 165344 h 36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137" h="3691646">
                  <a:moveTo>
                    <a:pt x="913025" y="165344"/>
                  </a:moveTo>
                  <a:cubicBezTo>
                    <a:pt x="632566" y="162169"/>
                    <a:pt x="352108" y="158994"/>
                    <a:pt x="201825" y="292344"/>
                  </a:cubicBezTo>
                  <a:cubicBezTo>
                    <a:pt x="51542" y="425694"/>
                    <a:pt x="34608" y="520944"/>
                    <a:pt x="11325" y="965444"/>
                  </a:cubicBezTo>
                  <a:cubicBezTo>
                    <a:pt x="-11958" y="1409944"/>
                    <a:pt x="-1375" y="2521194"/>
                    <a:pt x="62125" y="2959344"/>
                  </a:cubicBezTo>
                  <a:cubicBezTo>
                    <a:pt x="125625" y="3397494"/>
                    <a:pt x="40958" y="3475811"/>
                    <a:pt x="392325" y="3594344"/>
                  </a:cubicBezTo>
                  <a:cubicBezTo>
                    <a:pt x="743692" y="3712877"/>
                    <a:pt x="1334242" y="3702294"/>
                    <a:pt x="2170325" y="3670544"/>
                  </a:cubicBezTo>
                  <a:cubicBezTo>
                    <a:pt x="3006408" y="3638794"/>
                    <a:pt x="4763242" y="3473694"/>
                    <a:pt x="5408825" y="3403844"/>
                  </a:cubicBezTo>
                  <a:cubicBezTo>
                    <a:pt x="6054408" y="3333994"/>
                    <a:pt x="5916825" y="3520261"/>
                    <a:pt x="6043825" y="3251444"/>
                  </a:cubicBezTo>
                  <a:cubicBezTo>
                    <a:pt x="6170825" y="2982627"/>
                    <a:pt x="6162358" y="2286244"/>
                    <a:pt x="6170825" y="1790944"/>
                  </a:cubicBezTo>
                  <a:cubicBezTo>
                    <a:pt x="6179292" y="1295644"/>
                    <a:pt x="6177175" y="578094"/>
                    <a:pt x="6094625" y="279644"/>
                  </a:cubicBezTo>
                  <a:cubicBezTo>
                    <a:pt x="6012075" y="-18806"/>
                    <a:pt x="5675525" y="244"/>
                    <a:pt x="5675525" y="244"/>
                  </a:cubicBezTo>
                  <a:lnTo>
                    <a:pt x="913025" y="165344"/>
                  </a:lnTo>
                  <a:close/>
                </a:path>
              </a:pathLst>
            </a:cu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9" name="Picture 8">
              <a:extLst>
                <a:ext uri="{FF2B5EF4-FFF2-40B4-BE49-F238E27FC236}">
                  <a16:creationId xmlns:a16="http://schemas.microsoft.com/office/drawing/2014/main" id="{08A43F43-001B-41A4-8223-AB796B92061C}"/>
                </a:ext>
              </a:extLst>
            </p:cNvPr>
            <p:cNvPicPr>
              <a:picLocks noChangeAspect="1"/>
            </p:cNvPicPr>
            <p:nvPr/>
          </p:nvPicPr>
          <p:blipFill rotWithShape="1">
            <a:blip r:embed="rId3">
              <a:extLst>
                <a:ext uri="{28A0092B-C50C-407E-A947-70E740481C1C}">
                  <a14:useLocalDpi xmlns:a14="http://schemas.microsoft.com/office/drawing/2010/main" val="0"/>
                </a:ext>
              </a:extLst>
            </a:blip>
            <a:srcRect l="13924" t="21613" r="9831" b="22448"/>
            <a:stretch/>
          </p:blipFill>
          <p:spPr>
            <a:xfrm>
              <a:off x="2677480" y="252064"/>
              <a:ext cx="6575934" cy="4824537"/>
            </a:xfrm>
            <a:prstGeom prst="rect">
              <a:avLst/>
            </a:prstGeom>
          </p:spPr>
        </p:pic>
      </p:grpSp>
      <p:sp>
        <p:nvSpPr>
          <p:cNvPr id="10" name="TextBox 9"/>
          <p:cNvSpPr txBox="1"/>
          <p:nvPr/>
        </p:nvSpPr>
        <p:spPr>
          <a:xfrm>
            <a:off x="344432" y="1660871"/>
            <a:ext cx="7096024" cy="1077218"/>
          </a:xfrm>
          <a:prstGeom prst="rect">
            <a:avLst/>
          </a:prstGeom>
          <a:noFill/>
        </p:spPr>
        <p:txBody>
          <a:bodyPr wrap="square" rtlCol="0">
            <a:spAutoFit/>
          </a:bodyPr>
          <a:lstStyle/>
          <a:p>
            <a:r>
              <a:rPr lang="en-US" sz="3200" b="1" dirty="0">
                <a:solidFill>
                  <a:schemeClr val="tx1">
                    <a:lumMod val="75000"/>
                    <a:lumOff val="25000"/>
                  </a:schemeClr>
                </a:solidFill>
                <a:latin typeface="#9Slide03 Montserrat Black" panose="00000A00000000000000" pitchFamily="2" charset="0"/>
              </a:rPr>
              <a:t>4</a:t>
            </a:r>
            <a:r>
              <a:rPr lang="en-US" sz="3200" b="1" dirty="0" smtClean="0">
                <a:solidFill>
                  <a:schemeClr val="tx1">
                    <a:lumMod val="75000"/>
                    <a:lumOff val="25000"/>
                  </a:schemeClr>
                </a:solidFill>
                <a:latin typeface="#9Slide03 Montserrat Black" panose="00000A00000000000000" pitchFamily="2" charset="0"/>
              </a:rPr>
              <a:t>. </a:t>
            </a:r>
            <a:r>
              <a:rPr lang="en-US" sz="3200" b="1" dirty="0">
                <a:solidFill>
                  <a:schemeClr val="tx1">
                    <a:lumMod val="75000"/>
                    <a:lumOff val="25000"/>
                  </a:schemeClr>
                </a:solidFill>
                <a:latin typeface="#9Slide03 Montserrat Black" panose="00000A00000000000000" pitchFamily="2" charset="0"/>
              </a:rPr>
              <a:t>Theo </a:t>
            </a:r>
            <a:r>
              <a:rPr lang="en-US" sz="3200" b="1" dirty="0" err="1">
                <a:solidFill>
                  <a:schemeClr val="tx1">
                    <a:lumMod val="75000"/>
                    <a:lumOff val="25000"/>
                  </a:schemeClr>
                </a:solidFill>
                <a:latin typeface="#9Slide03 Montserrat Black" panose="00000A00000000000000" pitchFamily="2" charset="0"/>
              </a:rPr>
              <a:t>em</a:t>
            </a:r>
            <a:r>
              <a:rPr lang="en-US" sz="3200" b="1" dirty="0">
                <a:solidFill>
                  <a:schemeClr val="tx1">
                    <a:lumMod val="75000"/>
                    <a:lumOff val="25000"/>
                  </a:schemeClr>
                </a:solidFill>
                <a:latin typeface="#9Slide03 Montserrat Black" panose="00000A00000000000000" pitchFamily="2" charset="0"/>
              </a:rPr>
              <a:t>, </a:t>
            </a:r>
            <a:r>
              <a:rPr lang="en-US" sz="3200" b="1" dirty="0" err="1">
                <a:solidFill>
                  <a:schemeClr val="tx1">
                    <a:lumMod val="75000"/>
                    <a:lumOff val="25000"/>
                  </a:schemeClr>
                </a:solidFill>
                <a:latin typeface="#9Slide03 Montserrat Black" panose="00000A00000000000000" pitchFamily="2" charset="0"/>
              </a:rPr>
              <a:t>vì</a:t>
            </a:r>
            <a:r>
              <a:rPr lang="en-US" sz="3200" b="1" dirty="0">
                <a:solidFill>
                  <a:schemeClr val="tx1">
                    <a:lumMod val="75000"/>
                    <a:lumOff val="25000"/>
                  </a:schemeClr>
                </a:solidFill>
                <a:latin typeface="#9Slide03 Montserrat Black" panose="00000A00000000000000" pitchFamily="2" charset="0"/>
              </a:rPr>
              <a:t> </a:t>
            </a:r>
            <a:r>
              <a:rPr lang="en-US" sz="3200" b="1" dirty="0" err="1">
                <a:solidFill>
                  <a:schemeClr val="tx1">
                    <a:lumMod val="75000"/>
                    <a:lumOff val="25000"/>
                  </a:schemeClr>
                </a:solidFill>
                <a:latin typeface="#9Slide03 Montserrat Black" panose="00000A00000000000000" pitchFamily="2" charset="0"/>
              </a:rPr>
              <a:t>sao</a:t>
            </a:r>
            <a:r>
              <a:rPr lang="en-US" sz="3200" b="1" dirty="0">
                <a:solidFill>
                  <a:schemeClr val="tx1">
                    <a:lumMod val="75000"/>
                    <a:lumOff val="25000"/>
                  </a:schemeClr>
                </a:solidFill>
                <a:latin typeface="#9Slide03 Montserrat Black" panose="00000A00000000000000" pitchFamily="2" charset="0"/>
              </a:rPr>
              <a:t> </a:t>
            </a:r>
            <a:r>
              <a:rPr lang="en-US" sz="3200" b="1" dirty="0" err="1">
                <a:solidFill>
                  <a:schemeClr val="tx1">
                    <a:lumMod val="75000"/>
                    <a:lumOff val="25000"/>
                  </a:schemeClr>
                </a:solidFill>
                <a:latin typeface="#9Slide03 Montserrat Black" panose="00000A00000000000000" pitchFamily="2" charset="0"/>
              </a:rPr>
              <a:t>bạn</a:t>
            </a:r>
            <a:r>
              <a:rPr lang="en-US" sz="3200" b="1" dirty="0">
                <a:solidFill>
                  <a:schemeClr val="tx1">
                    <a:lumMod val="75000"/>
                    <a:lumOff val="25000"/>
                  </a:schemeClr>
                </a:solidFill>
                <a:latin typeface="#9Slide03 Montserrat Black" panose="00000A00000000000000" pitchFamily="2" charset="0"/>
              </a:rPr>
              <a:t> </a:t>
            </a:r>
            <a:r>
              <a:rPr lang="en-US" sz="3200" b="1" dirty="0" err="1">
                <a:solidFill>
                  <a:schemeClr val="tx1">
                    <a:lumMod val="75000"/>
                    <a:lumOff val="25000"/>
                  </a:schemeClr>
                </a:solidFill>
                <a:latin typeface="#9Slide03 Montserrat Black" panose="00000A00000000000000" pitchFamily="2" charset="0"/>
              </a:rPr>
              <a:t>nhỏ</a:t>
            </a:r>
            <a:r>
              <a:rPr lang="en-US" sz="3200" b="1" dirty="0">
                <a:solidFill>
                  <a:schemeClr val="tx1">
                    <a:lumMod val="75000"/>
                    <a:lumOff val="25000"/>
                  </a:schemeClr>
                </a:solidFill>
                <a:latin typeface="#9Slide03 Montserrat Black" panose="00000A00000000000000" pitchFamily="2" charset="0"/>
              </a:rPr>
              <a:t> </a:t>
            </a:r>
            <a:r>
              <a:rPr lang="en-US" sz="3200" b="1" dirty="0" err="1">
                <a:solidFill>
                  <a:schemeClr val="tx1">
                    <a:lumMod val="75000"/>
                    <a:lumOff val="25000"/>
                  </a:schemeClr>
                </a:solidFill>
                <a:latin typeface="#9Slide03 Montserrat Black" panose="00000A00000000000000" pitchFamily="2" charset="0"/>
              </a:rPr>
              <a:t>thấy</a:t>
            </a:r>
            <a:r>
              <a:rPr lang="en-US" sz="3200" b="1" dirty="0">
                <a:solidFill>
                  <a:schemeClr val="tx1">
                    <a:lumMod val="75000"/>
                    <a:lumOff val="25000"/>
                  </a:schemeClr>
                </a:solidFill>
                <a:latin typeface="#9Slide03 Montserrat Black" panose="00000A00000000000000" pitchFamily="2" charset="0"/>
              </a:rPr>
              <a:t> </a:t>
            </a:r>
            <a:r>
              <a:rPr lang="en-US" sz="3200" b="1" dirty="0" err="1">
                <a:solidFill>
                  <a:schemeClr val="tx1">
                    <a:lumMod val="75000"/>
                    <a:lumOff val="25000"/>
                  </a:schemeClr>
                </a:solidFill>
                <a:latin typeface="#9Slide03 Montserrat Black" panose="00000A00000000000000" pitchFamily="2" charset="0"/>
              </a:rPr>
              <a:t>vui</a:t>
            </a:r>
            <a:r>
              <a:rPr lang="en-US" sz="3200" b="1" dirty="0">
                <a:solidFill>
                  <a:schemeClr val="tx1">
                    <a:lumMod val="75000"/>
                    <a:lumOff val="25000"/>
                  </a:schemeClr>
                </a:solidFill>
                <a:latin typeface="#9Slide03 Montserrat Black" panose="00000A00000000000000" pitchFamily="2" charset="0"/>
              </a:rPr>
              <a:t> </a:t>
            </a:r>
            <a:r>
              <a:rPr lang="en-US" sz="3200" b="1" dirty="0" err="1">
                <a:solidFill>
                  <a:schemeClr val="tx1">
                    <a:lumMod val="75000"/>
                    <a:lumOff val="25000"/>
                  </a:schemeClr>
                </a:solidFill>
                <a:latin typeface="#9Slide03 Montserrat Black" panose="00000A00000000000000" pitchFamily="2" charset="0"/>
              </a:rPr>
              <a:t>thích</a:t>
            </a:r>
            <a:r>
              <a:rPr lang="en-US" sz="3200" b="1" dirty="0">
                <a:solidFill>
                  <a:schemeClr val="tx1">
                    <a:lumMod val="75000"/>
                    <a:lumOff val="25000"/>
                  </a:schemeClr>
                </a:solidFill>
                <a:latin typeface="#9Slide03 Montserrat Black" panose="00000A00000000000000" pitchFamily="2" charset="0"/>
              </a:rPr>
              <a:t> </a:t>
            </a:r>
            <a:r>
              <a:rPr lang="en-US" sz="3200" b="1" dirty="0" err="1">
                <a:solidFill>
                  <a:schemeClr val="tx1">
                    <a:lumMod val="75000"/>
                    <a:lumOff val="25000"/>
                  </a:schemeClr>
                </a:solidFill>
                <a:latin typeface="#9Slide03 Montserrat Black" panose="00000A00000000000000" pitchFamily="2" charset="0"/>
              </a:rPr>
              <a:t>trong</a:t>
            </a:r>
            <a:r>
              <a:rPr lang="en-US" sz="3200" b="1" dirty="0">
                <a:solidFill>
                  <a:schemeClr val="tx1">
                    <a:lumMod val="75000"/>
                    <a:lumOff val="25000"/>
                  </a:schemeClr>
                </a:solidFill>
                <a:latin typeface="#9Slide03 Montserrat Black" panose="00000A00000000000000" pitchFamily="2" charset="0"/>
              </a:rPr>
              <a:t> </a:t>
            </a:r>
            <a:r>
              <a:rPr lang="en-US" sz="3200" b="1" dirty="0" err="1">
                <a:solidFill>
                  <a:schemeClr val="tx1">
                    <a:lumMod val="75000"/>
                    <a:lumOff val="25000"/>
                  </a:schemeClr>
                </a:solidFill>
                <a:latin typeface="#9Slide03 Montserrat Black" panose="00000A00000000000000" pitchFamily="2" charset="0"/>
              </a:rPr>
              <a:t>kì</a:t>
            </a:r>
            <a:r>
              <a:rPr lang="en-US" sz="3200" b="1" dirty="0">
                <a:solidFill>
                  <a:schemeClr val="tx1">
                    <a:lumMod val="75000"/>
                    <a:lumOff val="25000"/>
                  </a:schemeClr>
                </a:solidFill>
                <a:latin typeface="#9Slide03 Montserrat Black" panose="00000A00000000000000" pitchFamily="2" charset="0"/>
              </a:rPr>
              <a:t> </a:t>
            </a:r>
            <a:r>
              <a:rPr lang="en-US" sz="3200" b="1" dirty="0" err="1">
                <a:solidFill>
                  <a:schemeClr val="tx1">
                    <a:lumMod val="75000"/>
                    <a:lumOff val="25000"/>
                  </a:schemeClr>
                </a:solidFill>
                <a:latin typeface="#9Slide03 Montserrat Black" panose="00000A00000000000000" pitchFamily="2" charset="0"/>
              </a:rPr>
              <a:t>nghỉ</a:t>
            </a:r>
            <a:r>
              <a:rPr lang="en-US" sz="3200" b="1" dirty="0">
                <a:solidFill>
                  <a:schemeClr val="tx1">
                    <a:lumMod val="75000"/>
                    <a:lumOff val="25000"/>
                  </a:schemeClr>
                </a:solidFill>
                <a:latin typeface="#9Slide03 Montserrat Black" panose="00000A00000000000000" pitchFamily="2" charset="0"/>
              </a:rPr>
              <a:t> </a:t>
            </a:r>
            <a:r>
              <a:rPr lang="en-US" sz="3200" b="1" dirty="0" err="1">
                <a:solidFill>
                  <a:schemeClr val="tx1">
                    <a:lumMod val="75000"/>
                    <a:lumOff val="25000"/>
                  </a:schemeClr>
                </a:solidFill>
                <a:latin typeface="#9Slide03 Montserrat Black" panose="00000A00000000000000" pitchFamily="2" charset="0"/>
              </a:rPr>
              <a:t>hè</a:t>
            </a:r>
            <a:r>
              <a:rPr lang="en-US" sz="3200" b="1" dirty="0">
                <a:solidFill>
                  <a:schemeClr val="tx1">
                    <a:lumMod val="75000"/>
                    <a:lumOff val="25000"/>
                  </a:schemeClr>
                </a:solidFill>
                <a:latin typeface="#9Slide03 Montserrat Black" panose="00000A00000000000000" pitchFamily="2" charset="0"/>
              </a:rPr>
              <a:t> ở </a:t>
            </a:r>
            <a:r>
              <a:rPr lang="en-US" sz="3200" b="1" dirty="0" err="1">
                <a:solidFill>
                  <a:schemeClr val="tx1">
                    <a:lumMod val="75000"/>
                    <a:lumOff val="25000"/>
                  </a:schemeClr>
                </a:solidFill>
                <a:latin typeface="#9Slide03 Montserrat Black" panose="00000A00000000000000" pitchFamily="2" charset="0"/>
              </a:rPr>
              <a:t>quê</a:t>
            </a:r>
            <a:r>
              <a:rPr lang="en-US" sz="3200" b="1" dirty="0">
                <a:solidFill>
                  <a:schemeClr val="tx1">
                    <a:lumMod val="75000"/>
                    <a:lumOff val="25000"/>
                  </a:schemeClr>
                </a:solidFill>
                <a:latin typeface="#9Slide03 Montserrat Black" panose="00000A00000000000000" pitchFamily="2" charset="0"/>
              </a:rPr>
              <a:t>?</a:t>
            </a:r>
          </a:p>
        </p:txBody>
      </p:sp>
      <p:pic>
        <p:nvPicPr>
          <p:cNvPr id="11" name="Picture 10" descr="A doll with pink hair&#10;&#10;Description automatically generated with low confidence">
            <a:extLst>
              <a:ext uri="{FF2B5EF4-FFF2-40B4-BE49-F238E27FC236}">
                <a16:creationId xmlns:a16="http://schemas.microsoft.com/office/drawing/2014/main" id="{73F8E7D2-A3F6-4659-8862-F0C0288425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81838" y="3891687"/>
            <a:ext cx="2951713" cy="2951713"/>
          </a:xfrm>
          <a:prstGeom prst="rect">
            <a:avLst/>
          </a:prstGeom>
        </p:spPr>
      </p:pic>
      <p:sp>
        <p:nvSpPr>
          <p:cNvPr id="13" name="Rounded Rectangular Callout 12"/>
          <p:cNvSpPr/>
          <p:nvPr/>
        </p:nvSpPr>
        <p:spPr>
          <a:xfrm>
            <a:off x="4039737" y="3709048"/>
            <a:ext cx="5074771" cy="2306471"/>
          </a:xfrm>
          <a:prstGeom prst="wedgeRoundRectCallout">
            <a:avLst>
              <a:gd name="adj1" fmla="val 47399"/>
              <a:gd name="adj2" fmla="val 67825"/>
              <a:gd name="adj3" fmla="val 16667"/>
            </a:avLst>
          </a:prstGeom>
          <a:solidFill>
            <a:schemeClr val="bg1"/>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219054" y="3954342"/>
            <a:ext cx="4716136" cy="1815882"/>
          </a:xfrm>
          <a:prstGeom prst="rect">
            <a:avLst/>
          </a:prstGeom>
          <a:noFill/>
        </p:spPr>
        <p:txBody>
          <a:bodyPr wrap="square" rtlCol="0">
            <a:spAutoFit/>
          </a:bodyPr>
          <a:lstStyle/>
          <a:p>
            <a:pPr algn="ctr"/>
            <a:r>
              <a:rPr lang="en-US" sz="2800" b="1" dirty="0" err="1" smtClean="0">
                <a:solidFill>
                  <a:schemeClr val="accent4">
                    <a:lumMod val="75000"/>
                  </a:schemeClr>
                </a:solidFill>
                <a:latin typeface="#9Slide03 Montserrat Black" panose="00000A00000000000000" pitchFamily="2" charset="0"/>
              </a:rPr>
              <a:t>Vì</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vườn</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nhà</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bà</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có</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nhiều</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cây</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ăn</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quả</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được</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bà</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chăm</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sóc</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yêu</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thương</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được</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bà</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kể</a:t>
            </a:r>
            <a:r>
              <a:rPr lang="en-US" sz="2800" b="1" dirty="0" smtClean="0">
                <a:solidFill>
                  <a:schemeClr val="accent4">
                    <a:lumMod val="75000"/>
                  </a:schemeClr>
                </a:solidFill>
                <a:latin typeface="#9Slide03 Montserrat Black" panose="00000A00000000000000" pitchFamily="2" charset="0"/>
              </a:rPr>
              <a:t> </a:t>
            </a:r>
            <a:r>
              <a:rPr lang="en-US" sz="2800" b="1" dirty="0" err="1" smtClean="0">
                <a:solidFill>
                  <a:schemeClr val="accent4">
                    <a:lumMod val="75000"/>
                  </a:schemeClr>
                </a:solidFill>
                <a:latin typeface="#9Slide03 Montserrat Black" panose="00000A00000000000000" pitchFamily="2" charset="0"/>
              </a:rPr>
              <a:t>chuyện</a:t>
            </a:r>
            <a:r>
              <a:rPr lang="en-US" sz="2800" b="1" dirty="0" smtClean="0">
                <a:solidFill>
                  <a:schemeClr val="accent4">
                    <a:lumMod val="75000"/>
                  </a:schemeClr>
                </a:solidFill>
                <a:latin typeface="#9Slide03 Montserrat Black" panose="00000A00000000000000" pitchFamily="2" charset="0"/>
              </a:rPr>
              <a:t>,…</a:t>
            </a:r>
            <a:endParaRPr lang="en-US" sz="2800" b="1" dirty="0">
              <a:solidFill>
                <a:schemeClr val="accent4">
                  <a:lumMod val="75000"/>
                </a:schemeClr>
              </a:solidFill>
              <a:latin typeface="#9Slide03 Montserrat Black" panose="00000A00000000000000" pitchFamily="2" charset="0"/>
            </a:endParaRPr>
          </a:p>
        </p:txBody>
      </p:sp>
    </p:spTree>
    <p:extLst>
      <p:ext uri="{BB962C8B-B14F-4D97-AF65-F5344CB8AC3E}">
        <p14:creationId xmlns:p14="http://schemas.microsoft.com/office/powerpoint/2010/main" val="6924614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right)">
                                      <p:cBhvr>
                                        <p:cTn id="22" dur="500"/>
                                        <p:tgtEl>
                                          <p:spTgt spid="13"/>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right)">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grpSp>
        <p:nvGrpSpPr>
          <p:cNvPr id="8" name="Google Shape;378;p32">
            <a:extLst>
              <a:ext uri="{FF2B5EF4-FFF2-40B4-BE49-F238E27FC236}">
                <a16:creationId xmlns:a16="http://schemas.microsoft.com/office/drawing/2014/main" id="{8DBAB0A9-3C5D-44B8-8CEA-115B6D375EC5}"/>
              </a:ext>
            </a:extLst>
          </p:cNvPr>
          <p:cNvGrpSpPr/>
          <p:nvPr/>
        </p:nvGrpSpPr>
        <p:grpSpPr>
          <a:xfrm>
            <a:off x="1146573" y="-131254"/>
            <a:ext cx="9802849" cy="5978385"/>
            <a:chOff x="603225" y="2182575"/>
            <a:chExt cx="2577800" cy="424450"/>
          </a:xfrm>
        </p:grpSpPr>
        <p:sp>
          <p:nvSpPr>
            <p:cNvPr id="9" name="Google Shape;379;p32">
              <a:extLst>
                <a:ext uri="{FF2B5EF4-FFF2-40B4-BE49-F238E27FC236}">
                  <a16:creationId xmlns:a16="http://schemas.microsoft.com/office/drawing/2014/main" id="{0727C588-0A08-4159-8471-1257E0FD12F6}"/>
                </a:ext>
              </a:extLst>
            </p:cNvPr>
            <p:cNvSpPr/>
            <p:nvPr/>
          </p:nvSpPr>
          <p:spPr>
            <a:xfrm>
              <a:off x="603225" y="2317450"/>
              <a:ext cx="2577800" cy="191900"/>
            </a:xfrm>
            <a:custGeom>
              <a:avLst/>
              <a:gdLst/>
              <a:ahLst/>
              <a:cxnLst/>
              <a:rect l="l" t="t" r="r" b="b"/>
              <a:pathLst>
                <a:path w="103112" h="7676" extrusionOk="0">
                  <a:moveTo>
                    <a:pt x="68689" y="0"/>
                  </a:moveTo>
                  <a:cubicBezTo>
                    <a:pt x="68006" y="0"/>
                    <a:pt x="67325" y="39"/>
                    <a:pt x="66659" y="122"/>
                  </a:cubicBezTo>
                  <a:cubicBezTo>
                    <a:pt x="65933" y="183"/>
                    <a:pt x="64838" y="202"/>
                    <a:pt x="63559" y="202"/>
                  </a:cubicBezTo>
                  <a:cubicBezTo>
                    <a:pt x="61490" y="202"/>
                    <a:pt x="58940" y="153"/>
                    <a:pt x="56701" y="153"/>
                  </a:cubicBezTo>
                  <a:cubicBezTo>
                    <a:pt x="55317" y="153"/>
                    <a:pt x="54051" y="172"/>
                    <a:pt x="53091" y="233"/>
                  </a:cubicBezTo>
                  <a:cubicBezTo>
                    <a:pt x="52810" y="253"/>
                    <a:pt x="52614" y="261"/>
                    <a:pt x="52472" y="261"/>
                  </a:cubicBezTo>
                  <a:cubicBezTo>
                    <a:pt x="51814" y="261"/>
                    <a:pt x="52362" y="85"/>
                    <a:pt x="51205" y="85"/>
                  </a:cubicBezTo>
                  <a:cubicBezTo>
                    <a:pt x="50650" y="85"/>
                    <a:pt x="48580" y="122"/>
                    <a:pt x="45770" y="159"/>
                  </a:cubicBezTo>
                  <a:cubicBezTo>
                    <a:pt x="34074" y="411"/>
                    <a:pt x="26612" y="643"/>
                    <a:pt x="23595" y="643"/>
                  </a:cubicBezTo>
                  <a:cubicBezTo>
                    <a:pt x="22636" y="643"/>
                    <a:pt x="22126" y="619"/>
                    <a:pt x="22072" y="566"/>
                  </a:cubicBezTo>
                  <a:cubicBezTo>
                    <a:pt x="22049" y="537"/>
                    <a:pt x="22015" y="525"/>
                    <a:pt x="21972" y="525"/>
                  </a:cubicBezTo>
                  <a:cubicBezTo>
                    <a:pt x="21774" y="525"/>
                    <a:pt x="21400" y="777"/>
                    <a:pt x="21177" y="777"/>
                  </a:cubicBezTo>
                  <a:cubicBezTo>
                    <a:pt x="21137" y="777"/>
                    <a:pt x="21102" y="769"/>
                    <a:pt x="21074" y="751"/>
                  </a:cubicBezTo>
                  <a:cubicBezTo>
                    <a:pt x="12013" y="1258"/>
                    <a:pt x="5487" y="1610"/>
                    <a:pt x="3815" y="1610"/>
                  </a:cubicBezTo>
                  <a:cubicBezTo>
                    <a:pt x="3659" y="1610"/>
                    <a:pt x="3545" y="1607"/>
                    <a:pt x="3476" y="1601"/>
                  </a:cubicBezTo>
                  <a:cubicBezTo>
                    <a:pt x="3243" y="1568"/>
                    <a:pt x="3047" y="1551"/>
                    <a:pt x="2878" y="1551"/>
                  </a:cubicBezTo>
                  <a:cubicBezTo>
                    <a:pt x="2484" y="1551"/>
                    <a:pt x="2241" y="1642"/>
                    <a:pt x="2034" y="1823"/>
                  </a:cubicBezTo>
                  <a:cubicBezTo>
                    <a:pt x="1221" y="2599"/>
                    <a:pt x="1" y="7442"/>
                    <a:pt x="925" y="7664"/>
                  </a:cubicBezTo>
                  <a:cubicBezTo>
                    <a:pt x="979" y="7672"/>
                    <a:pt x="1071" y="7675"/>
                    <a:pt x="1197" y="7675"/>
                  </a:cubicBezTo>
                  <a:cubicBezTo>
                    <a:pt x="3026" y="7675"/>
                    <a:pt x="12055" y="6926"/>
                    <a:pt x="16854" y="6926"/>
                  </a:cubicBezTo>
                  <a:cubicBezTo>
                    <a:pt x="18119" y="6926"/>
                    <a:pt x="19090" y="6978"/>
                    <a:pt x="19558" y="7109"/>
                  </a:cubicBezTo>
                  <a:cubicBezTo>
                    <a:pt x="22240" y="6905"/>
                    <a:pt x="30321" y="6242"/>
                    <a:pt x="35306" y="6242"/>
                  </a:cubicBezTo>
                  <a:cubicBezTo>
                    <a:pt x="36644" y="6242"/>
                    <a:pt x="37759" y="6290"/>
                    <a:pt x="38487" y="6407"/>
                  </a:cubicBezTo>
                  <a:cubicBezTo>
                    <a:pt x="39300" y="6074"/>
                    <a:pt x="43626" y="6000"/>
                    <a:pt x="45327" y="6000"/>
                  </a:cubicBezTo>
                  <a:cubicBezTo>
                    <a:pt x="46783" y="5990"/>
                    <a:pt x="47769" y="5986"/>
                    <a:pt x="48537" y="5986"/>
                  </a:cubicBezTo>
                  <a:cubicBezTo>
                    <a:pt x="50634" y="5986"/>
                    <a:pt x="51099" y="6020"/>
                    <a:pt x="55050" y="6074"/>
                  </a:cubicBezTo>
                  <a:cubicBezTo>
                    <a:pt x="56788" y="6074"/>
                    <a:pt x="58008" y="6074"/>
                    <a:pt x="58156" y="6037"/>
                  </a:cubicBezTo>
                  <a:cubicBezTo>
                    <a:pt x="58465" y="5944"/>
                    <a:pt x="59242" y="5903"/>
                    <a:pt x="60073" y="5903"/>
                  </a:cubicBezTo>
                  <a:cubicBezTo>
                    <a:pt x="61225" y="5903"/>
                    <a:pt x="62482" y="5982"/>
                    <a:pt x="62740" y="6111"/>
                  </a:cubicBezTo>
                  <a:cubicBezTo>
                    <a:pt x="63078" y="6286"/>
                    <a:pt x="63481" y="6341"/>
                    <a:pt x="63892" y="6341"/>
                  </a:cubicBezTo>
                  <a:cubicBezTo>
                    <a:pt x="64610" y="6341"/>
                    <a:pt x="65357" y="6173"/>
                    <a:pt x="65839" y="6173"/>
                  </a:cubicBezTo>
                  <a:cubicBezTo>
                    <a:pt x="66018" y="6173"/>
                    <a:pt x="66161" y="6196"/>
                    <a:pt x="66252" y="6259"/>
                  </a:cubicBezTo>
                  <a:cubicBezTo>
                    <a:pt x="68041" y="6144"/>
                    <a:pt x="68659" y="6018"/>
                    <a:pt x="71435" y="6018"/>
                  </a:cubicBezTo>
                  <a:cubicBezTo>
                    <a:pt x="73993" y="6018"/>
                    <a:pt x="78384" y="6125"/>
                    <a:pt x="87215" y="6444"/>
                  </a:cubicBezTo>
                  <a:lnTo>
                    <a:pt x="90283" y="6555"/>
                  </a:lnTo>
                  <a:cubicBezTo>
                    <a:pt x="90895" y="6498"/>
                    <a:pt x="91521" y="6475"/>
                    <a:pt x="92148" y="6475"/>
                  </a:cubicBezTo>
                  <a:cubicBezTo>
                    <a:pt x="94856" y="6475"/>
                    <a:pt x="97587" y="6904"/>
                    <a:pt x="99283" y="6904"/>
                  </a:cubicBezTo>
                  <a:cubicBezTo>
                    <a:pt x="100019" y="6904"/>
                    <a:pt x="100560" y="6823"/>
                    <a:pt x="100820" y="6592"/>
                  </a:cubicBezTo>
                  <a:cubicBezTo>
                    <a:pt x="101781" y="5742"/>
                    <a:pt x="103112" y="2044"/>
                    <a:pt x="102779" y="1120"/>
                  </a:cubicBezTo>
                  <a:cubicBezTo>
                    <a:pt x="102704" y="895"/>
                    <a:pt x="98934" y="805"/>
                    <a:pt x="96381" y="805"/>
                  </a:cubicBezTo>
                  <a:cubicBezTo>
                    <a:pt x="95163" y="805"/>
                    <a:pt x="94222" y="826"/>
                    <a:pt x="94091" y="861"/>
                  </a:cubicBezTo>
                  <a:cubicBezTo>
                    <a:pt x="94040" y="879"/>
                    <a:pt x="93986" y="886"/>
                    <a:pt x="93934" y="886"/>
                  </a:cubicBezTo>
                  <a:cubicBezTo>
                    <a:pt x="93761" y="886"/>
                    <a:pt x="93602" y="807"/>
                    <a:pt x="93573" y="751"/>
                  </a:cubicBezTo>
                  <a:cubicBezTo>
                    <a:pt x="93573" y="714"/>
                    <a:pt x="89802" y="492"/>
                    <a:pt x="89729" y="492"/>
                  </a:cubicBezTo>
                  <a:cubicBezTo>
                    <a:pt x="89433" y="455"/>
                    <a:pt x="86179" y="270"/>
                    <a:pt x="85884" y="270"/>
                  </a:cubicBezTo>
                  <a:cubicBezTo>
                    <a:pt x="85884" y="198"/>
                    <a:pt x="85791" y="157"/>
                    <a:pt x="85646" y="157"/>
                  </a:cubicBezTo>
                  <a:cubicBezTo>
                    <a:pt x="85566" y="157"/>
                    <a:pt x="85471" y="170"/>
                    <a:pt x="85366" y="196"/>
                  </a:cubicBezTo>
                  <a:cubicBezTo>
                    <a:pt x="84886" y="309"/>
                    <a:pt x="83003" y="357"/>
                    <a:pt x="80740" y="357"/>
                  </a:cubicBezTo>
                  <a:cubicBezTo>
                    <a:pt x="80041" y="357"/>
                    <a:pt x="79305" y="353"/>
                    <a:pt x="78563" y="344"/>
                  </a:cubicBezTo>
                  <a:cubicBezTo>
                    <a:pt x="75421" y="344"/>
                    <a:pt x="72204" y="270"/>
                    <a:pt x="71169" y="159"/>
                  </a:cubicBezTo>
                  <a:cubicBezTo>
                    <a:pt x="70357" y="57"/>
                    <a:pt x="69522" y="0"/>
                    <a:pt x="68689" y="0"/>
                  </a:cubicBezTo>
                  <a:close/>
                </a:path>
              </a:pathLst>
            </a:custGeom>
            <a:solidFill>
              <a:srgbClr val="C4F150">
                <a:alpha val="4955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5 FS Blonde Script" panose="03000503000000000000" pitchFamily="65" charset="0"/>
                <a:ea typeface="+mn-ea"/>
                <a:cs typeface="Arial"/>
                <a:sym typeface="Arial"/>
              </a:endParaRPr>
            </a:p>
          </p:txBody>
        </p:sp>
        <p:sp>
          <p:nvSpPr>
            <p:cNvPr id="10" name="Google Shape;380;p32">
              <a:extLst>
                <a:ext uri="{FF2B5EF4-FFF2-40B4-BE49-F238E27FC236}">
                  <a16:creationId xmlns:a16="http://schemas.microsoft.com/office/drawing/2014/main" id="{6C866E77-CF64-47E6-B702-872F6DD9CE46}"/>
                </a:ext>
              </a:extLst>
            </p:cNvPr>
            <p:cNvSpPr/>
            <p:nvPr/>
          </p:nvSpPr>
          <p:spPr>
            <a:xfrm>
              <a:off x="973850" y="2427875"/>
              <a:ext cx="1943775" cy="179150"/>
            </a:xfrm>
            <a:custGeom>
              <a:avLst/>
              <a:gdLst/>
              <a:ahLst/>
              <a:cxnLst/>
              <a:rect l="l" t="t" r="r" b="b"/>
              <a:pathLst>
                <a:path w="77751" h="7166" extrusionOk="0">
                  <a:moveTo>
                    <a:pt x="64615" y="1"/>
                  </a:moveTo>
                  <a:cubicBezTo>
                    <a:pt x="64546" y="1"/>
                    <a:pt x="64460" y="21"/>
                    <a:pt x="64367" y="68"/>
                  </a:cubicBezTo>
                  <a:cubicBezTo>
                    <a:pt x="63663" y="321"/>
                    <a:pt x="58750" y="489"/>
                    <a:pt x="55765" y="489"/>
                  </a:cubicBezTo>
                  <a:cubicBezTo>
                    <a:pt x="54833" y="489"/>
                    <a:pt x="54089" y="472"/>
                    <a:pt x="53719" y="437"/>
                  </a:cubicBezTo>
                  <a:cubicBezTo>
                    <a:pt x="53172" y="349"/>
                    <a:pt x="52625" y="303"/>
                    <a:pt x="52083" y="303"/>
                  </a:cubicBezTo>
                  <a:cubicBezTo>
                    <a:pt x="51488" y="303"/>
                    <a:pt x="50898" y="358"/>
                    <a:pt x="50318" y="474"/>
                  </a:cubicBezTo>
                  <a:cubicBezTo>
                    <a:pt x="48359" y="733"/>
                    <a:pt x="42739" y="511"/>
                    <a:pt x="40151" y="733"/>
                  </a:cubicBezTo>
                  <a:cubicBezTo>
                    <a:pt x="39958" y="751"/>
                    <a:pt x="39816" y="758"/>
                    <a:pt x="39710" y="758"/>
                  </a:cubicBezTo>
                  <a:cubicBezTo>
                    <a:pt x="39142" y="758"/>
                    <a:pt x="39581" y="548"/>
                    <a:pt x="38709" y="548"/>
                  </a:cubicBezTo>
                  <a:cubicBezTo>
                    <a:pt x="37484" y="575"/>
                    <a:pt x="26790" y="851"/>
                    <a:pt x="20802" y="851"/>
                  </a:cubicBezTo>
                  <a:cubicBezTo>
                    <a:pt x="18482" y="851"/>
                    <a:pt x="16868" y="810"/>
                    <a:pt x="16786" y="696"/>
                  </a:cubicBezTo>
                  <a:cubicBezTo>
                    <a:pt x="16773" y="665"/>
                    <a:pt x="16750" y="653"/>
                    <a:pt x="16719" y="653"/>
                  </a:cubicBezTo>
                  <a:cubicBezTo>
                    <a:pt x="16587" y="653"/>
                    <a:pt x="16313" y="873"/>
                    <a:pt x="16137" y="873"/>
                  </a:cubicBezTo>
                  <a:cubicBezTo>
                    <a:pt x="16102" y="873"/>
                    <a:pt x="16071" y="864"/>
                    <a:pt x="16046" y="844"/>
                  </a:cubicBezTo>
                  <a:cubicBezTo>
                    <a:pt x="16046" y="844"/>
                    <a:pt x="8469" y="1095"/>
                    <a:pt x="4755" y="1095"/>
                  </a:cubicBezTo>
                  <a:cubicBezTo>
                    <a:pt x="3742" y="1095"/>
                    <a:pt x="3017" y="1076"/>
                    <a:pt x="2811" y="1029"/>
                  </a:cubicBezTo>
                  <a:cubicBezTo>
                    <a:pt x="2594" y="991"/>
                    <a:pt x="2425" y="970"/>
                    <a:pt x="2288" y="970"/>
                  </a:cubicBezTo>
                  <a:cubicBezTo>
                    <a:pt x="2029" y="970"/>
                    <a:pt x="1884" y="1044"/>
                    <a:pt x="1739" y="1214"/>
                  </a:cubicBezTo>
                  <a:cubicBezTo>
                    <a:pt x="1073" y="1916"/>
                    <a:pt x="1" y="6722"/>
                    <a:pt x="703" y="6981"/>
                  </a:cubicBezTo>
                  <a:cubicBezTo>
                    <a:pt x="822" y="7012"/>
                    <a:pt x="1152" y="7024"/>
                    <a:pt x="1636" y="7024"/>
                  </a:cubicBezTo>
                  <a:cubicBezTo>
                    <a:pt x="3438" y="7024"/>
                    <a:pt x="7375" y="6855"/>
                    <a:pt x="10514" y="6855"/>
                  </a:cubicBezTo>
                  <a:cubicBezTo>
                    <a:pt x="12564" y="6855"/>
                    <a:pt x="14273" y="6927"/>
                    <a:pt x="14826" y="7166"/>
                  </a:cubicBezTo>
                  <a:cubicBezTo>
                    <a:pt x="16483" y="7055"/>
                    <a:pt x="22288" y="6615"/>
                    <a:pt x="26120" y="6615"/>
                  </a:cubicBezTo>
                  <a:cubicBezTo>
                    <a:pt x="27418" y="6615"/>
                    <a:pt x="28489" y="6665"/>
                    <a:pt x="29097" y="6796"/>
                  </a:cubicBezTo>
                  <a:cubicBezTo>
                    <a:pt x="29642" y="6539"/>
                    <a:pt x="32150" y="6474"/>
                    <a:pt x="34955" y="6474"/>
                  </a:cubicBezTo>
                  <a:cubicBezTo>
                    <a:pt x="37844" y="6474"/>
                    <a:pt x="41049" y="6543"/>
                    <a:pt x="42752" y="6543"/>
                  </a:cubicBezTo>
                  <a:cubicBezTo>
                    <a:pt x="43436" y="6543"/>
                    <a:pt x="43878" y="6532"/>
                    <a:pt x="43959" y="6500"/>
                  </a:cubicBezTo>
                  <a:cubicBezTo>
                    <a:pt x="44243" y="6376"/>
                    <a:pt x="44981" y="6320"/>
                    <a:pt x="45707" y="6320"/>
                  </a:cubicBezTo>
                  <a:cubicBezTo>
                    <a:pt x="46491" y="6320"/>
                    <a:pt x="47262" y="6385"/>
                    <a:pt x="47434" y="6500"/>
                  </a:cubicBezTo>
                  <a:cubicBezTo>
                    <a:pt x="47673" y="6656"/>
                    <a:pt x="47958" y="6707"/>
                    <a:pt x="48252" y="6707"/>
                  </a:cubicBezTo>
                  <a:cubicBezTo>
                    <a:pt x="48810" y="6707"/>
                    <a:pt x="49402" y="6525"/>
                    <a:pt x="49782" y="6525"/>
                  </a:cubicBezTo>
                  <a:cubicBezTo>
                    <a:pt x="49918" y="6525"/>
                    <a:pt x="50026" y="6548"/>
                    <a:pt x="50096" y="6611"/>
                  </a:cubicBezTo>
                  <a:lnTo>
                    <a:pt x="53313" y="6242"/>
                  </a:lnTo>
                  <a:lnTo>
                    <a:pt x="68286" y="6242"/>
                  </a:lnTo>
                  <a:cubicBezTo>
                    <a:pt x="69090" y="6094"/>
                    <a:pt x="69945" y="6048"/>
                    <a:pt x="70786" y="6048"/>
                  </a:cubicBezTo>
                  <a:cubicBezTo>
                    <a:pt x="72188" y="6048"/>
                    <a:pt x="73551" y="6176"/>
                    <a:pt x="74576" y="6176"/>
                  </a:cubicBezTo>
                  <a:cubicBezTo>
                    <a:pt x="75396" y="6176"/>
                    <a:pt x="76000" y="6094"/>
                    <a:pt x="76234" y="5798"/>
                  </a:cubicBezTo>
                  <a:cubicBezTo>
                    <a:pt x="76937" y="4874"/>
                    <a:pt x="77750" y="1103"/>
                    <a:pt x="77455" y="178"/>
                  </a:cubicBezTo>
                  <a:cubicBezTo>
                    <a:pt x="77426" y="102"/>
                    <a:pt x="77000" y="73"/>
                    <a:pt x="76377" y="73"/>
                  </a:cubicBezTo>
                  <a:cubicBezTo>
                    <a:pt x="74582" y="73"/>
                    <a:pt x="71158" y="318"/>
                    <a:pt x="70911" y="400"/>
                  </a:cubicBezTo>
                  <a:cubicBezTo>
                    <a:pt x="70874" y="425"/>
                    <a:pt x="70829" y="437"/>
                    <a:pt x="70782" y="437"/>
                  </a:cubicBezTo>
                  <a:cubicBezTo>
                    <a:pt x="70689" y="437"/>
                    <a:pt x="70590" y="388"/>
                    <a:pt x="70541" y="289"/>
                  </a:cubicBezTo>
                  <a:cubicBezTo>
                    <a:pt x="70504" y="215"/>
                    <a:pt x="64774" y="142"/>
                    <a:pt x="64774" y="105"/>
                  </a:cubicBezTo>
                  <a:cubicBezTo>
                    <a:pt x="64774" y="40"/>
                    <a:pt x="64711" y="1"/>
                    <a:pt x="64615" y="1"/>
                  </a:cubicBezTo>
                  <a:close/>
                </a:path>
              </a:pathLst>
            </a:custGeom>
            <a:solidFill>
              <a:srgbClr val="C4F150">
                <a:alpha val="4955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5 FS Blonde Script" panose="03000503000000000000" pitchFamily="65" charset="0"/>
                <a:ea typeface="+mn-ea"/>
                <a:cs typeface="Arial"/>
                <a:sym typeface="Arial"/>
              </a:endParaRPr>
            </a:p>
          </p:txBody>
        </p:sp>
        <p:sp>
          <p:nvSpPr>
            <p:cNvPr id="11" name="Google Shape;381;p32">
              <a:extLst>
                <a:ext uri="{FF2B5EF4-FFF2-40B4-BE49-F238E27FC236}">
                  <a16:creationId xmlns:a16="http://schemas.microsoft.com/office/drawing/2014/main" id="{E356F405-6CD9-4786-BB07-967922309624}"/>
                </a:ext>
              </a:extLst>
            </p:cNvPr>
            <p:cNvSpPr/>
            <p:nvPr/>
          </p:nvSpPr>
          <p:spPr>
            <a:xfrm>
              <a:off x="961850" y="2182575"/>
              <a:ext cx="1696050" cy="207250"/>
            </a:xfrm>
            <a:custGeom>
              <a:avLst/>
              <a:gdLst/>
              <a:ahLst/>
              <a:cxnLst/>
              <a:rect l="l" t="t" r="r" b="b"/>
              <a:pathLst>
                <a:path w="67842" h="8290" extrusionOk="0">
                  <a:moveTo>
                    <a:pt x="66961" y="1"/>
                  </a:moveTo>
                  <a:cubicBezTo>
                    <a:pt x="65549" y="1"/>
                    <a:pt x="62061" y="407"/>
                    <a:pt x="61852" y="526"/>
                  </a:cubicBezTo>
                  <a:cubicBezTo>
                    <a:pt x="61813" y="552"/>
                    <a:pt x="61769" y="564"/>
                    <a:pt x="61725" y="564"/>
                  </a:cubicBezTo>
                  <a:cubicBezTo>
                    <a:pt x="61646" y="564"/>
                    <a:pt x="61567" y="524"/>
                    <a:pt x="61520" y="452"/>
                  </a:cubicBezTo>
                  <a:cubicBezTo>
                    <a:pt x="61501" y="415"/>
                    <a:pt x="60882" y="406"/>
                    <a:pt x="60258" y="406"/>
                  </a:cubicBezTo>
                  <a:cubicBezTo>
                    <a:pt x="59634" y="406"/>
                    <a:pt x="59006" y="415"/>
                    <a:pt x="58969" y="415"/>
                  </a:cubicBezTo>
                  <a:lnTo>
                    <a:pt x="56455" y="415"/>
                  </a:lnTo>
                  <a:cubicBezTo>
                    <a:pt x="56455" y="351"/>
                    <a:pt x="56405" y="311"/>
                    <a:pt x="56326" y="311"/>
                  </a:cubicBezTo>
                  <a:cubicBezTo>
                    <a:pt x="56270" y="311"/>
                    <a:pt x="56199" y="332"/>
                    <a:pt x="56122" y="378"/>
                  </a:cubicBezTo>
                  <a:cubicBezTo>
                    <a:pt x="55434" y="706"/>
                    <a:pt x="49756" y="1062"/>
                    <a:pt x="47543" y="1062"/>
                  </a:cubicBezTo>
                  <a:cubicBezTo>
                    <a:pt x="47258" y="1062"/>
                    <a:pt x="47031" y="1056"/>
                    <a:pt x="46879" y="1044"/>
                  </a:cubicBezTo>
                  <a:cubicBezTo>
                    <a:pt x="46480" y="984"/>
                    <a:pt x="46081" y="955"/>
                    <a:pt x="45681" y="955"/>
                  </a:cubicBezTo>
                  <a:cubicBezTo>
                    <a:pt x="45082" y="955"/>
                    <a:pt x="44483" y="1021"/>
                    <a:pt x="43884" y="1154"/>
                  </a:cubicBezTo>
                  <a:cubicBezTo>
                    <a:pt x="42184" y="1487"/>
                    <a:pt x="37267" y="1339"/>
                    <a:pt x="35048" y="1598"/>
                  </a:cubicBezTo>
                  <a:cubicBezTo>
                    <a:pt x="34831" y="1628"/>
                    <a:pt x="34687" y="1640"/>
                    <a:pt x="34587" y="1640"/>
                  </a:cubicBezTo>
                  <a:cubicBezTo>
                    <a:pt x="34225" y="1640"/>
                    <a:pt x="34458" y="1484"/>
                    <a:pt x="33934" y="1484"/>
                  </a:cubicBezTo>
                  <a:cubicBezTo>
                    <a:pt x="33892" y="1484"/>
                    <a:pt x="33844" y="1485"/>
                    <a:pt x="33791" y="1487"/>
                  </a:cubicBezTo>
                  <a:cubicBezTo>
                    <a:pt x="33015" y="1487"/>
                    <a:pt x="28357" y="1709"/>
                    <a:pt x="23772" y="1857"/>
                  </a:cubicBezTo>
                  <a:cubicBezTo>
                    <a:pt x="21499" y="1912"/>
                    <a:pt x="19253" y="1949"/>
                    <a:pt x="17561" y="1949"/>
                  </a:cubicBezTo>
                  <a:cubicBezTo>
                    <a:pt x="15870" y="1949"/>
                    <a:pt x="14733" y="1912"/>
                    <a:pt x="14678" y="1820"/>
                  </a:cubicBezTo>
                  <a:cubicBezTo>
                    <a:pt x="14665" y="1789"/>
                    <a:pt x="14644" y="1777"/>
                    <a:pt x="14616" y="1777"/>
                  </a:cubicBezTo>
                  <a:cubicBezTo>
                    <a:pt x="14499" y="1777"/>
                    <a:pt x="14268" y="1997"/>
                    <a:pt x="14123" y="1997"/>
                  </a:cubicBezTo>
                  <a:cubicBezTo>
                    <a:pt x="14094" y="1997"/>
                    <a:pt x="14069" y="1988"/>
                    <a:pt x="14049" y="1968"/>
                  </a:cubicBezTo>
                  <a:cubicBezTo>
                    <a:pt x="13238" y="2024"/>
                    <a:pt x="7539" y="2228"/>
                    <a:pt x="4444" y="2228"/>
                  </a:cubicBezTo>
                  <a:cubicBezTo>
                    <a:pt x="3448" y="2228"/>
                    <a:pt x="2721" y="2207"/>
                    <a:pt x="2514" y="2153"/>
                  </a:cubicBezTo>
                  <a:cubicBezTo>
                    <a:pt x="2324" y="2102"/>
                    <a:pt x="2173" y="2077"/>
                    <a:pt x="2049" y="2077"/>
                  </a:cubicBezTo>
                  <a:cubicBezTo>
                    <a:pt x="1812" y="2077"/>
                    <a:pt x="1674" y="2168"/>
                    <a:pt x="1553" y="2338"/>
                  </a:cubicBezTo>
                  <a:cubicBezTo>
                    <a:pt x="961" y="3003"/>
                    <a:pt x="0" y="7809"/>
                    <a:pt x="629" y="8105"/>
                  </a:cubicBezTo>
                  <a:cubicBezTo>
                    <a:pt x="748" y="8138"/>
                    <a:pt x="1069" y="8150"/>
                    <a:pt x="1533" y="8150"/>
                  </a:cubicBezTo>
                  <a:cubicBezTo>
                    <a:pt x="3158" y="8150"/>
                    <a:pt x="6544" y="7995"/>
                    <a:pt x="9240" y="7995"/>
                  </a:cubicBezTo>
                  <a:cubicBezTo>
                    <a:pt x="11028" y="7995"/>
                    <a:pt x="12512" y="8063"/>
                    <a:pt x="12977" y="8290"/>
                  </a:cubicBezTo>
                  <a:cubicBezTo>
                    <a:pt x="14473" y="8177"/>
                    <a:pt x="19764" y="7676"/>
                    <a:pt x="23120" y="7676"/>
                  </a:cubicBezTo>
                  <a:cubicBezTo>
                    <a:pt x="24159" y="7676"/>
                    <a:pt x="25012" y="7724"/>
                    <a:pt x="25510" y="7846"/>
                  </a:cubicBezTo>
                  <a:cubicBezTo>
                    <a:pt x="26102" y="7513"/>
                    <a:pt x="29244" y="7439"/>
                    <a:pt x="32276" y="7439"/>
                  </a:cubicBezTo>
                  <a:cubicBezTo>
                    <a:pt x="35344" y="7403"/>
                    <a:pt x="38302" y="7403"/>
                    <a:pt x="38524" y="7329"/>
                  </a:cubicBezTo>
                  <a:cubicBezTo>
                    <a:pt x="38781" y="7190"/>
                    <a:pt x="39547" y="7115"/>
                    <a:pt x="40249" y="7115"/>
                  </a:cubicBezTo>
                  <a:cubicBezTo>
                    <a:pt x="40858" y="7115"/>
                    <a:pt x="41418" y="7171"/>
                    <a:pt x="41555" y="7292"/>
                  </a:cubicBezTo>
                  <a:cubicBezTo>
                    <a:pt x="41753" y="7424"/>
                    <a:pt x="41980" y="7469"/>
                    <a:pt x="42214" y="7469"/>
                  </a:cubicBezTo>
                  <a:cubicBezTo>
                    <a:pt x="42731" y="7469"/>
                    <a:pt x="43282" y="7246"/>
                    <a:pt x="43626" y="7246"/>
                  </a:cubicBezTo>
                  <a:cubicBezTo>
                    <a:pt x="43736" y="7246"/>
                    <a:pt x="43825" y="7269"/>
                    <a:pt x="43884" y="7329"/>
                  </a:cubicBezTo>
                  <a:cubicBezTo>
                    <a:pt x="47397" y="6774"/>
                    <a:pt x="45363" y="6922"/>
                    <a:pt x="53238" y="6663"/>
                  </a:cubicBezTo>
                  <a:cubicBezTo>
                    <a:pt x="56492" y="6552"/>
                    <a:pt x="59782" y="6441"/>
                    <a:pt x="59782" y="6441"/>
                  </a:cubicBezTo>
                  <a:cubicBezTo>
                    <a:pt x="60732" y="6201"/>
                    <a:pt x="61778" y="6151"/>
                    <a:pt x="62766" y="6151"/>
                  </a:cubicBezTo>
                  <a:cubicBezTo>
                    <a:pt x="63460" y="6151"/>
                    <a:pt x="64127" y="6175"/>
                    <a:pt x="64711" y="6175"/>
                  </a:cubicBezTo>
                  <a:cubicBezTo>
                    <a:pt x="65721" y="6175"/>
                    <a:pt x="66486" y="6102"/>
                    <a:pt x="66732" y="5702"/>
                  </a:cubicBezTo>
                  <a:cubicBezTo>
                    <a:pt x="67287" y="4778"/>
                    <a:pt x="67842" y="970"/>
                    <a:pt x="67546" y="82"/>
                  </a:cubicBezTo>
                  <a:cubicBezTo>
                    <a:pt x="67524" y="25"/>
                    <a:pt x="67304" y="1"/>
                    <a:pt x="66961" y="1"/>
                  </a:cubicBezTo>
                  <a:close/>
                </a:path>
              </a:pathLst>
            </a:custGeom>
            <a:solidFill>
              <a:srgbClr val="C4F150">
                <a:alpha val="4955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5 FS Blonde Script" panose="03000503000000000000" pitchFamily="65" charset="0"/>
                <a:ea typeface="+mn-ea"/>
                <a:cs typeface="Arial"/>
                <a:sym typeface="Arial"/>
              </a:endParaRPr>
            </a:p>
          </p:txBody>
        </p:sp>
      </p:grpSp>
      <p:pic>
        <p:nvPicPr>
          <p:cNvPr id="3"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39815" y="1701918"/>
            <a:ext cx="3328477" cy="3546412"/>
          </a:xfrm>
          <a:prstGeom prst="rect">
            <a:avLst/>
          </a:prstGeom>
        </p:spPr>
      </p:pic>
      <p:pic>
        <p:nvPicPr>
          <p:cNvPr id="4"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92" y="612844"/>
            <a:ext cx="2128564" cy="226793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3970" y="-235986"/>
            <a:ext cx="2153488" cy="1942979"/>
          </a:xfrm>
          <a:prstGeom prst="rect">
            <a:avLst/>
          </a:prstGeom>
        </p:spPr>
      </p:pic>
      <p:sp>
        <p:nvSpPr>
          <p:cNvPr id="7" name="TextBox 6"/>
          <p:cNvSpPr txBox="1"/>
          <p:nvPr/>
        </p:nvSpPr>
        <p:spPr>
          <a:xfrm>
            <a:off x="3097759" y="-18866"/>
            <a:ext cx="5900479" cy="52014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600" b="1" i="0" u="none" strike="noStrike" kern="1200" cap="none" spc="0" normalizeH="0" baseline="0" noProof="0" dirty="0" smtClean="0">
                <a:ln w="19050">
                  <a:solidFill>
                    <a:prstClr val="white"/>
                  </a:solidFill>
                </a:ln>
                <a:solidFill>
                  <a:srgbClr val="008000"/>
                </a:solidFill>
                <a:effectLst/>
                <a:uLnTx/>
                <a:uFillTx/>
                <a:latin typeface="#9Slide05 FS Blonde Script" panose="03000503000000000000" pitchFamily="65" charset="0"/>
                <a:ea typeface="+mn-ea"/>
                <a:cs typeface="+mn-cs"/>
              </a:rPr>
              <a:t>KHỞI</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600" b="1" dirty="0" smtClean="0">
                <a:ln w="19050">
                  <a:solidFill>
                    <a:prstClr val="white"/>
                  </a:solidFill>
                </a:ln>
                <a:solidFill>
                  <a:srgbClr val="008000"/>
                </a:solidFill>
                <a:latin typeface="#9Slide05 FS Blonde Script" panose="03000503000000000000" pitchFamily="65" charset="0"/>
              </a:rPr>
              <a:t>ĐỘNG</a:t>
            </a:r>
            <a:endParaRPr kumimoji="0" lang="en-US" sz="16600" b="1" i="0" u="none" strike="noStrike" kern="1200" cap="none" spc="0" normalizeH="0" baseline="0" noProof="0" dirty="0">
              <a:ln w="19050">
                <a:solidFill>
                  <a:prstClr val="white"/>
                </a:solidFill>
              </a:ln>
              <a:solidFill>
                <a:srgbClr val="008000"/>
              </a:solidFill>
              <a:effectLst/>
              <a:uLnTx/>
              <a:uFillTx/>
              <a:latin typeface="#9Slide05 FS Blonde Script" panose="03000503000000000000" pitchFamily="65" charset="0"/>
              <a:ea typeface="+mn-ea"/>
              <a:cs typeface="+mn-cs"/>
            </a:endParaRPr>
          </a:p>
        </p:txBody>
      </p:sp>
      <p:pic>
        <p:nvPicPr>
          <p:cNvPr id="17" name="Picture 16" descr="A doll with pink hair&#10;&#10;Description automatically generated with low confidence">
            <a:extLst>
              <a:ext uri="{FF2B5EF4-FFF2-40B4-BE49-F238E27FC236}">
                <a16:creationId xmlns:a16="http://schemas.microsoft.com/office/drawing/2014/main" id="{73F8E7D2-A3F6-4659-8862-F0C0288425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81838" y="3891687"/>
            <a:ext cx="2951713" cy="2951713"/>
          </a:xfrm>
          <a:prstGeom prst="rect">
            <a:avLst/>
          </a:prstGeom>
        </p:spPr>
      </p:pic>
    </p:spTree>
    <p:extLst>
      <p:ext uri="{BB962C8B-B14F-4D97-AF65-F5344CB8AC3E}">
        <p14:creationId xmlns:p14="http://schemas.microsoft.com/office/powerpoint/2010/main" val="3204829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randombar(horizont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DDB4E2A-BA40-40BE-B38C-9F332E29BFE7}"/>
              </a:ext>
            </a:extLst>
          </p:cNvPr>
          <p:cNvGrpSpPr/>
          <p:nvPr/>
        </p:nvGrpSpPr>
        <p:grpSpPr>
          <a:xfrm>
            <a:off x="1390187" y="2080790"/>
            <a:ext cx="9091292" cy="4347306"/>
            <a:chOff x="952107" y="1571920"/>
            <a:chExt cx="4421171" cy="1857080"/>
          </a:xfrm>
          <a:solidFill>
            <a:schemeClr val="bg1"/>
          </a:solidFill>
        </p:grpSpPr>
        <p:sp>
          <p:nvSpPr>
            <p:cNvPr id="3" name="Rectangle: Rounded Corners 3">
              <a:extLst>
                <a:ext uri="{FF2B5EF4-FFF2-40B4-BE49-F238E27FC236}">
                  <a16:creationId xmlns:a16="http://schemas.microsoft.com/office/drawing/2014/main" id="{438597B2-4435-4305-8725-F4A5FCCA5D48}"/>
                </a:ext>
              </a:extLst>
            </p:cNvPr>
            <p:cNvSpPr/>
            <p:nvPr/>
          </p:nvSpPr>
          <p:spPr>
            <a:xfrm>
              <a:off x="952107" y="1571920"/>
              <a:ext cx="4421171" cy="1857080"/>
            </a:xfrm>
            <a:prstGeom prst="roundRect">
              <a:avLst/>
            </a:prstGeom>
            <a:grpFill/>
            <a:ln w="28575">
              <a:solidFill>
                <a:schemeClr val="accent2">
                  <a:lumMod val="75000"/>
                </a:schemeClr>
              </a:solidFill>
            </a:ln>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accent2">
                    <a:lumMod val="75000"/>
                  </a:schemeClr>
                </a:solidFill>
              </a:endParaRPr>
            </a:p>
          </p:txBody>
        </p:sp>
        <p:sp>
          <p:nvSpPr>
            <p:cNvPr id="4" name="Rectangle: Rounded Corners 7">
              <a:extLst>
                <a:ext uri="{FF2B5EF4-FFF2-40B4-BE49-F238E27FC236}">
                  <a16:creationId xmlns:a16="http://schemas.microsoft.com/office/drawing/2014/main" id="{81C040DB-8BDE-42B5-81DF-4DC1D95140E9}"/>
                </a:ext>
              </a:extLst>
            </p:cNvPr>
            <p:cNvSpPr/>
            <p:nvPr/>
          </p:nvSpPr>
          <p:spPr>
            <a:xfrm>
              <a:off x="1121790" y="1706251"/>
              <a:ext cx="4081806" cy="1583703"/>
            </a:xfrm>
            <a:prstGeom prst="roundRect">
              <a:avLst/>
            </a:prstGeom>
            <a:grpFill/>
            <a:ln w="38100">
              <a:solidFill>
                <a:schemeClr val="accent2">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accent2">
                    <a:lumMod val="75000"/>
                  </a:schemeClr>
                </a:solidFill>
                <a:latin typeface="Arial" panose="020B0604020202020204" pitchFamily="34" charset="0"/>
                <a:cs typeface="Arial" panose="020B0604020202020204" pitchFamily="34" charset="0"/>
              </a:endParaRPr>
            </a:p>
          </p:txBody>
        </p:sp>
      </p:grpSp>
      <p:sp>
        <p:nvSpPr>
          <p:cNvPr id="5" name="Freeform: Shape 49">
            <a:extLst>
              <a:ext uri="{FF2B5EF4-FFF2-40B4-BE49-F238E27FC236}">
                <a16:creationId xmlns:a16="http://schemas.microsoft.com/office/drawing/2014/main" id="{8876CCDB-58AA-4536-9D38-D0E6638F0CA5}"/>
              </a:ext>
            </a:extLst>
          </p:cNvPr>
          <p:cNvSpPr/>
          <p:nvPr/>
        </p:nvSpPr>
        <p:spPr>
          <a:xfrm>
            <a:off x="3995323" y="584078"/>
            <a:ext cx="4437508" cy="1314222"/>
          </a:xfrm>
          <a:custGeom>
            <a:avLst/>
            <a:gdLst>
              <a:gd name="connsiteX0" fmla="*/ 943429 w 10653486"/>
              <a:gd name="connsiteY0" fmla="*/ 0 h 2888343"/>
              <a:gd name="connsiteX1" fmla="*/ 725714 w 10653486"/>
              <a:gd name="connsiteY1" fmla="*/ 174171 h 2888343"/>
              <a:gd name="connsiteX2" fmla="*/ 551543 w 10653486"/>
              <a:gd name="connsiteY2" fmla="*/ 261257 h 2888343"/>
              <a:gd name="connsiteX3" fmla="*/ 377372 w 10653486"/>
              <a:gd name="connsiteY3" fmla="*/ 275771 h 2888343"/>
              <a:gd name="connsiteX4" fmla="*/ 72572 w 10653486"/>
              <a:gd name="connsiteY4" fmla="*/ 304800 h 2888343"/>
              <a:gd name="connsiteX5" fmla="*/ 0 w 10653486"/>
              <a:gd name="connsiteY5" fmla="*/ 304800 h 2888343"/>
              <a:gd name="connsiteX6" fmla="*/ 43543 w 10653486"/>
              <a:gd name="connsiteY6" fmla="*/ 2569028 h 2888343"/>
              <a:gd name="connsiteX7" fmla="*/ 319314 w 10653486"/>
              <a:gd name="connsiteY7" fmla="*/ 2583543 h 2888343"/>
              <a:gd name="connsiteX8" fmla="*/ 638629 w 10653486"/>
              <a:gd name="connsiteY8" fmla="*/ 2670628 h 2888343"/>
              <a:gd name="connsiteX9" fmla="*/ 841829 w 10653486"/>
              <a:gd name="connsiteY9" fmla="*/ 2801257 h 2888343"/>
              <a:gd name="connsiteX10" fmla="*/ 928914 w 10653486"/>
              <a:gd name="connsiteY10" fmla="*/ 2888343 h 2888343"/>
              <a:gd name="connsiteX11" fmla="*/ 9739086 w 10653486"/>
              <a:gd name="connsiteY11" fmla="*/ 2830286 h 2888343"/>
              <a:gd name="connsiteX12" fmla="*/ 10145486 w 10653486"/>
              <a:gd name="connsiteY12" fmla="*/ 2583543 h 2888343"/>
              <a:gd name="connsiteX13" fmla="*/ 10653486 w 10653486"/>
              <a:gd name="connsiteY13" fmla="*/ 2525486 h 2888343"/>
              <a:gd name="connsiteX14" fmla="*/ 10609943 w 10653486"/>
              <a:gd name="connsiteY14" fmla="*/ 290286 h 2888343"/>
              <a:gd name="connsiteX15" fmla="*/ 10087429 w 10653486"/>
              <a:gd name="connsiteY15" fmla="*/ 203200 h 2888343"/>
              <a:gd name="connsiteX16" fmla="*/ 9811657 w 10653486"/>
              <a:gd name="connsiteY16" fmla="*/ 14514 h 2888343"/>
              <a:gd name="connsiteX17" fmla="*/ 943429 w 10653486"/>
              <a:gd name="connsiteY17" fmla="*/ 0 h 288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53486" h="2888343">
                <a:moveTo>
                  <a:pt x="943429" y="0"/>
                </a:moveTo>
                <a:lnTo>
                  <a:pt x="725714" y="174171"/>
                </a:lnTo>
                <a:lnTo>
                  <a:pt x="551543" y="261257"/>
                </a:lnTo>
                <a:lnTo>
                  <a:pt x="377372" y="275771"/>
                </a:lnTo>
                <a:lnTo>
                  <a:pt x="72572" y="304800"/>
                </a:lnTo>
                <a:lnTo>
                  <a:pt x="0" y="304800"/>
                </a:lnTo>
                <a:lnTo>
                  <a:pt x="43543" y="2569028"/>
                </a:lnTo>
                <a:lnTo>
                  <a:pt x="319314" y="2583543"/>
                </a:lnTo>
                <a:lnTo>
                  <a:pt x="638629" y="2670628"/>
                </a:lnTo>
                <a:lnTo>
                  <a:pt x="841829" y="2801257"/>
                </a:lnTo>
                <a:lnTo>
                  <a:pt x="928914" y="2888343"/>
                </a:lnTo>
                <a:lnTo>
                  <a:pt x="9739086" y="2830286"/>
                </a:lnTo>
                <a:lnTo>
                  <a:pt x="10145486" y="2583543"/>
                </a:lnTo>
                <a:lnTo>
                  <a:pt x="10653486" y="2525486"/>
                </a:lnTo>
                <a:lnTo>
                  <a:pt x="10609943" y="290286"/>
                </a:lnTo>
                <a:lnTo>
                  <a:pt x="10087429" y="203200"/>
                </a:lnTo>
                <a:lnTo>
                  <a:pt x="9811657" y="14514"/>
                </a:lnTo>
                <a:lnTo>
                  <a:pt x="943429" y="0"/>
                </a:lnTo>
                <a:close/>
              </a:path>
            </a:pathLst>
          </a:custGeom>
          <a:ln w="63500" cmpd="thinThick">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p:cNvSpPr txBox="1"/>
          <p:nvPr/>
        </p:nvSpPr>
        <p:spPr>
          <a:xfrm>
            <a:off x="4200536" y="853025"/>
            <a:ext cx="4027082" cy="923330"/>
          </a:xfrm>
          <a:prstGeom prst="rect">
            <a:avLst/>
          </a:prstGeom>
          <a:noFill/>
        </p:spPr>
        <p:txBody>
          <a:bodyPr wrap="square" rtlCol="0">
            <a:spAutoFit/>
          </a:bodyPr>
          <a:lstStyle/>
          <a:p>
            <a:pPr algn="ctr"/>
            <a:r>
              <a:rPr lang="en-US" sz="5400" b="1" dirty="0" smtClean="0">
                <a:solidFill>
                  <a:schemeClr val="accent2">
                    <a:lumMod val="75000"/>
                  </a:schemeClr>
                </a:solidFill>
                <a:latin typeface="#9Slide03 Montserrat Black" panose="00000A00000000000000" pitchFamily="2" charset="0"/>
              </a:rPr>
              <a:t>NỘI DUNG</a:t>
            </a:r>
            <a:endParaRPr lang="en-US" sz="5400" b="1" dirty="0">
              <a:solidFill>
                <a:schemeClr val="accent2">
                  <a:lumMod val="75000"/>
                </a:schemeClr>
              </a:solidFill>
              <a:latin typeface="#9Slide03 Montserrat Black" panose="00000A00000000000000" pitchFamily="2" charset="0"/>
            </a:endParaRPr>
          </a:p>
        </p:txBody>
      </p:sp>
      <p:sp>
        <p:nvSpPr>
          <p:cNvPr id="7" name="TextBox 6"/>
          <p:cNvSpPr txBox="1"/>
          <p:nvPr/>
        </p:nvSpPr>
        <p:spPr>
          <a:xfrm>
            <a:off x="1988940" y="2663874"/>
            <a:ext cx="7962455" cy="3170099"/>
          </a:xfrm>
          <a:prstGeom prst="rect">
            <a:avLst/>
          </a:prstGeom>
          <a:noFill/>
        </p:spPr>
        <p:txBody>
          <a:bodyPr wrap="square" rtlCol="0">
            <a:spAutoFit/>
          </a:bodyPr>
          <a:lstStyle/>
          <a:p>
            <a:pPr algn="just"/>
            <a:r>
              <a:rPr lang="nl-NL" sz="4000" b="1" dirty="0" smtClean="0">
                <a:solidFill>
                  <a:schemeClr val="tx1">
                    <a:lumMod val="75000"/>
                    <a:lumOff val="25000"/>
                  </a:schemeClr>
                </a:solidFill>
                <a:latin typeface="Cambria" panose="02040503050406030204" pitchFamily="18" charset="0"/>
                <a:ea typeface="Cambria" panose="02040503050406030204" pitchFamily="18" charset="0"/>
              </a:rPr>
              <a:t>     Bài </a:t>
            </a:r>
            <a:r>
              <a:rPr lang="nl-NL" sz="4000" b="1" dirty="0">
                <a:solidFill>
                  <a:schemeClr val="tx1">
                    <a:lumMod val="75000"/>
                    <a:lumOff val="25000"/>
                  </a:schemeClr>
                </a:solidFill>
                <a:latin typeface="Cambria" panose="02040503050406030204" pitchFamily="18" charset="0"/>
                <a:ea typeface="Cambria" panose="02040503050406030204" pitchFamily="18" charset="0"/>
              </a:rPr>
              <a:t>thơ thể hiện tình cảm, suy nghĩ của bạn nhỏ khi nghỉ hè được về quê thăm bà và cảm nhận được những tình cảm của bà dành cho con cháu</a:t>
            </a:r>
            <a:r>
              <a:rPr lang="nl-NL" sz="4000" b="1" dirty="0" smtClean="0">
                <a:solidFill>
                  <a:schemeClr val="tx1">
                    <a:lumMod val="75000"/>
                    <a:lumOff val="25000"/>
                  </a:schemeClr>
                </a:solidFill>
                <a:latin typeface="Cambria" panose="02040503050406030204" pitchFamily="18" charset="0"/>
                <a:ea typeface="Cambria" panose="02040503050406030204" pitchFamily="18" charset="0"/>
              </a:rPr>
              <a:t>.</a:t>
            </a:r>
            <a:endParaRPr lang="en-US" sz="4000" dirty="0">
              <a:solidFill>
                <a:schemeClr val="tx1">
                  <a:lumMod val="75000"/>
                  <a:lumOff val="25000"/>
                </a:schemeClr>
              </a:solidFill>
              <a:latin typeface="Cambria" panose="02040503050406030204" pitchFamily="18" charset="0"/>
              <a:ea typeface="Cambria" panose="02040503050406030204" pitchFamily="18" charset="0"/>
            </a:endParaRPr>
          </a:p>
        </p:txBody>
      </p:sp>
      <p:sp>
        <p:nvSpPr>
          <p:cNvPr id="14" name="Freeform 576">
            <a:extLst>
              <a:ext uri="{FF2B5EF4-FFF2-40B4-BE49-F238E27FC236}">
                <a16:creationId xmlns:a16="http://schemas.microsoft.com/office/drawing/2014/main" id="{CA1EE368-162B-45E5-A5D0-655337C2D5DD}"/>
              </a:ext>
            </a:extLst>
          </p:cNvPr>
          <p:cNvSpPr>
            <a:spLocks/>
          </p:cNvSpPr>
          <p:nvPr/>
        </p:nvSpPr>
        <p:spPr bwMode="auto">
          <a:xfrm rot="10800000">
            <a:off x="470077" y="362369"/>
            <a:ext cx="1118538" cy="682345"/>
          </a:xfrm>
          <a:custGeom>
            <a:avLst/>
            <a:gdLst>
              <a:gd name="T0" fmla="*/ 158 w 181"/>
              <a:gd name="T1" fmla="*/ 11 h 89"/>
              <a:gd name="T2" fmla="*/ 141 w 181"/>
              <a:gd name="T3" fmla="*/ 19 h 89"/>
              <a:gd name="T4" fmla="*/ 142 w 181"/>
              <a:gd name="T5" fmla="*/ 19 h 89"/>
              <a:gd name="T6" fmla="*/ 117 w 181"/>
              <a:gd name="T7" fmla="*/ 0 h 89"/>
              <a:gd name="T8" fmla="*/ 95 w 181"/>
              <a:gd name="T9" fmla="*/ 11 h 89"/>
              <a:gd name="T10" fmla="*/ 66 w 181"/>
              <a:gd name="T11" fmla="*/ 4 h 89"/>
              <a:gd name="T12" fmla="*/ 24 w 181"/>
              <a:gd name="T13" fmla="*/ 24 h 89"/>
              <a:gd name="T14" fmla="*/ 14 w 181"/>
              <a:gd name="T15" fmla="*/ 20 h 89"/>
              <a:gd name="T16" fmla="*/ 0 w 181"/>
              <a:gd name="T17" fmla="*/ 35 h 89"/>
              <a:gd name="T18" fmla="*/ 14 w 181"/>
              <a:gd name="T19" fmla="*/ 50 h 89"/>
              <a:gd name="T20" fmla="*/ 24 w 181"/>
              <a:gd name="T21" fmla="*/ 46 h 89"/>
              <a:gd name="T22" fmla="*/ 62 w 181"/>
              <a:gd name="T23" fmla="*/ 64 h 89"/>
              <a:gd name="T24" fmla="*/ 108 w 181"/>
              <a:gd name="T25" fmla="*/ 89 h 89"/>
              <a:gd name="T26" fmla="*/ 157 w 181"/>
              <a:gd name="T27" fmla="*/ 57 h 89"/>
              <a:gd name="T28" fmla="*/ 158 w 181"/>
              <a:gd name="T29" fmla="*/ 57 h 89"/>
              <a:gd name="T30" fmla="*/ 181 w 181"/>
              <a:gd name="T31" fmla="*/ 34 h 89"/>
              <a:gd name="T32" fmla="*/ 158 w 181"/>
              <a:gd name="T33" fmla="*/ 1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1" h="89">
                <a:moveTo>
                  <a:pt x="158" y="11"/>
                </a:moveTo>
                <a:cubicBezTo>
                  <a:pt x="152" y="11"/>
                  <a:pt x="146" y="14"/>
                  <a:pt x="141" y="19"/>
                </a:cubicBezTo>
                <a:cubicBezTo>
                  <a:pt x="141" y="19"/>
                  <a:pt x="142" y="19"/>
                  <a:pt x="142" y="19"/>
                </a:cubicBezTo>
                <a:cubicBezTo>
                  <a:pt x="142" y="8"/>
                  <a:pt x="131" y="0"/>
                  <a:pt x="117" y="0"/>
                </a:cubicBezTo>
                <a:cubicBezTo>
                  <a:pt x="107" y="0"/>
                  <a:pt x="99" y="5"/>
                  <a:pt x="95" y="11"/>
                </a:cubicBezTo>
                <a:cubicBezTo>
                  <a:pt x="87" y="7"/>
                  <a:pt x="77" y="4"/>
                  <a:pt x="66" y="4"/>
                </a:cubicBezTo>
                <a:cubicBezTo>
                  <a:pt x="47" y="4"/>
                  <a:pt x="30" y="12"/>
                  <a:pt x="24" y="24"/>
                </a:cubicBezTo>
                <a:cubicBezTo>
                  <a:pt x="21" y="21"/>
                  <a:pt x="18" y="20"/>
                  <a:pt x="14" y="20"/>
                </a:cubicBezTo>
                <a:cubicBezTo>
                  <a:pt x="6" y="20"/>
                  <a:pt x="0" y="27"/>
                  <a:pt x="0" y="35"/>
                </a:cubicBezTo>
                <a:cubicBezTo>
                  <a:pt x="0" y="43"/>
                  <a:pt x="6" y="50"/>
                  <a:pt x="14" y="50"/>
                </a:cubicBezTo>
                <a:cubicBezTo>
                  <a:pt x="18" y="50"/>
                  <a:pt x="22" y="48"/>
                  <a:pt x="24" y="46"/>
                </a:cubicBezTo>
                <a:cubicBezTo>
                  <a:pt x="31" y="56"/>
                  <a:pt x="45" y="63"/>
                  <a:pt x="62" y="64"/>
                </a:cubicBezTo>
                <a:cubicBezTo>
                  <a:pt x="69" y="79"/>
                  <a:pt x="87" y="89"/>
                  <a:pt x="108" y="89"/>
                </a:cubicBezTo>
                <a:cubicBezTo>
                  <a:pt x="133" y="89"/>
                  <a:pt x="153" y="75"/>
                  <a:pt x="157" y="57"/>
                </a:cubicBezTo>
                <a:cubicBezTo>
                  <a:pt x="158" y="57"/>
                  <a:pt x="158" y="57"/>
                  <a:pt x="158" y="57"/>
                </a:cubicBezTo>
                <a:cubicBezTo>
                  <a:pt x="171" y="57"/>
                  <a:pt x="181" y="47"/>
                  <a:pt x="181" y="34"/>
                </a:cubicBezTo>
                <a:cubicBezTo>
                  <a:pt x="181" y="22"/>
                  <a:pt x="171" y="11"/>
                  <a:pt x="158" y="11"/>
                </a:cubicBezTo>
                <a:close/>
              </a:path>
            </a:pathLst>
          </a:custGeom>
          <a:solidFill>
            <a:srgbClr val="A4DCCB"/>
          </a:solidFill>
          <a:ln>
            <a:noFill/>
          </a:ln>
          <a:effectLst/>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6740800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sp>
        <p:nvSpPr>
          <p:cNvPr id="2" name="矩形 1"/>
          <p:cNvSpPr/>
          <p:nvPr/>
        </p:nvSpPr>
        <p:spPr>
          <a:xfrm>
            <a:off x="0" y="1508760"/>
            <a:ext cx="12192000" cy="3840480"/>
          </a:xfrm>
          <a:prstGeom prst="rect">
            <a:avLst/>
          </a:prstGeom>
          <a:solidFill>
            <a:schemeClr val="bg1"/>
          </a:solidFill>
          <a:ln w="190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160号-檀宋" panose="00000500000000000000" pitchFamily="2" charset="-122"/>
              <a:ea typeface="字魂27号-布丁体" panose="00000500000000000000" pitchFamily="2" charset="-122"/>
              <a:cs typeface="+mn-cs"/>
              <a:sym typeface="字魂160号-檀宋" panose="00000500000000000000" pitchFamily="2" charset="-122"/>
            </a:endParaRPr>
          </a:p>
        </p:txBody>
      </p:sp>
      <p:pic>
        <p:nvPicPr>
          <p:cNvPr id="8" name="图片 7">
            <a:extLst>
              <a:ext uri="{FF2B5EF4-FFF2-40B4-BE49-F238E27FC236}">
                <a16:creationId xmlns:a16="http://schemas.microsoft.com/office/drawing/2014/main" id="{4A4DB7D0-402F-47D3-8435-415325A9C5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2182"/>
          <a:stretch/>
        </p:blipFill>
        <p:spPr>
          <a:xfrm>
            <a:off x="0" y="0"/>
            <a:ext cx="3481665" cy="3640522"/>
          </a:xfrm>
          <a:prstGeom prst="rect">
            <a:avLst/>
          </a:prstGeom>
        </p:spPr>
      </p:pic>
      <p:pic>
        <p:nvPicPr>
          <p:cNvPr id="11" name="图片 1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13401" y="4405996"/>
            <a:ext cx="12047459" cy="3731366"/>
          </a:xfrm>
          <a:prstGeom prst="rect">
            <a:avLst/>
          </a:prstGeom>
        </p:spPr>
      </p:pic>
      <p:pic>
        <p:nvPicPr>
          <p:cNvPr id="10" name="图片 9">
            <a:extLst>
              <a:ext uri="{FF2B5EF4-FFF2-40B4-BE49-F238E27FC236}">
                <a16:creationId xmlns:a16="http://schemas.microsoft.com/office/drawing/2014/main" id="{A7BB1EC3-F73B-4C93-9D57-711440893F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65794" y="3539752"/>
            <a:ext cx="3481665" cy="3481665"/>
          </a:xfrm>
          <a:prstGeom prst="rect">
            <a:avLst/>
          </a:prstGeom>
        </p:spPr>
      </p:pic>
      <p:grpSp>
        <p:nvGrpSpPr>
          <p:cNvPr id="12" name="Group 11"/>
          <p:cNvGrpSpPr/>
          <p:nvPr/>
        </p:nvGrpSpPr>
        <p:grpSpPr>
          <a:xfrm>
            <a:off x="3858679" y="19137"/>
            <a:ext cx="5104693" cy="4499145"/>
            <a:chOff x="2195329" y="561832"/>
            <a:chExt cx="5104693" cy="4499145"/>
          </a:xfrm>
        </p:grpSpPr>
        <p:grpSp>
          <p:nvGrpSpPr>
            <p:cNvPr id="13" name="Group 12"/>
            <p:cNvGrpSpPr/>
            <p:nvPr/>
          </p:nvGrpSpPr>
          <p:grpSpPr>
            <a:xfrm>
              <a:off x="2195329" y="561832"/>
              <a:ext cx="5104693" cy="4499145"/>
              <a:chOff x="2195329" y="561832"/>
              <a:chExt cx="5104693" cy="4499145"/>
            </a:xfrm>
          </p:grpSpPr>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174397">
                <a:off x="4738075" y="561832"/>
                <a:ext cx="2561947" cy="2054384"/>
              </a:xfrm>
              <a:prstGeom prst="rect">
                <a:avLst/>
              </a:prstGeom>
            </p:spPr>
          </p:pic>
          <p:grpSp>
            <p:nvGrpSpPr>
              <p:cNvPr id="16" name="Group 15"/>
              <p:cNvGrpSpPr/>
              <p:nvPr/>
            </p:nvGrpSpPr>
            <p:grpSpPr>
              <a:xfrm>
                <a:off x="2195329" y="1691601"/>
                <a:ext cx="4551160" cy="3369376"/>
                <a:chOff x="2195329" y="1691601"/>
                <a:chExt cx="4551160" cy="3369376"/>
              </a:xfrm>
            </p:grpSpPr>
            <p:sp>
              <p:nvSpPr>
                <p:cNvPr id="17" name="任意多边形 6"/>
                <p:cNvSpPr/>
                <p:nvPr/>
              </p:nvSpPr>
              <p:spPr>
                <a:xfrm>
                  <a:off x="3276133" y="1708922"/>
                  <a:ext cx="2389552" cy="1299013"/>
                </a:xfrm>
                <a:custGeom>
                  <a:avLst/>
                  <a:gdLst>
                    <a:gd name="connsiteX0" fmla="*/ 0 w 2338251"/>
                    <a:gd name="connsiteY0" fmla="*/ 1254180 h 1254180"/>
                    <a:gd name="connsiteX1" fmla="*/ 1188720 w 2338251"/>
                    <a:gd name="connsiteY1" fmla="*/ 145 h 1254180"/>
                    <a:gd name="connsiteX2" fmla="*/ 2338251 w 2338251"/>
                    <a:gd name="connsiteY2" fmla="*/ 1188865 h 1254180"/>
                  </a:gdLst>
                  <a:ahLst/>
                  <a:cxnLst>
                    <a:cxn ang="0">
                      <a:pos x="connsiteX0" y="connsiteY0"/>
                    </a:cxn>
                    <a:cxn ang="0">
                      <a:pos x="connsiteX1" y="connsiteY1"/>
                    </a:cxn>
                    <a:cxn ang="0">
                      <a:pos x="connsiteX2" y="connsiteY2"/>
                    </a:cxn>
                  </a:cxnLst>
                  <a:rect l="l" t="t" r="r" b="b"/>
                  <a:pathLst>
                    <a:path w="2338251" h="1254180">
                      <a:moveTo>
                        <a:pt x="0" y="1254180"/>
                      </a:moveTo>
                      <a:cubicBezTo>
                        <a:pt x="399506" y="632605"/>
                        <a:pt x="799012" y="11031"/>
                        <a:pt x="1188720" y="145"/>
                      </a:cubicBezTo>
                      <a:cubicBezTo>
                        <a:pt x="1578428" y="-10741"/>
                        <a:pt x="1958339" y="589062"/>
                        <a:pt x="2338251" y="1188865"/>
                      </a:cubicBezTo>
                    </a:path>
                  </a:pathLst>
                </a:cu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zh-CN" altLang="en-US"/>
                </a:p>
              </p:txBody>
            </p:sp>
            <p:sp>
              <p:nvSpPr>
                <p:cNvPr id="18" name="矩形 3"/>
                <p:cNvSpPr/>
                <p:nvPr/>
              </p:nvSpPr>
              <p:spPr>
                <a:xfrm>
                  <a:off x="2195329" y="3007934"/>
                  <a:ext cx="4551160" cy="2053043"/>
                </a:xfrm>
                <a:prstGeom prst="rect">
                  <a:avLst/>
                </a:prstGeom>
                <a:solidFill>
                  <a:srgbClr val="FF5050"/>
                </a:solidFill>
              </p:spPr>
              <p:style>
                <a:lnRef idx="0">
                  <a:schemeClr val="accent2"/>
                </a:lnRef>
                <a:fillRef idx="3">
                  <a:schemeClr val="accent2"/>
                </a:fillRef>
                <a:effectRef idx="3">
                  <a:schemeClr val="accent2"/>
                </a:effectRef>
                <a:fontRef idx="minor">
                  <a:schemeClr val="lt1"/>
                </a:fontRef>
              </p:style>
              <p:txBody>
                <a:bodyPr wrap="square">
                  <a:spAutoFit/>
                </a:bodyPr>
                <a:lstStyle/>
                <a:p>
                  <a:pPr lvl="0">
                    <a:lnSpc>
                      <a:spcPct val="130000"/>
                    </a:lnSpc>
                    <a:defRPr/>
                  </a:pPr>
                  <a:endParaRPr lang="zh-CN" altLang="en-US" sz="3600" kern="0" dirty="0">
                    <a:solidFill>
                      <a:schemeClr val="bg1"/>
                    </a:solidFill>
                    <a:latin typeface="UTM Showcard" panose="02040603050506020204" pitchFamily="18" charset="0"/>
                    <a:ea typeface="华康方圆体W7(P)" pitchFamily="82" charset="-122"/>
                  </a:endParaRPr>
                </a:p>
              </p:txBody>
            </p:sp>
            <p:sp>
              <p:nvSpPr>
                <p:cNvPr id="19" name="椭圆 4"/>
                <p:cNvSpPr/>
                <p:nvPr/>
              </p:nvSpPr>
              <p:spPr>
                <a:xfrm>
                  <a:off x="3180033" y="2902297"/>
                  <a:ext cx="220739" cy="223721"/>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zh-CN" altLang="en-US"/>
                </a:p>
              </p:txBody>
            </p:sp>
            <p:sp>
              <p:nvSpPr>
                <p:cNvPr id="22" name="椭圆 5"/>
                <p:cNvSpPr/>
                <p:nvPr/>
              </p:nvSpPr>
              <p:spPr>
                <a:xfrm>
                  <a:off x="5595364" y="2896074"/>
                  <a:ext cx="220739" cy="223721"/>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zh-CN" altLang="en-US"/>
                </a:p>
              </p:txBody>
            </p:sp>
            <p:sp>
              <p:nvSpPr>
                <p:cNvPr id="23" name="任意多边形 6"/>
                <p:cNvSpPr/>
                <p:nvPr/>
              </p:nvSpPr>
              <p:spPr>
                <a:xfrm>
                  <a:off x="3276133" y="1691601"/>
                  <a:ext cx="2389552" cy="1299013"/>
                </a:xfrm>
                <a:custGeom>
                  <a:avLst/>
                  <a:gdLst>
                    <a:gd name="connsiteX0" fmla="*/ 0 w 2338251"/>
                    <a:gd name="connsiteY0" fmla="*/ 1254180 h 1254180"/>
                    <a:gd name="connsiteX1" fmla="*/ 1188720 w 2338251"/>
                    <a:gd name="connsiteY1" fmla="*/ 145 h 1254180"/>
                    <a:gd name="connsiteX2" fmla="*/ 2338251 w 2338251"/>
                    <a:gd name="connsiteY2" fmla="*/ 1188865 h 1254180"/>
                  </a:gdLst>
                  <a:ahLst/>
                  <a:cxnLst>
                    <a:cxn ang="0">
                      <a:pos x="connsiteX0" y="connsiteY0"/>
                    </a:cxn>
                    <a:cxn ang="0">
                      <a:pos x="connsiteX1" y="connsiteY1"/>
                    </a:cxn>
                    <a:cxn ang="0">
                      <a:pos x="connsiteX2" y="connsiteY2"/>
                    </a:cxn>
                  </a:cxnLst>
                  <a:rect l="l" t="t" r="r" b="b"/>
                  <a:pathLst>
                    <a:path w="2338251" h="1254180">
                      <a:moveTo>
                        <a:pt x="0" y="1254180"/>
                      </a:moveTo>
                      <a:cubicBezTo>
                        <a:pt x="399506" y="632605"/>
                        <a:pt x="799012" y="11031"/>
                        <a:pt x="1188720" y="145"/>
                      </a:cubicBezTo>
                      <a:cubicBezTo>
                        <a:pt x="1578428" y="-10741"/>
                        <a:pt x="1958339" y="589062"/>
                        <a:pt x="2338251" y="1188865"/>
                      </a:cubicBezTo>
                    </a:path>
                  </a:pathLst>
                </a:custGeom>
                <a:ln>
                  <a:solidFill>
                    <a:srgbClr val="FFFF00"/>
                  </a:solidFill>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zh-CN" altLang="en-US"/>
                </a:p>
              </p:txBody>
            </p:sp>
            <p:sp>
              <p:nvSpPr>
                <p:cNvPr id="24" name="椭圆 4"/>
                <p:cNvSpPr/>
                <p:nvPr/>
              </p:nvSpPr>
              <p:spPr>
                <a:xfrm>
                  <a:off x="3180033" y="2884976"/>
                  <a:ext cx="220739" cy="223721"/>
                </a:xfrm>
                <a:prstGeom prst="ellipse">
                  <a:avLst/>
                </a:prstGeom>
                <a:solidFill>
                  <a:srgbClr val="FFFF00"/>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zh-CN" altLang="en-US"/>
                </a:p>
              </p:txBody>
            </p:sp>
            <p:sp>
              <p:nvSpPr>
                <p:cNvPr id="25" name="椭圆 5"/>
                <p:cNvSpPr/>
                <p:nvPr/>
              </p:nvSpPr>
              <p:spPr>
                <a:xfrm>
                  <a:off x="5595364" y="2878753"/>
                  <a:ext cx="220739" cy="223721"/>
                </a:xfrm>
                <a:prstGeom prst="ellipse">
                  <a:avLst/>
                </a:prstGeom>
                <a:solidFill>
                  <a:srgbClr val="FFFF00"/>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zh-CN" altLang="en-US"/>
                </a:p>
              </p:txBody>
            </p:sp>
          </p:grpSp>
        </p:grpSp>
        <p:sp>
          <p:nvSpPr>
            <p:cNvPr id="14" name="TextBox 13"/>
            <p:cNvSpPr txBox="1"/>
            <p:nvPr/>
          </p:nvSpPr>
          <p:spPr>
            <a:xfrm>
              <a:off x="2345454" y="3400821"/>
              <a:ext cx="4551160" cy="1323439"/>
            </a:xfrm>
            <a:prstGeom prst="rect">
              <a:avLst/>
            </a:prstGeom>
            <a:noFill/>
          </p:spPr>
          <p:txBody>
            <a:bodyPr wrap="square" rtlCol="0">
              <a:spAutoFit/>
            </a:bodyPr>
            <a:lstStyle/>
            <a:p>
              <a:r>
                <a:rPr lang="en-US" sz="4000" b="1" dirty="0" err="1" smtClean="0">
                  <a:ln>
                    <a:solidFill>
                      <a:srgbClr val="FF0000"/>
                    </a:solidFill>
                  </a:ln>
                  <a:solidFill>
                    <a:schemeClr val="bg1"/>
                  </a:solidFill>
                  <a:latin typeface="UTM Androgyne" panose="02040603050506020204" pitchFamily="18" charset="0"/>
                </a:rPr>
                <a:t>Học</a:t>
              </a:r>
              <a:r>
                <a:rPr lang="en-US" sz="4000" b="1" dirty="0" smtClean="0">
                  <a:ln>
                    <a:solidFill>
                      <a:srgbClr val="FF0000"/>
                    </a:solidFill>
                  </a:ln>
                  <a:solidFill>
                    <a:schemeClr val="bg1"/>
                  </a:solidFill>
                  <a:latin typeface="UTM Androgyne" panose="02040603050506020204" pitchFamily="18" charset="0"/>
                </a:rPr>
                <a:t> </a:t>
              </a:r>
              <a:r>
                <a:rPr lang="en-US" sz="4000" b="1" dirty="0" err="1" smtClean="0">
                  <a:ln>
                    <a:solidFill>
                      <a:srgbClr val="FF0000"/>
                    </a:solidFill>
                  </a:ln>
                  <a:solidFill>
                    <a:schemeClr val="bg1"/>
                  </a:solidFill>
                  <a:latin typeface="UTM Androgyne" panose="02040603050506020204" pitchFamily="18" charset="0"/>
                </a:rPr>
                <a:t>thuộc</a:t>
              </a:r>
              <a:r>
                <a:rPr lang="en-US" sz="4000" b="1" dirty="0" smtClean="0">
                  <a:ln>
                    <a:solidFill>
                      <a:srgbClr val="FF0000"/>
                    </a:solidFill>
                  </a:ln>
                  <a:solidFill>
                    <a:schemeClr val="bg1"/>
                  </a:solidFill>
                  <a:latin typeface="UTM Androgyne" panose="02040603050506020204" pitchFamily="18" charset="0"/>
                </a:rPr>
                <a:t> </a:t>
              </a:r>
              <a:r>
                <a:rPr lang="en-US" sz="4000" b="1" dirty="0" err="1" smtClean="0">
                  <a:ln>
                    <a:solidFill>
                      <a:srgbClr val="FF0000"/>
                    </a:solidFill>
                  </a:ln>
                  <a:solidFill>
                    <a:schemeClr val="bg1"/>
                  </a:solidFill>
                  <a:latin typeface="UTM Androgyne" panose="02040603050506020204" pitchFamily="18" charset="0"/>
                </a:rPr>
                <a:t>lòng</a:t>
              </a:r>
              <a:r>
                <a:rPr lang="en-US" sz="4000" b="1" dirty="0" smtClean="0">
                  <a:ln>
                    <a:solidFill>
                      <a:srgbClr val="FF0000"/>
                    </a:solidFill>
                  </a:ln>
                  <a:solidFill>
                    <a:schemeClr val="bg1"/>
                  </a:solidFill>
                  <a:latin typeface="UTM Androgyne" panose="02040603050506020204" pitchFamily="18" charset="0"/>
                </a:rPr>
                <a:t> 3 </a:t>
              </a:r>
              <a:r>
                <a:rPr lang="en-US" sz="4000" b="1" dirty="0" err="1" smtClean="0">
                  <a:ln>
                    <a:solidFill>
                      <a:srgbClr val="FF0000"/>
                    </a:solidFill>
                  </a:ln>
                  <a:solidFill>
                    <a:schemeClr val="bg1"/>
                  </a:solidFill>
                  <a:latin typeface="UTM Androgyne" panose="02040603050506020204" pitchFamily="18" charset="0"/>
                </a:rPr>
                <a:t>khổ</a:t>
              </a:r>
              <a:r>
                <a:rPr lang="en-US" sz="4000" b="1" dirty="0" smtClean="0">
                  <a:ln>
                    <a:solidFill>
                      <a:srgbClr val="FF0000"/>
                    </a:solidFill>
                  </a:ln>
                  <a:solidFill>
                    <a:schemeClr val="bg1"/>
                  </a:solidFill>
                  <a:latin typeface="UTM Androgyne" panose="02040603050506020204" pitchFamily="18" charset="0"/>
                </a:rPr>
                <a:t> </a:t>
              </a:r>
              <a:r>
                <a:rPr lang="en-US" sz="4000" b="1" dirty="0" err="1" smtClean="0">
                  <a:ln>
                    <a:solidFill>
                      <a:srgbClr val="FF0000"/>
                    </a:solidFill>
                  </a:ln>
                  <a:solidFill>
                    <a:schemeClr val="bg1"/>
                  </a:solidFill>
                  <a:latin typeface="UTM Androgyne" panose="02040603050506020204" pitchFamily="18" charset="0"/>
                </a:rPr>
                <a:t>thơ</a:t>
              </a:r>
              <a:r>
                <a:rPr lang="en-US" sz="4000" b="1" dirty="0" smtClean="0">
                  <a:ln>
                    <a:solidFill>
                      <a:srgbClr val="FF0000"/>
                    </a:solidFill>
                  </a:ln>
                  <a:solidFill>
                    <a:schemeClr val="bg1"/>
                  </a:solidFill>
                  <a:latin typeface="UTM Androgyne" panose="02040603050506020204" pitchFamily="18" charset="0"/>
                </a:rPr>
                <a:t> </a:t>
              </a:r>
              <a:r>
                <a:rPr lang="en-US" sz="4000" b="1" dirty="0" err="1" smtClean="0">
                  <a:ln>
                    <a:solidFill>
                      <a:srgbClr val="FF0000"/>
                    </a:solidFill>
                  </a:ln>
                  <a:solidFill>
                    <a:schemeClr val="bg1"/>
                  </a:solidFill>
                  <a:latin typeface="UTM Androgyne" panose="02040603050506020204" pitchFamily="18" charset="0"/>
                </a:rPr>
                <a:t>em</a:t>
              </a:r>
              <a:r>
                <a:rPr lang="en-US" sz="4000" b="1" dirty="0" smtClean="0">
                  <a:ln>
                    <a:solidFill>
                      <a:srgbClr val="FF0000"/>
                    </a:solidFill>
                  </a:ln>
                  <a:solidFill>
                    <a:schemeClr val="bg1"/>
                  </a:solidFill>
                  <a:latin typeface="UTM Androgyne" panose="02040603050506020204" pitchFamily="18" charset="0"/>
                </a:rPr>
                <a:t> </a:t>
              </a:r>
              <a:r>
                <a:rPr lang="en-US" sz="4000" b="1" dirty="0" err="1" smtClean="0">
                  <a:ln>
                    <a:solidFill>
                      <a:srgbClr val="FF0000"/>
                    </a:solidFill>
                  </a:ln>
                  <a:solidFill>
                    <a:schemeClr val="bg1"/>
                  </a:solidFill>
                  <a:latin typeface="UTM Androgyne" panose="02040603050506020204" pitchFamily="18" charset="0"/>
                </a:rPr>
                <a:t>thích</a:t>
              </a:r>
              <a:endParaRPr lang="en-US" sz="4000" b="1" dirty="0">
                <a:ln>
                  <a:solidFill>
                    <a:srgbClr val="FF0000"/>
                  </a:solidFill>
                </a:ln>
                <a:solidFill>
                  <a:schemeClr val="bg1"/>
                </a:solidFill>
                <a:latin typeface="UTM Androgyne" panose="02040603050506020204" pitchFamily="18" charset="0"/>
              </a:endParaRPr>
            </a:p>
          </p:txBody>
        </p:sp>
      </p:grpSp>
    </p:spTree>
    <p:extLst>
      <p:ext uri="{BB962C8B-B14F-4D97-AF65-F5344CB8AC3E}">
        <p14:creationId xmlns:p14="http://schemas.microsoft.com/office/powerpoint/2010/main" val="55025442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500" fill="hold"/>
                                        <p:tgtEl>
                                          <p:spTgt spid="12"/>
                                        </p:tgtEl>
                                        <p:attrNameLst>
                                          <p:attrName>ppt_x</p:attrName>
                                        </p:attrNameLst>
                                      </p:cBhvr>
                                      <p:tavLst>
                                        <p:tav tm="0">
                                          <p:val>
                                            <p:strVal val="1+#ppt_w/2"/>
                                          </p:val>
                                        </p:tav>
                                        <p:tav tm="100000">
                                          <p:val>
                                            <p:strVal val="#ppt_x"/>
                                          </p:val>
                                        </p:tav>
                                      </p:tavLst>
                                    </p:anim>
                                    <p:anim calcmode="lin" valueType="num">
                                      <p:cBhvr additive="base">
                                        <p:cTn id="8" dur="1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 y="-1"/>
            <a:ext cx="12192001" cy="6866257"/>
          </a:xfrm>
        </p:spPr>
      </p:pic>
      <p:pic>
        <p:nvPicPr>
          <p:cNvPr id="12" name="图片 1">
            <a:extLst>
              <a:ext uri="{FF2B5EF4-FFF2-40B4-BE49-F238E27FC236}">
                <a16:creationId xmlns:a16="http://schemas.microsoft.com/office/drawing/2014/main" id="{7280E5AD-689F-4A81-B8CC-0F3254DED317}"/>
              </a:ext>
            </a:extLst>
          </p:cNvPr>
          <p:cNvPicPr>
            <a:picLocks noChangeAspect="1"/>
          </p:cNvPicPr>
          <p:nvPr/>
        </p:nvPicPr>
        <p:blipFill>
          <a:blip r:embed="rId3"/>
          <a:stretch>
            <a:fillRect/>
          </a:stretch>
        </p:blipFill>
        <p:spPr>
          <a:xfrm>
            <a:off x="3640481" y="1760464"/>
            <a:ext cx="7240879" cy="5240811"/>
          </a:xfrm>
          <a:prstGeom prst="rect">
            <a:avLst/>
          </a:prstGeom>
        </p:spPr>
      </p:pic>
      <p:grpSp>
        <p:nvGrpSpPr>
          <p:cNvPr id="5" name="组合 226">
            <a:extLst>
              <a:ext uri="{FF2B5EF4-FFF2-40B4-BE49-F238E27FC236}">
                <a16:creationId xmlns:a16="http://schemas.microsoft.com/office/drawing/2014/main" id="{DE344525-32B5-844A-937B-23C6AFFF8424}"/>
              </a:ext>
            </a:extLst>
          </p:cNvPr>
          <p:cNvGrpSpPr/>
          <p:nvPr/>
        </p:nvGrpSpPr>
        <p:grpSpPr>
          <a:xfrm>
            <a:off x="808435" y="1249927"/>
            <a:ext cx="3332491" cy="2034628"/>
            <a:chOff x="8726219" y="-661205"/>
            <a:chExt cx="2154936" cy="1322409"/>
          </a:xfrm>
        </p:grpSpPr>
        <p:sp>
          <p:nvSpPr>
            <p:cNvPr id="6" name="任意多边形 227">
              <a:extLst>
                <a:ext uri="{FF2B5EF4-FFF2-40B4-BE49-F238E27FC236}">
                  <a16:creationId xmlns:a16="http://schemas.microsoft.com/office/drawing/2014/main" id="{230A8DB0-3826-457C-51D2-BBD19FC8D13F}"/>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7" name="任意多边形 228">
              <a:extLst>
                <a:ext uri="{FF2B5EF4-FFF2-40B4-BE49-F238E27FC236}">
                  <a16:creationId xmlns:a16="http://schemas.microsoft.com/office/drawing/2014/main" id="{51F68022-8E3C-84C1-60AA-91455134D388}"/>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9" name="TextBox 8"/>
          <p:cNvSpPr txBox="1"/>
          <p:nvPr/>
        </p:nvSpPr>
        <p:spPr>
          <a:xfrm>
            <a:off x="1410789" y="1854926"/>
            <a:ext cx="2351315" cy="1107996"/>
          </a:xfrm>
          <a:prstGeom prst="rect">
            <a:avLst/>
          </a:prstGeom>
          <a:noFill/>
        </p:spPr>
        <p:txBody>
          <a:bodyPr wrap="square" rtlCol="0">
            <a:spAutoFit/>
          </a:bodyPr>
          <a:lstStyle/>
          <a:p>
            <a:r>
              <a:rPr lang="en-US" sz="6600" dirty="0" err="1" smtClean="0">
                <a:solidFill>
                  <a:srgbClr val="E53B8C"/>
                </a:solidFill>
                <a:latin typeface="UTM Guanine" panose="02040603050506020204" pitchFamily="18" charset="0"/>
              </a:rPr>
              <a:t>Viết</a:t>
            </a:r>
            <a:r>
              <a:rPr lang="en-US" sz="6600" dirty="0" smtClean="0">
                <a:solidFill>
                  <a:srgbClr val="E53B8C"/>
                </a:solidFill>
                <a:latin typeface="UTM Guanine" panose="02040603050506020204" pitchFamily="18" charset="0"/>
              </a:rPr>
              <a:t> </a:t>
            </a:r>
            <a:endParaRPr lang="en-US" sz="6600" dirty="0">
              <a:solidFill>
                <a:srgbClr val="E53B8C"/>
              </a:solidFill>
              <a:latin typeface="UTM Guanine" panose="02040603050506020204" pitchFamily="18" charset="0"/>
            </a:endParaRPr>
          </a:p>
        </p:txBody>
      </p:sp>
      <p:sp>
        <p:nvSpPr>
          <p:cNvPr id="10" name="TextBox 9"/>
          <p:cNvSpPr txBox="1"/>
          <p:nvPr/>
        </p:nvSpPr>
        <p:spPr>
          <a:xfrm>
            <a:off x="3866606" y="3265714"/>
            <a:ext cx="7014754" cy="1015663"/>
          </a:xfrm>
          <a:prstGeom prst="rect">
            <a:avLst/>
          </a:prstGeom>
          <a:noFill/>
        </p:spPr>
        <p:txBody>
          <a:bodyPr wrap="square" rtlCol="0">
            <a:spAutoFit/>
          </a:bodyPr>
          <a:lstStyle/>
          <a:p>
            <a:r>
              <a:rPr lang="en-US" sz="6000" smtClean="0">
                <a:solidFill>
                  <a:srgbClr val="00B0F0"/>
                </a:solidFill>
                <a:latin typeface="SVN-Gretoon" panose="02040603050506020204" pitchFamily="18" charset="0"/>
              </a:rPr>
              <a:t>ÔN CHỮ HOA </a:t>
            </a:r>
            <a:endParaRPr lang="en-US" sz="6000">
              <a:solidFill>
                <a:srgbClr val="00B0F0"/>
              </a:solidFill>
              <a:latin typeface="SVN-Gretoon" panose="02040603050506020204" pitchFamily="18" charset="0"/>
            </a:endParaRPr>
          </a:p>
        </p:txBody>
      </p:sp>
      <p:sp>
        <p:nvSpPr>
          <p:cNvPr id="11" name="TextBox 10"/>
          <p:cNvSpPr txBox="1"/>
          <p:nvPr/>
        </p:nvSpPr>
        <p:spPr>
          <a:xfrm>
            <a:off x="4402183" y="4604822"/>
            <a:ext cx="5238206" cy="1323439"/>
          </a:xfrm>
          <a:prstGeom prst="rect">
            <a:avLst/>
          </a:prstGeom>
          <a:noFill/>
        </p:spPr>
        <p:txBody>
          <a:bodyPr wrap="square" rtlCol="0">
            <a:spAutoFit/>
          </a:bodyPr>
          <a:lstStyle/>
          <a:p>
            <a:r>
              <a:rPr lang="en-US" sz="8000" b="1" smtClean="0">
                <a:solidFill>
                  <a:srgbClr val="002060"/>
                </a:solidFill>
                <a:latin typeface="HP001 5 hàng" panose="020B0603050302020204" pitchFamily="34" charset="0"/>
              </a:rPr>
              <a:t>A, Ă, Â</a:t>
            </a:r>
            <a:endParaRPr lang="en-US" sz="8000" b="1">
              <a:solidFill>
                <a:srgbClr val="002060"/>
              </a:solidFill>
              <a:latin typeface="HP001 5 hàng" panose="020B0603050302020204" pitchFamily="34" charset="0"/>
            </a:endParaRPr>
          </a:p>
        </p:txBody>
      </p:sp>
      <p:pic>
        <p:nvPicPr>
          <p:cNvPr id="13" name="Picture 12" descr="Logo, company name&#10;&#10;Description automatically generated">
            <a:extLst>
              <a:ext uri="{FF2B5EF4-FFF2-40B4-BE49-F238E27FC236}">
                <a16:creationId xmlns:a16="http://schemas.microsoft.com/office/drawing/2014/main" id="{FD61665E-631F-253B-E1E4-53DD4C2EF4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66526" y="-68139"/>
            <a:ext cx="1125474" cy="1125474"/>
          </a:xfrm>
          <a:prstGeom prst="rect">
            <a:avLst/>
          </a:prstGeom>
        </p:spPr>
      </p:pic>
      <p:sp>
        <p:nvSpPr>
          <p:cNvPr id="14" name="TextBox 13">
            <a:extLst>
              <a:ext uri="{FF2B5EF4-FFF2-40B4-BE49-F238E27FC236}">
                <a16:creationId xmlns:a16="http://schemas.microsoft.com/office/drawing/2014/main" id="{5878BEB7-E985-5EF7-135B-A6C05B567D10}"/>
              </a:ext>
            </a:extLst>
          </p:cNvPr>
          <p:cNvSpPr txBox="1"/>
          <p:nvPr/>
        </p:nvSpPr>
        <p:spPr>
          <a:xfrm>
            <a:off x="879526" y="4772626"/>
            <a:ext cx="4159250" cy="477054"/>
          </a:xfrm>
          <a:prstGeom prst="rect">
            <a:avLst/>
          </a:prstGeom>
          <a:noFill/>
        </p:spPr>
        <p:txBody>
          <a:bodyPr wrap="square">
            <a:spAutoFit/>
          </a:bodyPr>
          <a:lstStyle/>
          <a:p>
            <a:pPr lvl="0" algn="ctr"/>
            <a:r>
              <a:rPr lang="en-US" altLang="zh-CN" sz="2500">
                <a:solidFill>
                  <a:schemeClr val="accent6">
                    <a:lumMod val="50000"/>
                  </a:schemeClr>
                </a:solidFill>
                <a:latin typeface="UTM Novido" panose="02040603050506020204" pitchFamily="18" charset="0"/>
                <a:ea typeface="字魂27号-布丁体" panose="00000505000000000000" pitchFamily="2" charset="-122"/>
              </a:rPr>
              <a:t>Măng Non</a:t>
            </a:r>
            <a:endParaRPr lang="zh-CN" altLang="en-US" sz="2500" dirty="0">
              <a:solidFill>
                <a:schemeClr val="accent6">
                  <a:lumMod val="50000"/>
                </a:schemeClr>
              </a:solidFill>
              <a:latin typeface="UTM Novido" panose="02040603050506020204" pitchFamily="18" charset="0"/>
              <a:ea typeface="字魂27号-布丁体" panose="00000505000000000000" pitchFamily="2" charset="-122"/>
            </a:endParaRPr>
          </a:p>
        </p:txBody>
      </p:sp>
      <p:pic>
        <p:nvPicPr>
          <p:cNvPr id="15" name="Picture 14" descr="A picture containing watch, green&#10;&#10;Description automatically generated">
            <a:extLst>
              <a:ext uri="{FF2B5EF4-FFF2-40B4-BE49-F238E27FC236}">
                <a16:creationId xmlns:a16="http://schemas.microsoft.com/office/drawing/2014/main" id="{97AEEBF5-4EA8-13F2-476A-F1EF172821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3744" y="3876433"/>
            <a:ext cx="950815" cy="1008872"/>
          </a:xfrm>
          <a:prstGeom prst="rect">
            <a:avLst/>
          </a:prstGeom>
        </p:spPr>
      </p:pic>
      <p:pic>
        <p:nvPicPr>
          <p:cNvPr id="16" name="Picture 15" descr="A child reading a book&#10;&#10;Description automatically generated with low confidence">
            <a:extLst>
              <a:ext uri="{FF2B5EF4-FFF2-40B4-BE49-F238E27FC236}">
                <a16:creationId xmlns:a16="http://schemas.microsoft.com/office/drawing/2014/main" id="{BFDBF3DF-9501-4982-8201-9738EE999A3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9238" y="3691250"/>
            <a:ext cx="3520053" cy="3520053"/>
          </a:xfrm>
          <a:prstGeom prst="rect">
            <a:avLst/>
          </a:prstGeom>
        </p:spPr>
      </p:pic>
    </p:spTree>
    <p:extLst>
      <p:ext uri="{BB962C8B-B14F-4D97-AF65-F5344CB8AC3E}">
        <p14:creationId xmlns:p14="http://schemas.microsoft.com/office/powerpoint/2010/main" val="196026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par>
                                <p:cTn id="17" presetID="16" presetClass="entr" presetSubtype="21"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4" cstate="print">
            <a:extLst>
              <a:ext uri="{28A0092B-C50C-407E-A947-70E740481C1C}">
                <a14:useLocalDpi xmlns:a14="http://schemas.microsoft.com/office/drawing/2010/main" val="0"/>
              </a:ext>
            </a:extLst>
          </a:blip>
          <a:stretch>
            <a:fillRect/>
          </a:stretch>
        </p:blipFill>
        <p:spPr>
          <a:xfrm>
            <a:off x="-1" y="-1"/>
            <a:ext cx="12192001" cy="6866257"/>
          </a:xfrm>
        </p:spPr>
      </p:pic>
      <p:sp>
        <p:nvSpPr>
          <p:cNvPr id="10" name="TextBox 9"/>
          <p:cNvSpPr txBox="1"/>
          <p:nvPr/>
        </p:nvSpPr>
        <p:spPr>
          <a:xfrm>
            <a:off x="3805025" y="494598"/>
            <a:ext cx="8961499" cy="923330"/>
          </a:xfrm>
          <a:prstGeom prst="rect">
            <a:avLst/>
          </a:prstGeom>
          <a:noFill/>
        </p:spPr>
        <p:txBody>
          <a:bodyPr wrap="square" rtlCol="0">
            <a:spAutoFit/>
          </a:bodyPr>
          <a:lstStyle/>
          <a:p>
            <a:r>
              <a:rPr lang="en-US" sz="5400" dirty="0" err="1" smtClean="0">
                <a:solidFill>
                  <a:schemeClr val="tx1">
                    <a:lumMod val="75000"/>
                    <a:lumOff val="25000"/>
                  </a:schemeClr>
                </a:solidFill>
              </a:rPr>
              <a:t>Hãy</a:t>
            </a:r>
            <a:r>
              <a:rPr lang="en-US" sz="5400" dirty="0" smtClean="0">
                <a:solidFill>
                  <a:schemeClr val="tx1">
                    <a:lumMod val="75000"/>
                    <a:lumOff val="25000"/>
                  </a:schemeClr>
                </a:solidFill>
              </a:rPr>
              <a:t> </a:t>
            </a:r>
            <a:r>
              <a:rPr lang="en-US" sz="5400" dirty="0" err="1" smtClean="0">
                <a:solidFill>
                  <a:schemeClr val="tx1">
                    <a:lumMod val="75000"/>
                    <a:lumOff val="25000"/>
                  </a:schemeClr>
                </a:solidFill>
              </a:rPr>
              <a:t>quan</a:t>
            </a:r>
            <a:r>
              <a:rPr lang="en-US" sz="5400" dirty="0" smtClean="0">
                <a:solidFill>
                  <a:schemeClr val="tx1">
                    <a:lumMod val="75000"/>
                    <a:lumOff val="25000"/>
                  </a:schemeClr>
                </a:solidFill>
              </a:rPr>
              <a:t> </a:t>
            </a:r>
            <a:r>
              <a:rPr lang="en-US" sz="5400" dirty="0" err="1" smtClean="0">
                <a:solidFill>
                  <a:schemeClr val="tx1">
                    <a:lumMod val="75000"/>
                    <a:lumOff val="25000"/>
                  </a:schemeClr>
                </a:solidFill>
              </a:rPr>
              <a:t>sát</a:t>
            </a:r>
            <a:r>
              <a:rPr lang="en-US" sz="5400" dirty="0" smtClean="0">
                <a:solidFill>
                  <a:schemeClr val="tx1">
                    <a:lumMod val="75000"/>
                    <a:lumOff val="25000"/>
                  </a:schemeClr>
                </a:solidFill>
              </a:rPr>
              <a:t> video </a:t>
            </a:r>
            <a:r>
              <a:rPr lang="en-US" sz="5400" dirty="0" err="1" smtClean="0">
                <a:solidFill>
                  <a:schemeClr val="tx1">
                    <a:lumMod val="75000"/>
                    <a:lumOff val="25000"/>
                  </a:schemeClr>
                </a:solidFill>
              </a:rPr>
              <a:t>sau</a:t>
            </a:r>
            <a:r>
              <a:rPr lang="en-US" sz="5400" dirty="0" smtClean="0">
                <a:solidFill>
                  <a:schemeClr val="tx1">
                    <a:lumMod val="75000"/>
                    <a:lumOff val="25000"/>
                  </a:schemeClr>
                </a:solidFill>
              </a:rPr>
              <a:t>:</a:t>
            </a:r>
            <a:endParaRPr lang="en-US" sz="5400" dirty="0">
              <a:solidFill>
                <a:schemeClr val="tx1">
                  <a:lumMod val="75000"/>
                  <a:lumOff val="25000"/>
                </a:schemeClr>
              </a:solidFill>
            </a:endParaRPr>
          </a:p>
        </p:txBody>
      </p:sp>
      <p:sp>
        <p:nvSpPr>
          <p:cNvPr id="14" name="TextBox 13">
            <a:extLst>
              <a:ext uri="{FF2B5EF4-FFF2-40B4-BE49-F238E27FC236}">
                <a16:creationId xmlns:a16="http://schemas.microsoft.com/office/drawing/2014/main" id="{5878BEB7-E985-5EF7-135B-A6C05B567D10}"/>
              </a:ext>
            </a:extLst>
          </p:cNvPr>
          <p:cNvSpPr txBox="1"/>
          <p:nvPr/>
        </p:nvSpPr>
        <p:spPr>
          <a:xfrm>
            <a:off x="879526" y="4772626"/>
            <a:ext cx="4159250" cy="477054"/>
          </a:xfrm>
          <a:prstGeom prst="rect">
            <a:avLst/>
          </a:prstGeom>
          <a:noFill/>
        </p:spPr>
        <p:txBody>
          <a:bodyPr wrap="square">
            <a:spAutoFit/>
          </a:bodyPr>
          <a:lstStyle/>
          <a:p>
            <a:pPr lvl="0" algn="ctr"/>
            <a:r>
              <a:rPr lang="en-US" altLang="zh-CN" sz="2500" dirty="0" err="1">
                <a:solidFill>
                  <a:schemeClr val="accent6">
                    <a:lumMod val="50000"/>
                  </a:schemeClr>
                </a:solidFill>
                <a:latin typeface="UTM Novido" panose="02040603050506020204" pitchFamily="18" charset="0"/>
                <a:ea typeface="字魂27号-布丁体" panose="00000505000000000000" pitchFamily="2" charset="-122"/>
              </a:rPr>
              <a:t>Măng</a:t>
            </a:r>
            <a:r>
              <a:rPr lang="en-US" altLang="zh-CN" sz="2500" dirty="0">
                <a:solidFill>
                  <a:schemeClr val="accent6">
                    <a:lumMod val="50000"/>
                  </a:schemeClr>
                </a:solidFill>
                <a:latin typeface="UTM Novido" panose="02040603050506020204" pitchFamily="18" charset="0"/>
                <a:ea typeface="字魂27号-布丁体" panose="00000505000000000000" pitchFamily="2" charset="-122"/>
              </a:rPr>
              <a:t> Non</a:t>
            </a:r>
            <a:endParaRPr lang="zh-CN" altLang="en-US" sz="2500" dirty="0">
              <a:solidFill>
                <a:schemeClr val="accent6">
                  <a:lumMod val="50000"/>
                </a:schemeClr>
              </a:solidFill>
              <a:latin typeface="UTM Novido" panose="02040603050506020204" pitchFamily="18" charset="0"/>
              <a:ea typeface="字魂27号-布丁体" panose="00000505000000000000" pitchFamily="2" charset="-122"/>
            </a:endParaRPr>
          </a:p>
        </p:txBody>
      </p:sp>
      <p:pic>
        <p:nvPicPr>
          <p:cNvPr id="15" name="Picture 14" descr="A picture containing watch, green&#10;&#10;Description automatically generated">
            <a:extLst>
              <a:ext uri="{FF2B5EF4-FFF2-40B4-BE49-F238E27FC236}">
                <a16:creationId xmlns:a16="http://schemas.microsoft.com/office/drawing/2014/main" id="{97AEEBF5-4EA8-13F2-476A-F1EF172821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3744" y="3876433"/>
            <a:ext cx="950815" cy="1008872"/>
          </a:xfrm>
          <a:prstGeom prst="rect">
            <a:avLst/>
          </a:prstGeom>
        </p:spPr>
      </p:pic>
      <p:pic>
        <p:nvPicPr>
          <p:cNvPr id="16" name="Picture 15" descr="A child reading a book&#10;&#10;Description automatically generated with low confidence">
            <a:extLst>
              <a:ext uri="{FF2B5EF4-FFF2-40B4-BE49-F238E27FC236}">
                <a16:creationId xmlns:a16="http://schemas.microsoft.com/office/drawing/2014/main" id="{BFDBF3DF-9501-4982-8201-9738EE999A3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9238" y="3691250"/>
            <a:ext cx="3520053" cy="3520053"/>
          </a:xfrm>
          <a:prstGeom prst="rect">
            <a:avLst/>
          </a:prstGeom>
        </p:spPr>
      </p:pic>
      <p:pic>
        <p:nvPicPr>
          <p:cNvPr id="17" name="y2meta.com - Tập viết chữ hoa A,Ă,Â">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914853" y="1647634"/>
            <a:ext cx="6474851" cy="48561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29888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video>
              <p:cMediaNode vol="80000">
                <p:cTn id="13" fill="hold" display="0">
                  <p:stCondLst>
                    <p:cond delay="indefinite"/>
                  </p:stCondLst>
                </p:cTn>
                <p:tgtEl>
                  <p:spTgt spid="17"/>
                </p:tgtEl>
              </p:cMediaNode>
            </p:video>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Freeform: Shape 49">
            <a:extLst>
              <a:ext uri="{FF2B5EF4-FFF2-40B4-BE49-F238E27FC236}">
                <a16:creationId xmlns:a16="http://schemas.microsoft.com/office/drawing/2014/main" id="{8876CCDB-58AA-4536-9D38-D0E6638F0CA5}"/>
              </a:ext>
            </a:extLst>
          </p:cNvPr>
          <p:cNvSpPr/>
          <p:nvPr/>
        </p:nvSpPr>
        <p:spPr>
          <a:xfrm>
            <a:off x="3044918" y="203330"/>
            <a:ext cx="5307512" cy="1038616"/>
          </a:xfrm>
          <a:custGeom>
            <a:avLst/>
            <a:gdLst>
              <a:gd name="connsiteX0" fmla="*/ 943429 w 10653486"/>
              <a:gd name="connsiteY0" fmla="*/ 0 h 2888343"/>
              <a:gd name="connsiteX1" fmla="*/ 725714 w 10653486"/>
              <a:gd name="connsiteY1" fmla="*/ 174171 h 2888343"/>
              <a:gd name="connsiteX2" fmla="*/ 551543 w 10653486"/>
              <a:gd name="connsiteY2" fmla="*/ 261257 h 2888343"/>
              <a:gd name="connsiteX3" fmla="*/ 377372 w 10653486"/>
              <a:gd name="connsiteY3" fmla="*/ 275771 h 2888343"/>
              <a:gd name="connsiteX4" fmla="*/ 72572 w 10653486"/>
              <a:gd name="connsiteY4" fmla="*/ 304800 h 2888343"/>
              <a:gd name="connsiteX5" fmla="*/ 0 w 10653486"/>
              <a:gd name="connsiteY5" fmla="*/ 304800 h 2888343"/>
              <a:gd name="connsiteX6" fmla="*/ 43543 w 10653486"/>
              <a:gd name="connsiteY6" fmla="*/ 2569028 h 2888343"/>
              <a:gd name="connsiteX7" fmla="*/ 319314 w 10653486"/>
              <a:gd name="connsiteY7" fmla="*/ 2583543 h 2888343"/>
              <a:gd name="connsiteX8" fmla="*/ 638629 w 10653486"/>
              <a:gd name="connsiteY8" fmla="*/ 2670628 h 2888343"/>
              <a:gd name="connsiteX9" fmla="*/ 841829 w 10653486"/>
              <a:gd name="connsiteY9" fmla="*/ 2801257 h 2888343"/>
              <a:gd name="connsiteX10" fmla="*/ 928914 w 10653486"/>
              <a:gd name="connsiteY10" fmla="*/ 2888343 h 2888343"/>
              <a:gd name="connsiteX11" fmla="*/ 9739086 w 10653486"/>
              <a:gd name="connsiteY11" fmla="*/ 2830286 h 2888343"/>
              <a:gd name="connsiteX12" fmla="*/ 10145486 w 10653486"/>
              <a:gd name="connsiteY12" fmla="*/ 2583543 h 2888343"/>
              <a:gd name="connsiteX13" fmla="*/ 10653486 w 10653486"/>
              <a:gd name="connsiteY13" fmla="*/ 2525486 h 2888343"/>
              <a:gd name="connsiteX14" fmla="*/ 10609943 w 10653486"/>
              <a:gd name="connsiteY14" fmla="*/ 290286 h 2888343"/>
              <a:gd name="connsiteX15" fmla="*/ 10087429 w 10653486"/>
              <a:gd name="connsiteY15" fmla="*/ 203200 h 2888343"/>
              <a:gd name="connsiteX16" fmla="*/ 9811657 w 10653486"/>
              <a:gd name="connsiteY16" fmla="*/ 14514 h 2888343"/>
              <a:gd name="connsiteX17" fmla="*/ 943429 w 10653486"/>
              <a:gd name="connsiteY17" fmla="*/ 0 h 288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53486" h="2888343">
                <a:moveTo>
                  <a:pt x="943429" y="0"/>
                </a:moveTo>
                <a:lnTo>
                  <a:pt x="725714" y="174171"/>
                </a:lnTo>
                <a:lnTo>
                  <a:pt x="551543" y="261257"/>
                </a:lnTo>
                <a:lnTo>
                  <a:pt x="377372" y="275771"/>
                </a:lnTo>
                <a:lnTo>
                  <a:pt x="72572" y="304800"/>
                </a:lnTo>
                <a:lnTo>
                  <a:pt x="0" y="304800"/>
                </a:lnTo>
                <a:lnTo>
                  <a:pt x="43543" y="2569028"/>
                </a:lnTo>
                <a:lnTo>
                  <a:pt x="319314" y="2583543"/>
                </a:lnTo>
                <a:lnTo>
                  <a:pt x="638629" y="2670628"/>
                </a:lnTo>
                <a:lnTo>
                  <a:pt x="841829" y="2801257"/>
                </a:lnTo>
                <a:lnTo>
                  <a:pt x="928914" y="2888343"/>
                </a:lnTo>
                <a:lnTo>
                  <a:pt x="9739086" y="2830286"/>
                </a:lnTo>
                <a:lnTo>
                  <a:pt x="10145486" y="2583543"/>
                </a:lnTo>
                <a:lnTo>
                  <a:pt x="10653486" y="2525486"/>
                </a:lnTo>
                <a:lnTo>
                  <a:pt x="10609943" y="290286"/>
                </a:lnTo>
                <a:lnTo>
                  <a:pt x="10087429" y="203200"/>
                </a:lnTo>
                <a:lnTo>
                  <a:pt x="9811657" y="14514"/>
                </a:lnTo>
                <a:lnTo>
                  <a:pt x="943429" y="0"/>
                </a:lnTo>
                <a:close/>
              </a:path>
            </a:pathLst>
          </a:custGeom>
          <a:ln w="63500" cmpd="thinThick">
            <a:solidFill>
              <a:srgbClr val="16858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TextBox 3"/>
          <p:cNvSpPr txBox="1"/>
          <p:nvPr/>
        </p:nvSpPr>
        <p:spPr>
          <a:xfrm>
            <a:off x="3671246" y="406926"/>
            <a:ext cx="4462818" cy="707886"/>
          </a:xfrm>
          <a:prstGeom prst="rect">
            <a:avLst/>
          </a:prstGeom>
          <a:noFill/>
        </p:spPr>
        <p:txBody>
          <a:bodyPr wrap="square" rtlCol="0">
            <a:spAutoFit/>
          </a:bodyPr>
          <a:lstStyle/>
          <a:p>
            <a:r>
              <a:rPr lang="en-US" sz="4000" b="1" smtClean="0">
                <a:solidFill>
                  <a:schemeClr val="accent5">
                    <a:lumMod val="75000"/>
                  </a:schemeClr>
                </a:solidFill>
                <a:latin typeface="UTM Avo" panose="02040603050506020204" pitchFamily="18" charset="0"/>
              </a:rPr>
              <a:t>VIẾT ỨNG DỤNG</a:t>
            </a:r>
            <a:endParaRPr lang="en-US" sz="4000" b="1">
              <a:solidFill>
                <a:schemeClr val="accent5">
                  <a:lumMod val="75000"/>
                </a:schemeClr>
              </a:solidFill>
              <a:latin typeface="UTM Avo" panose="02040603050506020204" pitchFamily="18" charset="0"/>
            </a:endParaRPr>
          </a:p>
        </p:txBody>
      </p:sp>
      <p:grpSp>
        <p:nvGrpSpPr>
          <p:cNvPr id="6" name="Group 18"/>
          <p:cNvGrpSpPr>
            <a:grpSpLocks/>
          </p:cNvGrpSpPr>
          <p:nvPr/>
        </p:nvGrpSpPr>
        <p:grpSpPr bwMode="auto">
          <a:xfrm>
            <a:off x="0" y="1419368"/>
            <a:ext cx="4394579" cy="864066"/>
            <a:chOff x="539552" y="1091903"/>
            <a:chExt cx="3707903" cy="650875"/>
          </a:xfrm>
        </p:grpSpPr>
        <p:sp>
          <p:nvSpPr>
            <p:cNvPr id="7" name="Trapezoid 8"/>
            <p:cNvSpPr/>
            <p:nvPr/>
          </p:nvSpPr>
          <p:spPr bwMode="auto">
            <a:xfrm rot="16200000">
              <a:off x="245080" y="1386375"/>
              <a:ext cx="650875" cy="61931"/>
            </a:xfrm>
            <a:prstGeom prst="trapezoid">
              <a:avLst>
                <a:gd name="adj" fmla="val 69837"/>
              </a:avLst>
            </a:prstGeom>
            <a:solidFill>
              <a:schemeClr val="accent3">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 name="Pentagon 9"/>
            <p:cNvSpPr/>
            <p:nvPr/>
          </p:nvSpPr>
          <p:spPr bwMode="auto">
            <a:xfrm>
              <a:off x="539552" y="1131590"/>
              <a:ext cx="3707903" cy="568325"/>
            </a:xfrm>
            <a:prstGeom prst="homePlate">
              <a:avLst>
                <a:gd name="adj" fmla="val 36274"/>
              </a:avLst>
            </a:prstGeom>
            <a:solidFill>
              <a:srgbClr val="FF7C6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9" name="TextBox 8"/>
          <p:cNvSpPr txBox="1"/>
          <p:nvPr/>
        </p:nvSpPr>
        <p:spPr>
          <a:xfrm>
            <a:off x="61914" y="1583851"/>
            <a:ext cx="4155244" cy="646331"/>
          </a:xfrm>
          <a:prstGeom prst="rect">
            <a:avLst/>
          </a:prstGeom>
          <a:noFill/>
        </p:spPr>
        <p:txBody>
          <a:bodyPr wrap="square" rtlCol="0">
            <a:spAutoFit/>
          </a:bodyPr>
          <a:lstStyle/>
          <a:p>
            <a:r>
              <a:rPr lang="en-US" sz="3600" b="1" smtClean="0">
                <a:solidFill>
                  <a:srgbClr val="002060"/>
                </a:solidFill>
                <a:latin typeface="UTM Avo" panose="02040603050506020204" pitchFamily="18" charset="0"/>
              </a:rPr>
              <a:t>1. Viết tên riêng</a:t>
            </a:r>
            <a:endParaRPr lang="en-US" sz="3600" b="1">
              <a:solidFill>
                <a:srgbClr val="002060"/>
              </a:solidFill>
              <a:latin typeface="UTM Avo" panose="02040603050506020204" pitchFamily="18" charset="0"/>
            </a:endParaRPr>
          </a:p>
        </p:txBody>
      </p:sp>
      <p:grpSp>
        <p:nvGrpSpPr>
          <p:cNvPr id="10" name="Group 9">
            <a:extLst>
              <a:ext uri="{FF2B5EF4-FFF2-40B4-BE49-F238E27FC236}">
                <a16:creationId xmlns:a16="http://schemas.microsoft.com/office/drawing/2014/main" id="{233F8E6D-9AC2-4331-A7C4-05CC848F23A0}"/>
              </a:ext>
            </a:extLst>
          </p:cNvPr>
          <p:cNvGrpSpPr/>
          <p:nvPr/>
        </p:nvGrpSpPr>
        <p:grpSpPr>
          <a:xfrm>
            <a:off x="2160244" y="2341849"/>
            <a:ext cx="8422620" cy="1183400"/>
            <a:chOff x="436484" y="2046598"/>
            <a:chExt cx="6316965" cy="887550"/>
          </a:xfrm>
        </p:grpSpPr>
        <p:pic>
          <p:nvPicPr>
            <p:cNvPr id="11" name="Picture 10">
              <a:extLst>
                <a:ext uri="{FF2B5EF4-FFF2-40B4-BE49-F238E27FC236}">
                  <a16:creationId xmlns:a16="http://schemas.microsoft.com/office/drawing/2014/main" id="{7D825A87-34B8-4C08-A6CD-491543AA1F38}"/>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Lst>
            </a:blip>
            <a:srcRect l="1" r="27106" b="84500"/>
            <a:stretch/>
          </p:blipFill>
          <p:spPr>
            <a:xfrm>
              <a:off x="436484" y="2046598"/>
              <a:ext cx="5985033" cy="887550"/>
            </a:xfrm>
            <a:prstGeom prst="rect">
              <a:avLst/>
            </a:prstGeom>
          </p:spPr>
        </p:pic>
        <p:sp>
          <p:nvSpPr>
            <p:cNvPr id="12" name="TextBox 11">
              <a:extLst>
                <a:ext uri="{FF2B5EF4-FFF2-40B4-BE49-F238E27FC236}">
                  <a16:creationId xmlns:a16="http://schemas.microsoft.com/office/drawing/2014/main" id="{B587FF6E-AB2B-43A3-AB65-0FC2F75F5A7E}"/>
                </a:ext>
              </a:extLst>
            </p:cNvPr>
            <p:cNvSpPr txBox="1"/>
            <p:nvPr/>
          </p:nvSpPr>
          <p:spPr>
            <a:xfrm>
              <a:off x="608557" y="2337149"/>
              <a:ext cx="6144892" cy="500089"/>
            </a:xfrm>
            <a:prstGeom prst="rect">
              <a:avLst/>
            </a:prstGeom>
            <a:noFill/>
          </p:spPr>
          <p:txBody>
            <a:bodyPr wrap="square">
              <a:spAutoFit/>
            </a:bodyPr>
            <a:lstStyle/>
            <a:p>
              <a:r>
                <a:rPr lang="en-US" sz="3733" b="1" smtClean="0">
                  <a:solidFill>
                    <a:srgbClr val="CC0099"/>
                  </a:solidFill>
                  <a:latin typeface="HP001 4 hàng" panose="020B0603050302020204" pitchFamily="34" charset="0"/>
                </a:rPr>
                <a:t>Đông Anh</a:t>
              </a:r>
              <a:endParaRPr lang="en-US" sz="3733" b="1" dirty="0">
                <a:solidFill>
                  <a:srgbClr val="CC0099"/>
                </a:solidFill>
                <a:latin typeface="HP001 4 hàng" panose="020B0603050302020204" pitchFamily="34" charset="0"/>
              </a:endParaRPr>
            </a:p>
          </p:txBody>
        </p:sp>
      </p:grpSp>
      <p:grpSp>
        <p:nvGrpSpPr>
          <p:cNvPr id="13" name="Group 18"/>
          <p:cNvGrpSpPr>
            <a:grpSpLocks/>
          </p:cNvGrpSpPr>
          <p:nvPr/>
        </p:nvGrpSpPr>
        <p:grpSpPr bwMode="auto">
          <a:xfrm>
            <a:off x="11486" y="3755211"/>
            <a:ext cx="4394579" cy="864066"/>
            <a:chOff x="539552" y="1091903"/>
            <a:chExt cx="3707903" cy="650875"/>
          </a:xfrm>
          <a:solidFill>
            <a:schemeClr val="accent4">
              <a:lumMod val="60000"/>
              <a:lumOff val="40000"/>
            </a:schemeClr>
          </a:solidFill>
        </p:grpSpPr>
        <p:sp>
          <p:nvSpPr>
            <p:cNvPr id="14" name="Trapezoid 8"/>
            <p:cNvSpPr/>
            <p:nvPr/>
          </p:nvSpPr>
          <p:spPr bwMode="auto">
            <a:xfrm rot="16200000">
              <a:off x="245080" y="1386375"/>
              <a:ext cx="650875" cy="61931"/>
            </a:xfrm>
            <a:prstGeom prst="trapezoid">
              <a:avLst>
                <a:gd name="adj" fmla="val 69837"/>
              </a:avLst>
            </a:prstGeom>
            <a:grp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Pentagon 9"/>
            <p:cNvSpPr/>
            <p:nvPr/>
          </p:nvSpPr>
          <p:spPr bwMode="auto">
            <a:xfrm>
              <a:off x="539552" y="1131590"/>
              <a:ext cx="3707903" cy="568325"/>
            </a:xfrm>
            <a:prstGeom prst="homePlate">
              <a:avLst>
                <a:gd name="adj" fmla="val 36274"/>
              </a:avLst>
            </a:prstGeom>
            <a:grp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6" name="TextBox 15"/>
          <p:cNvSpPr txBox="1"/>
          <p:nvPr/>
        </p:nvSpPr>
        <p:spPr>
          <a:xfrm>
            <a:off x="73400" y="3919694"/>
            <a:ext cx="4155244" cy="646331"/>
          </a:xfrm>
          <a:prstGeom prst="rect">
            <a:avLst/>
          </a:prstGeom>
          <a:noFill/>
        </p:spPr>
        <p:txBody>
          <a:bodyPr wrap="square" rtlCol="0">
            <a:spAutoFit/>
          </a:bodyPr>
          <a:lstStyle/>
          <a:p>
            <a:r>
              <a:rPr lang="en-US" sz="3600" b="1">
                <a:solidFill>
                  <a:srgbClr val="002060"/>
                </a:solidFill>
                <a:latin typeface="UTM Avo" panose="02040603050506020204" pitchFamily="18" charset="0"/>
              </a:rPr>
              <a:t>2</a:t>
            </a:r>
            <a:r>
              <a:rPr lang="en-US" sz="3600" b="1" smtClean="0">
                <a:solidFill>
                  <a:srgbClr val="002060"/>
                </a:solidFill>
                <a:latin typeface="UTM Avo" panose="02040603050506020204" pitchFamily="18" charset="0"/>
              </a:rPr>
              <a:t>. Viết câu</a:t>
            </a:r>
            <a:endParaRPr lang="en-US" sz="3600" b="1">
              <a:solidFill>
                <a:srgbClr val="002060"/>
              </a:solidFill>
              <a:latin typeface="UTM Avo" panose="02040603050506020204" pitchFamily="18" charset="0"/>
            </a:endParaRPr>
          </a:p>
        </p:txBody>
      </p:sp>
      <p:grpSp>
        <p:nvGrpSpPr>
          <p:cNvPr id="26" name="Group 25"/>
          <p:cNvGrpSpPr/>
          <p:nvPr/>
        </p:nvGrpSpPr>
        <p:grpSpPr>
          <a:xfrm>
            <a:off x="1167500" y="4665165"/>
            <a:ext cx="10369580" cy="1984704"/>
            <a:chOff x="1167500" y="4665165"/>
            <a:chExt cx="10369580" cy="1984704"/>
          </a:xfrm>
        </p:grpSpPr>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8352" y="4665165"/>
              <a:ext cx="2478728" cy="1208379"/>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6080" y="5440819"/>
              <a:ext cx="2478728" cy="1208379"/>
            </a:xfrm>
            <a:prstGeom prst="rect">
              <a:avLst/>
            </a:prstGeom>
          </p:spPr>
        </p:pic>
        <p:pic>
          <p:nvPicPr>
            <p:cNvPr id="20" name="Picture 19">
              <a:extLst>
                <a:ext uri="{FF2B5EF4-FFF2-40B4-BE49-F238E27FC236}">
                  <a16:creationId xmlns:a16="http://schemas.microsoft.com/office/drawing/2014/main" id="{7D825A87-34B8-4C08-A6CD-491543AA1F38}"/>
                </a:ext>
              </a:extLst>
            </p:cNvPr>
            <p:cNvPicPr>
              <a:picLocks noChangeAspect="1"/>
            </p:cNvPicPr>
            <p:nvPr/>
          </p:nvPicPr>
          <p:blipFill rotWithShape="1">
            <a:blip r:embed="rId6"/>
            <a:srcRect l="1" r="27106" b="84500"/>
            <a:stretch/>
          </p:blipFill>
          <p:spPr>
            <a:xfrm>
              <a:off x="1167500" y="5459426"/>
              <a:ext cx="8017435" cy="1190443"/>
            </a:xfrm>
            <a:prstGeom prst="rect">
              <a:avLst/>
            </a:prstGeom>
          </p:spPr>
        </p:pic>
        <p:pic>
          <p:nvPicPr>
            <p:cNvPr id="19" name="Picture 18">
              <a:extLst>
                <a:ext uri="{FF2B5EF4-FFF2-40B4-BE49-F238E27FC236}">
                  <a16:creationId xmlns:a16="http://schemas.microsoft.com/office/drawing/2014/main" id="{7D825A87-34B8-4C08-A6CD-491543AA1F38}"/>
                </a:ext>
              </a:extLst>
            </p:cNvPr>
            <p:cNvPicPr>
              <a:picLocks noChangeAspect="1"/>
            </p:cNvPicPr>
            <p:nvPr/>
          </p:nvPicPr>
          <p:blipFill rotWithShape="1">
            <a:blip r:embed="rId6"/>
            <a:srcRect l="1" r="27106" b="84500"/>
            <a:stretch/>
          </p:blipFill>
          <p:spPr>
            <a:xfrm>
              <a:off x="1167501" y="4674171"/>
              <a:ext cx="8017435" cy="1190443"/>
            </a:xfrm>
            <a:prstGeom prst="rect">
              <a:avLst/>
            </a:prstGeom>
          </p:spPr>
        </p:pic>
        <p:sp>
          <p:nvSpPr>
            <p:cNvPr id="21" name="TextBox 20">
              <a:extLst>
                <a:ext uri="{FF2B5EF4-FFF2-40B4-BE49-F238E27FC236}">
                  <a16:creationId xmlns:a16="http://schemas.microsoft.com/office/drawing/2014/main" id="{B587FF6E-AB2B-43A3-AB65-0FC2F75F5A7E}"/>
                </a:ext>
              </a:extLst>
            </p:cNvPr>
            <p:cNvSpPr txBox="1"/>
            <p:nvPr/>
          </p:nvSpPr>
          <p:spPr>
            <a:xfrm>
              <a:off x="2389674" y="5044931"/>
              <a:ext cx="8193189" cy="707886"/>
            </a:xfrm>
            <a:prstGeom prst="rect">
              <a:avLst/>
            </a:prstGeom>
            <a:noFill/>
          </p:spPr>
          <p:txBody>
            <a:bodyPr wrap="square">
              <a:spAutoFit/>
            </a:bodyPr>
            <a:lstStyle/>
            <a:p>
              <a:r>
                <a:rPr lang="en-US" sz="4000" b="1" dirty="0" smtClean="0">
                  <a:solidFill>
                    <a:srgbClr val="CC0099"/>
                  </a:solidFill>
                  <a:latin typeface="HP001 4 hàng" panose="020B0603050302020204" pitchFamily="34" charset="0"/>
                </a:rPr>
                <a:t>Ai </a:t>
              </a:r>
              <a:r>
                <a:rPr lang="en-US" sz="4000" b="1" dirty="0" err="1" smtClean="0">
                  <a:solidFill>
                    <a:srgbClr val="CC0099"/>
                  </a:solidFill>
                  <a:latin typeface="HP001 4 hàng" panose="020B0603050302020204" pitchFamily="34" charset="0"/>
                </a:rPr>
                <a:t>về</a:t>
              </a:r>
              <a:r>
                <a:rPr lang="en-US" sz="4000" b="1" dirty="0" smtClean="0">
                  <a:solidFill>
                    <a:srgbClr val="CC0099"/>
                  </a:solidFill>
                  <a:latin typeface="HP001 4 hàng" panose="020B0603050302020204" pitchFamily="34" charset="0"/>
                </a:rPr>
                <a:t> </a:t>
              </a:r>
              <a:r>
                <a:rPr lang="en-US" sz="4000" b="1" dirty="0" err="1" smtClean="0">
                  <a:solidFill>
                    <a:srgbClr val="CC0099"/>
                  </a:solidFill>
                  <a:latin typeface="HP001 4 hàng" panose="020B0603050302020204" pitchFamily="34" charset="0"/>
                </a:rPr>
                <a:t>thăm</a:t>
              </a:r>
              <a:r>
                <a:rPr lang="en-US" sz="4000" b="1" dirty="0" smtClean="0">
                  <a:solidFill>
                    <a:srgbClr val="CC0099"/>
                  </a:solidFill>
                  <a:latin typeface="HP001 4 hàng" panose="020B0603050302020204" pitchFamily="34" charset="0"/>
                </a:rPr>
                <a:t> </a:t>
              </a:r>
              <a:r>
                <a:rPr lang="en-US" sz="4000" b="1" dirty="0" err="1" smtClean="0">
                  <a:solidFill>
                    <a:srgbClr val="CC0099"/>
                  </a:solidFill>
                  <a:latin typeface="HP001 4 hàng" panose="020B0603050302020204" pitchFamily="34" charset="0"/>
                </a:rPr>
                <a:t>huyện</a:t>
              </a:r>
              <a:r>
                <a:rPr lang="en-US" sz="4000" b="1" dirty="0" smtClean="0">
                  <a:solidFill>
                    <a:srgbClr val="CC0099"/>
                  </a:solidFill>
                  <a:latin typeface="HP001 4 hàng" panose="020B0603050302020204" pitchFamily="34" charset="0"/>
                </a:rPr>
                <a:t> </a:t>
              </a:r>
              <a:r>
                <a:rPr lang="en-US" sz="4000" b="1" dirty="0" err="1" smtClean="0">
                  <a:solidFill>
                    <a:srgbClr val="CC0099"/>
                  </a:solidFill>
                  <a:latin typeface="HP001 4 hàng" panose="020B0603050302020204" pitchFamily="34" charset="0"/>
                </a:rPr>
                <a:t>Đông</a:t>
              </a:r>
              <a:r>
                <a:rPr lang="en-US" sz="4000" b="1" dirty="0" smtClean="0">
                  <a:solidFill>
                    <a:srgbClr val="CC0099"/>
                  </a:solidFill>
                  <a:latin typeface="HP001 4 hàng" panose="020B0603050302020204" pitchFamily="34" charset="0"/>
                </a:rPr>
                <a:t> </a:t>
              </a:r>
              <a:r>
                <a:rPr lang="en-US" sz="4000" b="1" dirty="0" err="1" smtClean="0">
                  <a:solidFill>
                    <a:srgbClr val="CC0099"/>
                  </a:solidFill>
                  <a:latin typeface="HP001 4 hàng" panose="020B0603050302020204" pitchFamily="34" charset="0"/>
                </a:rPr>
                <a:t>Anh</a:t>
              </a:r>
              <a:endParaRPr lang="en-US" sz="4000" b="1" dirty="0" smtClean="0">
                <a:solidFill>
                  <a:srgbClr val="CC0099"/>
                </a:solidFill>
                <a:latin typeface="HP001 4 hàng" panose="020B0603050302020204" pitchFamily="34" charset="0"/>
              </a:endParaRPr>
            </a:p>
          </p:txBody>
        </p:sp>
        <p:sp>
          <p:nvSpPr>
            <p:cNvPr id="22" name="TextBox 21">
              <a:extLst>
                <a:ext uri="{FF2B5EF4-FFF2-40B4-BE49-F238E27FC236}">
                  <a16:creationId xmlns:a16="http://schemas.microsoft.com/office/drawing/2014/main" id="{B587FF6E-AB2B-43A3-AB65-0FC2F75F5A7E}"/>
                </a:ext>
              </a:extLst>
            </p:cNvPr>
            <p:cNvSpPr txBox="1"/>
            <p:nvPr/>
          </p:nvSpPr>
          <p:spPr>
            <a:xfrm>
              <a:off x="1286342" y="5820585"/>
              <a:ext cx="10142449" cy="707886"/>
            </a:xfrm>
            <a:prstGeom prst="rect">
              <a:avLst/>
            </a:prstGeom>
            <a:noFill/>
          </p:spPr>
          <p:txBody>
            <a:bodyPr wrap="square">
              <a:spAutoFit/>
            </a:bodyPr>
            <a:lstStyle/>
            <a:p>
              <a:r>
                <a:rPr lang="en-US" sz="4000" b="1" dirty="0" err="1" smtClean="0">
                  <a:solidFill>
                    <a:srgbClr val="CC0099"/>
                  </a:solidFill>
                  <a:latin typeface="HP001 4 hàng" panose="020B0603050302020204" pitchFamily="34" charset="0"/>
                </a:rPr>
                <a:t>Nhớ</a:t>
              </a:r>
              <a:r>
                <a:rPr lang="en-US" sz="4000" b="1" dirty="0" smtClean="0">
                  <a:solidFill>
                    <a:srgbClr val="CC0099"/>
                  </a:solidFill>
                  <a:latin typeface="HP001 4 hàng" panose="020B0603050302020204" pitchFamily="34" charset="0"/>
                </a:rPr>
                <a:t> </a:t>
              </a:r>
              <a:r>
                <a:rPr lang="en-US" sz="4000" b="1" dirty="0" err="1" smtClean="0">
                  <a:solidFill>
                    <a:srgbClr val="CC0099"/>
                  </a:solidFill>
                  <a:latin typeface="HP001 4 hàng" panose="020B0603050302020204" pitchFamily="34" charset="0"/>
                </a:rPr>
                <a:t>thăm</a:t>
              </a:r>
              <a:r>
                <a:rPr lang="en-US" sz="4000" b="1" dirty="0" smtClean="0">
                  <a:solidFill>
                    <a:srgbClr val="CC0099"/>
                  </a:solidFill>
                  <a:latin typeface="HP001 4 hàng" panose="020B0603050302020204" pitchFamily="34" charset="0"/>
                </a:rPr>
                <a:t> </a:t>
              </a:r>
              <a:r>
                <a:rPr lang="en-US" sz="4000" b="1" dirty="0" err="1" smtClean="0">
                  <a:solidFill>
                    <a:srgbClr val="CC0099"/>
                  </a:solidFill>
                  <a:latin typeface="HP001 4 hàng" panose="020B0603050302020204" pitchFamily="34" charset="0"/>
                </a:rPr>
                <a:t>giếng</a:t>
              </a:r>
              <a:r>
                <a:rPr lang="en-US" sz="4000" b="1" dirty="0" smtClean="0">
                  <a:solidFill>
                    <a:srgbClr val="CC0099"/>
                  </a:solidFill>
                  <a:latin typeface="HP001 4 hàng" panose="020B0603050302020204" pitchFamily="34" charset="0"/>
                </a:rPr>
                <a:t> </a:t>
              </a:r>
              <a:r>
                <a:rPr lang="en-US" sz="4000" b="1" dirty="0" err="1" smtClean="0">
                  <a:solidFill>
                    <a:srgbClr val="CC0099"/>
                  </a:solidFill>
                  <a:latin typeface="HP001 4 hàng" panose="020B0603050302020204" pitchFamily="34" charset="0"/>
                </a:rPr>
                <a:t>Ngọc</a:t>
              </a:r>
              <a:r>
                <a:rPr lang="en-US" sz="4000" b="1" dirty="0" smtClean="0">
                  <a:solidFill>
                    <a:srgbClr val="CC0099"/>
                  </a:solidFill>
                  <a:latin typeface="HP001 4 hàng" panose="020B0603050302020204" pitchFamily="34" charset="0"/>
                </a:rPr>
                <a:t>, Loa </a:t>
              </a:r>
              <a:r>
                <a:rPr lang="en-US" sz="4000" b="1" dirty="0" err="1" smtClean="0">
                  <a:solidFill>
                    <a:srgbClr val="CC0099"/>
                  </a:solidFill>
                  <a:latin typeface="HP001 4 hàng" panose="020B0603050302020204" pitchFamily="34" charset="0"/>
                </a:rPr>
                <a:t>thành</a:t>
              </a:r>
              <a:r>
                <a:rPr lang="en-US" sz="4000" b="1" dirty="0" smtClean="0">
                  <a:solidFill>
                    <a:srgbClr val="CC0099"/>
                  </a:solidFill>
                  <a:latin typeface="HP001 4 hàng" panose="020B0603050302020204" pitchFamily="34" charset="0"/>
                </a:rPr>
                <a:t> </a:t>
              </a:r>
              <a:r>
                <a:rPr lang="en-US" sz="4000" b="1" dirty="0" err="1" smtClean="0">
                  <a:solidFill>
                    <a:srgbClr val="CC0099"/>
                  </a:solidFill>
                  <a:latin typeface="HP001 4 hàng" panose="020B0603050302020204" pitchFamily="34" charset="0"/>
                </a:rPr>
                <a:t>tiên</a:t>
              </a:r>
              <a:r>
                <a:rPr lang="en-US" sz="4000" b="1" dirty="0" smtClean="0">
                  <a:solidFill>
                    <a:srgbClr val="CC0099"/>
                  </a:solidFill>
                  <a:latin typeface="HP001 4 hàng" panose="020B0603050302020204" pitchFamily="34" charset="0"/>
                </a:rPr>
                <a:t> </a:t>
              </a:r>
              <a:r>
                <a:rPr lang="en-US" sz="4000" b="1" dirty="0" err="1" smtClean="0">
                  <a:solidFill>
                    <a:srgbClr val="CC0099"/>
                  </a:solidFill>
                  <a:latin typeface="HP001 4 hàng" panose="020B0603050302020204" pitchFamily="34" charset="0"/>
                </a:rPr>
                <a:t>xây</a:t>
              </a:r>
              <a:r>
                <a:rPr lang="en-US" sz="4000" b="1" dirty="0" smtClean="0">
                  <a:solidFill>
                    <a:srgbClr val="CC0099"/>
                  </a:solidFill>
                  <a:latin typeface="HP001 4 hàng" panose="020B0603050302020204" pitchFamily="34" charset="0"/>
                </a:rPr>
                <a:t>.</a:t>
              </a:r>
            </a:p>
          </p:txBody>
        </p:sp>
      </p:grpSp>
    </p:spTree>
    <p:extLst>
      <p:ext uri="{BB962C8B-B14F-4D97-AF65-F5344CB8AC3E}">
        <p14:creationId xmlns:p14="http://schemas.microsoft.com/office/powerpoint/2010/main" val="40640775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1000"/>
                                        <p:tgtEl>
                                          <p:spTgt spid="26"/>
                                        </p:tgtEl>
                                      </p:cBhvr>
                                    </p:animEffect>
                                    <p:anim calcmode="lin" valueType="num">
                                      <p:cBhvr>
                                        <p:cTn id="41" dur="1000" fill="hold"/>
                                        <p:tgtEl>
                                          <p:spTgt spid="26"/>
                                        </p:tgtEl>
                                        <p:attrNameLst>
                                          <p:attrName>ppt_x</p:attrName>
                                        </p:attrNameLst>
                                      </p:cBhvr>
                                      <p:tavLst>
                                        <p:tav tm="0">
                                          <p:val>
                                            <p:strVal val="#ppt_x"/>
                                          </p:val>
                                        </p:tav>
                                        <p:tav tm="100000">
                                          <p:val>
                                            <p:strVal val="#ppt_x"/>
                                          </p:val>
                                        </p:tav>
                                      </p:tavLst>
                                    </p:anim>
                                    <p:anim calcmode="lin" valueType="num">
                                      <p:cBhvr>
                                        <p:cTn id="4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9"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Freeform: Shape 49">
            <a:extLst>
              <a:ext uri="{FF2B5EF4-FFF2-40B4-BE49-F238E27FC236}">
                <a16:creationId xmlns:a16="http://schemas.microsoft.com/office/drawing/2014/main" id="{8876CCDB-58AA-4536-9D38-D0E6638F0CA5}"/>
              </a:ext>
            </a:extLst>
          </p:cNvPr>
          <p:cNvSpPr/>
          <p:nvPr/>
        </p:nvSpPr>
        <p:spPr>
          <a:xfrm>
            <a:off x="3044918" y="203330"/>
            <a:ext cx="5307512" cy="1038616"/>
          </a:xfrm>
          <a:custGeom>
            <a:avLst/>
            <a:gdLst>
              <a:gd name="connsiteX0" fmla="*/ 943429 w 10653486"/>
              <a:gd name="connsiteY0" fmla="*/ 0 h 2888343"/>
              <a:gd name="connsiteX1" fmla="*/ 725714 w 10653486"/>
              <a:gd name="connsiteY1" fmla="*/ 174171 h 2888343"/>
              <a:gd name="connsiteX2" fmla="*/ 551543 w 10653486"/>
              <a:gd name="connsiteY2" fmla="*/ 261257 h 2888343"/>
              <a:gd name="connsiteX3" fmla="*/ 377372 w 10653486"/>
              <a:gd name="connsiteY3" fmla="*/ 275771 h 2888343"/>
              <a:gd name="connsiteX4" fmla="*/ 72572 w 10653486"/>
              <a:gd name="connsiteY4" fmla="*/ 304800 h 2888343"/>
              <a:gd name="connsiteX5" fmla="*/ 0 w 10653486"/>
              <a:gd name="connsiteY5" fmla="*/ 304800 h 2888343"/>
              <a:gd name="connsiteX6" fmla="*/ 43543 w 10653486"/>
              <a:gd name="connsiteY6" fmla="*/ 2569028 h 2888343"/>
              <a:gd name="connsiteX7" fmla="*/ 319314 w 10653486"/>
              <a:gd name="connsiteY7" fmla="*/ 2583543 h 2888343"/>
              <a:gd name="connsiteX8" fmla="*/ 638629 w 10653486"/>
              <a:gd name="connsiteY8" fmla="*/ 2670628 h 2888343"/>
              <a:gd name="connsiteX9" fmla="*/ 841829 w 10653486"/>
              <a:gd name="connsiteY9" fmla="*/ 2801257 h 2888343"/>
              <a:gd name="connsiteX10" fmla="*/ 928914 w 10653486"/>
              <a:gd name="connsiteY10" fmla="*/ 2888343 h 2888343"/>
              <a:gd name="connsiteX11" fmla="*/ 9739086 w 10653486"/>
              <a:gd name="connsiteY11" fmla="*/ 2830286 h 2888343"/>
              <a:gd name="connsiteX12" fmla="*/ 10145486 w 10653486"/>
              <a:gd name="connsiteY12" fmla="*/ 2583543 h 2888343"/>
              <a:gd name="connsiteX13" fmla="*/ 10653486 w 10653486"/>
              <a:gd name="connsiteY13" fmla="*/ 2525486 h 2888343"/>
              <a:gd name="connsiteX14" fmla="*/ 10609943 w 10653486"/>
              <a:gd name="connsiteY14" fmla="*/ 290286 h 2888343"/>
              <a:gd name="connsiteX15" fmla="*/ 10087429 w 10653486"/>
              <a:gd name="connsiteY15" fmla="*/ 203200 h 2888343"/>
              <a:gd name="connsiteX16" fmla="*/ 9811657 w 10653486"/>
              <a:gd name="connsiteY16" fmla="*/ 14514 h 2888343"/>
              <a:gd name="connsiteX17" fmla="*/ 943429 w 10653486"/>
              <a:gd name="connsiteY17" fmla="*/ 0 h 288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53486" h="2888343">
                <a:moveTo>
                  <a:pt x="943429" y="0"/>
                </a:moveTo>
                <a:lnTo>
                  <a:pt x="725714" y="174171"/>
                </a:lnTo>
                <a:lnTo>
                  <a:pt x="551543" y="261257"/>
                </a:lnTo>
                <a:lnTo>
                  <a:pt x="377372" y="275771"/>
                </a:lnTo>
                <a:lnTo>
                  <a:pt x="72572" y="304800"/>
                </a:lnTo>
                <a:lnTo>
                  <a:pt x="0" y="304800"/>
                </a:lnTo>
                <a:lnTo>
                  <a:pt x="43543" y="2569028"/>
                </a:lnTo>
                <a:lnTo>
                  <a:pt x="319314" y="2583543"/>
                </a:lnTo>
                <a:lnTo>
                  <a:pt x="638629" y="2670628"/>
                </a:lnTo>
                <a:lnTo>
                  <a:pt x="841829" y="2801257"/>
                </a:lnTo>
                <a:lnTo>
                  <a:pt x="928914" y="2888343"/>
                </a:lnTo>
                <a:lnTo>
                  <a:pt x="9739086" y="2830286"/>
                </a:lnTo>
                <a:lnTo>
                  <a:pt x="10145486" y="2583543"/>
                </a:lnTo>
                <a:lnTo>
                  <a:pt x="10653486" y="2525486"/>
                </a:lnTo>
                <a:lnTo>
                  <a:pt x="10609943" y="290286"/>
                </a:lnTo>
                <a:lnTo>
                  <a:pt x="10087429" y="203200"/>
                </a:lnTo>
                <a:lnTo>
                  <a:pt x="9811657" y="14514"/>
                </a:lnTo>
                <a:lnTo>
                  <a:pt x="943429" y="0"/>
                </a:lnTo>
                <a:close/>
              </a:path>
            </a:pathLst>
          </a:custGeom>
          <a:ln w="63500" cmpd="thinThick">
            <a:solidFill>
              <a:srgbClr val="16858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TextBox 3"/>
          <p:cNvSpPr txBox="1"/>
          <p:nvPr/>
        </p:nvSpPr>
        <p:spPr>
          <a:xfrm>
            <a:off x="3671246" y="406926"/>
            <a:ext cx="4462818" cy="707886"/>
          </a:xfrm>
          <a:prstGeom prst="rect">
            <a:avLst/>
          </a:prstGeom>
          <a:noFill/>
        </p:spPr>
        <p:txBody>
          <a:bodyPr wrap="square" rtlCol="0">
            <a:spAutoFit/>
          </a:bodyPr>
          <a:lstStyle/>
          <a:p>
            <a:r>
              <a:rPr lang="en-US" sz="4000" b="1" smtClean="0">
                <a:solidFill>
                  <a:schemeClr val="accent5">
                    <a:lumMod val="75000"/>
                  </a:schemeClr>
                </a:solidFill>
                <a:latin typeface="UTM Avo" panose="02040603050506020204" pitchFamily="18" charset="0"/>
              </a:rPr>
              <a:t>VIẾT ỨNG DỤNG</a:t>
            </a:r>
            <a:endParaRPr lang="en-US" sz="4000" b="1">
              <a:solidFill>
                <a:schemeClr val="accent5">
                  <a:lumMod val="75000"/>
                </a:schemeClr>
              </a:solidFill>
              <a:latin typeface="UTM Avo" panose="02040603050506020204" pitchFamily="18" charset="0"/>
            </a:endParaRPr>
          </a:p>
        </p:txBody>
      </p:sp>
      <p:grpSp>
        <p:nvGrpSpPr>
          <p:cNvPr id="6" name="Group 18"/>
          <p:cNvGrpSpPr>
            <a:grpSpLocks/>
          </p:cNvGrpSpPr>
          <p:nvPr/>
        </p:nvGrpSpPr>
        <p:grpSpPr bwMode="auto">
          <a:xfrm>
            <a:off x="0" y="1419368"/>
            <a:ext cx="4394579" cy="864066"/>
            <a:chOff x="539552" y="1091903"/>
            <a:chExt cx="3707903" cy="650875"/>
          </a:xfrm>
        </p:grpSpPr>
        <p:sp>
          <p:nvSpPr>
            <p:cNvPr id="7" name="Trapezoid 8"/>
            <p:cNvSpPr/>
            <p:nvPr/>
          </p:nvSpPr>
          <p:spPr bwMode="auto">
            <a:xfrm rot="16200000">
              <a:off x="245080" y="1386375"/>
              <a:ext cx="650875" cy="61931"/>
            </a:xfrm>
            <a:prstGeom prst="trapezoid">
              <a:avLst>
                <a:gd name="adj" fmla="val 69837"/>
              </a:avLst>
            </a:prstGeom>
            <a:solidFill>
              <a:schemeClr val="accent3">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 name="Pentagon 9"/>
            <p:cNvSpPr/>
            <p:nvPr/>
          </p:nvSpPr>
          <p:spPr bwMode="auto">
            <a:xfrm>
              <a:off x="539552" y="1131590"/>
              <a:ext cx="3707903" cy="568325"/>
            </a:xfrm>
            <a:prstGeom prst="homePlate">
              <a:avLst>
                <a:gd name="adj" fmla="val 36274"/>
              </a:avLst>
            </a:prstGeom>
            <a:solidFill>
              <a:srgbClr val="FF7C6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9" name="TextBox 8"/>
          <p:cNvSpPr txBox="1"/>
          <p:nvPr/>
        </p:nvSpPr>
        <p:spPr>
          <a:xfrm>
            <a:off x="61914" y="1583851"/>
            <a:ext cx="4155244" cy="646331"/>
          </a:xfrm>
          <a:prstGeom prst="rect">
            <a:avLst/>
          </a:prstGeom>
          <a:noFill/>
        </p:spPr>
        <p:txBody>
          <a:bodyPr wrap="square" rtlCol="0">
            <a:spAutoFit/>
          </a:bodyPr>
          <a:lstStyle/>
          <a:p>
            <a:r>
              <a:rPr lang="en-US" sz="3600" b="1" smtClean="0">
                <a:solidFill>
                  <a:srgbClr val="002060"/>
                </a:solidFill>
                <a:latin typeface="UTM Avo" panose="02040603050506020204" pitchFamily="18" charset="0"/>
              </a:rPr>
              <a:t>1. Viết tên riêng</a:t>
            </a:r>
            <a:endParaRPr lang="en-US" sz="3600" b="1">
              <a:solidFill>
                <a:srgbClr val="002060"/>
              </a:solidFill>
              <a:latin typeface="UTM Avo" panose="02040603050506020204" pitchFamily="18" charset="0"/>
            </a:endParaRPr>
          </a:p>
        </p:txBody>
      </p:sp>
      <p:grpSp>
        <p:nvGrpSpPr>
          <p:cNvPr id="10" name="Group 9">
            <a:extLst>
              <a:ext uri="{FF2B5EF4-FFF2-40B4-BE49-F238E27FC236}">
                <a16:creationId xmlns:a16="http://schemas.microsoft.com/office/drawing/2014/main" id="{233F8E6D-9AC2-4331-A7C4-05CC848F23A0}"/>
              </a:ext>
            </a:extLst>
          </p:cNvPr>
          <p:cNvGrpSpPr/>
          <p:nvPr/>
        </p:nvGrpSpPr>
        <p:grpSpPr>
          <a:xfrm>
            <a:off x="2160244" y="2341849"/>
            <a:ext cx="8422620" cy="1183400"/>
            <a:chOff x="436484" y="2046598"/>
            <a:chExt cx="6316965" cy="887550"/>
          </a:xfrm>
        </p:grpSpPr>
        <p:pic>
          <p:nvPicPr>
            <p:cNvPr id="11" name="Picture 10">
              <a:extLst>
                <a:ext uri="{FF2B5EF4-FFF2-40B4-BE49-F238E27FC236}">
                  <a16:creationId xmlns:a16="http://schemas.microsoft.com/office/drawing/2014/main" id="{7D825A87-34B8-4C08-A6CD-491543AA1F38}"/>
                </a:ext>
              </a:extLst>
            </p:cNvPr>
            <p:cNvPicPr>
              <a:picLocks noChangeAspect="1"/>
            </p:cNvPicPr>
            <p:nvPr/>
          </p:nvPicPr>
          <p:blipFill rotWithShape="1">
            <a:blip r:embed="rId3"/>
            <a:srcRect l="1" r="27106" b="84500"/>
            <a:stretch/>
          </p:blipFill>
          <p:spPr>
            <a:xfrm>
              <a:off x="436484" y="2046598"/>
              <a:ext cx="5985033" cy="887550"/>
            </a:xfrm>
            <a:prstGeom prst="rect">
              <a:avLst/>
            </a:prstGeom>
          </p:spPr>
        </p:pic>
        <p:sp>
          <p:nvSpPr>
            <p:cNvPr id="12" name="TextBox 11">
              <a:extLst>
                <a:ext uri="{FF2B5EF4-FFF2-40B4-BE49-F238E27FC236}">
                  <a16:creationId xmlns:a16="http://schemas.microsoft.com/office/drawing/2014/main" id="{B587FF6E-AB2B-43A3-AB65-0FC2F75F5A7E}"/>
                </a:ext>
              </a:extLst>
            </p:cNvPr>
            <p:cNvSpPr txBox="1"/>
            <p:nvPr/>
          </p:nvSpPr>
          <p:spPr>
            <a:xfrm>
              <a:off x="608557" y="2337149"/>
              <a:ext cx="6144892" cy="500089"/>
            </a:xfrm>
            <a:prstGeom prst="rect">
              <a:avLst/>
            </a:prstGeom>
            <a:noFill/>
          </p:spPr>
          <p:txBody>
            <a:bodyPr wrap="square">
              <a:spAutoFit/>
            </a:bodyPr>
            <a:lstStyle/>
            <a:p>
              <a:r>
                <a:rPr lang="en-US" sz="3733" b="1" smtClean="0">
                  <a:solidFill>
                    <a:srgbClr val="CC0099"/>
                  </a:solidFill>
                  <a:latin typeface="HP001 4 hàng" panose="020B0603050302020204" pitchFamily="34" charset="0"/>
                </a:rPr>
                <a:t>Đông Anh</a:t>
              </a:r>
              <a:endParaRPr lang="en-US" sz="3733" b="1" dirty="0">
                <a:solidFill>
                  <a:srgbClr val="CC0099"/>
                </a:solidFill>
                <a:latin typeface="HP001 4 hàng" panose="020B0603050302020204" pitchFamily="34" charset="0"/>
              </a:endParaRPr>
            </a:p>
          </p:txBody>
        </p:sp>
      </p:grpSp>
      <p:sp>
        <p:nvSpPr>
          <p:cNvPr id="2" name="TextBox 1"/>
          <p:cNvSpPr txBox="1"/>
          <p:nvPr/>
        </p:nvSpPr>
        <p:spPr>
          <a:xfrm>
            <a:off x="1227802" y="3783436"/>
            <a:ext cx="9844927" cy="707886"/>
          </a:xfrm>
          <a:prstGeom prst="rect">
            <a:avLst/>
          </a:prstGeom>
          <a:solidFill>
            <a:schemeClr val="bg1"/>
          </a:solidFill>
          <a:ln>
            <a:solidFill>
              <a:schemeClr val="bg2">
                <a:lumMod val="25000"/>
              </a:schemeClr>
            </a:solidFill>
          </a:ln>
        </p:spPr>
        <p:txBody>
          <a:bodyPr wrap="square" rtlCol="0">
            <a:spAutoFit/>
          </a:bodyPr>
          <a:lstStyle/>
          <a:p>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Những</a:t>
            </a:r>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chữ</a:t>
            </a:r>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cái</a:t>
            </a:r>
            <a:r>
              <a:rPr lang="en-US" sz="4000" b="1" dirty="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nào</a:t>
            </a:r>
            <a:r>
              <a:rPr lang="en-US" sz="4000" b="1" dirty="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được</a:t>
            </a:r>
            <a:r>
              <a:rPr lang="en-US" sz="4000" b="1" dirty="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viết</a:t>
            </a:r>
            <a:r>
              <a:rPr lang="en-US" sz="4000" b="1" dirty="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hoa</a:t>
            </a:r>
            <a:r>
              <a:rPr lang="en-US" sz="4000" b="1" dirty="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a:t>
            </a:r>
          </a:p>
        </p:txBody>
      </p:sp>
      <p:cxnSp>
        <p:nvCxnSpPr>
          <p:cNvPr id="17" name="Straight Connector 16"/>
          <p:cNvCxnSpPr/>
          <p:nvPr/>
        </p:nvCxnSpPr>
        <p:spPr>
          <a:xfrm>
            <a:off x="2389675" y="3240505"/>
            <a:ext cx="465820" cy="0"/>
          </a:xfrm>
          <a:prstGeom prst="line">
            <a:avLst/>
          </a:prstGeom>
          <a:ln w="5715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761274" y="3216443"/>
            <a:ext cx="465820" cy="0"/>
          </a:xfrm>
          <a:prstGeom prst="line">
            <a:avLst/>
          </a:prstGeom>
          <a:ln w="57150">
            <a:solidFill>
              <a:srgbClr val="FF505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227801" y="4625152"/>
            <a:ext cx="9844927" cy="707886"/>
          </a:xfrm>
          <a:prstGeom prst="rect">
            <a:avLst/>
          </a:prstGeom>
          <a:solidFill>
            <a:schemeClr val="bg1"/>
          </a:solidFill>
          <a:ln>
            <a:solidFill>
              <a:schemeClr val="bg2">
                <a:lumMod val="25000"/>
              </a:schemeClr>
            </a:solidFill>
          </a:ln>
        </p:spPr>
        <p:txBody>
          <a:bodyPr wrap="square" rtlCol="0">
            <a:spAutoFit/>
          </a:bodyPr>
          <a:lstStyle/>
          <a:p>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Khoảng</a:t>
            </a:r>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cách</a:t>
            </a:r>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giữa</a:t>
            </a:r>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các</a:t>
            </a:r>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chữ</a:t>
            </a:r>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như</a:t>
            </a:r>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thế</a:t>
            </a:r>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nào</a:t>
            </a:r>
            <a:r>
              <a:rPr lang="en-US" sz="4000" b="1" dirty="0" smtClean="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a:t>
            </a:r>
            <a:endParaRPr lang="en-US" sz="4000" b="1" dirty="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5755609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anim calcmode="lin" valueType="num">
                                      <p:cBhvr>
                                        <p:cTn id="33" dur="1000" fill="hold"/>
                                        <p:tgtEl>
                                          <p:spTgt spid="2"/>
                                        </p:tgtEl>
                                        <p:attrNameLst>
                                          <p:attrName>ppt_x</p:attrName>
                                        </p:attrNameLst>
                                      </p:cBhvr>
                                      <p:tavLst>
                                        <p:tav tm="0">
                                          <p:val>
                                            <p:strVal val="#ppt_x"/>
                                          </p:val>
                                        </p:tav>
                                        <p:tav tm="100000">
                                          <p:val>
                                            <p:strVal val="#ppt_x"/>
                                          </p:val>
                                        </p:tav>
                                      </p:tavLst>
                                    </p:anim>
                                    <p:anim calcmode="lin" valueType="num">
                                      <p:cBhvr>
                                        <p:cTn id="3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500" fill="hold"/>
                                        <p:tgtEl>
                                          <p:spTgt spid="17"/>
                                        </p:tgtEl>
                                        <p:attrNameLst>
                                          <p:attrName>ppt_w</p:attrName>
                                        </p:attrNameLst>
                                      </p:cBhvr>
                                      <p:tavLst>
                                        <p:tav tm="0">
                                          <p:val>
                                            <p:fltVal val="0"/>
                                          </p:val>
                                        </p:tav>
                                        <p:tav tm="100000">
                                          <p:val>
                                            <p:strVal val="#ppt_w"/>
                                          </p:val>
                                        </p:tav>
                                      </p:tavLst>
                                    </p:anim>
                                    <p:anim calcmode="lin" valueType="num">
                                      <p:cBhvr>
                                        <p:cTn id="40" dur="500" fill="hold"/>
                                        <p:tgtEl>
                                          <p:spTgt spid="17"/>
                                        </p:tgtEl>
                                        <p:attrNameLst>
                                          <p:attrName>ppt_h</p:attrName>
                                        </p:attrNameLst>
                                      </p:cBhvr>
                                      <p:tavLst>
                                        <p:tav tm="0">
                                          <p:val>
                                            <p:fltVal val="0"/>
                                          </p:val>
                                        </p:tav>
                                        <p:tav tm="100000">
                                          <p:val>
                                            <p:strVal val="#ppt_h"/>
                                          </p:val>
                                        </p:tav>
                                      </p:tavLst>
                                    </p:anim>
                                    <p:animEffect transition="in" filter="fade">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Effect transition="in" filter="fade">
                                      <p:cBhvr>
                                        <p:cTn id="48" dur="500"/>
                                        <p:tgtEl>
                                          <p:spTgt spid="27"/>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1000"/>
                                        <p:tgtEl>
                                          <p:spTgt spid="28"/>
                                        </p:tgtEl>
                                      </p:cBhvr>
                                    </p:animEffect>
                                    <p:anim calcmode="lin" valueType="num">
                                      <p:cBhvr>
                                        <p:cTn id="54" dur="1000" fill="hold"/>
                                        <p:tgtEl>
                                          <p:spTgt spid="28"/>
                                        </p:tgtEl>
                                        <p:attrNameLst>
                                          <p:attrName>ppt_x</p:attrName>
                                        </p:attrNameLst>
                                      </p:cBhvr>
                                      <p:tavLst>
                                        <p:tav tm="0">
                                          <p:val>
                                            <p:strVal val="#ppt_x"/>
                                          </p:val>
                                        </p:tav>
                                        <p:tav tm="100000">
                                          <p:val>
                                            <p:strVal val="#ppt_x"/>
                                          </p:val>
                                        </p:tav>
                                      </p:tavLst>
                                    </p:anim>
                                    <p:anim calcmode="lin" valueType="num">
                                      <p:cBhvr>
                                        <p:cTn id="5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9" grpId="0"/>
      <p:bldP spid="2" grpId="0" animBg="1"/>
      <p:bldP spid="2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Freeform: Shape 49">
            <a:extLst>
              <a:ext uri="{FF2B5EF4-FFF2-40B4-BE49-F238E27FC236}">
                <a16:creationId xmlns:a16="http://schemas.microsoft.com/office/drawing/2014/main" id="{8876CCDB-58AA-4536-9D38-D0E6638F0CA5}"/>
              </a:ext>
            </a:extLst>
          </p:cNvPr>
          <p:cNvSpPr/>
          <p:nvPr/>
        </p:nvSpPr>
        <p:spPr>
          <a:xfrm>
            <a:off x="3044918" y="203330"/>
            <a:ext cx="5307512" cy="1038616"/>
          </a:xfrm>
          <a:custGeom>
            <a:avLst/>
            <a:gdLst>
              <a:gd name="connsiteX0" fmla="*/ 943429 w 10653486"/>
              <a:gd name="connsiteY0" fmla="*/ 0 h 2888343"/>
              <a:gd name="connsiteX1" fmla="*/ 725714 w 10653486"/>
              <a:gd name="connsiteY1" fmla="*/ 174171 h 2888343"/>
              <a:gd name="connsiteX2" fmla="*/ 551543 w 10653486"/>
              <a:gd name="connsiteY2" fmla="*/ 261257 h 2888343"/>
              <a:gd name="connsiteX3" fmla="*/ 377372 w 10653486"/>
              <a:gd name="connsiteY3" fmla="*/ 275771 h 2888343"/>
              <a:gd name="connsiteX4" fmla="*/ 72572 w 10653486"/>
              <a:gd name="connsiteY4" fmla="*/ 304800 h 2888343"/>
              <a:gd name="connsiteX5" fmla="*/ 0 w 10653486"/>
              <a:gd name="connsiteY5" fmla="*/ 304800 h 2888343"/>
              <a:gd name="connsiteX6" fmla="*/ 43543 w 10653486"/>
              <a:gd name="connsiteY6" fmla="*/ 2569028 h 2888343"/>
              <a:gd name="connsiteX7" fmla="*/ 319314 w 10653486"/>
              <a:gd name="connsiteY7" fmla="*/ 2583543 h 2888343"/>
              <a:gd name="connsiteX8" fmla="*/ 638629 w 10653486"/>
              <a:gd name="connsiteY8" fmla="*/ 2670628 h 2888343"/>
              <a:gd name="connsiteX9" fmla="*/ 841829 w 10653486"/>
              <a:gd name="connsiteY9" fmla="*/ 2801257 h 2888343"/>
              <a:gd name="connsiteX10" fmla="*/ 928914 w 10653486"/>
              <a:gd name="connsiteY10" fmla="*/ 2888343 h 2888343"/>
              <a:gd name="connsiteX11" fmla="*/ 9739086 w 10653486"/>
              <a:gd name="connsiteY11" fmla="*/ 2830286 h 2888343"/>
              <a:gd name="connsiteX12" fmla="*/ 10145486 w 10653486"/>
              <a:gd name="connsiteY12" fmla="*/ 2583543 h 2888343"/>
              <a:gd name="connsiteX13" fmla="*/ 10653486 w 10653486"/>
              <a:gd name="connsiteY13" fmla="*/ 2525486 h 2888343"/>
              <a:gd name="connsiteX14" fmla="*/ 10609943 w 10653486"/>
              <a:gd name="connsiteY14" fmla="*/ 290286 h 2888343"/>
              <a:gd name="connsiteX15" fmla="*/ 10087429 w 10653486"/>
              <a:gd name="connsiteY15" fmla="*/ 203200 h 2888343"/>
              <a:gd name="connsiteX16" fmla="*/ 9811657 w 10653486"/>
              <a:gd name="connsiteY16" fmla="*/ 14514 h 2888343"/>
              <a:gd name="connsiteX17" fmla="*/ 943429 w 10653486"/>
              <a:gd name="connsiteY17" fmla="*/ 0 h 288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53486" h="2888343">
                <a:moveTo>
                  <a:pt x="943429" y="0"/>
                </a:moveTo>
                <a:lnTo>
                  <a:pt x="725714" y="174171"/>
                </a:lnTo>
                <a:lnTo>
                  <a:pt x="551543" y="261257"/>
                </a:lnTo>
                <a:lnTo>
                  <a:pt x="377372" y="275771"/>
                </a:lnTo>
                <a:lnTo>
                  <a:pt x="72572" y="304800"/>
                </a:lnTo>
                <a:lnTo>
                  <a:pt x="0" y="304800"/>
                </a:lnTo>
                <a:lnTo>
                  <a:pt x="43543" y="2569028"/>
                </a:lnTo>
                <a:lnTo>
                  <a:pt x="319314" y="2583543"/>
                </a:lnTo>
                <a:lnTo>
                  <a:pt x="638629" y="2670628"/>
                </a:lnTo>
                <a:lnTo>
                  <a:pt x="841829" y="2801257"/>
                </a:lnTo>
                <a:lnTo>
                  <a:pt x="928914" y="2888343"/>
                </a:lnTo>
                <a:lnTo>
                  <a:pt x="9739086" y="2830286"/>
                </a:lnTo>
                <a:lnTo>
                  <a:pt x="10145486" y="2583543"/>
                </a:lnTo>
                <a:lnTo>
                  <a:pt x="10653486" y="2525486"/>
                </a:lnTo>
                <a:lnTo>
                  <a:pt x="10609943" y="290286"/>
                </a:lnTo>
                <a:lnTo>
                  <a:pt x="10087429" y="203200"/>
                </a:lnTo>
                <a:lnTo>
                  <a:pt x="9811657" y="14514"/>
                </a:lnTo>
                <a:lnTo>
                  <a:pt x="943429" y="0"/>
                </a:lnTo>
                <a:close/>
              </a:path>
            </a:pathLst>
          </a:custGeom>
          <a:ln w="63500" cmpd="thinThick">
            <a:solidFill>
              <a:srgbClr val="16858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TextBox 3"/>
          <p:cNvSpPr txBox="1"/>
          <p:nvPr/>
        </p:nvSpPr>
        <p:spPr>
          <a:xfrm>
            <a:off x="3671246" y="406926"/>
            <a:ext cx="4462818" cy="707886"/>
          </a:xfrm>
          <a:prstGeom prst="rect">
            <a:avLst/>
          </a:prstGeom>
          <a:noFill/>
        </p:spPr>
        <p:txBody>
          <a:bodyPr wrap="square" rtlCol="0">
            <a:spAutoFit/>
          </a:bodyPr>
          <a:lstStyle/>
          <a:p>
            <a:r>
              <a:rPr lang="en-US" sz="4000" b="1" smtClean="0">
                <a:solidFill>
                  <a:schemeClr val="accent5">
                    <a:lumMod val="75000"/>
                  </a:schemeClr>
                </a:solidFill>
                <a:latin typeface="UTM Avo" panose="02040603050506020204" pitchFamily="18" charset="0"/>
              </a:rPr>
              <a:t>VIẾT ỨNG DỤNG</a:t>
            </a:r>
            <a:endParaRPr lang="en-US" sz="4000" b="1">
              <a:solidFill>
                <a:schemeClr val="accent5">
                  <a:lumMod val="75000"/>
                </a:schemeClr>
              </a:solidFill>
              <a:latin typeface="UTM Avo" panose="02040603050506020204" pitchFamily="18" charset="0"/>
            </a:endParaRPr>
          </a:p>
        </p:txBody>
      </p:sp>
      <p:grpSp>
        <p:nvGrpSpPr>
          <p:cNvPr id="13" name="Group 18"/>
          <p:cNvGrpSpPr>
            <a:grpSpLocks/>
          </p:cNvGrpSpPr>
          <p:nvPr/>
        </p:nvGrpSpPr>
        <p:grpSpPr bwMode="auto">
          <a:xfrm>
            <a:off x="11486" y="1252639"/>
            <a:ext cx="4394579" cy="864066"/>
            <a:chOff x="539552" y="1091903"/>
            <a:chExt cx="3707903" cy="650875"/>
          </a:xfrm>
          <a:solidFill>
            <a:schemeClr val="accent4">
              <a:lumMod val="60000"/>
              <a:lumOff val="40000"/>
            </a:schemeClr>
          </a:solidFill>
        </p:grpSpPr>
        <p:sp>
          <p:nvSpPr>
            <p:cNvPr id="14" name="Trapezoid 8"/>
            <p:cNvSpPr/>
            <p:nvPr/>
          </p:nvSpPr>
          <p:spPr bwMode="auto">
            <a:xfrm rot="16200000">
              <a:off x="245080" y="1386375"/>
              <a:ext cx="650875" cy="61931"/>
            </a:xfrm>
            <a:prstGeom prst="trapezoid">
              <a:avLst>
                <a:gd name="adj" fmla="val 69837"/>
              </a:avLst>
            </a:prstGeom>
            <a:grp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Pentagon 9"/>
            <p:cNvSpPr/>
            <p:nvPr/>
          </p:nvSpPr>
          <p:spPr bwMode="auto">
            <a:xfrm>
              <a:off x="539552" y="1131590"/>
              <a:ext cx="3707903" cy="568325"/>
            </a:xfrm>
            <a:prstGeom prst="homePlate">
              <a:avLst>
                <a:gd name="adj" fmla="val 36274"/>
              </a:avLst>
            </a:prstGeom>
            <a:grp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defRPr/>
              </a:pPr>
              <a:endParaRPr lang="en-US" sz="140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6" name="TextBox 15"/>
          <p:cNvSpPr txBox="1"/>
          <p:nvPr/>
        </p:nvSpPr>
        <p:spPr>
          <a:xfrm>
            <a:off x="73400" y="1417122"/>
            <a:ext cx="4155244" cy="646331"/>
          </a:xfrm>
          <a:prstGeom prst="rect">
            <a:avLst/>
          </a:prstGeom>
          <a:noFill/>
        </p:spPr>
        <p:txBody>
          <a:bodyPr wrap="square" rtlCol="0">
            <a:spAutoFit/>
          </a:bodyPr>
          <a:lstStyle/>
          <a:p>
            <a:r>
              <a:rPr lang="en-US" sz="3600" b="1" dirty="0">
                <a:solidFill>
                  <a:srgbClr val="002060"/>
                </a:solidFill>
                <a:latin typeface="UTM Avo" panose="02040603050506020204" pitchFamily="18" charset="0"/>
              </a:rPr>
              <a:t>2</a:t>
            </a:r>
            <a:r>
              <a:rPr lang="en-US" sz="3600" b="1" dirty="0" smtClean="0">
                <a:solidFill>
                  <a:srgbClr val="002060"/>
                </a:solidFill>
                <a:latin typeface="UTM Avo" panose="02040603050506020204" pitchFamily="18" charset="0"/>
              </a:rPr>
              <a:t>. </a:t>
            </a:r>
            <a:r>
              <a:rPr lang="en-US" sz="3600" b="1" dirty="0" err="1" smtClean="0">
                <a:solidFill>
                  <a:srgbClr val="002060"/>
                </a:solidFill>
                <a:latin typeface="UTM Avo" panose="02040603050506020204" pitchFamily="18" charset="0"/>
              </a:rPr>
              <a:t>Viết</a:t>
            </a:r>
            <a:r>
              <a:rPr lang="en-US" sz="3600" b="1" dirty="0" smtClean="0">
                <a:solidFill>
                  <a:srgbClr val="002060"/>
                </a:solidFill>
                <a:latin typeface="UTM Avo" panose="02040603050506020204" pitchFamily="18" charset="0"/>
              </a:rPr>
              <a:t> </a:t>
            </a:r>
            <a:r>
              <a:rPr lang="en-US" sz="3600" b="1" dirty="0" err="1" smtClean="0">
                <a:solidFill>
                  <a:srgbClr val="002060"/>
                </a:solidFill>
                <a:latin typeface="UTM Avo" panose="02040603050506020204" pitchFamily="18" charset="0"/>
              </a:rPr>
              <a:t>câu</a:t>
            </a:r>
            <a:endParaRPr lang="en-US" sz="3600" b="1" dirty="0">
              <a:solidFill>
                <a:srgbClr val="002060"/>
              </a:solidFill>
              <a:latin typeface="UTM Avo" panose="02040603050506020204" pitchFamily="18" charset="0"/>
            </a:endParaRPr>
          </a:p>
        </p:txBody>
      </p:sp>
      <p:grpSp>
        <p:nvGrpSpPr>
          <p:cNvPr id="26" name="Group 25"/>
          <p:cNvGrpSpPr/>
          <p:nvPr/>
        </p:nvGrpSpPr>
        <p:grpSpPr>
          <a:xfrm>
            <a:off x="1167500" y="2162593"/>
            <a:ext cx="10369580" cy="1984704"/>
            <a:chOff x="1167500" y="4665165"/>
            <a:chExt cx="10369580" cy="1984704"/>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8352" y="4665165"/>
              <a:ext cx="2478728" cy="1208379"/>
            </a:xfrm>
            <a:prstGeom prst="rect">
              <a:avLst/>
            </a:prstGeom>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6080" y="5440819"/>
              <a:ext cx="2478728" cy="1208379"/>
            </a:xfrm>
            <a:prstGeom prst="rect">
              <a:avLst/>
            </a:prstGeom>
          </p:spPr>
        </p:pic>
        <p:pic>
          <p:nvPicPr>
            <p:cNvPr id="20" name="Picture 19">
              <a:extLst>
                <a:ext uri="{FF2B5EF4-FFF2-40B4-BE49-F238E27FC236}">
                  <a16:creationId xmlns:a16="http://schemas.microsoft.com/office/drawing/2014/main" id="{7D825A87-34B8-4C08-A6CD-491543AA1F38}"/>
                </a:ext>
              </a:extLst>
            </p:cNvPr>
            <p:cNvPicPr>
              <a:picLocks noChangeAspect="1"/>
            </p:cNvPicPr>
            <p:nvPr/>
          </p:nvPicPr>
          <p:blipFill rotWithShape="1">
            <a:blip r:embed="rId4"/>
            <a:srcRect l="1" r="27106" b="84500"/>
            <a:stretch/>
          </p:blipFill>
          <p:spPr>
            <a:xfrm>
              <a:off x="1167500" y="5459426"/>
              <a:ext cx="8017435" cy="1190443"/>
            </a:xfrm>
            <a:prstGeom prst="rect">
              <a:avLst/>
            </a:prstGeom>
          </p:spPr>
        </p:pic>
        <p:pic>
          <p:nvPicPr>
            <p:cNvPr id="19" name="Picture 18">
              <a:extLst>
                <a:ext uri="{FF2B5EF4-FFF2-40B4-BE49-F238E27FC236}">
                  <a16:creationId xmlns:a16="http://schemas.microsoft.com/office/drawing/2014/main" id="{7D825A87-34B8-4C08-A6CD-491543AA1F38}"/>
                </a:ext>
              </a:extLst>
            </p:cNvPr>
            <p:cNvPicPr>
              <a:picLocks noChangeAspect="1"/>
            </p:cNvPicPr>
            <p:nvPr/>
          </p:nvPicPr>
          <p:blipFill rotWithShape="1">
            <a:blip r:embed="rId4"/>
            <a:srcRect l="1" r="27106" b="84500"/>
            <a:stretch/>
          </p:blipFill>
          <p:spPr>
            <a:xfrm>
              <a:off x="1167501" y="4674171"/>
              <a:ext cx="8017435" cy="1190443"/>
            </a:xfrm>
            <a:prstGeom prst="rect">
              <a:avLst/>
            </a:prstGeom>
          </p:spPr>
        </p:pic>
        <p:sp>
          <p:nvSpPr>
            <p:cNvPr id="21" name="TextBox 20">
              <a:extLst>
                <a:ext uri="{FF2B5EF4-FFF2-40B4-BE49-F238E27FC236}">
                  <a16:creationId xmlns:a16="http://schemas.microsoft.com/office/drawing/2014/main" id="{B587FF6E-AB2B-43A3-AB65-0FC2F75F5A7E}"/>
                </a:ext>
              </a:extLst>
            </p:cNvPr>
            <p:cNvSpPr txBox="1"/>
            <p:nvPr/>
          </p:nvSpPr>
          <p:spPr>
            <a:xfrm>
              <a:off x="2389674" y="5044931"/>
              <a:ext cx="8193189" cy="707886"/>
            </a:xfrm>
            <a:prstGeom prst="rect">
              <a:avLst/>
            </a:prstGeom>
            <a:noFill/>
          </p:spPr>
          <p:txBody>
            <a:bodyPr wrap="square">
              <a:spAutoFit/>
            </a:bodyPr>
            <a:lstStyle/>
            <a:p>
              <a:r>
                <a:rPr lang="en-US" sz="4000" b="1" smtClean="0">
                  <a:solidFill>
                    <a:srgbClr val="CC0099"/>
                  </a:solidFill>
                  <a:latin typeface="HP001 4 hàng" panose="020B0603050302020204" pitchFamily="34" charset="0"/>
                </a:rPr>
                <a:t>Ai về thăm huyện Đông Anh</a:t>
              </a:r>
            </a:p>
          </p:txBody>
        </p:sp>
        <p:sp>
          <p:nvSpPr>
            <p:cNvPr id="22" name="TextBox 21">
              <a:extLst>
                <a:ext uri="{FF2B5EF4-FFF2-40B4-BE49-F238E27FC236}">
                  <a16:creationId xmlns:a16="http://schemas.microsoft.com/office/drawing/2014/main" id="{B587FF6E-AB2B-43A3-AB65-0FC2F75F5A7E}"/>
                </a:ext>
              </a:extLst>
            </p:cNvPr>
            <p:cNvSpPr txBox="1"/>
            <p:nvPr/>
          </p:nvSpPr>
          <p:spPr>
            <a:xfrm>
              <a:off x="1392359" y="5823670"/>
              <a:ext cx="10142449" cy="707886"/>
            </a:xfrm>
            <a:prstGeom prst="rect">
              <a:avLst/>
            </a:prstGeom>
            <a:noFill/>
          </p:spPr>
          <p:txBody>
            <a:bodyPr wrap="square">
              <a:spAutoFit/>
            </a:bodyPr>
            <a:lstStyle/>
            <a:p>
              <a:r>
                <a:rPr lang="en-US" sz="4000" b="1" smtClean="0">
                  <a:solidFill>
                    <a:srgbClr val="CC0099"/>
                  </a:solidFill>
                  <a:latin typeface="HP001 4 hàng" panose="020B0603050302020204" pitchFamily="34" charset="0"/>
                </a:rPr>
                <a:t>Nhớ thăm giếng Ngọc, Loa thành tiên xây.</a:t>
              </a:r>
            </a:p>
          </p:txBody>
        </p:sp>
      </p:grpSp>
      <p:sp>
        <p:nvSpPr>
          <p:cNvPr id="23" name="TextBox 22"/>
          <p:cNvSpPr txBox="1"/>
          <p:nvPr/>
        </p:nvSpPr>
        <p:spPr>
          <a:xfrm>
            <a:off x="1066321" y="4300625"/>
            <a:ext cx="9844927" cy="707886"/>
          </a:xfrm>
          <a:prstGeom prst="rect">
            <a:avLst/>
          </a:prstGeom>
          <a:solidFill>
            <a:schemeClr val="bg1"/>
          </a:solidFill>
        </p:spPr>
        <p:txBody>
          <a:bodyPr wrap="square" rtlCol="0">
            <a:spAutoFit/>
          </a:bodyPr>
          <a:lstStyle/>
          <a:p>
            <a:r>
              <a:rPr lang="en-US" sz="4000" dirty="0" smtClean="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dirty="0" err="1" smtClean="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Những</a:t>
            </a:r>
            <a:r>
              <a:rPr lang="en-US" sz="4000" dirty="0" smtClean="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dirty="0" err="1" smtClean="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chữ</a:t>
            </a:r>
            <a:r>
              <a:rPr lang="en-US" sz="4000" dirty="0" smtClean="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dirty="0" err="1">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cái</a:t>
            </a:r>
            <a:r>
              <a:rPr lang="en-US" sz="4000" dirty="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dirty="0" err="1">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nào</a:t>
            </a:r>
            <a:r>
              <a:rPr lang="en-US" sz="4000" dirty="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dirty="0" err="1">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được</a:t>
            </a:r>
            <a:r>
              <a:rPr lang="en-US" sz="4000" dirty="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dirty="0" err="1">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viết</a:t>
            </a:r>
            <a:r>
              <a:rPr lang="en-US" sz="4000" dirty="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4000" dirty="0" err="1">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hoa</a:t>
            </a:r>
            <a:r>
              <a:rPr lang="en-US" sz="4000" dirty="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a:t>
            </a:r>
          </a:p>
        </p:txBody>
      </p:sp>
      <p:cxnSp>
        <p:nvCxnSpPr>
          <p:cNvPr id="27" name="Straight Connector 26"/>
          <p:cNvCxnSpPr/>
          <p:nvPr/>
        </p:nvCxnSpPr>
        <p:spPr>
          <a:xfrm>
            <a:off x="2514930" y="3064043"/>
            <a:ext cx="465820" cy="0"/>
          </a:xfrm>
          <a:prstGeom prst="line">
            <a:avLst/>
          </a:prstGeom>
          <a:ln w="5715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833336" y="3064043"/>
            <a:ext cx="465820" cy="0"/>
          </a:xfrm>
          <a:prstGeom prst="line">
            <a:avLst/>
          </a:prstGeom>
          <a:ln w="5715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325255" y="3064043"/>
            <a:ext cx="465820" cy="0"/>
          </a:xfrm>
          <a:prstGeom prst="line">
            <a:avLst/>
          </a:prstGeom>
          <a:ln w="5715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443187" y="3834059"/>
            <a:ext cx="465820" cy="0"/>
          </a:xfrm>
          <a:prstGeom prst="line">
            <a:avLst/>
          </a:prstGeom>
          <a:ln w="5715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325377" y="3834059"/>
            <a:ext cx="465820" cy="0"/>
          </a:xfrm>
          <a:prstGeom prst="line">
            <a:avLst/>
          </a:prstGeom>
          <a:ln w="5715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640830" y="3834059"/>
            <a:ext cx="465820" cy="0"/>
          </a:xfrm>
          <a:prstGeom prst="line">
            <a:avLst/>
          </a:prstGeom>
          <a:ln w="57150">
            <a:solidFill>
              <a:srgbClr val="FF5050"/>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1066320" y="5161839"/>
            <a:ext cx="9844927" cy="707886"/>
          </a:xfrm>
          <a:prstGeom prst="rect">
            <a:avLst/>
          </a:prstGeom>
          <a:solidFill>
            <a:schemeClr val="bg1"/>
          </a:solidFill>
        </p:spPr>
        <p:txBody>
          <a:bodyPr wrap="square" rtlCol="0">
            <a:spAutoFit/>
          </a:bodyPr>
          <a:lstStyle/>
          <a:p>
            <a:r>
              <a:rPr lang="en-US" sz="4000" smtClean="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rPr>
              <a:t>- Cách viết thơ lục bát như thế nào?</a:t>
            </a:r>
            <a:endParaRPr lang="en-US" sz="4000" dirty="0">
              <a:solidFill>
                <a:schemeClr val="accent5">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2" name="Right Arrow 1"/>
          <p:cNvSpPr/>
          <p:nvPr/>
        </p:nvSpPr>
        <p:spPr>
          <a:xfrm>
            <a:off x="1066320" y="2542359"/>
            <a:ext cx="1051238" cy="395888"/>
          </a:xfrm>
          <a:prstGeom prst="rightArrow">
            <a:avLst/>
          </a:prstGeom>
          <a:solidFill>
            <a:srgbClr val="FF00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70580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000"/>
                                        <p:tgtEl>
                                          <p:spTgt spid="26"/>
                                        </p:tgtEl>
                                      </p:cBhvr>
                                    </p:animEffect>
                                    <p:anim calcmode="lin" valueType="num">
                                      <p:cBhvr>
                                        <p:cTn id="33" dur="1000" fill="hold"/>
                                        <p:tgtEl>
                                          <p:spTgt spid="26"/>
                                        </p:tgtEl>
                                        <p:attrNameLst>
                                          <p:attrName>ppt_x</p:attrName>
                                        </p:attrNameLst>
                                      </p:cBhvr>
                                      <p:tavLst>
                                        <p:tav tm="0">
                                          <p:val>
                                            <p:strVal val="#ppt_x"/>
                                          </p:val>
                                        </p:tav>
                                        <p:tav tm="100000">
                                          <p:val>
                                            <p:strVal val="#ppt_x"/>
                                          </p:val>
                                        </p:tav>
                                      </p:tavLst>
                                    </p:anim>
                                    <p:anim calcmode="lin" valueType="num">
                                      <p:cBhvr>
                                        <p:cTn id="3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1000"/>
                                        <p:tgtEl>
                                          <p:spTgt spid="23"/>
                                        </p:tgtEl>
                                      </p:cBhvr>
                                    </p:animEffect>
                                    <p:anim calcmode="lin" valueType="num">
                                      <p:cBhvr>
                                        <p:cTn id="40" dur="1000" fill="hold"/>
                                        <p:tgtEl>
                                          <p:spTgt spid="23"/>
                                        </p:tgtEl>
                                        <p:attrNameLst>
                                          <p:attrName>ppt_x</p:attrName>
                                        </p:attrNameLst>
                                      </p:cBhvr>
                                      <p:tavLst>
                                        <p:tav tm="0">
                                          <p:val>
                                            <p:strVal val="#ppt_x"/>
                                          </p:val>
                                        </p:tav>
                                        <p:tav tm="100000">
                                          <p:val>
                                            <p:strVal val="#ppt_x"/>
                                          </p:val>
                                        </p:tav>
                                      </p:tavLst>
                                    </p:anim>
                                    <p:anim calcmode="lin" valueType="num">
                                      <p:cBhvr>
                                        <p:cTn id="4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Effect transition="in" filter="fade">
                                      <p:cBhvr>
                                        <p:cTn id="48" dur="500"/>
                                        <p:tgtEl>
                                          <p:spTgt spid="27"/>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28"/>
                                        </p:tgtEl>
                                        <p:attrNameLst>
                                          <p:attrName>style.visibility</p:attrName>
                                        </p:attrNameLst>
                                      </p:cBhvr>
                                      <p:to>
                                        <p:strVal val="visible"/>
                                      </p:to>
                                    </p:set>
                                    <p:anim calcmode="lin" valueType="num">
                                      <p:cBhvr>
                                        <p:cTn id="53" dur="500" fill="hold"/>
                                        <p:tgtEl>
                                          <p:spTgt spid="28"/>
                                        </p:tgtEl>
                                        <p:attrNameLst>
                                          <p:attrName>ppt_w</p:attrName>
                                        </p:attrNameLst>
                                      </p:cBhvr>
                                      <p:tavLst>
                                        <p:tav tm="0">
                                          <p:val>
                                            <p:fltVal val="0"/>
                                          </p:val>
                                        </p:tav>
                                        <p:tav tm="100000">
                                          <p:val>
                                            <p:strVal val="#ppt_w"/>
                                          </p:val>
                                        </p:tav>
                                      </p:tavLst>
                                    </p:anim>
                                    <p:anim calcmode="lin" valueType="num">
                                      <p:cBhvr>
                                        <p:cTn id="54" dur="500" fill="hold"/>
                                        <p:tgtEl>
                                          <p:spTgt spid="28"/>
                                        </p:tgtEl>
                                        <p:attrNameLst>
                                          <p:attrName>ppt_h</p:attrName>
                                        </p:attrNameLst>
                                      </p:cBhvr>
                                      <p:tavLst>
                                        <p:tav tm="0">
                                          <p:val>
                                            <p:fltVal val="0"/>
                                          </p:val>
                                        </p:tav>
                                        <p:tav tm="100000">
                                          <p:val>
                                            <p:strVal val="#ppt_h"/>
                                          </p:val>
                                        </p:tav>
                                      </p:tavLst>
                                    </p:anim>
                                    <p:animEffect transition="in" filter="fade">
                                      <p:cBhvr>
                                        <p:cTn id="55" dur="500"/>
                                        <p:tgtEl>
                                          <p:spTgt spid="28"/>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29"/>
                                        </p:tgtEl>
                                        <p:attrNameLst>
                                          <p:attrName>style.visibility</p:attrName>
                                        </p:attrNameLst>
                                      </p:cBhvr>
                                      <p:to>
                                        <p:strVal val="visible"/>
                                      </p:to>
                                    </p:set>
                                    <p:anim calcmode="lin" valueType="num">
                                      <p:cBhvr>
                                        <p:cTn id="60" dur="500" fill="hold"/>
                                        <p:tgtEl>
                                          <p:spTgt spid="29"/>
                                        </p:tgtEl>
                                        <p:attrNameLst>
                                          <p:attrName>ppt_w</p:attrName>
                                        </p:attrNameLst>
                                      </p:cBhvr>
                                      <p:tavLst>
                                        <p:tav tm="0">
                                          <p:val>
                                            <p:fltVal val="0"/>
                                          </p:val>
                                        </p:tav>
                                        <p:tav tm="100000">
                                          <p:val>
                                            <p:strVal val="#ppt_w"/>
                                          </p:val>
                                        </p:tav>
                                      </p:tavLst>
                                    </p:anim>
                                    <p:anim calcmode="lin" valueType="num">
                                      <p:cBhvr>
                                        <p:cTn id="61" dur="500" fill="hold"/>
                                        <p:tgtEl>
                                          <p:spTgt spid="29"/>
                                        </p:tgtEl>
                                        <p:attrNameLst>
                                          <p:attrName>ppt_h</p:attrName>
                                        </p:attrNameLst>
                                      </p:cBhvr>
                                      <p:tavLst>
                                        <p:tav tm="0">
                                          <p:val>
                                            <p:fltVal val="0"/>
                                          </p:val>
                                        </p:tav>
                                        <p:tav tm="100000">
                                          <p:val>
                                            <p:strVal val="#ppt_h"/>
                                          </p:val>
                                        </p:tav>
                                      </p:tavLst>
                                    </p:anim>
                                    <p:animEffect transition="in" filter="fade">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p:cTn id="67" dur="500" fill="hold"/>
                                        <p:tgtEl>
                                          <p:spTgt spid="30"/>
                                        </p:tgtEl>
                                        <p:attrNameLst>
                                          <p:attrName>ppt_w</p:attrName>
                                        </p:attrNameLst>
                                      </p:cBhvr>
                                      <p:tavLst>
                                        <p:tav tm="0">
                                          <p:val>
                                            <p:fltVal val="0"/>
                                          </p:val>
                                        </p:tav>
                                        <p:tav tm="100000">
                                          <p:val>
                                            <p:strVal val="#ppt_w"/>
                                          </p:val>
                                        </p:tav>
                                      </p:tavLst>
                                    </p:anim>
                                    <p:anim calcmode="lin" valueType="num">
                                      <p:cBhvr>
                                        <p:cTn id="68" dur="500" fill="hold"/>
                                        <p:tgtEl>
                                          <p:spTgt spid="30"/>
                                        </p:tgtEl>
                                        <p:attrNameLst>
                                          <p:attrName>ppt_h</p:attrName>
                                        </p:attrNameLst>
                                      </p:cBhvr>
                                      <p:tavLst>
                                        <p:tav tm="0">
                                          <p:val>
                                            <p:fltVal val="0"/>
                                          </p:val>
                                        </p:tav>
                                        <p:tav tm="100000">
                                          <p:val>
                                            <p:strVal val="#ppt_h"/>
                                          </p:val>
                                        </p:tav>
                                      </p:tavLst>
                                    </p:anim>
                                    <p:animEffect transition="in" filter="fade">
                                      <p:cBhvr>
                                        <p:cTn id="69" dur="500"/>
                                        <p:tgtEl>
                                          <p:spTgt spid="30"/>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31"/>
                                        </p:tgtEl>
                                        <p:attrNameLst>
                                          <p:attrName>style.visibility</p:attrName>
                                        </p:attrNameLst>
                                      </p:cBhvr>
                                      <p:to>
                                        <p:strVal val="visible"/>
                                      </p:to>
                                    </p:set>
                                    <p:anim calcmode="lin" valueType="num">
                                      <p:cBhvr>
                                        <p:cTn id="74" dur="500" fill="hold"/>
                                        <p:tgtEl>
                                          <p:spTgt spid="31"/>
                                        </p:tgtEl>
                                        <p:attrNameLst>
                                          <p:attrName>ppt_w</p:attrName>
                                        </p:attrNameLst>
                                      </p:cBhvr>
                                      <p:tavLst>
                                        <p:tav tm="0">
                                          <p:val>
                                            <p:fltVal val="0"/>
                                          </p:val>
                                        </p:tav>
                                        <p:tav tm="100000">
                                          <p:val>
                                            <p:strVal val="#ppt_w"/>
                                          </p:val>
                                        </p:tav>
                                      </p:tavLst>
                                    </p:anim>
                                    <p:anim calcmode="lin" valueType="num">
                                      <p:cBhvr>
                                        <p:cTn id="75" dur="500" fill="hold"/>
                                        <p:tgtEl>
                                          <p:spTgt spid="31"/>
                                        </p:tgtEl>
                                        <p:attrNameLst>
                                          <p:attrName>ppt_h</p:attrName>
                                        </p:attrNameLst>
                                      </p:cBhvr>
                                      <p:tavLst>
                                        <p:tav tm="0">
                                          <p:val>
                                            <p:fltVal val="0"/>
                                          </p:val>
                                        </p:tav>
                                        <p:tav tm="100000">
                                          <p:val>
                                            <p:strVal val="#ppt_h"/>
                                          </p:val>
                                        </p:tav>
                                      </p:tavLst>
                                    </p:anim>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nodeType="clickEffect">
                                  <p:stCondLst>
                                    <p:cond delay="0"/>
                                  </p:stCondLst>
                                  <p:childTnLst>
                                    <p:set>
                                      <p:cBhvr>
                                        <p:cTn id="80" dur="1" fill="hold">
                                          <p:stCondLst>
                                            <p:cond delay="0"/>
                                          </p:stCondLst>
                                        </p:cTn>
                                        <p:tgtEl>
                                          <p:spTgt spid="32"/>
                                        </p:tgtEl>
                                        <p:attrNameLst>
                                          <p:attrName>style.visibility</p:attrName>
                                        </p:attrNameLst>
                                      </p:cBhvr>
                                      <p:to>
                                        <p:strVal val="visible"/>
                                      </p:to>
                                    </p:set>
                                    <p:anim calcmode="lin" valueType="num">
                                      <p:cBhvr>
                                        <p:cTn id="81" dur="500" fill="hold"/>
                                        <p:tgtEl>
                                          <p:spTgt spid="32"/>
                                        </p:tgtEl>
                                        <p:attrNameLst>
                                          <p:attrName>ppt_w</p:attrName>
                                        </p:attrNameLst>
                                      </p:cBhvr>
                                      <p:tavLst>
                                        <p:tav tm="0">
                                          <p:val>
                                            <p:fltVal val="0"/>
                                          </p:val>
                                        </p:tav>
                                        <p:tav tm="100000">
                                          <p:val>
                                            <p:strVal val="#ppt_w"/>
                                          </p:val>
                                        </p:tav>
                                      </p:tavLst>
                                    </p:anim>
                                    <p:anim calcmode="lin" valueType="num">
                                      <p:cBhvr>
                                        <p:cTn id="82" dur="500" fill="hold"/>
                                        <p:tgtEl>
                                          <p:spTgt spid="32"/>
                                        </p:tgtEl>
                                        <p:attrNameLst>
                                          <p:attrName>ppt_h</p:attrName>
                                        </p:attrNameLst>
                                      </p:cBhvr>
                                      <p:tavLst>
                                        <p:tav tm="0">
                                          <p:val>
                                            <p:fltVal val="0"/>
                                          </p:val>
                                        </p:tav>
                                        <p:tav tm="100000">
                                          <p:val>
                                            <p:strVal val="#ppt_h"/>
                                          </p:val>
                                        </p:tav>
                                      </p:tavLst>
                                    </p:anim>
                                    <p:animEffect transition="in" filter="fade">
                                      <p:cBhvr>
                                        <p:cTn id="83" dur="500"/>
                                        <p:tgtEl>
                                          <p:spTgt spid="32"/>
                                        </p:tgtEl>
                                      </p:cBhvr>
                                    </p:animEffect>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33"/>
                                        </p:tgtEl>
                                        <p:attrNameLst>
                                          <p:attrName>style.visibility</p:attrName>
                                        </p:attrNameLst>
                                      </p:cBhvr>
                                      <p:to>
                                        <p:strVal val="visible"/>
                                      </p:to>
                                    </p:set>
                                    <p:animEffect transition="in" filter="fade">
                                      <p:cBhvr>
                                        <p:cTn id="88" dur="1000"/>
                                        <p:tgtEl>
                                          <p:spTgt spid="33"/>
                                        </p:tgtEl>
                                      </p:cBhvr>
                                    </p:animEffect>
                                    <p:anim calcmode="lin" valueType="num">
                                      <p:cBhvr>
                                        <p:cTn id="89" dur="1000" fill="hold"/>
                                        <p:tgtEl>
                                          <p:spTgt spid="33"/>
                                        </p:tgtEl>
                                        <p:attrNameLst>
                                          <p:attrName>ppt_x</p:attrName>
                                        </p:attrNameLst>
                                      </p:cBhvr>
                                      <p:tavLst>
                                        <p:tav tm="0">
                                          <p:val>
                                            <p:strVal val="#ppt_x"/>
                                          </p:val>
                                        </p:tav>
                                        <p:tav tm="100000">
                                          <p:val>
                                            <p:strVal val="#ppt_x"/>
                                          </p:val>
                                        </p:tav>
                                      </p:tavLst>
                                    </p:anim>
                                    <p:anim calcmode="lin" valueType="num">
                                      <p:cBhvr>
                                        <p:cTn id="90"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16" grpId="0"/>
      <p:bldP spid="23" grpId="0" animBg="1"/>
      <p:bldP spid="33" grpId="0" animBg="1"/>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7395411"/>
          </a:xfrm>
          <a:prstGeom prst="rect">
            <a:avLst/>
          </a:prstGeom>
        </p:spPr>
      </p:pic>
      <p:pic>
        <p:nvPicPr>
          <p:cNvPr id="5" name="图片 1">
            <a:extLst>
              <a:ext uri="{FF2B5EF4-FFF2-40B4-BE49-F238E27FC236}">
                <a16:creationId xmlns:a16="http://schemas.microsoft.com/office/drawing/2014/main" id="{BA55F74E-437E-44C6-9641-D87A8B1AC6A2}"/>
              </a:ext>
            </a:extLst>
          </p:cNvPr>
          <p:cNvPicPr>
            <a:picLocks noChangeAspect="1"/>
          </p:cNvPicPr>
          <p:nvPr/>
        </p:nvPicPr>
        <p:blipFill>
          <a:blip r:embed="rId3"/>
          <a:stretch>
            <a:fillRect/>
          </a:stretch>
        </p:blipFill>
        <p:spPr>
          <a:xfrm>
            <a:off x="7535394" y="4363249"/>
            <a:ext cx="4656606" cy="3032161"/>
          </a:xfrm>
          <a:prstGeom prst="rect">
            <a:avLst/>
          </a:prstGeom>
        </p:spPr>
      </p:pic>
      <p:grpSp>
        <p:nvGrpSpPr>
          <p:cNvPr id="7" name="Group 6"/>
          <p:cNvGrpSpPr/>
          <p:nvPr/>
        </p:nvGrpSpPr>
        <p:grpSpPr>
          <a:xfrm>
            <a:off x="2800817" y="811272"/>
            <a:ext cx="7029676" cy="1569660"/>
            <a:chOff x="2848943" y="923567"/>
            <a:chExt cx="7029676" cy="1569660"/>
          </a:xfrm>
        </p:grpSpPr>
        <p:sp>
          <p:nvSpPr>
            <p:cNvPr id="4" name="TextBox 3"/>
            <p:cNvSpPr txBox="1"/>
            <p:nvPr/>
          </p:nvSpPr>
          <p:spPr>
            <a:xfrm>
              <a:off x="2863865" y="923567"/>
              <a:ext cx="7014754" cy="1569660"/>
            </a:xfrm>
            <a:prstGeom prst="rect">
              <a:avLst/>
            </a:prstGeom>
            <a:noFill/>
          </p:spPr>
          <p:txBody>
            <a:bodyPr wrap="square" rtlCol="0">
              <a:spAutoFit/>
            </a:bodyPr>
            <a:lstStyle/>
            <a:p>
              <a:r>
                <a:rPr lang="en-US" sz="9600" smtClean="0">
                  <a:ln w="177800">
                    <a:solidFill>
                      <a:schemeClr val="bg1"/>
                    </a:solidFill>
                  </a:ln>
                  <a:solidFill>
                    <a:schemeClr val="bg1"/>
                  </a:solidFill>
                  <a:effectLst/>
                  <a:latin typeface="UTM Silk Script" panose="02040603050506020204" pitchFamily="18" charset="0"/>
                </a:rPr>
                <a:t>Viết bài vào vở</a:t>
              </a:r>
              <a:endParaRPr lang="en-US" sz="9600">
                <a:ln w="177800">
                  <a:solidFill>
                    <a:schemeClr val="bg1"/>
                  </a:solidFill>
                </a:ln>
                <a:solidFill>
                  <a:schemeClr val="bg1"/>
                </a:solidFill>
                <a:effectLst/>
                <a:latin typeface="UTM Silk Script" panose="02040603050506020204" pitchFamily="18" charset="0"/>
              </a:endParaRPr>
            </a:p>
          </p:txBody>
        </p:sp>
        <p:sp>
          <p:nvSpPr>
            <p:cNvPr id="6" name="TextBox 5"/>
            <p:cNvSpPr txBox="1"/>
            <p:nvPr/>
          </p:nvSpPr>
          <p:spPr>
            <a:xfrm>
              <a:off x="2848943" y="923567"/>
              <a:ext cx="7014754" cy="1569660"/>
            </a:xfrm>
            <a:prstGeom prst="rect">
              <a:avLst/>
            </a:prstGeom>
            <a:noFill/>
          </p:spPr>
          <p:txBody>
            <a:bodyPr wrap="square" rtlCol="0">
              <a:spAutoFit/>
            </a:bodyPr>
            <a:lstStyle/>
            <a:p>
              <a:r>
                <a:rPr lang="en-US" sz="9600" smtClean="0">
                  <a:solidFill>
                    <a:srgbClr val="FF6600"/>
                  </a:solidFill>
                  <a:effectLst/>
                  <a:latin typeface="UTM Silk Script" panose="02040603050506020204" pitchFamily="18" charset="0"/>
                </a:rPr>
                <a:t>Viết bài vào vở</a:t>
              </a:r>
              <a:endParaRPr lang="en-US" sz="9600">
                <a:solidFill>
                  <a:srgbClr val="FF6600"/>
                </a:solidFill>
                <a:effectLst/>
                <a:latin typeface="UTM Silk Script" panose="02040603050506020204" pitchFamily="18" charset="0"/>
              </a:endParaRPr>
            </a:p>
          </p:txBody>
        </p:sp>
      </p:grpSp>
    </p:spTree>
    <p:extLst>
      <p:ext uri="{BB962C8B-B14F-4D97-AF65-F5344CB8AC3E}">
        <p14:creationId xmlns:p14="http://schemas.microsoft.com/office/powerpoint/2010/main" val="50888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 y="-1"/>
            <a:ext cx="12192001" cy="6866257"/>
          </a:xfrm>
        </p:spPr>
      </p:pic>
      <p:pic>
        <p:nvPicPr>
          <p:cNvPr id="13" name="Picture 12" descr="Logo, company name&#10;&#10;Description automatically generated">
            <a:extLst>
              <a:ext uri="{FF2B5EF4-FFF2-40B4-BE49-F238E27FC236}">
                <a16:creationId xmlns:a16="http://schemas.microsoft.com/office/drawing/2014/main" id="{FD61665E-631F-253B-E1E4-53DD4C2EF4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6526" y="-68139"/>
            <a:ext cx="1125474" cy="1125474"/>
          </a:xfrm>
          <a:prstGeom prst="rect">
            <a:avLst/>
          </a:prstGeom>
        </p:spPr>
      </p:pic>
      <p:sp>
        <p:nvSpPr>
          <p:cNvPr id="14" name="TextBox 13">
            <a:extLst>
              <a:ext uri="{FF2B5EF4-FFF2-40B4-BE49-F238E27FC236}">
                <a16:creationId xmlns:a16="http://schemas.microsoft.com/office/drawing/2014/main" id="{5878BEB7-E985-5EF7-135B-A6C05B567D10}"/>
              </a:ext>
            </a:extLst>
          </p:cNvPr>
          <p:cNvSpPr txBox="1"/>
          <p:nvPr/>
        </p:nvSpPr>
        <p:spPr>
          <a:xfrm>
            <a:off x="879526" y="4772626"/>
            <a:ext cx="4159250" cy="477054"/>
          </a:xfrm>
          <a:prstGeom prst="rect">
            <a:avLst/>
          </a:prstGeom>
          <a:noFill/>
        </p:spPr>
        <p:txBody>
          <a:bodyPr wrap="square">
            <a:spAutoFit/>
          </a:bodyPr>
          <a:lstStyle/>
          <a:p>
            <a:pPr lvl="0" algn="ctr"/>
            <a:r>
              <a:rPr lang="en-US" altLang="zh-CN" sz="2500">
                <a:solidFill>
                  <a:schemeClr val="accent6">
                    <a:lumMod val="50000"/>
                  </a:schemeClr>
                </a:solidFill>
                <a:latin typeface="UTM Novido" panose="02040603050506020204" pitchFamily="18" charset="0"/>
                <a:ea typeface="字魂27号-布丁体" panose="00000505000000000000" pitchFamily="2" charset="-122"/>
              </a:rPr>
              <a:t>Măng Non</a:t>
            </a:r>
            <a:endParaRPr lang="zh-CN" altLang="en-US" sz="2500" dirty="0">
              <a:solidFill>
                <a:schemeClr val="accent6">
                  <a:lumMod val="50000"/>
                </a:schemeClr>
              </a:solidFill>
              <a:latin typeface="UTM Novido" panose="02040603050506020204" pitchFamily="18" charset="0"/>
              <a:ea typeface="字魂27号-布丁体" panose="00000505000000000000" pitchFamily="2" charset="-122"/>
            </a:endParaRPr>
          </a:p>
        </p:txBody>
      </p:sp>
      <p:pic>
        <p:nvPicPr>
          <p:cNvPr id="15" name="Picture 14" descr="A picture containing watch, green&#10;&#10;Description automatically generated">
            <a:extLst>
              <a:ext uri="{FF2B5EF4-FFF2-40B4-BE49-F238E27FC236}">
                <a16:creationId xmlns:a16="http://schemas.microsoft.com/office/drawing/2014/main" id="{97AEEBF5-4EA8-13F2-476A-F1EF172821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3744" y="3876433"/>
            <a:ext cx="950815" cy="1008872"/>
          </a:xfrm>
          <a:prstGeom prst="rect">
            <a:avLst/>
          </a:prstGeom>
        </p:spPr>
      </p:pic>
      <p:pic>
        <p:nvPicPr>
          <p:cNvPr id="17" name="图片 1">
            <a:extLst>
              <a:ext uri="{FF2B5EF4-FFF2-40B4-BE49-F238E27FC236}">
                <a16:creationId xmlns:a16="http://schemas.microsoft.com/office/drawing/2014/main" id="{83162203-BC7C-46AD-90E6-1F83F8F73ACF}"/>
              </a:ext>
            </a:extLst>
          </p:cNvPr>
          <p:cNvPicPr>
            <a:picLocks noChangeAspect="1"/>
          </p:cNvPicPr>
          <p:nvPr/>
        </p:nvPicPr>
        <p:blipFill>
          <a:blip r:embed="rId5"/>
          <a:stretch>
            <a:fillRect/>
          </a:stretch>
        </p:blipFill>
        <p:spPr>
          <a:xfrm>
            <a:off x="3134113" y="1641205"/>
            <a:ext cx="7637329" cy="4536183"/>
          </a:xfrm>
          <a:prstGeom prst="rect">
            <a:avLst/>
          </a:prstGeom>
        </p:spPr>
      </p:pic>
      <p:sp>
        <p:nvSpPr>
          <p:cNvPr id="2" name="TextBox 1"/>
          <p:cNvSpPr txBox="1"/>
          <p:nvPr/>
        </p:nvSpPr>
        <p:spPr>
          <a:xfrm>
            <a:off x="5404535" y="1041040"/>
            <a:ext cx="5512526" cy="1200329"/>
          </a:xfrm>
          <a:prstGeom prst="rect">
            <a:avLst/>
          </a:prstGeom>
          <a:noFill/>
        </p:spPr>
        <p:txBody>
          <a:bodyPr wrap="square" rtlCol="0">
            <a:spAutoFit/>
          </a:bodyPr>
          <a:lstStyle/>
          <a:p>
            <a:pPr algn="ctr"/>
            <a:r>
              <a:rPr lang="en-US" sz="7200" smtClean="0">
                <a:solidFill>
                  <a:srgbClr val="FF0000"/>
                </a:solidFill>
                <a:latin typeface="SVN-Poky's" panose="020B0606040200020203" pitchFamily="34" charset="0"/>
              </a:rPr>
              <a:t>D</a:t>
            </a:r>
            <a:r>
              <a:rPr lang="en-US" sz="7200" smtClean="0">
                <a:solidFill>
                  <a:srgbClr val="00B0F0"/>
                </a:solidFill>
                <a:latin typeface="SVN-Poky's" panose="020B0606040200020203" pitchFamily="34" charset="0"/>
              </a:rPr>
              <a:t>Ặ</a:t>
            </a:r>
            <a:r>
              <a:rPr lang="en-US" sz="7200" smtClean="0">
                <a:solidFill>
                  <a:srgbClr val="FFFF00"/>
                </a:solidFill>
                <a:latin typeface="SVN-Poky's" panose="020B0606040200020203" pitchFamily="34" charset="0"/>
              </a:rPr>
              <a:t>N</a:t>
            </a:r>
            <a:r>
              <a:rPr lang="en-US" sz="7200" smtClean="0">
                <a:latin typeface="SVN-Poky's" panose="020B0606040200020203" pitchFamily="34" charset="0"/>
              </a:rPr>
              <a:t> </a:t>
            </a:r>
            <a:r>
              <a:rPr lang="en-US" sz="7200" smtClean="0">
                <a:solidFill>
                  <a:srgbClr val="CC0099"/>
                </a:solidFill>
                <a:latin typeface="SVN-Poky's" panose="020B0606040200020203" pitchFamily="34" charset="0"/>
              </a:rPr>
              <a:t>D</a:t>
            </a:r>
            <a:r>
              <a:rPr lang="en-US" sz="7200" smtClean="0">
                <a:solidFill>
                  <a:srgbClr val="66FF33"/>
                </a:solidFill>
                <a:latin typeface="SVN-Poky's" panose="020B0606040200020203" pitchFamily="34" charset="0"/>
              </a:rPr>
              <a:t>Ò</a:t>
            </a:r>
            <a:endParaRPr lang="en-US" sz="7200">
              <a:solidFill>
                <a:srgbClr val="66FF33"/>
              </a:solidFill>
              <a:latin typeface="SVN-Poky's" panose="020B0606040200020203" pitchFamily="34" charset="0"/>
            </a:endParaRPr>
          </a:p>
        </p:txBody>
      </p:sp>
      <p:sp>
        <p:nvSpPr>
          <p:cNvPr id="3" name="TextBox 2"/>
          <p:cNvSpPr txBox="1"/>
          <p:nvPr/>
        </p:nvSpPr>
        <p:spPr>
          <a:xfrm>
            <a:off x="3712773" y="3426378"/>
            <a:ext cx="6812555" cy="769441"/>
          </a:xfrm>
          <a:prstGeom prst="rect">
            <a:avLst/>
          </a:prstGeom>
          <a:noFill/>
        </p:spPr>
        <p:txBody>
          <a:bodyPr wrap="square" rtlCol="0">
            <a:spAutoFit/>
          </a:bodyPr>
          <a:lstStyle/>
          <a:p>
            <a:pPr marL="285750" indent="-285750">
              <a:buFontTx/>
              <a:buChar char="-"/>
            </a:pPr>
            <a:r>
              <a:rPr lang="en-US" sz="4400" dirty="0" err="1" smtClean="0">
                <a:solidFill>
                  <a:schemeClr val="accent1">
                    <a:lumMod val="50000"/>
                  </a:schemeClr>
                </a:solidFill>
                <a:latin typeface="UTM Avo" panose="02040603050506020204" pitchFamily="18" charset="0"/>
              </a:rPr>
              <a:t>Luyện</a:t>
            </a:r>
            <a:r>
              <a:rPr lang="en-US" sz="4400" dirty="0" smtClean="0">
                <a:solidFill>
                  <a:schemeClr val="accent1">
                    <a:lumMod val="50000"/>
                  </a:schemeClr>
                </a:solidFill>
                <a:latin typeface="UTM Avo" panose="02040603050506020204" pitchFamily="18" charset="0"/>
              </a:rPr>
              <a:t> </a:t>
            </a:r>
            <a:r>
              <a:rPr lang="en-US" sz="4400" dirty="0" err="1" smtClean="0">
                <a:solidFill>
                  <a:schemeClr val="accent1">
                    <a:lumMod val="50000"/>
                  </a:schemeClr>
                </a:solidFill>
                <a:latin typeface="UTM Avo" panose="02040603050506020204" pitchFamily="18" charset="0"/>
              </a:rPr>
              <a:t>đọc</a:t>
            </a:r>
            <a:r>
              <a:rPr lang="en-US" sz="4400" dirty="0" smtClean="0">
                <a:solidFill>
                  <a:schemeClr val="accent1">
                    <a:lumMod val="50000"/>
                  </a:schemeClr>
                </a:solidFill>
                <a:latin typeface="UTM Avo" panose="02040603050506020204" pitchFamily="18" charset="0"/>
              </a:rPr>
              <a:t> </a:t>
            </a:r>
            <a:r>
              <a:rPr lang="en-US" sz="4400" dirty="0" err="1" smtClean="0">
                <a:solidFill>
                  <a:schemeClr val="accent1">
                    <a:lumMod val="50000"/>
                  </a:schemeClr>
                </a:solidFill>
                <a:latin typeface="UTM Avo" panose="02040603050506020204" pitchFamily="18" charset="0"/>
              </a:rPr>
              <a:t>lại</a:t>
            </a:r>
            <a:r>
              <a:rPr lang="en-US" sz="4400" dirty="0" smtClean="0">
                <a:solidFill>
                  <a:schemeClr val="accent1">
                    <a:lumMod val="50000"/>
                  </a:schemeClr>
                </a:solidFill>
                <a:latin typeface="UTM Avo" panose="02040603050506020204" pitchFamily="18" charset="0"/>
              </a:rPr>
              <a:t> </a:t>
            </a:r>
            <a:r>
              <a:rPr lang="en-US" sz="4400" dirty="0" err="1" smtClean="0">
                <a:solidFill>
                  <a:schemeClr val="accent1">
                    <a:lumMod val="50000"/>
                  </a:schemeClr>
                </a:solidFill>
                <a:latin typeface="UTM Avo" panose="02040603050506020204" pitchFamily="18" charset="0"/>
              </a:rPr>
              <a:t>bài</a:t>
            </a:r>
            <a:r>
              <a:rPr lang="en-US" sz="4400" dirty="0" smtClean="0">
                <a:solidFill>
                  <a:schemeClr val="accent1">
                    <a:lumMod val="50000"/>
                  </a:schemeClr>
                </a:solidFill>
                <a:latin typeface="UTM Avo" panose="02040603050506020204" pitchFamily="18" charset="0"/>
              </a:rPr>
              <a:t> </a:t>
            </a:r>
            <a:r>
              <a:rPr lang="en-US" sz="4400" dirty="0" err="1" smtClean="0">
                <a:solidFill>
                  <a:schemeClr val="accent1">
                    <a:lumMod val="50000"/>
                  </a:schemeClr>
                </a:solidFill>
                <a:latin typeface="UTM Avo" panose="02040603050506020204" pitchFamily="18" charset="0"/>
              </a:rPr>
              <a:t>thơ</a:t>
            </a:r>
            <a:endParaRPr lang="en-US" sz="4400" dirty="0" smtClean="0">
              <a:solidFill>
                <a:schemeClr val="accent1">
                  <a:lumMod val="50000"/>
                </a:schemeClr>
              </a:solidFill>
              <a:latin typeface="UTM Avo" panose="02040603050506020204" pitchFamily="18" charset="0"/>
            </a:endParaRPr>
          </a:p>
        </p:txBody>
      </p:sp>
      <p:sp>
        <p:nvSpPr>
          <p:cNvPr id="8" name="TextBox 7"/>
          <p:cNvSpPr txBox="1"/>
          <p:nvPr/>
        </p:nvSpPr>
        <p:spPr>
          <a:xfrm>
            <a:off x="3861488" y="4388452"/>
            <a:ext cx="5563011" cy="1446550"/>
          </a:xfrm>
          <a:prstGeom prst="rect">
            <a:avLst/>
          </a:prstGeom>
          <a:noFill/>
        </p:spPr>
        <p:txBody>
          <a:bodyPr wrap="square" rtlCol="0">
            <a:spAutoFit/>
          </a:bodyPr>
          <a:lstStyle/>
          <a:p>
            <a:r>
              <a:rPr lang="en-US" sz="4400" smtClean="0">
                <a:solidFill>
                  <a:schemeClr val="accent1">
                    <a:lumMod val="50000"/>
                  </a:schemeClr>
                </a:solidFill>
                <a:latin typeface="UTM Avo" panose="02040603050506020204" pitchFamily="18" charset="0"/>
              </a:rPr>
              <a:t>- Chuẩn </a:t>
            </a:r>
            <a:r>
              <a:rPr lang="en-US" sz="4400">
                <a:solidFill>
                  <a:schemeClr val="accent1">
                    <a:lumMod val="50000"/>
                  </a:schemeClr>
                </a:solidFill>
                <a:latin typeface="UTM Avo" panose="02040603050506020204" pitchFamily="18" charset="0"/>
              </a:rPr>
              <a:t>bị tiết 2, 3</a:t>
            </a:r>
          </a:p>
          <a:p>
            <a:endParaRPr lang="en-US" sz="4400"/>
          </a:p>
        </p:txBody>
      </p:sp>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03197" y="3638720"/>
            <a:ext cx="3582468" cy="3093679"/>
          </a:xfrm>
          <a:prstGeom prst="rect">
            <a:avLst/>
          </a:prstGeom>
        </p:spPr>
      </p:pic>
    </p:spTree>
    <p:extLst>
      <p:ext uri="{BB962C8B-B14F-4D97-AF65-F5344CB8AC3E}">
        <p14:creationId xmlns:p14="http://schemas.microsoft.com/office/powerpoint/2010/main" val="337272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up)">
                                      <p:cBhvr>
                                        <p:cTn id="11" dur="500"/>
                                        <p:tgtEl>
                                          <p:spTgt spid="17"/>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pic>
        <p:nvPicPr>
          <p:cNvPr id="3" name="图片 7">
            <a:extLst>
              <a:ext uri="{FF2B5EF4-FFF2-40B4-BE49-F238E27FC236}">
                <a16:creationId xmlns:a16="http://schemas.microsoft.com/office/drawing/2014/main" id="{76418130-7223-4F5D-BCAF-2FB39AA550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709" y="1829239"/>
            <a:ext cx="4048249" cy="526272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53525" y="216422"/>
            <a:ext cx="9433651" cy="3225635"/>
          </a:xfrm>
          <a:prstGeom prst="rect">
            <a:avLst/>
          </a:prstGeom>
        </p:spPr>
      </p:pic>
      <p:sp>
        <p:nvSpPr>
          <p:cNvPr id="5" name="TextBox 4"/>
          <p:cNvSpPr txBox="1"/>
          <p:nvPr/>
        </p:nvSpPr>
        <p:spPr>
          <a:xfrm>
            <a:off x="2963298" y="1402907"/>
            <a:ext cx="8149389" cy="1754326"/>
          </a:xfrm>
          <a:prstGeom prst="rect">
            <a:avLst/>
          </a:prstGeom>
          <a:noFill/>
        </p:spPr>
        <p:txBody>
          <a:bodyPr wrap="square" rtlCol="0">
            <a:spAutoFit/>
          </a:bodyPr>
          <a:lstStyle/>
          <a:p>
            <a:pPr algn="ctr"/>
            <a:r>
              <a:rPr lang="en-US" sz="5400" dirty="0" smtClean="0">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Đọc</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lại</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bài</a:t>
            </a:r>
            <a:r>
              <a:rPr lang="en-US" sz="5400" dirty="0" smtClean="0">
                <a:solidFill>
                  <a:schemeClr val="accent1">
                    <a:lumMod val="75000"/>
                  </a:schemeClr>
                </a:solidFill>
                <a:latin typeface="#9Slide05 SVNTradeMark" panose="02000000000000000000" pitchFamily="2" charset="0"/>
              </a:rPr>
              <a:t> </a:t>
            </a:r>
            <a:r>
              <a:rPr lang="en-US" sz="5400" dirty="0" smtClean="0">
                <a:solidFill>
                  <a:srgbClr val="CC0099"/>
                </a:solidFill>
                <a:latin typeface="#9Slide05 SVNTradeMark" panose="02000000000000000000" pitchFamily="2" charset="0"/>
              </a:rPr>
              <a:t>“</a:t>
            </a:r>
            <a:r>
              <a:rPr lang="en-US" sz="5400" dirty="0" err="1">
                <a:solidFill>
                  <a:srgbClr val="CC0099"/>
                </a:solidFill>
                <a:latin typeface="#9Slide05 SVNTradeMark" panose="02000000000000000000" pitchFamily="2" charset="0"/>
              </a:rPr>
              <a:t>N</a:t>
            </a:r>
            <a:r>
              <a:rPr lang="en-US" sz="5400" dirty="0" err="1" smtClean="0">
                <a:solidFill>
                  <a:srgbClr val="CC0099"/>
                </a:solidFill>
                <a:latin typeface="#9Slide05 SVNTradeMark" panose="02000000000000000000" pitchFamily="2" charset="0"/>
              </a:rPr>
              <a:t>gày</a:t>
            </a:r>
            <a:r>
              <a:rPr lang="en-US" sz="5400" dirty="0" smtClean="0">
                <a:solidFill>
                  <a:srgbClr val="CC0099"/>
                </a:solidFill>
                <a:latin typeface="#9Slide05 SVNTradeMark" panose="02000000000000000000" pitchFamily="2" charset="0"/>
              </a:rPr>
              <a:t> </a:t>
            </a:r>
            <a:r>
              <a:rPr lang="en-US" sz="5400" dirty="0" err="1" smtClean="0">
                <a:solidFill>
                  <a:srgbClr val="CC0099"/>
                </a:solidFill>
                <a:latin typeface="#9Slide05 SVNTradeMark" panose="02000000000000000000" pitchFamily="2" charset="0"/>
              </a:rPr>
              <a:t>gặp</a:t>
            </a:r>
            <a:r>
              <a:rPr lang="en-US" sz="5400" dirty="0" smtClean="0">
                <a:solidFill>
                  <a:srgbClr val="CC0099"/>
                </a:solidFill>
                <a:latin typeface="#9Slide05 SVNTradeMark" panose="02000000000000000000" pitchFamily="2" charset="0"/>
              </a:rPr>
              <a:t> </a:t>
            </a:r>
            <a:r>
              <a:rPr lang="en-US" sz="5400" dirty="0" err="1" smtClean="0">
                <a:solidFill>
                  <a:srgbClr val="CC0099"/>
                </a:solidFill>
                <a:latin typeface="#9Slide05 SVNTradeMark" panose="02000000000000000000" pitchFamily="2" charset="0"/>
              </a:rPr>
              <a:t>lại</a:t>
            </a:r>
            <a:r>
              <a:rPr lang="en-US" sz="5400" dirty="0" smtClean="0">
                <a:solidFill>
                  <a:srgbClr val="CC0099"/>
                </a:solidFill>
                <a:latin typeface="#9Slide05 SVNTradeMark" panose="02000000000000000000" pitchFamily="2" charset="0"/>
              </a:rPr>
              <a:t>”</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và</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trả</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lời</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câu</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hỏi</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sau</a:t>
            </a:r>
            <a:r>
              <a:rPr lang="en-US" sz="5400" dirty="0" smtClean="0">
                <a:solidFill>
                  <a:schemeClr val="accent1">
                    <a:lumMod val="75000"/>
                  </a:schemeClr>
                </a:solidFill>
                <a:latin typeface="#9Slide05 SVNTradeMark" panose="02000000000000000000" pitchFamily="2" charset="0"/>
              </a:rPr>
              <a:t>:</a:t>
            </a:r>
            <a:endParaRPr lang="en-US" sz="5400" dirty="0">
              <a:solidFill>
                <a:schemeClr val="accent1">
                  <a:lumMod val="75000"/>
                </a:schemeClr>
              </a:solidFill>
              <a:latin typeface="#9Slide05 SVNTradeMark" panose="02000000000000000000" pitchFamily="2" charset="0"/>
            </a:endParaRPr>
          </a:p>
        </p:txBody>
      </p:sp>
    </p:spTree>
    <p:extLst>
      <p:ext uri="{BB962C8B-B14F-4D97-AF65-F5344CB8AC3E}">
        <p14:creationId xmlns:p14="http://schemas.microsoft.com/office/powerpoint/2010/main" val="5972342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pic>
        <p:nvPicPr>
          <p:cNvPr id="2"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9121" y="2276893"/>
            <a:ext cx="7052879" cy="4581107"/>
          </a:xfrm>
          <a:prstGeom prst="rect">
            <a:avLst/>
          </a:prstGeom>
        </p:spPr>
      </p:pic>
      <p:pic>
        <p:nvPicPr>
          <p:cNvPr id="3" name="图片 7">
            <a:extLst>
              <a:ext uri="{FF2B5EF4-FFF2-40B4-BE49-F238E27FC236}">
                <a16:creationId xmlns:a16="http://schemas.microsoft.com/office/drawing/2014/main" id="{76418130-7223-4F5D-BCAF-2FB39AA550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027" y="1936083"/>
            <a:ext cx="4048249" cy="5262725"/>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42985" y="-373995"/>
            <a:ext cx="9433651" cy="2743201"/>
          </a:xfrm>
          <a:prstGeom prst="rect">
            <a:avLst/>
          </a:prstGeom>
        </p:spPr>
      </p:pic>
      <p:sp>
        <p:nvSpPr>
          <p:cNvPr id="5" name="TextBox 4"/>
          <p:cNvSpPr txBox="1"/>
          <p:nvPr/>
        </p:nvSpPr>
        <p:spPr>
          <a:xfrm>
            <a:off x="2121862" y="429340"/>
            <a:ext cx="8149389" cy="1600438"/>
          </a:xfrm>
          <a:prstGeom prst="rect">
            <a:avLst/>
          </a:prstGeom>
          <a:noFill/>
        </p:spPr>
        <p:txBody>
          <a:bodyPr wrap="square" rtlCol="0">
            <a:spAutoFit/>
          </a:bodyPr>
          <a:lstStyle/>
          <a:p>
            <a:pPr algn="ctr"/>
            <a:r>
              <a:rPr lang="en-US" sz="5400" dirty="0" smtClean="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N</a:t>
            </a:r>
            <a:r>
              <a:rPr lang="en-US" sz="4400" dirty="0" err="1" smtClean="0">
                <a:solidFill>
                  <a:schemeClr val="accent2">
                    <a:lumMod val="60000"/>
                    <a:lumOff val="40000"/>
                  </a:schemeClr>
                </a:solidFill>
                <a:latin typeface="#9Slide05 SVNTradeMark" panose="02000000000000000000" pitchFamily="2" charset="0"/>
                <a:ea typeface="Cambria" panose="02040503050406030204" pitchFamily="18" charset="0"/>
              </a:rPr>
              <a:t>hững</a:t>
            </a:r>
            <a:r>
              <a:rPr lang="en-US" sz="4400" dirty="0" smtClean="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chi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tiết</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thể</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hiện</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niềm</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vui</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khi</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gặp</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lại</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nhau</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của</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 Chi </a:t>
            </a:r>
            <a:r>
              <a:rPr lang="en-US" sz="4400" dirty="0" err="1">
                <a:solidFill>
                  <a:schemeClr val="accent2">
                    <a:lumMod val="60000"/>
                    <a:lumOff val="40000"/>
                  </a:schemeClr>
                </a:solidFill>
                <a:latin typeface="#9Slide05 SVNTradeMark" panose="02000000000000000000" pitchFamily="2" charset="0"/>
                <a:ea typeface="Cambria" panose="02040503050406030204" pitchFamily="18" charset="0"/>
              </a:rPr>
              <a:t>và</a:t>
            </a:r>
            <a:r>
              <a:rPr lang="en-US" sz="4400" dirty="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smtClean="0">
                <a:solidFill>
                  <a:schemeClr val="accent2">
                    <a:lumMod val="60000"/>
                    <a:lumOff val="40000"/>
                  </a:schemeClr>
                </a:solidFill>
                <a:latin typeface="#9Slide05 SVNTradeMark" panose="02000000000000000000" pitchFamily="2" charset="0"/>
                <a:ea typeface="Cambria" panose="02040503050406030204" pitchFamily="18" charset="0"/>
              </a:rPr>
              <a:t>Sơn</a:t>
            </a:r>
            <a:r>
              <a:rPr lang="en-US" sz="4400" dirty="0" smtClean="0">
                <a:solidFill>
                  <a:schemeClr val="accent2">
                    <a:lumMod val="60000"/>
                    <a:lumOff val="40000"/>
                  </a:schemeClr>
                </a:solidFill>
                <a:latin typeface="#9Slide05 SVNTradeMark" panose="02000000000000000000" pitchFamily="2" charset="0"/>
                <a:ea typeface="Cambria" panose="02040503050406030204" pitchFamily="18" charset="0"/>
              </a:rPr>
              <a:t> </a:t>
            </a:r>
            <a:r>
              <a:rPr lang="en-US" sz="4400" dirty="0" err="1" smtClean="0">
                <a:solidFill>
                  <a:schemeClr val="accent2">
                    <a:lumMod val="60000"/>
                    <a:lumOff val="40000"/>
                  </a:schemeClr>
                </a:solidFill>
                <a:latin typeface="#9Slide05 SVNTradeMark" panose="02000000000000000000" pitchFamily="2" charset="0"/>
                <a:ea typeface="Cambria" panose="02040503050406030204" pitchFamily="18" charset="0"/>
              </a:rPr>
              <a:t>là</a:t>
            </a:r>
            <a:r>
              <a:rPr lang="en-US" sz="4400" dirty="0" smtClean="0">
                <a:solidFill>
                  <a:schemeClr val="accent2">
                    <a:lumMod val="60000"/>
                    <a:lumOff val="40000"/>
                  </a:schemeClr>
                </a:solidFill>
                <a:latin typeface="#9Slide05 SVNTradeMark" panose="02000000000000000000" pitchFamily="2" charset="0"/>
                <a:ea typeface="Cambria" panose="02040503050406030204" pitchFamily="18" charset="0"/>
              </a:rPr>
              <a:t>:</a:t>
            </a:r>
            <a:endParaRPr lang="en-US" sz="4400" dirty="0">
              <a:solidFill>
                <a:schemeClr val="accent2">
                  <a:lumMod val="60000"/>
                  <a:lumOff val="40000"/>
                </a:schemeClr>
              </a:solidFill>
              <a:latin typeface="#9Slide05 SVNTradeMark" panose="02000000000000000000" pitchFamily="2" charset="0"/>
              <a:ea typeface="Cambria" panose="02040503050406030204" pitchFamily="18" charset="0"/>
            </a:endParaRPr>
          </a:p>
        </p:txBody>
      </p:sp>
      <p:sp>
        <p:nvSpPr>
          <p:cNvPr id="6" name="Rounded Rectangular Callout 5"/>
          <p:cNvSpPr/>
          <p:nvPr/>
        </p:nvSpPr>
        <p:spPr>
          <a:xfrm>
            <a:off x="2872029" y="2720867"/>
            <a:ext cx="3958540" cy="689028"/>
          </a:xfrm>
          <a:prstGeom prst="wedgeRoundRectCallout">
            <a:avLst>
              <a:gd name="adj1" fmla="val 29101"/>
              <a:gd name="adj2" fmla="val 48718"/>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r>
              <a:rPr lang="nl-NL" sz="4400" dirty="0">
                <a:latin typeface="Cambria" panose="02040503050406030204" pitchFamily="18" charset="0"/>
                <a:ea typeface="Cambria" panose="02040503050406030204" pitchFamily="18" charset="0"/>
              </a:rPr>
              <a:t>Sơn vẫy rối rít</a:t>
            </a:r>
            <a:endParaRPr lang="vi-VN" sz="5400" b="1" dirty="0">
              <a:latin typeface="Cambria" panose="02040503050406030204" pitchFamily="18" charset="0"/>
              <a:ea typeface="Cambria" panose="02040503050406030204" pitchFamily="18" charset="0"/>
              <a:cs typeface="Arial" panose="020B0604020202020204" pitchFamily="34" charset="0"/>
            </a:endParaRPr>
          </a:p>
        </p:txBody>
      </p:sp>
      <p:sp>
        <p:nvSpPr>
          <p:cNvPr id="7" name="Rounded Rectangular Callout 6"/>
          <p:cNvSpPr/>
          <p:nvPr/>
        </p:nvSpPr>
        <p:spPr>
          <a:xfrm>
            <a:off x="2872028" y="3786311"/>
            <a:ext cx="7917892" cy="762448"/>
          </a:xfrm>
          <a:prstGeom prst="wedgeRoundRectCallout">
            <a:avLst>
              <a:gd name="adj1" fmla="val 29101"/>
              <a:gd name="adj2" fmla="val 48718"/>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r>
              <a:rPr lang="nl-NL" sz="4000" dirty="0">
                <a:latin typeface="Cambria" panose="02040503050406030204" pitchFamily="18" charset="0"/>
                <a:ea typeface="Cambria" panose="02040503050406030204" pitchFamily="18" charset="0"/>
              </a:rPr>
              <a:t>Sơn cho Chi một chiếc diều rất xinh</a:t>
            </a:r>
            <a:endParaRPr lang="vi-VN" sz="4000" b="1" dirty="0">
              <a:latin typeface="Cambria" panose="02040503050406030204" pitchFamily="18" charset="0"/>
              <a:ea typeface="Cambria" panose="02040503050406030204" pitchFamily="18" charset="0"/>
              <a:cs typeface="Arial" panose="020B0604020202020204" pitchFamily="34" charset="0"/>
            </a:endParaRPr>
          </a:p>
        </p:txBody>
      </p:sp>
      <p:sp>
        <p:nvSpPr>
          <p:cNvPr id="8" name="Rounded Rectangular Callout 7"/>
          <p:cNvSpPr/>
          <p:nvPr/>
        </p:nvSpPr>
        <p:spPr>
          <a:xfrm>
            <a:off x="2926140" y="4829706"/>
            <a:ext cx="5462337" cy="646271"/>
          </a:xfrm>
          <a:prstGeom prst="wedgeRoundRectCallout">
            <a:avLst>
              <a:gd name="adj1" fmla="val 29101"/>
              <a:gd name="adj2" fmla="val 48718"/>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r>
              <a:rPr lang="nl-NL" sz="4000">
                <a:latin typeface="Cambria" panose="02040503050406030204" pitchFamily="18" charset="0"/>
                <a:ea typeface="Cambria" panose="02040503050406030204" pitchFamily="18" charset="0"/>
              </a:rPr>
              <a:t>Chi mừng rỡ chạy ra</a:t>
            </a:r>
            <a:endParaRPr lang="vi-VN" sz="4000" b="1" dirty="0">
              <a:latin typeface="Cambria" panose="02040503050406030204" pitchFamily="18" charset="0"/>
              <a:ea typeface="Cambria" panose="02040503050406030204" pitchFamily="18" charset="0"/>
              <a:cs typeface="Arial" panose="020B0604020202020204" pitchFamily="34" charset="0"/>
            </a:endParaRPr>
          </a:p>
        </p:txBody>
      </p:sp>
      <p:sp>
        <p:nvSpPr>
          <p:cNvPr id="9" name="Rounded Rectangular Callout 8"/>
          <p:cNvSpPr/>
          <p:nvPr/>
        </p:nvSpPr>
        <p:spPr>
          <a:xfrm>
            <a:off x="2926140" y="5725801"/>
            <a:ext cx="8654177" cy="819378"/>
          </a:xfrm>
          <a:prstGeom prst="wedgeRoundRectCallout">
            <a:avLst>
              <a:gd name="adj1" fmla="val 29101"/>
              <a:gd name="adj2" fmla="val 48718"/>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r>
              <a:rPr lang="nl-NL" sz="3600" dirty="0">
                <a:latin typeface="Cambria" panose="02040503050406030204" pitchFamily="18" charset="0"/>
                <a:ea typeface="Cambria" panose="02040503050406030204" pitchFamily="18" charset="0"/>
              </a:rPr>
              <a:t>Hai bạn có bao nhiêu chuyện kể với nhau</a:t>
            </a:r>
            <a:endParaRPr lang="vi-VN" sz="3600" b="1" dirty="0">
              <a:latin typeface="Cambria" panose="02040503050406030204" pitchFamily="18" charset="0"/>
              <a:ea typeface="Cambria" panose="02040503050406030204" pitchFamily="18" charset="0"/>
              <a:cs typeface="Arial" panose="020B0604020202020204" pitchFamily="34" charset="0"/>
            </a:endParaRPr>
          </a:p>
        </p:txBody>
      </p:sp>
      <p:pic>
        <p:nvPicPr>
          <p:cNvPr id="10" name="Picture 9"/>
          <p:cNvPicPr>
            <a:picLocks noChangeAspect="1"/>
          </p:cNvPicPr>
          <p:nvPr/>
        </p:nvPicPr>
        <p:blipFill>
          <a:blip r:embed="rId7" cstate="print">
            <a:duotone>
              <a:prstClr val="black"/>
              <a:srgbClr val="FF0000">
                <a:tint val="45000"/>
                <a:satMod val="400000"/>
              </a:srgbClr>
            </a:duotone>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686716" y="2406601"/>
            <a:ext cx="1523181" cy="1136833"/>
          </a:xfrm>
          <a:prstGeom prst="rect">
            <a:avLst/>
          </a:prstGeom>
        </p:spPr>
      </p:pic>
      <p:pic>
        <p:nvPicPr>
          <p:cNvPr id="11" name="Picture 10"/>
          <p:cNvPicPr>
            <a:picLocks noChangeAspect="1"/>
          </p:cNvPicPr>
          <p:nvPr/>
        </p:nvPicPr>
        <p:blipFill>
          <a:blip r:embed="rId7" cstate="print">
            <a:duotone>
              <a:prstClr val="black"/>
              <a:srgbClr val="FF0000">
                <a:tint val="45000"/>
                <a:satMod val="400000"/>
              </a:srgbClr>
            </a:duotone>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634506" y="3509805"/>
            <a:ext cx="1523181" cy="1136833"/>
          </a:xfrm>
          <a:prstGeom prst="rect">
            <a:avLst/>
          </a:prstGeom>
        </p:spPr>
      </p:pic>
      <p:pic>
        <p:nvPicPr>
          <p:cNvPr id="12" name="Picture 11"/>
          <p:cNvPicPr>
            <a:picLocks noChangeAspect="1"/>
          </p:cNvPicPr>
          <p:nvPr/>
        </p:nvPicPr>
        <p:blipFill>
          <a:blip r:embed="rId7" cstate="print">
            <a:duotone>
              <a:prstClr val="black"/>
              <a:srgbClr val="FF0000">
                <a:tint val="45000"/>
                <a:satMod val="400000"/>
              </a:srgbClr>
            </a:duotone>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358886" y="4437390"/>
            <a:ext cx="1523181" cy="1136833"/>
          </a:xfrm>
          <a:prstGeom prst="rect">
            <a:avLst/>
          </a:prstGeom>
        </p:spPr>
      </p:pic>
      <p:pic>
        <p:nvPicPr>
          <p:cNvPr id="13" name="Picture 12"/>
          <p:cNvPicPr>
            <a:picLocks noChangeAspect="1"/>
          </p:cNvPicPr>
          <p:nvPr/>
        </p:nvPicPr>
        <p:blipFill>
          <a:blip r:embed="rId7" cstate="print">
            <a:duotone>
              <a:prstClr val="black"/>
              <a:srgbClr val="FF0000">
                <a:tint val="45000"/>
                <a:satMod val="400000"/>
              </a:srgbClr>
            </a:duotone>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671833" y="5408346"/>
            <a:ext cx="1523181" cy="1136833"/>
          </a:xfrm>
          <a:prstGeom prst="rect">
            <a:avLst/>
          </a:prstGeom>
        </p:spPr>
      </p:pic>
    </p:spTree>
    <p:extLst>
      <p:ext uri="{BB962C8B-B14F-4D97-AF65-F5344CB8AC3E}">
        <p14:creationId xmlns:p14="http://schemas.microsoft.com/office/powerpoint/2010/main" val="19541050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down)">
                                      <p:cBhvr>
                                        <p:cTn id="39" dur="580">
                                          <p:stCondLst>
                                            <p:cond delay="0"/>
                                          </p:stCondLst>
                                        </p:cTn>
                                        <p:tgtEl>
                                          <p:spTgt spid="10"/>
                                        </p:tgtEl>
                                      </p:cBhvr>
                                    </p:animEffect>
                                    <p:anim calcmode="lin" valueType="num">
                                      <p:cBhvr>
                                        <p:cTn id="4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5" dur="26">
                                          <p:stCondLst>
                                            <p:cond delay="650"/>
                                          </p:stCondLst>
                                        </p:cTn>
                                        <p:tgtEl>
                                          <p:spTgt spid="10"/>
                                        </p:tgtEl>
                                      </p:cBhvr>
                                      <p:to x="100000" y="60000"/>
                                    </p:animScale>
                                    <p:animScale>
                                      <p:cBhvr>
                                        <p:cTn id="46" dur="166" decel="50000">
                                          <p:stCondLst>
                                            <p:cond delay="676"/>
                                          </p:stCondLst>
                                        </p:cTn>
                                        <p:tgtEl>
                                          <p:spTgt spid="10"/>
                                        </p:tgtEl>
                                      </p:cBhvr>
                                      <p:to x="100000" y="100000"/>
                                    </p:animScale>
                                    <p:animScale>
                                      <p:cBhvr>
                                        <p:cTn id="47" dur="26">
                                          <p:stCondLst>
                                            <p:cond delay="1312"/>
                                          </p:stCondLst>
                                        </p:cTn>
                                        <p:tgtEl>
                                          <p:spTgt spid="10"/>
                                        </p:tgtEl>
                                      </p:cBhvr>
                                      <p:to x="100000" y="80000"/>
                                    </p:animScale>
                                    <p:animScale>
                                      <p:cBhvr>
                                        <p:cTn id="48" dur="166" decel="50000">
                                          <p:stCondLst>
                                            <p:cond delay="1338"/>
                                          </p:stCondLst>
                                        </p:cTn>
                                        <p:tgtEl>
                                          <p:spTgt spid="10"/>
                                        </p:tgtEl>
                                      </p:cBhvr>
                                      <p:to x="100000" y="100000"/>
                                    </p:animScale>
                                    <p:animScale>
                                      <p:cBhvr>
                                        <p:cTn id="49" dur="26">
                                          <p:stCondLst>
                                            <p:cond delay="1642"/>
                                          </p:stCondLst>
                                        </p:cTn>
                                        <p:tgtEl>
                                          <p:spTgt spid="10"/>
                                        </p:tgtEl>
                                      </p:cBhvr>
                                      <p:to x="100000" y="90000"/>
                                    </p:animScale>
                                    <p:animScale>
                                      <p:cBhvr>
                                        <p:cTn id="50" dur="166" decel="50000">
                                          <p:stCondLst>
                                            <p:cond delay="1668"/>
                                          </p:stCondLst>
                                        </p:cTn>
                                        <p:tgtEl>
                                          <p:spTgt spid="10"/>
                                        </p:tgtEl>
                                      </p:cBhvr>
                                      <p:to x="100000" y="100000"/>
                                    </p:animScale>
                                    <p:animScale>
                                      <p:cBhvr>
                                        <p:cTn id="51" dur="26">
                                          <p:stCondLst>
                                            <p:cond delay="1808"/>
                                          </p:stCondLst>
                                        </p:cTn>
                                        <p:tgtEl>
                                          <p:spTgt spid="10"/>
                                        </p:tgtEl>
                                      </p:cBhvr>
                                      <p:to x="100000" y="95000"/>
                                    </p:animScale>
                                    <p:animScale>
                                      <p:cBhvr>
                                        <p:cTn id="52" dur="166" decel="50000">
                                          <p:stCondLst>
                                            <p:cond delay="1834"/>
                                          </p:stCondLst>
                                        </p:cTn>
                                        <p:tgtEl>
                                          <p:spTgt spid="10"/>
                                        </p:tgtEl>
                                      </p:cBhvr>
                                      <p:to x="100000" y="100000"/>
                                    </p:animScale>
                                  </p:childTnLst>
                                  <p:subTnLst>
                                    <p:audio>
                                      <p:cMediaNode>
                                        <p:cTn display="0" masterRel="sameClick">
                                          <p:stCondLst>
                                            <p:cond evt="begin" delay="0">
                                              <p:tn val="37"/>
                                            </p:cond>
                                          </p:stCondLst>
                                          <p:endCondLst>
                                            <p:cond evt="onStopAudio" delay="0">
                                              <p:tgtEl>
                                                <p:sldTgt/>
                                              </p:tgtEl>
                                            </p:cond>
                                          </p:endCondLst>
                                        </p:cTn>
                                        <p:tgtEl>
                                          <p:sndTgt r:embed="rId2" name="cashreg.wav"/>
                                        </p:tgtEl>
                                      </p:cMediaNode>
                                    </p:audio>
                                  </p:sub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down)">
                                      <p:cBhvr>
                                        <p:cTn id="57" dur="580">
                                          <p:stCondLst>
                                            <p:cond delay="0"/>
                                          </p:stCondLst>
                                        </p:cTn>
                                        <p:tgtEl>
                                          <p:spTgt spid="11"/>
                                        </p:tgtEl>
                                      </p:cBhvr>
                                    </p:animEffect>
                                    <p:anim calcmode="lin" valueType="num">
                                      <p:cBhvr>
                                        <p:cTn id="5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3" dur="26">
                                          <p:stCondLst>
                                            <p:cond delay="650"/>
                                          </p:stCondLst>
                                        </p:cTn>
                                        <p:tgtEl>
                                          <p:spTgt spid="11"/>
                                        </p:tgtEl>
                                      </p:cBhvr>
                                      <p:to x="100000" y="60000"/>
                                    </p:animScale>
                                    <p:animScale>
                                      <p:cBhvr>
                                        <p:cTn id="64" dur="166" decel="50000">
                                          <p:stCondLst>
                                            <p:cond delay="676"/>
                                          </p:stCondLst>
                                        </p:cTn>
                                        <p:tgtEl>
                                          <p:spTgt spid="11"/>
                                        </p:tgtEl>
                                      </p:cBhvr>
                                      <p:to x="100000" y="100000"/>
                                    </p:animScale>
                                    <p:animScale>
                                      <p:cBhvr>
                                        <p:cTn id="65" dur="26">
                                          <p:stCondLst>
                                            <p:cond delay="1312"/>
                                          </p:stCondLst>
                                        </p:cTn>
                                        <p:tgtEl>
                                          <p:spTgt spid="11"/>
                                        </p:tgtEl>
                                      </p:cBhvr>
                                      <p:to x="100000" y="80000"/>
                                    </p:animScale>
                                    <p:animScale>
                                      <p:cBhvr>
                                        <p:cTn id="66" dur="166" decel="50000">
                                          <p:stCondLst>
                                            <p:cond delay="1338"/>
                                          </p:stCondLst>
                                        </p:cTn>
                                        <p:tgtEl>
                                          <p:spTgt spid="11"/>
                                        </p:tgtEl>
                                      </p:cBhvr>
                                      <p:to x="100000" y="100000"/>
                                    </p:animScale>
                                    <p:animScale>
                                      <p:cBhvr>
                                        <p:cTn id="67" dur="26">
                                          <p:stCondLst>
                                            <p:cond delay="1642"/>
                                          </p:stCondLst>
                                        </p:cTn>
                                        <p:tgtEl>
                                          <p:spTgt spid="11"/>
                                        </p:tgtEl>
                                      </p:cBhvr>
                                      <p:to x="100000" y="90000"/>
                                    </p:animScale>
                                    <p:animScale>
                                      <p:cBhvr>
                                        <p:cTn id="68" dur="166" decel="50000">
                                          <p:stCondLst>
                                            <p:cond delay="1668"/>
                                          </p:stCondLst>
                                        </p:cTn>
                                        <p:tgtEl>
                                          <p:spTgt spid="11"/>
                                        </p:tgtEl>
                                      </p:cBhvr>
                                      <p:to x="100000" y="100000"/>
                                    </p:animScale>
                                    <p:animScale>
                                      <p:cBhvr>
                                        <p:cTn id="69" dur="26">
                                          <p:stCondLst>
                                            <p:cond delay="1808"/>
                                          </p:stCondLst>
                                        </p:cTn>
                                        <p:tgtEl>
                                          <p:spTgt spid="11"/>
                                        </p:tgtEl>
                                      </p:cBhvr>
                                      <p:to x="100000" y="95000"/>
                                    </p:animScale>
                                    <p:animScale>
                                      <p:cBhvr>
                                        <p:cTn id="70" dur="166" decel="50000">
                                          <p:stCondLst>
                                            <p:cond delay="1834"/>
                                          </p:stCondLst>
                                        </p:cTn>
                                        <p:tgtEl>
                                          <p:spTgt spid="11"/>
                                        </p:tgtEl>
                                      </p:cBhvr>
                                      <p:to x="100000" y="100000"/>
                                    </p:animScale>
                                  </p:childTnLst>
                                  <p:subTnLst>
                                    <p:audio>
                                      <p:cMediaNode>
                                        <p:cTn display="0" masterRel="sameClick">
                                          <p:stCondLst>
                                            <p:cond evt="begin" delay="0">
                                              <p:tn val="55"/>
                                            </p:cond>
                                          </p:stCondLst>
                                          <p:endCondLst>
                                            <p:cond evt="onStopAudio" delay="0">
                                              <p:tgtEl>
                                                <p:sldTgt/>
                                              </p:tgtEl>
                                            </p:cond>
                                          </p:endCondLst>
                                        </p:cTn>
                                        <p:tgtEl>
                                          <p:sndTgt r:embed="rId2" name="cashreg.wav"/>
                                        </p:tgtEl>
                                      </p:cMediaNode>
                                    </p:audio>
                                  </p:subTnLst>
                                </p:cTn>
                              </p:par>
                            </p:childTnLst>
                          </p:cTn>
                        </p:par>
                      </p:childTnLst>
                    </p:cTn>
                  </p:par>
                  <p:par>
                    <p:cTn id="71" fill="hold">
                      <p:stCondLst>
                        <p:cond delay="indefinite"/>
                      </p:stCondLst>
                      <p:childTnLst>
                        <p:par>
                          <p:cTn id="72" fill="hold">
                            <p:stCondLst>
                              <p:cond delay="0"/>
                            </p:stCondLst>
                            <p:childTnLst>
                              <p:par>
                                <p:cTn id="73" presetID="26" presetClass="entr" presetSubtype="0" fill="hold" nodeType="clickEffect">
                                  <p:stCondLst>
                                    <p:cond delay="0"/>
                                  </p:stCondLst>
                                  <p:childTnLst>
                                    <p:set>
                                      <p:cBhvr>
                                        <p:cTn id="74" dur="1" fill="hold">
                                          <p:stCondLst>
                                            <p:cond delay="0"/>
                                          </p:stCondLst>
                                        </p:cTn>
                                        <p:tgtEl>
                                          <p:spTgt spid="12"/>
                                        </p:tgtEl>
                                        <p:attrNameLst>
                                          <p:attrName>style.visibility</p:attrName>
                                        </p:attrNameLst>
                                      </p:cBhvr>
                                      <p:to>
                                        <p:strVal val="visible"/>
                                      </p:to>
                                    </p:set>
                                    <p:animEffect transition="in" filter="wipe(down)">
                                      <p:cBhvr>
                                        <p:cTn id="75" dur="580">
                                          <p:stCondLst>
                                            <p:cond delay="0"/>
                                          </p:stCondLst>
                                        </p:cTn>
                                        <p:tgtEl>
                                          <p:spTgt spid="12"/>
                                        </p:tgtEl>
                                      </p:cBhvr>
                                    </p:animEffect>
                                    <p:anim calcmode="lin" valueType="num">
                                      <p:cBhvr>
                                        <p:cTn id="76"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1" dur="26">
                                          <p:stCondLst>
                                            <p:cond delay="650"/>
                                          </p:stCondLst>
                                        </p:cTn>
                                        <p:tgtEl>
                                          <p:spTgt spid="12"/>
                                        </p:tgtEl>
                                      </p:cBhvr>
                                      <p:to x="100000" y="60000"/>
                                    </p:animScale>
                                    <p:animScale>
                                      <p:cBhvr>
                                        <p:cTn id="82" dur="166" decel="50000">
                                          <p:stCondLst>
                                            <p:cond delay="676"/>
                                          </p:stCondLst>
                                        </p:cTn>
                                        <p:tgtEl>
                                          <p:spTgt spid="12"/>
                                        </p:tgtEl>
                                      </p:cBhvr>
                                      <p:to x="100000" y="100000"/>
                                    </p:animScale>
                                    <p:animScale>
                                      <p:cBhvr>
                                        <p:cTn id="83" dur="26">
                                          <p:stCondLst>
                                            <p:cond delay="1312"/>
                                          </p:stCondLst>
                                        </p:cTn>
                                        <p:tgtEl>
                                          <p:spTgt spid="12"/>
                                        </p:tgtEl>
                                      </p:cBhvr>
                                      <p:to x="100000" y="80000"/>
                                    </p:animScale>
                                    <p:animScale>
                                      <p:cBhvr>
                                        <p:cTn id="84" dur="166" decel="50000">
                                          <p:stCondLst>
                                            <p:cond delay="1338"/>
                                          </p:stCondLst>
                                        </p:cTn>
                                        <p:tgtEl>
                                          <p:spTgt spid="12"/>
                                        </p:tgtEl>
                                      </p:cBhvr>
                                      <p:to x="100000" y="100000"/>
                                    </p:animScale>
                                    <p:animScale>
                                      <p:cBhvr>
                                        <p:cTn id="85" dur="26">
                                          <p:stCondLst>
                                            <p:cond delay="1642"/>
                                          </p:stCondLst>
                                        </p:cTn>
                                        <p:tgtEl>
                                          <p:spTgt spid="12"/>
                                        </p:tgtEl>
                                      </p:cBhvr>
                                      <p:to x="100000" y="90000"/>
                                    </p:animScale>
                                    <p:animScale>
                                      <p:cBhvr>
                                        <p:cTn id="86" dur="166" decel="50000">
                                          <p:stCondLst>
                                            <p:cond delay="1668"/>
                                          </p:stCondLst>
                                        </p:cTn>
                                        <p:tgtEl>
                                          <p:spTgt spid="12"/>
                                        </p:tgtEl>
                                      </p:cBhvr>
                                      <p:to x="100000" y="100000"/>
                                    </p:animScale>
                                    <p:animScale>
                                      <p:cBhvr>
                                        <p:cTn id="87" dur="26">
                                          <p:stCondLst>
                                            <p:cond delay="1808"/>
                                          </p:stCondLst>
                                        </p:cTn>
                                        <p:tgtEl>
                                          <p:spTgt spid="12"/>
                                        </p:tgtEl>
                                      </p:cBhvr>
                                      <p:to x="100000" y="95000"/>
                                    </p:animScale>
                                    <p:animScale>
                                      <p:cBhvr>
                                        <p:cTn id="88" dur="166" decel="50000">
                                          <p:stCondLst>
                                            <p:cond delay="1834"/>
                                          </p:stCondLst>
                                        </p:cTn>
                                        <p:tgtEl>
                                          <p:spTgt spid="12"/>
                                        </p:tgtEl>
                                      </p:cBhvr>
                                      <p:to x="100000" y="100000"/>
                                    </p:animScale>
                                  </p:childTnLst>
                                  <p:subTnLst>
                                    <p:audio>
                                      <p:cMediaNode>
                                        <p:cTn display="0" masterRel="sameClick">
                                          <p:stCondLst>
                                            <p:cond evt="begin" delay="0">
                                              <p:tn val="73"/>
                                            </p:cond>
                                          </p:stCondLst>
                                          <p:endCondLst>
                                            <p:cond evt="onStopAudio" delay="0">
                                              <p:tgtEl>
                                                <p:sldTgt/>
                                              </p:tgtEl>
                                            </p:cond>
                                          </p:endCondLst>
                                        </p:cTn>
                                        <p:tgtEl>
                                          <p:sndTgt r:embed="rId2" name="cashreg.wav"/>
                                        </p:tgtEl>
                                      </p:cMediaNode>
                                    </p:audio>
                                  </p:subTnLst>
                                </p:cTn>
                              </p:par>
                            </p:childTnLst>
                          </p:cTn>
                        </p:par>
                      </p:childTnLst>
                    </p:cTn>
                  </p:par>
                  <p:par>
                    <p:cTn id="89" fill="hold">
                      <p:stCondLst>
                        <p:cond delay="indefinite"/>
                      </p:stCondLst>
                      <p:childTnLst>
                        <p:par>
                          <p:cTn id="90" fill="hold">
                            <p:stCondLst>
                              <p:cond delay="0"/>
                            </p:stCondLst>
                            <p:childTnLst>
                              <p:par>
                                <p:cTn id="91" presetID="26" presetClass="entr" presetSubtype="0" fill="hold" nodeType="clickEffect">
                                  <p:stCondLst>
                                    <p:cond delay="0"/>
                                  </p:stCondLst>
                                  <p:childTnLst>
                                    <p:set>
                                      <p:cBhvr>
                                        <p:cTn id="92" dur="1" fill="hold">
                                          <p:stCondLst>
                                            <p:cond delay="0"/>
                                          </p:stCondLst>
                                        </p:cTn>
                                        <p:tgtEl>
                                          <p:spTgt spid="13"/>
                                        </p:tgtEl>
                                        <p:attrNameLst>
                                          <p:attrName>style.visibility</p:attrName>
                                        </p:attrNameLst>
                                      </p:cBhvr>
                                      <p:to>
                                        <p:strVal val="visible"/>
                                      </p:to>
                                    </p:set>
                                    <p:animEffect transition="in" filter="wipe(down)">
                                      <p:cBhvr>
                                        <p:cTn id="93" dur="580">
                                          <p:stCondLst>
                                            <p:cond delay="0"/>
                                          </p:stCondLst>
                                        </p:cTn>
                                        <p:tgtEl>
                                          <p:spTgt spid="13"/>
                                        </p:tgtEl>
                                      </p:cBhvr>
                                    </p:animEffect>
                                    <p:anim calcmode="lin" valueType="num">
                                      <p:cBhvr>
                                        <p:cTn id="9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99" dur="26">
                                          <p:stCondLst>
                                            <p:cond delay="650"/>
                                          </p:stCondLst>
                                        </p:cTn>
                                        <p:tgtEl>
                                          <p:spTgt spid="13"/>
                                        </p:tgtEl>
                                      </p:cBhvr>
                                      <p:to x="100000" y="60000"/>
                                    </p:animScale>
                                    <p:animScale>
                                      <p:cBhvr>
                                        <p:cTn id="100" dur="166" decel="50000">
                                          <p:stCondLst>
                                            <p:cond delay="676"/>
                                          </p:stCondLst>
                                        </p:cTn>
                                        <p:tgtEl>
                                          <p:spTgt spid="13"/>
                                        </p:tgtEl>
                                      </p:cBhvr>
                                      <p:to x="100000" y="100000"/>
                                    </p:animScale>
                                    <p:animScale>
                                      <p:cBhvr>
                                        <p:cTn id="101" dur="26">
                                          <p:stCondLst>
                                            <p:cond delay="1312"/>
                                          </p:stCondLst>
                                        </p:cTn>
                                        <p:tgtEl>
                                          <p:spTgt spid="13"/>
                                        </p:tgtEl>
                                      </p:cBhvr>
                                      <p:to x="100000" y="80000"/>
                                    </p:animScale>
                                    <p:animScale>
                                      <p:cBhvr>
                                        <p:cTn id="102" dur="166" decel="50000">
                                          <p:stCondLst>
                                            <p:cond delay="1338"/>
                                          </p:stCondLst>
                                        </p:cTn>
                                        <p:tgtEl>
                                          <p:spTgt spid="13"/>
                                        </p:tgtEl>
                                      </p:cBhvr>
                                      <p:to x="100000" y="100000"/>
                                    </p:animScale>
                                    <p:animScale>
                                      <p:cBhvr>
                                        <p:cTn id="103" dur="26">
                                          <p:stCondLst>
                                            <p:cond delay="1642"/>
                                          </p:stCondLst>
                                        </p:cTn>
                                        <p:tgtEl>
                                          <p:spTgt spid="13"/>
                                        </p:tgtEl>
                                      </p:cBhvr>
                                      <p:to x="100000" y="90000"/>
                                    </p:animScale>
                                    <p:animScale>
                                      <p:cBhvr>
                                        <p:cTn id="104" dur="166" decel="50000">
                                          <p:stCondLst>
                                            <p:cond delay="1668"/>
                                          </p:stCondLst>
                                        </p:cTn>
                                        <p:tgtEl>
                                          <p:spTgt spid="13"/>
                                        </p:tgtEl>
                                      </p:cBhvr>
                                      <p:to x="100000" y="100000"/>
                                    </p:animScale>
                                    <p:animScale>
                                      <p:cBhvr>
                                        <p:cTn id="105" dur="26">
                                          <p:stCondLst>
                                            <p:cond delay="1808"/>
                                          </p:stCondLst>
                                        </p:cTn>
                                        <p:tgtEl>
                                          <p:spTgt spid="13"/>
                                        </p:tgtEl>
                                      </p:cBhvr>
                                      <p:to x="100000" y="95000"/>
                                    </p:animScale>
                                    <p:animScale>
                                      <p:cBhvr>
                                        <p:cTn id="106" dur="166" decel="50000">
                                          <p:stCondLst>
                                            <p:cond delay="1834"/>
                                          </p:stCondLst>
                                        </p:cTn>
                                        <p:tgtEl>
                                          <p:spTgt spid="13"/>
                                        </p:tgtEl>
                                      </p:cBhvr>
                                      <p:to x="100000" y="100000"/>
                                    </p:animScale>
                                  </p:childTnLst>
                                  <p:subTnLst>
                                    <p:audio>
                                      <p:cMediaNode>
                                        <p:cTn display="0" masterRel="sameClick">
                                          <p:stCondLst>
                                            <p:cond evt="begin" delay="0">
                                              <p:tn val="91"/>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2"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9121" y="2276893"/>
            <a:ext cx="7052879" cy="4581107"/>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9152" y="437321"/>
            <a:ext cx="9433651" cy="2425149"/>
          </a:xfrm>
          <a:prstGeom prst="rect">
            <a:avLst/>
          </a:prstGeom>
        </p:spPr>
      </p:pic>
      <p:sp>
        <p:nvSpPr>
          <p:cNvPr id="5" name="TextBox 4"/>
          <p:cNvSpPr txBox="1"/>
          <p:nvPr/>
        </p:nvSpPr>
        <p:spPr>
          <a:xfrm>
            <a:off x="2758495" y="1244893"/>
            <a:ext cx="9194966" cy="923330"/>
          </a:xfrm>
          <a:prstGeom prst="rect">
            <a:avLst/>
          </a:prstGeom>
          <a:noFill/>
        </p:spPr>
        <p:txBody>
          <a:bodyPr wrap="square" rtlCol="0">
            <a:spAutoFit/>
          </a:bodyPr>
          <a:lstStyle/>
          <a:p>
            <a:pPr algn="ctr"/>
            <a:r>
              <a:rPr lang="en-US" sz="4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Nêu</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nội</a:t>
            </a:r>
            <a:r>
              <a:rPr lang="en-US" sz="5400" dirty="0" smtClean="0">
                <a:solidFill>
                  <a:schemeClr val="accent1">
                    <a:lumMod val="75000"/>
                  </a:schemeClr>
                </a:solidFill>
                <a:latin typeface="#9Slide05 SVNTradeMark" panose="02000000000000000000" pitchFamily="2" charset="0"/>
              </a:rPr>
              <a:t> dung </a:t>
            </a:r>
            <a:r>
              <a:rPr lang="en-US" sz="5400" dirty="0" err="1" smtClean="0">
                <a:solidFill>
                  <a:schemeClr val="accent1">
                    <a:lumMod val="75000"/>
                  </a:schemeClr>
                </a:solidFill>
                <a:latin typeface="#9Slide05 SVNTradeMark" panose="02000000000000000000" pitchFamily="2" charset="0"/>
              </a:rPr>
              <a:t>bài</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Ngày</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gặp</a:t>
            </a:r>
            <a:r>
              <a:rPr lang="en-US" sz="5400" dirty="0" smtClean="0">
                <a:solidFill>
                  <a:schemeClr val="accent1">
                    <a:lumMod val="75000"/>
                  </a:schemeClr>
                </a:solidFill>
                <a:latin typeface="#9Slide05 SVNTradeMark" panose="02000000000000000000" pitchFamily="2" charset="0"/>
              </a:rPr>
              <a:t> </a:t>
            </a:r>
            <a:r>
              <a:rPr lang="en-US" sz="5400" dirty="0" err="1" smtClean="0">
                <a:solidFill>
                  <a:schemeClr val="accent1">
                    <a:lumMod val="75000"/>
                  </a:schemeClr>
                </a:solidFill>
                <a:latin typeface="#9Slide05 SVNTradeMark" panose="02000000000000000000" pitchFamily="2" charset="0"/>
              </a:rPr>
              <a:t>lại</a:t>
            </a:r>
            <a:r>
              <a:rPr lang="en-US" sz="5400" dirty="0" smtClean="0">
                <a:solidFill>
                  <a:schemeClr val="accent1">
                    <a:lumMod val="75000"/>
                  </a:schemeClr>
                </a:solidFill>
                <a:latin typeface="#9Slide05 SVNTradeMark" panose="02000000000000000000" pitchFamily="2" charset="0"/>
              </a:rPr>
              <a:t>”</a:t>
            </a:r>
            <a:endParaRPr lang="en-US" sz="5400" dirty="0">
              <a:solidFill>
                <a:schemeClr val="accent1">
                  <a:lumMod val="75000"/>
                </a:schemeClr>
              </a:solidFill>
              <a:latin typeface="#9Slide05 SVNTradeMark" panose="02000000000000000000" pitchFamily="2" charset="0"/>
            </a:endParaRPr>
          </a:p>
        </p:txBody>
      </p:sp>
      <p:sp>
        <p:nvSpPr>
          <p:cNvPr id="6" name="Rounded Rectangular Callout 5"/>
          <p:cNvSpPr/>
          <p:nvPr/>
        </p:nvSpPr>
        <p:spPr>
          <a:xfrm>
            <a:off x="3256245" y="3606181"/>
            <a:ext cx="8384067" cy="2761705"/>
          </a:xfrm>
          <a:prstGeom prst="wedgeRoundRectCallout">
            <a:avLst>
              <a:gd name="adj1" fmla="val 26363"/>
              <a:gd name="adj2" fmla="val 50115"/>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dirty="0" err="1">
                <a:solidFill>
                  <a:srgbClr val="FF5050"/>
                </a:solidFill>
                <a:latin typeface="Cambria" panose="02040503050406030204" pitchFamily="18" charset="0"/>
                <a:ea typeface="Cambria" panose="02040503050406030204" pitchFamily="18" charset="0"/>
              </a:rPr>
              <a:t>Bài</a:t>
            </a:r>
            <a:r>
              <a:rPr lang="en-US" sz="3600" dirty="0">
                <a:solidFill>
                  <a:srgbClr val="FF5050"/>
                </a:solidFill>
                <a:latin typeface="Cambria" panose="02040503050406030204" pitchFamily="18" charset="0"/>
                <a:ea typeface="Cambria" panose="02040503050406030204" pitchFamily="18" charset="0"/>
              </a:rPr>
              <a:t> </a:t>
            </a:r>
            <a:r>
              <a:rPr lang="en-US" sz="3600" dirty="0" err="1">
                <a:solidFill>
                  <a:srgbClr val="FF5050"/>
                </a:solidFill>
                <a:latin typeface="Cambria" panose="02040503050406030204" pitchFamily="18" charset="0"/>
                <a:ea typeface="Cambria" panose="02040503050406030204" pitchFamily="18" charset="0"/>
              </a:rPr>
              <a:t>văn</a:t>
            </a:r>
            <a:r>
              <a:rPr lang="en-US" sz="3600" dirty="0">
                <a:solidFill>
                  <a:srgbClr val="FF5050"/>
                </a:solidFill>
                <a:latin typeface="Cambria" panose="02040503050406030204" pitchFamily="18" charset="0"/>
                <a:ea typeface="Cambria" panose="02040503050406030204" pitchFamily="18" charset="0"/>
              </a:rPr>
              <a:t> </a:t>
            </a:r>
            <a:r>
              <a:rPr lang="en-US" sz="3600" dirty="0" err="1">
                <a:solidFill>
                  <a:srgbClr val="FF5050"/>
                </a:solidFill>
                <a:latin typeface="Cambria" panose="02040503050406030204" pitchFamily="18" charset="0"/>
                <a:ea typeface="Cambria" panose="02040503050406030204" pitchFamily="18" charset="0"/>
              </a:rPr>
              <a:t>cho</a:t>
            </a:r>
            <a:r>
              <a:rPr lang="en-US" sz="3600" dirty="0">
                <a:solidFill>
                  <a:srgbClr val="FF5050"/>
                </a:solidFill>
                <a:latin typeface="Cambria" panose="02040503050406030204" pitchFamily="18" charset="0"/>
                <a:ea typeface="Cambria" panose="02040503050406030204" pitchFamily="18" charset="0"/>
              </a:rPr>
              <a:t> </a:t>
            </a:r>
            <a:r>
              <a:rPr lang="en-US" sz="3600" dirty="0" err="1">
                <a:solidFill>
                  <a:srgbClr val="FF5050"/>
                </a:solidFill>
                <a:latin typeface="Cambria" panose="02040503050406030204" pitchFamily="18" charset="0"/>
                <a:ea typeface="Cambria" panose="02040503050406030204" pitchFamily="18" charset="0"/>
              </a:rPr>
              <a:t>biết</a:t>
            </a:r>
            <a:r>
              <a:rPr lang="en-US" sz="3600" dirty="0">
                <a:solidFill>
                  <a:srgbClr val="FF5050"/>
                </a:solidFill>
                <a:latin typeface="Cambria" panose="02040503050406030204" pitchFamily="18" charset="0"/>
                <a:ea typeface="Cambria" panose="02040503050406030204" pitchFamily="18" charset="0"/>
              </a:rPr>
              <a:t> </a:t>
            </a:r>
            <a:r>
              <a:rPr lang="en-US" sz="3600" b="1" dirty="0">
                <a:solidFill>
                  <a:srgbClr val="CC0099"/>
                </a:solidFill>
                <a:latin typeface="Cambria" panose="02040503050406030204" pitchFamily="18" charset="0"/>
                <a:ea typeface="Cambria" panose="02040503050406030204" pitchFamily="18" charset="0"/>
              </a:rPr>
              <a:t>t</a:t>
            </a:r>
            <a:r>
              <a:rPr lang="nl-NL" sz="3600" b="1" dirty="0">
                <a:solidFill>
                  <a:srgbClr val="CC0099"/>
                </a:solidFill>
                <a:latin typeface="Cambria" panose="02040503050406030204" pitchFamily="18" charset="0"/>
                <a:ea typeface="Cambria" panose="02040503050406030204" pitchFamily="18" charset="0"/>
              </a:rPr>
              <a:t>rải nghiệm mùa hè </a:t>
            </a:r>
            <a:r>
              <a:rPr lang="nl-NL" sz="3600" dirty="0">
                <a:solidFill>
                  <a:srgbClr val="FF5050"/>
                </a:solidFill>
                <a:latin typeface="Cambria" panose="02040503050406030204" pitchFamily="18" charset="0"/>
                <a:ea typeface="Cambria" panose="02040503050406030204" pitchFamily="18" charset="0"/>
              </a:rPr>
              <a:t>của các bạn nhỏ </a:t>
            </a:r>
            <a:r>
              <a:rPr lang="nl-NL" sz="3600" b="1" dirty="0">
                <a:solidFill>
                  <a:srgbClr val="FF5050"/>
                </a:solidFill>
                <a:latin typeface="Cambria" panose="02040503050406030204" pitchFamily="18" charset="0"/>
                <a:ea typeface="Cambria" panose="02040503050406030204" pitchFamily="18" charset="0"/>
              </a:rPr>
              <a:t>rất thú vị và đáng nhớ</a:t>
            </a:r>
            <a:r>
              <a:rPr lang="nl-NL" sz="3600" dirty="0">
                <a:solidFill>
                  <a:srgbClr val="FF5050"/>
                </a:solidFill>
                <a:latin typeface="Cambria" panose="02040503050406030204" pitchFamily="18" charset="0"/>
                <a:ea typeface="Cambria" panose="02040503050406030204" pitchFamily="18" charset="0"/>
              </a:rPr>
              <a:t>, dù ở nhà hoặc được đi đến những nơi xa, dù ở thành phố hay nông thôn.</a:t>
            </a:r>
            <a:endParaRPr lang="en-US" sz="3600" dirty="0">
              <a:solidFill>
                <a:srgbClr val="FF5050"/>
              </a:solidFill>
              <a:latin typeface="Cambria" panose="02040503050406030204" pitchFamily="18" charset="0"/>
              <a:ea typeface="Cambria" panose="02040503050406030204" pitchFamily="18" charset="0"/>
            </a:endParaRPr>
          </a:p>
        </p:txBody>
      </p:sp>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214" r="100000">
                        <a14:foregroundMark x1="9840" y1="94121" x2="20428" y2="92788"/>
                        <a14:foregroundMark x1="44920" y1="95576" x2="51979" y2="94424"/>
                      </a14:backgroundRemoval>
                    </a14:imgEffect>
                  </a14:imgLayer>
                </a14:imgProps>
              </a:ext>
              <a:ext uri="{28A0092B-C50C-407E-A947-70E740481C1C}">
                <a14:useLocalDpi xmlns:a14="http://schemas.microsoft.com/office/drawing/2010/main" val="0"/>
              </a:ext>
            </a:extLst>
          </a:blip>
          <a:stretch>
            <a:fillRect/>
          </a:stretch>
        </p:blipFill>
        <p:spPr>
          <a:xfrm>
            <a:off x="184172" y="1706558"/>
            <a:ext cx="2952731" cy="5212080"/>
          </a:xfrm>
          <a:prstGeom prst="rect">
            <a:avLst/>
          </a:prstGeom>
        </p:spPr>
      </p:pic>
    </p:spTree>
    <p:extLst>
      <p:ext uri="{BB962C8B-B14F-4D97-AF65-F5344CB8AC3E}">
        <p14:creationId xmlns:p14="http://schemas.microsoft.com/office/powerpoint/2010/main" val="37926739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900"/>
                    </a14:imgEffect>
                    <a14:imgEffect>
                      <a14:brightnessContrast contrast="20000"/>
                    </a14:imgEffect>
                  </a14:imgLayer>
                </a14:imgProps>
              </a:ext>
            </a:extLst>
          </a:blip>
          <a:srcRect l="12159" t="6635" r="13688" b="6407"/>
          <a:stretch/>
        </p:blipFill>
        <p:spPr>
          <a:xfrm>
            <a:off x="-524934" y="-461084"/>
            <a:ext cx="14054667" cy="7446084"/>
          </a:xfrm>
          <a:prstGeom prst="rect">
            <a:avLst/>
          </a:prstGeom>
        </p:spPr>
      </p:pic>
      <p:grpSp>
        <p:nvGrpSpPr>
          <p:cNvPr id="21" name="组合 226">
            <a:extLst>
              <a:ext uri="{FF2B5EF4-FFF2-40B4-BE49-F238E27FC236}">
                <a16:creationId xmlns:a16="http://schemas.microsoft.com/office/drawing/2014/main" id="{93674CA6-95B5-F7D3-E66F-D4A7B1BCAF3D}"/>
              </a:ext>
            </a:extLst>
          </p:cNvPr>
          <p:cNvGrpSpPr/>
          <p:nvPr/>
        </p:nvGrpSpPr>
        <p:grpSpPr>
          <a:xfrm>
            <a:off x="5482833" y="1411532"/>
            <a:ext cx="3162208" cy="1753957"/>
            <a:chOff x="8726219" y="-661205"/>
            <a:chExt cx="2154936" cy="1322409"/>
          </a:xfrm>
        </p:grpSpPr>
        <p:sp>
          <p:nvSpPr>
            <p:cNvPr id="22" name="任意多边形 227">
              <a:extLst>
                <a:ext uri="{FF2B5EF4-FFF2-40B4-BE49-F238E27FC236}">
                  <a16:creationId xmlns:a16="http://schemas.microsoft.com/office/drawing/2014/main" id="{2BCDDBAE-12E6-8FCD-3367-4A3DDA21F50E}"/>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3" name="任意多边形 228">
              <a:extLst>
                <a:ext uri="{FF2B5EF4-FFF2-40B4-BE49-F238E27FC236}">
                  <a16:creationId xmlns:a16="http://schemas.microsoft.com/office/drawing/2014/main" id="{AF4ED995-752A-17CF-237E-24EED2887731}"/>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18" name="组合 226">
            <a:extLst>
              <a:ext uri="{FF2B5EF4-FFF2-40B4-BE49-F238E27FC236}">
                <a16:creationId xmlns:a16="http://schemas.microsoft.com/office/drawing/2014/main" id="{DE344525-32B5-844A-937B-23C6AFFF8424}"/>
              </a:ext>
            </a:extLst>
          </p:cNvPr>
          <p:cNvGrpSpPr/>
          <p:nvPr/>
        </p:nvGrpSpPr>
        <p:grpSpPr>
          <a:xfrm>
            <a:off x="1510365" y="253884"/>
            <a:ext cx="3332491" cy="2034628"/>
            <a:chOff x="8726219" y="-661205"/>
            <a:chExt cx="2154936" cy="1322409"/>
          </a:xfrm>
        </p:grpSpPr>
        <p:sp>
          <p:nvSpPr>
            <p:cNvPr id="19" name="任意多边形 227">
              <a:extLst>
                <a:ext uri="{FF2B5EF4-FFF2-40B4-BE49-F238E27FC236}">
                  <a16:creationId xmlns:a16="http://schemas.microsoft.com/office/drawing/2014/main" id="{230A8DB0-3826-457C-51D2-BBD19FC8D13F}"/>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0" name="任意多边形 228">
              <a:extLst>
                <a:ext uri="{FF2B5EF4-FFF2-40B4-BE49-F238E27FC236}">
                  <a16:creationId xmlns:a16="http://schemas.microsoft.com/office/drawing/2014/main" id="{51F68022-8E3C-84C1-60AA-91455134D388}"/>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6" name="Freeform: Shape 17">
            <a:extLst>
              <a:ext uri="{FF2B5EF4-FFF2-40B4-BE49-F238E27FC236}">
                <a16:creationId xmlns:a16="http://schemas.microsoft.com/office/drawing/2014/main" id="{4595743C-F010-5DB1-2E08-85F2E8627493}"/>
              </a:ext>
            </a:extLst>
          </p:cNvPr>
          <p:cNvSpPr/>
          <p:nvPr/>
        </p:nvSpPr>
        <p:spPr>
          <a:xfrm>
            <a:off x="2433958" y="876263"/>
            <a:ext cx="4556671" cy="2363017"/>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1867" kern="0">
              <a:solidFill>
                <a:srgbClr val="EC9684"/>
              </a:solidFill>
              <a:latin typeface="Arial"/>
              <a:sym typeface="Arial"/>
            </a:endParaRPr>
          </a:p>
        </p:txBody>
      </p:sp>
      <p:sp>
        <p:nvSpPr>
          <p:cNvPr id="10" name="TextBox 9">
            <a:extLst>
              <a:ext uri="{FF2B5EF4-FFF2-40B4-BE49-F238E27FC236}">
                <a16:creationId xmlns:a16="http://schemas.microsoft.com/office/drawing/2014/main" id="{C7DE4BA2-47FF-4BA9-5E3C-D19EE108B2AE}"/>
              </a:ext>
            </a:extLst>
          </p:cNvPr>
          <p:cNvSpPr txBox="1"/>
          <p:nvPr/>
        </p:nvSpPr>
        <p:spPr>
          <a:xfrm>
            <a:off x="5576077" y="2614332"/>
            <a:ext cx="2384501" cy="461665"/>
          </a:xfrm>
          <a:prstGeom prst="rect">
            <a:avLst/>
          </a:prstGeom>
          <a:noFill/>
        </p:spPr>
        <p:txBody>
          <a:bodyPr wrap="square" rtlCol="0">
            <a:spAutoFit/>
          </a:bodyPr>
          <a:lstStyle/>
          <a:p>
            <a:pPr algn="ctr" defTabSz="1219170">
              <a:buClr>
                <a:srgbClr val="000000"/>
              </a:buClr>
            </a:pPr>
            <a:r>
              <a:rPr lang="en-US" sz="2400" kern="0" dirty="0" err="1">
                <a:solidFill>
                  <a:srgbClr val="002060"/>
                </a:solidFill>
                <a:effectLst>
                  <a:outerShdw dist="165100" dir="2700000" sx="99000" sy="99000" algn="tl" rotWithShape="0">
                    <a:srgbClr val="EC9684">
                      <a:alpha val="63000"/>
                    </a:srgbClr>
                  </a:outerShdw>
                </a:effectLst>
                <a:latin typeface="UVN Binh Duong" pitchFamily="2" charset="0"/>
                <a:cs typeface="#9Slide05 Bodega Script" pitchFamily="2" charset="0"/>
                <a:sym typeface="Arial"/>
              </a:rPr>
              <a:t>Xuân</a:t>
            </a:r>
            <a:r>
              <a:rPr lang="en-US" sz="2400" kern="0" dirty="0">
                <a:solidFill>
                  <a:srgbClr val="002060"/>
                </a:solidFill>
                <a:effectLst>
                  <a:outerShdw dist="165100" dir="2700000" sx="99000" sy="99000" algn="tl" rotWithShape="0">
                    <a:srgbClr val="EC9684">
                      <a:alpha val="63000"/>
                    </a:srgbClr>
                  </a:outerShdw>
                </a:effectLst>
                <a:latin typeface="UVN Binh Duong" pitchFamily="2" charset="0"/>
                <a:cs typeface="#9Slide05 Bodega Script" pitchFamily="2" charset="0"/>
                <a:sym typeface="Arial"/>
              </a:rPr>
              <a:t> </a:t>
            </a:r>
            <a:r>
              <a:rPr lang="en-US" sz="2400" kern="0" dirty="0" err="1">
                <a:solidFill>
                  <a:srgbClr val="002060"/>
                </a:solidFill>
                <a:effectLst>
                  <a:outerShdw dist="165100" dir="2700000" sx="99000" sy="99000" algn="tl" rotWithShape="0">
                    <a:srgbClr val="EC9684">
                      <a:alpha val="63000"/>
                    </a:srgbClr>
                  </a:outerShdw>
                </a:effectLst>
                <a:latin typeface="UVN Binh Duong" pitchFamily="2" charset="0"/>
                <a:cs typeface="#9Slide05 Bodega Script" pitchFamily="2" charset="0"/>
                <a:sym typeface="Arial"/>
              </a:rPr>
              <a:t>Hoài</a:t>
            </a:r>
            <a:endParaRPr lang="id-ID" sz="2400" kern="0" dirty="0">
              <a:solidFill>
                <a:srgbClr val="002060"/>
              </a:solidFill>
              <a:effectLst>
                <a:outerShdw dist="165100" dir="2700000" sx="99000" sy="99000" algn="tl" rotWithShape="0">
                  <a:srgbClr val="EC9684">
                    <a:alpha val="63000"/>
                  </a:srgbClr>
                </a:outerShdw>
              </a:effectLst>
              <a:latin typeface="UVN Binh Duong" pitchFamily="2" charset="0"/>
              <a:cs typeface="#9Slide05 Bodega Script" pitchFamily="2" charset="0"/>
              <a:sym typeface="Arial"/>
            </a:endParaRPr>
          </a:p>
        </p:txBody>
      </p:sp>
      <p:grpSp>
        <p:nvGrpSpPr>
          <p:cNvPr id="11" name="组合 12">
            <a:extLst>
              <a:ext uri="{FF2B5EF4-FFF2-40B4-BE49-F238E27FC236}">
                <a16:creationId xmlns:a16="http://schemas.microsoft.com/office/drawing/2014/main" id="{AD032B09-AAAB-BBAA-58EE-F78AC0C5C9D0}"/>
              </a:ext>
            </a:extLst>
          </p:cNvPr>
          <p:cNvGrpSpPr/>
          <p:nvPr/>
        </p:nvGrpSpPr>
        <p:grpSpPr>
          <a:xfrm>
            <a:off x="2959150" y="2183686"/>
            <a:ext cx="5693836" cy="1247185"/>
            <a:chOff x="2688199" y="847675"/>
            <a:chExt cx="5693836" cy="1247185"/>
          </a:xfrm>
        </p:grpSpPr>
        <p:grpSp>
          <p:nvGrpSpPr>
            <p:cNvPr id="12" name="组合 6">
              <a:extLst>
                <a:ext uri="{FF2B5EF4-FFF2-40B4-BE49-F238E27FC236}">
                  <a16:creationId xmlns:a16="http://schemas.microsoft.com/office/drawing/2014/main" id="{8F8DD38B-83BF-EF55-C607-7105D610B810}"/>
                </a:ext>
              </a:extLst>
            </p:cNvPr>
            <p:cNvGrpSpPr/>
            <p:nvPr/>
          </p:nvGrpSpPr>
          <p:grpSpPr>
            <a:xfrm>
              <a:off x="2688199" y="847675"/>
              <a:ext cx="5693836" cy="1247185"/>
              <a:chOff x="3855054" y="999213"/>
              <a:chExt cx="5693836" cy="1247185"/>
            </a:xfrm>
          </p:grpSpPr>
          <p:sp>
            <p:nvSpPr>
              <p:cNvPr id="16" name="矩形 7">
                <a:extLst>
                  <a:ext uri="{FF2B5EF4-FFF2-40B4-BE49-F238E27FC236}">
                    <a16:creationId xmlns:a16="http://schemas.microsoft.com/office/drawing/2014/main" id="{18203894-BD4C-4D05-065A-F8AB8CC42770}"/>
                  </a:ext>
                </a:extLst>
              </p:cNvPr>
              <p:cNvSpPr/>
              <p:nvPr/>
            </p:nvSpPr>
            <p:spPr>
              <a:xfrm rot="21130633">
                <a:off x="3855054" y="999213"/>
                <a:ext cx="5606022" cy="1107996"/>
              </a:xfrm>
              <a:prstGeom prst="rect">
                <a:avLst/>
              </a:prstGeom>
            </p:spPr>
            <p:txBody>
              <a:bodyPr wrap="none">
                <a:prstTxWarp prst="textArchUp">
                  <a:avLst/>
                </a:prstTxWarp>
                <a:spAutoFit/>
              </a:bodyPr>
              <a:lstStyle/>
              <a:p>
                <a:pPr lvl="0" algn="ctr"/>
                <a:r>
                  <a:rPr lang="en-US" altLang="zh-CN" sz="6600">
                    <a:ln w="152400">
                      <a:solidFill>
                        <a:schemeClr val="bg1"/>
                      </a:solidFill>
                    </a:ln>
                    <a:solidFill>
                      <a:schemeClr val="bg1"/>
                    </a:solidFill>
                    <a:effectLst>
                      <a:glow rad="63500">
                        <a:schemeClr val="accent1">
                          <a:satMod val="175000"/>
                          <a:alpha val="40000"/>
                        </a:schemeClr>
                      </a:glow>
                      <a:innerShdw blurRad="63500" dist="50800" dir="13500000">
                        <a:prstClr val="black">
                          <a:alpha val="50000"/>
                        </a:prstClr>
                      </a:innerShdw>
                    </a:effectLst>
                    <a:latin typeface="#9Slide07 SVNZiclets" panose="02000603000000000000" pitchFamily="2" charset="0"/>
                    <a:ea typeface="字魂27号-布丁体" panose="00000505000000000000" pitchFamily="2" charset="-122"/>
                  </a:rPr>
                  <a:t>VỀ THĂM QUÊ</a:t>
                </a:r>
                <a:endParaRPr lang="zh-CN" altLang="en-US" sz="6600" dirty="0">
                  <a:ln w="152400">
                    <a:solidFill>
                      <a:schemeClr val="bg1"/>
                    </a:solidFill>
                  </a:ln>
                  <a:solidFill>
                    <a:schemeClr val="bg1"/>
                  </a:solidFill>
                  <a:effectLst>
                    <a:glow rad="63500">
                      <a:schemeClr val="accent1">
                        <a:satMod val="175000"/>
                        <a:alpha val="40000"/>
                      </a:schemeClr>
                    </a:glow>
                    <a:innerShdw blurRad="63500" dist="50800" dir="13500000">
                      <a:prstClr val="black">
                        <a:alpha val="50000"/>
                      </a:prstClr>
                    </a:innerShdw>
                  </a:effectLst>
                  <a:latin typeface="#9Slide07 SVNZiclets" panose="02000603000000000000" pitchFamily="2" charset="0"/>
                  <a:ea typeface="字魂27号-布丁体" panose="00000505000000000000" pitchFamily="2" charset="-122"/>
                </a:endParaRPr>
              </a:p>
            </p:txBody>
          </p:sp>
          <p:sp>
            <p:nvSpPr>
              <p:cNvPr id="17" name="矩形 8">
                <a:extLst>
                  <a:ext uri="{FF2B5EF4-FFF2-40B4-BE49-F238E27FC236}">
                    <a16:creationId xmlns:a16="http://schemas.microsoft.com/office/drawing/2014/main" id="{7EC3E037-8E0A-2815-5B86-A2AC5DB6FAC1}"/>
                  </a:ext>
                </a:extLst>
              </p:cNvPr>
              <p:cNvSpPr/>
              <p:nvPr/>
            </p:nvSpPr>
            <p:spPr>
              <a:xfrm rot="21331085">
                <a:off x="3942868" y="1138402"/>
                <a:ext cx="5606022" cy="1107996"/>
              </a:xfrm>
              <a:prstGeom prst="rect">
                <a:avLst/>
              </a:prstGeom>
            </p:spPr>
            <p:txBody>
              <a:bodyPr wrap="none">
                <a:prstTxWarp prst="textArchUp">
                  <a:avLst/>
                </a:prstTxWarp>
                <a:spAutoFit/>
                <a:scene3d>
                  <a:camera prst="orthographicFront"/>
                  <a:lightRig rig="threePt" dir="t"/>
                </a:scene3d>
                <a:sp3d extrusionH="57150">
                  <a:bevelT w="82550" h="38100" prst="coolSlant"/>
                </a:sp3d>
              </a:bodyPr>
              <a:lstStyle/>
              <a:p>
                <a:pPr lvl="0" algn="ctr"/>
                <a:r>
                  <a:rPr lang="en-US" altLang="zh-CN" sz="6600">
                    <a:ln>
                      <a:solidFill>
                        <a:srgbClr val="002060"/>
                      </a:solidFill>
                    </a:ln>
                    <a:gradFill flip="none" rotWithShape="1">
                      <a:gsLst>
                        <a:gs pos="0">
                          <a:srgbClr val="51241B"/>
                        </a:gs>
                        <a:gs pos="64000">
                          <a:srgbClr val="00B0F0"/>
                        </a:gs>
                        <a:gs pos="43000">
                          <a:srgbClr val="E53B8C"/>
                        </a:gs>
                        <a:gs pos="19000">
                          <a:srgbClr val="C00000"/>
                        </a:gs>
                        <a:gs pos="84000">
                          <a:schemeClr val="accent4">
                            <a:lumMod val="60000"/>
                            <a:lumOff val="40000"/>
                          </a:schemeClr>
                        </a:gs>
                        <a:gs pos="100000">
                          <a:schemeClr val="accent1">
                            <a:lumMod val="30000"/>
                            <a:lumOff val="70000"/>
                          </a:schemeClr>
                        </a:gs>
                      </a:gsLst>
                      <a:path path="circle">
                        <a:fillToRect r="100000" b="100000"/>
                      </a:path>
                      <a:tileRect l="-100000" t="-100000"/>
                    </a:gradFill>
                    <a:latin typeface="#9Slide07 SVNZiclets" panose="02000603000000000000" pitchFamily="2" charset="0"/>
                    <a:ea typeface="字魂27号-布丁体" panose="00000505000000000000" pitchFamily="2" charset="-122"/>
                  </a:rPr>
                  <a:t>VỀ THĂM QUÊ</a:t>
                </a:r>
                <a:endParaRPr lang="zh-CN" altLang="en-US" sz="6600" dirty="0">
                  <a:ln>
                    <a:solidFill>
                      <a:srgbClr val="002060"/>
                    </a:solidFill>
                  </a:ln>
                  <a:gradFill flip="none" rotWithShape="1">
                    <a:gsLst>
                      <a:gs pos="0">
                        <a:srgbClr val="51241B"/>
                      </a:gs>
                      <a:gs pos="64000">
                        <a:srgbClr val="00B0F0"/>
                      </a:gs>
                      <a:gs pos="43000">
                        <a:srgbClr val="E53B8C"/>
                      </a:gs>
                      <a:gs pos="19000">
                        <a:srgbClr val="C00000"/>
                      </a:gs>
                      <a:gs pos="84000">
                        <a:schemeClr val="accent4">
                          <a:lumMod val="60000"/>
                          <a:lumOff val="40000"/>
                        </a:schemeClr>
                      </a:gs>
                      <a:gs pos="100000">
                        <a:schemeClr val="accent1">
                          <a:lumMod val="30000"/>
                          <a:lumOff val="70000"/>
                        </a:schemeClr>
                      </a:gs>
                    </a:gsLst>
                    <a:path path="circle">
                      <a:fillToRect r="100000" b="100000"/>
                    </a:path>
                    <a:tileRect l="-100000" t="-100000"/>
                  </a:gradFill>
                  <a:latin typeface="#9Slide07 SVNZiclets" panose="02000603000000000000" pitchFamily="2" charset="0"/>
                  <a:ea typeface="字魂27号-布丁体" panose="00000505000000000000" pitchFamily="2" charset="-122"/>
                </a:endParaRPr>
              </a:p>
            </p:txBody>
          </p:sp>
        </p:grpSp>
        <p:grpSp>
          <p:nvGrpSpPr>
            <p:cNvPr id="13" name="组合 9">
              <a:extLst>
                <a:ext uri="{FF2B5EF4-FFF2-40B4-BE49-F238E27FC236}">
                  <a16:creationId xmlns:a16="http://schemas.microsoft.com/office/drawing/2014/main" id="{6E4BF67E-8496-8DF8-9A85-08882D447C89}"/>
                </a:ext>
              </a:extLst>
            </p:cNvPr>
            <p:cNvGrpSpPr/>
            <p:nvPr/>
          </p:nvGrpSpPr>
          <p:grpSpPr>
            <a:xfrm>
              <a:off x="3583560" y="873043"/>
              <a:ext cx="184731" cy="1121597"/>
              <a:chOff x="3771007" y="1083236"/>
              <a:chExt cx="184731" cy="1121597"/>
            </a:xfrm>
          </p:grpSpPr>
          <p:sp>
            <p:nvSpPr>
              <p:cNvPr id="14" name="矩形 10">
                <a:extLst>
                  <a:ext uri="{FF2B5EF4-FFF2-40B4-BE49-F238E27FC236}">
                    <a16:creationId xmlns:a16="http://schemas.microsoft.com/office/drawing/2014/main" id="{E9957A63-EF61-B1B8-2949-088AFC16D519}"/>
                  </a:ext>
                </a:extLst>
              </p:cNvPr>
              <p:cNvSpPr/>
              <p:nvPr/>
            </p:nvSpPr>
            <p:spPr>
              <a:xfrm>
                <a:off x="3771007" y="1083236"/>
                <a:ext cx="184731" cy="1107996"/>
              </a:xfrm>
              <a:prstGeom prst="rect">
                <a:avLst/>
              </a:prstGeom>
            </p:spPr>
            <p:txBody>
              <a:bodyPr wrap="none">
                <a:prstTxWarp prst="textArchUp">
                  <a:avLst/>
                </a:prstTxWarp>
                <a:spAutoFit/>
              </a:bodyPr>
              <a:lstStyle/>
              <a:p>
                <a:pPr lvl="0" algn="ctr"/>
                <a:endParaRPr lang="zh-CN" altLang="en-US" sz="6600" dirty="0">
                  <a:ln w="152400">
                    <a:solidFill>
                      <a:schemeClr val="bg1"/>
                    </a:solidFill>
                  </a:ln>
                  <a:solidFill>
                    <a:schemeClr val="bg1"/>
                  </a:solidFill>
                  <a:effectLst>
                    <a:innerShdw blurRad="63500" dist="50800" dir="13500000">
                      <a:prstClr val="black">
                        <a:alpha val="50000"/>
                      </a:prstClr>
                    </a:innerShdw>
                  </a:effectLst>
                  <a:latin typeface="#9Slide07 SVNZiclets" panose="02000603000000000000" pitchFamily="2" charset="0"/>
                  <a:ea typeface="字魂27号-布丁体" panose="00000505000000000000" pitchFamily="2" charset="-122"/>
                </a:endParaRPr>
              </a:p>
            </p:txBody>
          </p:sp>
          <p:sp>
            <p:nvSpPr>
              <p:cNvPr id="15" name="矩形 11">
                <a:extLst>
                  <a:ext uri="{FF2B5EF4-FFF2-40B4-BE49-F238E27FC236}">
                    <a16:creationId xmlns:a16="http://schemas.microsoft.com/office/drawing/2014/main" id="{1B4FD9FE-B2D4-F07C-C44B-A0999DCFC78C}"/>
                  </a:ext>
                </a:extLst>
              </p:cNvPr>
              <p:cNvSpPr/>
              <p:nvPr/>
            </p:nvSpPr>
            <p:spPr>
              <a:xfrm>
                <a:off x="3771007" y="1096837"/>
                <a:ext cx="184731" cy="1107996"/>
              </a:xfrm>
              <a:prstGeom prst="rect">
                <a:avLst/>
              </a:prstGeom>
            </p:spPr>
            <p:txBody>
              <a:bodyPr wrap="none">
                <a:prstTxWarp prst="textArchUp">
                  <a:avLst/>
                </a:prstTxWarp>
                <a:spAutoFit/>
              </a:bodyPr>
              <a:lstStyle/>
              <a:p>
                <a:pPr lvl="0" algn="ctr"/>
                <a:endParaRPr lang="zh-CN" altLang="en-US" sz="6600" dirty="0">
                  <a:gradFill flip="none" rotWithShape="1">
                    <a:gsLst>
                      <a:gs pos="67000">
                        <a:srgbClr val="5997D0"/>
                      </a:gs>
                      <a:gs pos="0">
                        <a:srgbClr val="FF99CC"/>
                      </a:gs>
                      <a:gs pos="100000">
                        <a:srgbClr val="8DC9ED"/>
                      </a:gs>
                    </a:gsLst>
                    <a:lin ang="5400000" scaled="1"/>
                    <a:tileRect/>
                  </a:gradFill>
                  <a:latin typeface="#9Slide07 SVNZiclets" panose="02000603000000000000" pitchFamily="2" charset="0"/>
                  <a:ea typeface="字魂27号-布丁体" panose="00000505000000000000" pitchFamily="2" charset="-122"/>
                </a:endParaRPr>
              </a:p>
            </p:txBody>
          </p:sp>
        </p:grpSp>
      </p:grpSp>
      <p:pic>
        <p:nvPicPr>
          <p:cNvPr id="4" name="Picture 3" descr="A picture containing watch, green&#10;&#10;Description automatically generated">
            <a:extLst>
              <a:ext uri="{FF2B5EF4-FFF2-40B4-BE49-F238E27FC236}">
                <a16:creationId xmlns:a16="http://schemas.microsoft.com/office/drawing/2014/main" id="{C54E75AA-B2A1-6688-EFF6-96C3F52CBD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68532">
            <a:off x="5886842" y="5051832"/>
            <a:ext cx="457886" cy="485845"/>
          </a:xfrm>
          <a:prstGeom prst="rect">
            <a:avLst/>
          </a:prstGeom>
        </p:spPr>
      </p:pic>
      <p:pic>
        <p:nvPicPr>
          <p:cNvPr id="26" name="Picture 25" descr="A picture containing watch, green&#10;&#10;Description automatically generated">
            <a:extLst>
              <a:ext uri="{FF2B5EF4-FFF2-40B4-BE49-F238E27FC236}">
                <a16:creationId xmlns:a16="http://schemas.microsoft.com/office/drawing/2014/main" id="{97AEEBF5-4EA8-13F2-476A-F1EF172821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7683" y="4653733"/>
            <a:ext cx="1730948" cy="1836641"/>
          </a:xfrm>
          <a:prstGeom prst="rect">
            <a:avLst/>
          </a:prstGeom>
        </p:spPr>
      </p:pic>
      <p:sp>
        <p:nvSpPr>
          <p:cNvPr id="27" name="TextBox 26">
            <a:extLst>
              <a:ext uri="{FF2B5EF4-FFF2-40B4-BE49-F238E27FC236}">
                <a16:creationId xmlns:a16="http://schemas.microsoft.com/office/drawing/2014/main" id="{1646D41D-54FD-E7E1-5BE6-A769EC81326E}"/>
              </a:ext>
            </a:extLst>
          </p:cNvPr>
          <p:cNvSpPr txBox="1"/>
          <p:nvPr/>
        </p:nvSpPr>
        <p:spPr>
          <a:xfrm rot="20689316">
            <a:off x="1392024" y="826064"/>
            <a:ext cx="3632099" cy="1400383"/>
          </a:xfrm>
          <a:prstGeom prst="rect">
            <a:avLst/>
          </a:prstGeom>
          <a:noFill/>
        </p:spPr>
        <p:txBody>
          <a:bodyPr wrap="square" rtlCol="0">
            <a:spAutoFit/>
          </a:bodyPr>
          <a:lstStyle/>
          <a:p>
            <a:pPr algn="ctr" defTabSz="1219170">
              <a:buClr>
                <a:srgbClr val="000000"/>
              </a:buClr>
            </a:pPr>
            <a:r>
              <a:rPr lang="en-US" sz="8500" b="1" kern="0">
                <a:ln>
                  <a:solidFill>
                    <a:schemeClr val="accent6">
                      <a:lumMod val="50000"/>
                    </a:schemeClr>
                  </a:solidFill>
                </a:ln>
                <a:solidFill>
                  <a:srgbClr val="92D050"/>
                </a:solidFill>
                <a:effectLst>
                  <a:outerShdw dist="165100" dir="2700000" sx="99000" sy="99000" algn="tl" rotWithShape="0">
                    <a:srgbClr val="EC9684">
                      <a:alpha val="63000"/>
                    </a:srgbClr>
                  </a:outerShdw>
                </a:effectLst>
                <a:latin typeface="#9Slide05 Bodega Script" pitchFamily="2" charset="0"/>
                <a:cs typeface="#9Slide05 Bodega Script" pitchFamily="2" charset="0"/>
                <a:sym typeface="Arial"/>
              </a:rPr>
              <a:t>Bài 2</a:t>
            </a:r>
            <a:endParaRPr lang="id-ID" sz="8500" b="1" kern="0">
              <a:ln>
                <a:solidFill>
                  <a:schemeClr val="accent6">
                    <a:lumMod val="50000"/>
                  </a:schemeClr>
                </a:solidFill>
              </a:ln>
              <a:solidFill>
                <a:srgbClr val="92D050"/>
              </a:solidFill>
              <a:effectLst>
                <a:outerShdw dist="165100" dir="2700000" sx="99000" sy="99000" algn="tl" rotWithShape="0">
                  <a:srgbClr val="EC9684">
                    <a:alpha val="63000"/>
                  </a:srgbClr>
                </a:outerShdw>
              </a:effectLst>
              <a:latin typeface="#9Slide05 Pateglamt Script" panose="02000000000000000000" pitchFamily="2" charset="0"/>
              <a:cs typeface="#9Slide05 Bodega Script" pitchFamily="2" charset="0"/>
              <a:sym typeface="Arial"/>
            </a:endParaRPr>
          </a:p>
        </p:txBody>
      </p:sp>
      <p:sp>
        <p:nvSpPr>
          <p:cNvPr id="29" name="TextBox 28">
            <a:extLst>
              <a:ext uri="{FF2B5EF4-FFF2-40B4-BE49-F238E27FC236}">
                <a16:creationId xmlns:a16="http://schemas.microsoft.com/office/drawing/2014/main" id="{5878BEB7-E985-5EF7-135B-A6C05B567D10}"/>
              </a:ext>
            </a:extLst>
          </p:cNvPr>
          <p:cNvSpPr txBox="1"/>
          <p:nvPr/>
        </p:nvSpPr>
        <p:spPr>
          <a:xfrm>
            <a:off x="8313532" y="6380946"/>
            <a:ext cx="4159250" cy="477054"/>
          </a:xfrm>
          <a:prstGeom prst="rect">
            <a:avLst/>
          </a:prstGeom>
          <a:noFill/>
        </p:spPr>
        <p:txBody>
          <a:bodyPr wrap="square">
            <a:spAutoFit/>
          </a:bodyPr>
          <a:lstStyle/>
          <a:p>
            <a:pPr lvl="0" algn="ctr"/>
            <a:r>
              <a:rPr lang="en-US" altLang="zh-CN" sz="2500">
                <a:solidFill>
                  <a:schemeClr val="accent6">
                    <a:lumMod val="50000"/>
                  </a:schemeClr>
                </a:solidFill>
                <a:latin typeface="UTM Novido" panose="02040603050506020204" pitchFamily="18" charset="0"/>
                <a:ea typeface="字魂27号-布丁体" panose="00000505000000000000" pitchFamily="2" charset="-122"/>
              </a:rPr>
              <a:t>Măng Non</a:t>
            </a:r>
            <a:endParaRPr lang="zh-CN" altLang="en-US" sz="2500" dirty="0">
              <a:solidFill>
                <a:schemeClr val="accent6">
                  <a:lumMod val="50000"/>
                </a:schemeClr>
              </a:solidFill>
              <a:latin typeface="UTM Novido" panose="02040603050506020204" pitchFamily="18" charset="0"/>
              <a:ea typeface="字魂27号-布丁体" panose="00000505000000000000" pitchFamily="2" charset="-122"/>
            </a:endParaRPr>
          </a:p>
        </p:txBody>
      </p:sp>
      <p:pic>
        <p:nvPicPr>
          <p:cNvPr id="25" name="Picture 24" descr="A picture containing watch, green&#10;&#10;Description automatically generated">
            <a:extLst>
              <a:ext uri="{FF2B5EF4-FFF2-40B4-BE49-F238E27FC236}">
                <a16:creationId xmlns:a16="http://schemas.microsoft.com/office/drawing/2014/main" id="{97AEEBF5-4EA8-13F2-476A-F1EF172821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7683" y="4653732"/>
            <a:ext cx="1730948" cy="1836641"/>
          </a:xfrm>
          <a:prstGeom prst="rect">
            <a:avLst/>
          </a:prstGeom>
        </p:spPr>
      </p:pic>
      <p:sp>
        <p:nvSpPr>
          <p:cNvPr id="2" name="TextBox 1"/>
          <p:cNvSpPr txBox="1"/>
          <p:nvPr/>
        </p:nvSpPr>
        <p:spPr>
          <a:xfrm>
            <a:off x="4869984" y="798493"/>
            <a:ext cx="2303164" cy="584775"/>
          </a:xfrm>
          <a:prstGeom prst="rect">
            <a:avLst/>
          </a:prstGeom>
          <a:noFill/>
        </p:spPr>
        <p:txBody>
          <a:bodyPr wrap="square" rtlCol="0">
            <a:spAutoFit/>
          </a:bodyPr>
          <a:lstStyle/>
          <a:p>
            <a:r>
              <a:rPr lang="en-US" sz="3200" smtClean="0">
                <a:solidFill>
                  <a:srgbClr val="002060"/>
                </a:solidFill>
                <a:latin typeface="UTM Guanine" panose="02040603050506020204" pitchFamily="18" charset="0"/>
              </a:rPr>
              <a:t>Tiết 1 + 2</a:t>
            </a:r>
            <a:endParaRPr lang="en-US" sz="3200">
              <a:solidFill>
                <a:srgbClr val="002060"/>
              </a:solidFill>
              <a:latin typeface="UTM Guanine" panose="02040603050506020204" pitchFamily="18" charset="0"/>
            </a:endParaRPr>
          </a:p>
        </p:txBody>
      </p:sp>
    </p:spTree>
    <p:extLst>
      <p:ext uri="{BB962C8B-B14F-4D97-AF65-F5344CB8AC3E}">
        <p14:creationId xmlns:p14="http://schemas.microsoft.com/office/powerpoint/2010/main" val="202485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 calcmode="lin" valueType="num">
                                      <p:cBhvr>
                                        <p:cTn id="7" dur="1750" fill="hold"/>
                                        <p:tgtEl>
                                          <p:spTgt spid="10"/>
                                        </p:tgtEl>
                                        <p:attrNameLst>
                                          <p:attrName>ppt_w</p:attrName>
                                        </p:attrNameLst>
                                      </p:cBhvr>
                                      <p:tavLst>
                                        <p:tav tm="0">
                                          <p:val>
                                            <p:fltVal val="0"/>
                                          </p:val>
                                        </p:tav>
                                        <p:tav tm="100000">
                                          <p:val>
                                            <p:strVal val="#ppt_w"/>
                                          </p:val>
                                        </p:tav>
                                      </p:tavLst>
                                    </p:anim>
                                    <p:anim calcmode="lin" valueType="num">
                                      <p:cBhvr>
                                        <p:cTn id="8" dur="1750" fill="hold"/>
                                        <p:tgtEl>
                                          <p:spTgt spid="10"/>
                                        </p:tgtEl>
                                        <p:attrNameLst>
                                          <p:attrName>ppt_h</p:attrName>
                                        </p:attrNameLst>
                                      </p:cBhvr>
                                      <p:tavLst>
                                        <p:tav tm="0">
                                          <p:val>
                                            <p:fltVal val="0"/>
                                          </p:val>
                                        </p:tav>
                                        <p:tav tm="100000">
                                          <p:val>
                                            <p:strVal val="#ppt_h"/>
                                          </p:val>
                                        </p:tav>
                                      </p:tavLst>
                                    </p:anim>
                                    <p:animEffect transition="in" filter="fade">
                                      <p:cBhvr>
                                        <p:cTn id="9" dur="1750"/>
                                        <p:tgtEl>
                                          <p:spTgt spid="10"/>
                                        </p:tgtEl>
                                      </p:cBhvr>
                                    </p:animEffect>
                                  </p:childTnLst>
                                </p:cTn>
                              </p:par>
                              <p:par>
                                <p:cTn id="10" presetID="22" presetClass="entr" presetSubtype="8" fill="hold" nodeType="withEffect">
                                  <p:stCondLst>
                                    <p:cond delay="100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1000" fill="hold"/>
                                        <p:tgtEl>
                                          <p:spTgt spid="1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1000" fill="hold"/>
                                        <p:tgtEl>
                                          <p:spTgt spid="21"/>
                                        </p:tgtEl>
                                        <p:attrNameLst>
                                          <p:attrName>ppt_y</p:attrName>
                                        </p:attrNameLst>
                                      </p:cBhvr>
                                      <p:tavLst>
                                        <p:tav tm="0">
                                          <p:val>
                                            <p:strVal val="#ppt_y+.1"/>
                                          </p:val>
                                        </p:tav>
                                        <p:tav tm="100000">
                                          <p:val>
                                            <p:strVal val="#ppt_y"/>
                                          </p:val>
                                        </p:tav>
                                      </p:tavLst>
                                    </p:anim>
                                  </p:childTnLst>
                                </p:cTn>
                              </p:par>
                              <p:par>
                                <p:cTn id="23" presetID="53" presetClass="entr" presetSubtype="16" fill="hold" grpId="0" nodeType="withEffect">
                                  <p:stCondLst>
                                    <p:cond delay="250"/>
                                  </p:stCondLst>
                                  <p:childTnLst>
                                    <p:set>
                                      <p:cBhvr>
                                        <p:cTn id="24" dur="1" fill="hold">
                                          <p:stCondLst>
                                            <p:cond delay="0"/>
                                          </p:stCondLst>
                                        </p:cTn>
                                        <p:tgtEl>
                                          <p:spTgt spid="27"/>
                                        </p:tgtEl>
                                        <p:attrNameLst>
                                          <p:attrName>style.visibility</p:attrName>
                                        </p:attrNameLst>
                                      </p:cBhvr>
                                      <p:to>
                                        <p:strVal val="visible"/>
                                      </p:to>
                                    </p:set>
                                    <p:anim calcmode="lin" valueType="num">
                                      <p:cBhvr>
                                        <p:cTn id="25" dur="1750" fill="hold"/>
                                        <p:tgtEl>
                                          <p:spTgt spid="27"/>
                                        </p:tgtEl>
                                        <p:attrNameLst>
                                          <p:attrName>ppt_w</p:attrName>
                                        </p:attrNameLst>
                                      </p:cBhvr>
                                      <p:tavLst>
                                        <p:tav tm="0">
                                          <p:val>
                                            <p:fltVal val="0"/>
                                          </p:val>
                                        </p:tav>
                                        <p:tav tm="100000">
                                          <p:val>
                                            <p:strVal val="#ppt_w"/>
                                          </p:val>
                                        </p:tav>
                                      </p:tavLst>
                                    </p:anim>
                                    <p:anim calcmode="lin" valueType="num">
                                      <p:cBhvr>
                                        <p:cTn id="26" dur="1750" fill="hold"/>
                                        <p:tgtEl>
                                          <p:spTgt spid="27"/>
                                        </p:tgtEl>
                                        <p:attrNameLst>
                                          <p:attrName>ppt_h</p:attrName>
                                        </p:attrNameLst>
                                      </p:cBhvr>
                                      <p:tavLst>
                                        <p:tav tm="0">
                                          <p:val>
                                            <p:fltVal val="0"/>
                                          </p:val>
                                        </p:tav>
                                        <p:tav tm="100000">
                                          <p:val>
                                            <p:strVal val="#ppt_h"/>
                                          </p:val>
                                        </p:tav>
                                      </p:tavLst>
                                    </p:anim>
                                    <p:animEffect transition="in" filter="fade">
                                      <p:cBhvr>
                                        <p:cTn id="27" dur="1750"/>
                                        <p:tgtEl>
                                          <p:spTgt spid="27"/>
                                        </p:tgtEl>
                                      </p:cBhvr>
                                    </p:animEffect>
                                  </p:childTnLst>
                                </p:cTn>
                              </p:par>
                              <p:par>
                                <p:cTn id="28" presetID="42" presetClass="entr" presetSubtype="0" fill="hold" grpId="0" nodeType="withEffect">
                                  <p:stCondLst>
                                    <p:cond delay="25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anim calcmode="lin" valueType="num">
                                      <p:cBhvr>
                                        <p:cTn id="31" dur="1000" fill="hold"/>
                                        <p:tgtEl>
                                          <p:spTgt spid="2"/>
                                        </p:tgtEl>
                                        <p:attrNameLst>
                                          <p:attrName>ppt_x</p:attrName>
                                        </p:attrNameLst>
                                      </p:cBhvr>
                                      <p:tavLst>
                                        <p:tav tm="0">
                                          <p:val>
                                            <p:strVal val="#ppt_x"/>
                                          </p:val>
                                        </p:tav>
                                        <p:tav tm="100000">
                                          <p:val>
                                            <p:strVal val="#ppt_x"/>
                                          </p:val>
                                        </p:tav>
                                      </p:tavLst>
                                    </p:anim>
                                    <p:anim calcmode="lin" valueType="num">
                                      <p:cBhvr>
                                        <p:cTn id="3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7"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loud Callout 3"/>
          <p:cNvSpPr/>
          <p:nvPr/>
        </p:nvSpPr>
        <p:spPr>
          <a:xfrm>
            <a:off x="2192705" y="3061384"/>
            <a:ext cx="7699249" cy="2643000"/>
          </a:xfrm>
          <a:prstGeom prst="cloudCallout">
            <a:avLst>
              <a:gd name="adj1" fmla="val 20573"/>
              <a:gd name="adj2" fmla="val -107118"/>
            </a:avLst>
          </a:prstGeom>
          <a:solidFill>
            <a:schemeClr val="accent4">
              <a:lumMod val="20000"/>
              <a:lumOff val="80000"/>
            </a:schemeClr>
          </a:solidFill>
          <a:ln w="28575">
            <a:solidFill>
              <a:schemeClr val="bg1"/>
            </a:solidFill>
          </a:ln>
          <a:effectLst>
            <a:glow rad="139700">
              <a:schemeClr val="accent6">
                <a:satMod val="175000"/>
                <a:alpha val="40000"/>
              </a:schemeClr>
            </a:glow>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Hãy</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kể</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những</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việc</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bạn</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đã</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làm</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cùng</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người</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thân</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trong</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kì</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nghỉ</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3600" b="1" dirty="0" err="1"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hè</a:t>
            </a:r>
            <a:r>
              <a:rPr lang="en-US" sz="3600" b="1" dirty="0" smtClean="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a:t>
            </a:r>
            <a:endParaRPr lang="vi-VN" sz="36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endParaRPr>
          </a:p>
        </p:txBody>
      </p:sp>
      <p:pic>
        <p:nvPicPr>
          <p:cNvPr id="7" name="Picture 6" descr="Vector chim hót - Free.Vector6.com"/>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7333" l="0" r="100000">
                        <a14:foregroundMark x1="11661" y1="25867" x2="17093" y2="22667"/>
                        <a14:foregroundMark x1="28275" y1="4267" x2="30831" y2="8267"/>
                        <a14:foregroundMark x1="44409" y1="23733" x2="46805" y2="26133"/>
                        <a14:foregroundMark x1="54792" y1="22400" x2="57508" y2="27733"/>
                        <a14:foregroundMark x1="64058" y1="7200" x2="65495" y2="12267"/>
                        <a14:foregroundMark x1="64537" y1="13333" x2="64537" y2="15733"/>
                        <a14:foregroundMark x1="65815" y1="66933" x2="72045" y2="73333"/>
                        <a14:foregroundMark x1="53834" y1="87733" x2="57508" y2="91200"/>
                        <a14:foregroundMark x1="18371" y1="90667" x2="18371" y2="93333"/>
                      </a14:backgroundRemoval>
                    </a14:imgEffect>
                  </a14:imgLayer>
                </a14:imgProps>
              </a:ext>
              <a:ext uri="{28A0092B-C50C-407E-A947-70E740481C1C}">
                <a14:useLocalDpi xmlns:a14="http://schemas.microsoft.com/office/drawing/2010/main" val="0"/>
              </a:ext>
            </a:extLst>
          </a:blip>
          <a:srcRect/>
          <a:stretch>
            <a:fillRect/>
          </a:stretch>
        </p:blipFill>
        <p:spPr bwMode="auto">
          <a:xfrm>
            <a:off x="0" y="-22078"/>
            <a:ext cx="4738926" cy="2838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598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grpSp>
        <p:nvGrpSpPr>
          <p:cNvPr id="8" name="Google Shape;378;p32">
            <a:extLst>
              <a:ext uri="{FF2B5EF4-FFF2-40B4-BE49-F238E27FC236}">
                <a16:creationId xmlns:a16="http://schemas.microsoft.com/office/drawing/2014/main" id="{8DBAB0A9-3C5D-44B8-8CEA-115B6D375EC5}"/>
              </a:ext>
            </a:extLst>
          </p:cNvPr>
          <p:cNvGrpSpPr/>
          <p:nvPr/>
        </p:nvGrpSpPr>
        <p:grpSpPr>
          <a:xfrm>
            <a:off x="1222960" y="51354"/>
            <a:ext cx="9802849" cy="4653168"/>
            <a:chOff x="603225" y="2182575"/>
            <a:chExt cx="2577800" cy="424450"/>
          </a:xfrm>
        </p:grpSpPr>
        <p:sp>
          <p:nvSpPr>
            <p:cNvPr id="9" name="Google Shape;379;p32">
              <a:extLst>
                <a:ext uri="{FF2B5EF4-FFF2-40B4-BE49-F238E27FC236}">
                  <a16:creationId xmlns:a16="http://schemas.microsoft.com/office/drawing/2014/main" id="{0727C588-0A08-4159-8471-1257E0FD12F6}"/>
                </a:ext>
              </a:extLst>
            </p:cNvPr>
            <p:cNvSpPr/>
            <p:nvPr/>
          </p:nvSpPr>
          <p:spPr>
            <a:xfrm>
              <a:off x="603225" y="2317450"/>
              <a:ext cx="2577800" cy="191900"/>
            </a:xfrm>
            <a:custGeom>
              <a:avLst/>
              <a:gdLst/>
              <a:ahLst/>
              <a:cxnLst/>
              <a:rect l="l" t="t" r="r" b="b"/>
              <a:pathLst>
                <a:path w="103112" h="7676" extrusionOk="0">
                  <a:moveTo>
                    <a:pt x="68689" y="0"/>
                  </a:moveTo>
                  <a:cubicBezTo>
                    <a:pt x="68006" y="0"/>
                    <a:pt x="67325" y="39"/>
                    <a:pt x="66659" y="122"/>
                  </a:cubicBezTo>
                  <a:cubicBezTo>
                    <a:pt x="65933" y="183"/>
                    <a:pt x="64838" y="202"/>
                    <a:pt x="63559" y="202"/>
                  </a:cubicBezTo>
                  <a:cubicBezTo>
                    <a:pt x="61490" y="202"/>
                    <a:pt x="58940" y="153"/>
                    <a:pt x="56701" y="153"/>
                  </a:cubicBezTo>
                  <a:cubicBezTo>
                    <a:pt x="55317" y="153"/>
                    <a:pt x="54051" y="172"/>
                    <a:pt x="53091" y="233"/>
                  </a:cubicBezTo>
                  <a:cubicBezTo>
                    <a:pt x="52810" y="253"/>
                    <a:pt x="52614" y="261"/>
                    <a:pt x="52472" y="261"/>
                  </a:cubicBezTo>
                  <a:cubicBezTo>
                    <a:pt x="51814" y="261"/>
                    <a:pt x="52362" y="85"/>
                    <a:pt x="51205" y="85"/>
                  </a:cubicBezTo>
                  <a:cubicBezTo>
                    <a:pt x="50650" y="85"/>
                    <a:pt x="48580" y="122"/>
                    <a:pt x="45770" y="159"/>
                  </a:cubicBezTo>
                  <a:cubicBezTo>
                    <a:pt x="34074" y="411"/>
                    <a:pt x="26612" y="643"/>
                    <a:pt x="23595" y="643"/>
                  </a:cubicBezTo>
                  <a:cubicBezTo>
                    <a:pt x="22636" y="643"/>
                    <a:pt x="22126" y="619"/>
                    <a:pt x="22072" y="566"/>
                  </a:cubicBezTo>
                  <a:cubicBezTo>
                    <a:pt x="22049" y="537"/>
                    <a:pt x="22015" y="525"/>
                    <a:pt x="21972" y="525"/>
                  </a:cubicBezTo>
                  <a:cubicBezTo>
                    <a:pt x="21774" y="525"/>
                    <a:pt x="21400" y="777"/>
                    <a:pt x="21177" y="777"/>
                  </a:cubicBezTo>
                  <a:cubicBezTo>
                    <a:pt x="21137" y="777"/>
                    <a:pt x="21102" y="769"/>
                    <a:pt x="21074" y="751"/>
                  </a:cubicBezTo>
                  <a:cubicBezTo>
                    <a:pt x="12013" y="1258"/>
                    <a:pt x="5487" y="1610"/>
                    <a:pt x="3815" y="1610"/>
                  </a:cubicBezTo>
                  <a:cubicBezTo>
                    <a:pt x="3659" y="1610"/>
                    <a:pt x="3545" y="1607"/>
                    <a:pt x="3476" y="1601"/>
                  </a:cubicBezTo>
                  <a:cubicBezTo>
                    <a:pt x="3243" y="1568"/>
                    <a:pt x="3047" y="1551"/>
                    <a:pt x="2878" y="1551"/>
                  </a:cubicBezTo>
                  <a:cubicBezTo>
                    <a:pt x="2484" y="1551"/>
                    <a:pt x="2241" y="1642"/>
                    <a:pt x="2034" y="1823"/>
                  </a:cubicBezTo>
                  <a:cubicBezTo>
                    <a:pt x="1221" y="2599"/>
                    <a:pt x="1" y="7442"/>
                    <a:pt x="925" y="7664"/>
                  </a:cubicBezTo>
                  <a:cubicBezTo>
                    <a:pt x="979" y="7672"/>
                    <a:pt x="1071" y="7675"/>
                    <a:pt x="1197" y="7675"/>
                  </a:cubicBezTo>
                  <a:cubicBezTo>
                    <a:pt x="3026" y="7675"/>
                    <a:pt x="12055" y="6926"/>
                    <a:pt x="16854" y="6926"/>
                  </a:cubicBezTo>
                  <a:cubicBezTo>
                    <a:pt x="18119" y="6926"/>
                    <a:pt x="19090" y="6978"/>
                    <a:pt x="19558" y="7109"/>
                  </a:cubicBezTo>
                  <a:cubicBezTo>
                    <a:pt x="22240" y="6905"/>
                    <a:pt x="30321" y="6242"/>
                    <a:pt x="35306" y="6242"/>
                  </a:cubicBezTo>
                  <a:cubicBezTo>
                    <a:pt x="36644" y="6242"/>
                    <a:pt x="37759" y="6290"/>
                    <a:pt x="38487" y="6407"/>
                  </a:cubicBezTo>
                  <a:cubicBezTo>
                    <a:pt x="39300" y="6074"/>
                    <a:pt x="43626" y="6000"/>
                    <a:pt x="45327" y="6000"/>
                  </a:cubicBezTo>
                  <a:cubicBezTo>
                    <a:pt x="46783" y="5990"/>
                    <a:pt x="47769" y="5986"/>
                    <a:pt x="48537" y="5986"/>
                  </a:cubicBezTo>
                  <a:cubicBezTo>
                    <a:pt x="50634" y="5986"/>
                    <a:pt x="51099" y="6020"/>
                    <a:pt x="55050" y="6074"/>
                  </a:cubicBezTo>
                  <a:cubicBezTo>
                    <a:pt x="56788" y="6074"/>
                    <a:pt x="58008" y="6074"/>
                    <a:pt x="58156" y="6037"/>
                  </a:cubicBezTo>
                  <a:cubicBezTo>
                    <a:pt x="58465" y="5944"/>
                    <a:pt x="59242" y="5903"/>
                    <a:pt x="60073" y="5903"/>
                  </a:cubicBezTo>
                  <a:cubicBezTo>
                    <a:pt x="61225" y="5903"/>
                    <a:pt x="62482" y="5982"/>
                    <a:pt x="62740" y="6111"/>
                  </a:cubicBezTo>
                  <a:cubicBezTo>
                    <a:pt x="63078" y="6286"/>
                    <a:pt x="63481" y="6341"/>
                    <a:pt x="63892" y="6341"/>
                  </a:cubicBezTo>
                  <a:cubicBezTo>
                    <a:pt x="64610" y="6341"/>
                    <a:pt x="65357" y="6173"/>
                    <a:pt x="65839" y="6173"/>
                  </a:cubicBezTo>
                  <a:cubicBezTo>
                    <a:pt x="66018" y="6173"/>
                    <a:pt x="66161" y="6196"/>
                    <a:pt x="66252" y="6259"/>
                  </a:cubicBezTo>
                  <a:cubicBezTo>
                    <a:pt x="68041" y="6144"/>
                    <a:pt x="68659" y="6018"/>
                    <a:pt x="71435" y="6018"/>
                  </a:cubicBezTo>
                  <a:cubicBezTo>
                    <a:pt x="73993" y="6018"/>
                    <a:pt x="78384" y="6125"/>
                    <a:pt x="87215" y="6444"/>
                  </a:cubicBezTo>
                  <a:lnTo>
                    <a:pt x="90283" y="6555"/>
                  </a:lnTo>
                  <a:cubicBezTo>
                    <a:pt x="90895" y="6498"/>
                    <a:pt x="91521" y="6475"/>
                    <a:pt x="92148" y="6475"/>
                  </a:cubicBezTo>
                  <a:cubicBezTo>
                    <a:pt x="94856" y="6475"/>
                    <a:pt x="97587" y="6904"/>
                    <a:pt x="99283" y="6904"/>
                  </a:cubicBezTo>
                  <a:cubicBezTo>
                    <a:pt x="100019" y="6904"/>
                    <a:pt x="100560" y="6823"/>
                    <a:pt x="100820" y="6592"/>
                  </a:cubicBezTo>
                  <a:cubicBezTo>
                    <a:pt x="101781" y="5742"/>
                    <a:pt x="103112" y="2044"/>
                    <a:pt x="102779" y="1120"/>
                  </a:cubicBezTo>
                  <a:cubicBezTo>
                    <a:pt x="102704" y="895"/>
                    <a:pt x="98934" y="805"/>
                    <a:pt x="96381" y="805"/>
                  </a:cubicBezTo>
                  <a:cubicBezTo>
                    <a:pt x="95163" y="805"/>
                    <a:pt x="94222" y="826"/>
                    <a:pt x="94091" y="861"/>
                  </a:cubicBezTo>
                  <a:cubicBezTo>
                    <a:pt x="94040" y="879"/>
                    <a:pt x="93986" y="886"/>
                    <a:pt x="93934" y="886"/>
                  </a:cubicBezTo>
                  <a:cubicBezTo>
                    <a:pt x="93761" y="886"/>
                    <a:pt x="93602" y="807"/>
                    <a:pt x="93573" y="751"/>
                  </a:cubicBezTo>
                  <a:cubicBezTo>
                    <a:pt x="93573" y="714"/>
                    <a:pt x="89802" y="492"/>
                    <a:pt x="89729" y="492"/>
                  </a:cubicBezTo>
                  <a:cubicBezTo>
                    <a:pt x="89433" y="455"/>
                    <a:pt x="86179" y="270"/>
                    <a:pt x="85884" y="270"/>
                  </a:cubicBezTo>
                  <a:cubicBezTo>
                    <a:pt x="85884" y="198"/>
                    <a:pt x="85791" y="157"/>
                    <a:pt x="85646" y="157"/>
                  </a:cubicBezTo>
                  <a:cubicBezTo>
                    <a:pt x="85566" y="157"/>
                    <a:pt x="85471" y="170"/>
                    <a:pt x="85366" y="196"/>
                  </a:cubicBezTo>
                  <a:cubicBezTo>
                    <a:pt x="84886" y="309"/>
                    <a:pt x="83003" y="357"/>
                    <a:pt x="80740" y="357"/>
                  </a:cubicBezTo>
                  <a:cubicBezTo>
                    <a:pt x="80041" y="357"/>
                    <a:pt x="79305" y="353"/>
                    <a:pt x="78563" y="344"/>
                  </a:cubicBezTo>
                  <a:cubicBezTo>
                    <a:pt x="75421" y="344"/>
                    <a:pt x="72204" y="270"/>
                    <a:pt x="71169" y="159"/>
                  </a:cubicBezTo>
                  <a:cubicBezTo>
                    <a:pt x="70357" y="57"/>
                    <a:pt x="69522" y="0"/>
                    <a:pt x="68689" y="0"/>
                  </a:cubicBezTo>
                  <a:close/>
                </a:path>
              </a:pathLst>
            </a:custGeom>
            <a:solidFill>
              <a:srgbClr val="C4F150">
                <a:alpha val="4955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5 FS Blonde Script" panose="03000503000000000000" pitchFamily="65" charset="0"/>
                <a:cs typeface="Arial"/>
                <a:sym typeface="Arial"/>
              </a:endParaRPr>
            </a:p>
          </p:txBody>
        </p:sp>
        <p:sp>
          <p:nvSpPr>
            <p:cNvPr id="10" name="Google Shape;380;p32">
              <a:extLst>
                <a:ext uri="{FF2B5EF4-FFF2-40B4-BE49-F238E27FC236}">
                  <a16:creationId xmlns:a16="http://schemas.microsoft.com/office/drawing/2014/main" id="{6C866E77-CF64-47E6-B702-872F6DD9CE46}"/>
                </a:ext>
              </a:extLst>
            </p:cNvPr>
            <p:cNvSpPr/>
            <p:nvPr/>
          </p:nvSpPr>
          <p:spPr>
            <a:xfrm>
              <a:off x="973850" y="2427875"/>
              <a:ext cx="1943775" cy="179150"/>
            </a:xfrm>
            <a:custGeom>
              <a:avLst/>
              <a:gdLst/>
              <a:ahLst/>
              <a:cxnLst/>
              <a:rect l="l" t="t" r="r" b="b"/>
              <a:pathLst>
                <a:path w="77751" h="7166" extrusionOk="0">
                  <a:moveTo>
                    <a:pt x="64615" y="1"/>
                  </a:moveTo>
                  <a:cubicBezTo>
                    <a:pt x="64546" y="1"/>
                    <a:pt x="64460" y="21"/>
                    <a:pt x="64367" y="68"/>
                  </a:cubicBezTo>
                  <a:cubicBezTo>
                    <a:pt x="63663" y="321"/>
                    <a:pt x="58750" y="489"/>
                    <a:pt x="55765" y="489"/>
                  </a:cubicBezTo>
                  <a:cubicBezTo>
                    <a:pt x="54833" y="489"/>
                    <a:pt x="54089" y="472"/>
                    <a:pt x="53719" y="437"/>
                  </a:cubicBezTo>
                  <a:cubicBezTo>
                    <a:pt x="53172" y="349"/>
                    <a:pt x="52625" y="303"/>
                    <a:pt x="52083" y="303"/>
                  </a:cubicBezTo>
                  <a:cubicBezTo>
                    <a:pt x="51488" y="303"/>
                    <a:pt x="50898" y="358"/>
                    <a:pt x="50318" y="474"/>
                  </a:cubicBezTo>
                  <a:cubicBezTo>
                    <a:pt x="48359" y="733"/>
                    <a:pt x="42739" y="511"/>
                    <a:pt x="40151" y="733"/>
                  </a:cubicBezTo>
                  <a:cubicBezTo>
                    <a:pt x="39958" y="751"/>
                    <a:pt x="39816" y="758"/>
                    <a:pt x="39710" y="758"/>
                  </a:cubicBezTo>
                  <a:cubicBezTo>
                    <a:pt x="39142" y="758"/>
                    <a:pt x="39581" y="548"/>
                    <a:pt x="38709" y="548"/>
                  </a:cubicBezTo>
                  <a:cubicBezTo>
                    <a:pt x="37484" y="575"/>
                    <a:pt x="26790" y="851"/>
                    <a:pt x="20802" y="851"/>
                  </a:cubicBezTo>
                  <a:cubicBezTo>
                    <a:pt x="18482" y="851"/>
                    <a:pt x="16868" y="810"/>
                    <a:pt x="16786" y="696"/>
                  </a:cubicBezTo>
                  <a:cubicBezTo>
                    <a:pt x="16773" y="665"/>
                    <a:pt x="16750" y="653"/>
                    <a:pt x="16719" y="653"/>
                  </a:cubicBezTo>
                  <a:cubicBezTo>
                    <a:pt x="16587" y="653"/>
                    <a:pt x="16313" y="873"/>
                    <a:pt x="16137" y="873"/>
                  </a:cubicBezTo>
                  <a:cubicBezTo>
                    <a:pt x="16102" y="873"/>
                    <a:pt x="16071" y="864"/>
                    <a:pt x="16046" y="844"/>
                  </a:cubicBezTo>
                  <a:cubicBezTo>
                    <a:pt x="16046" y="844"/>
                    <a:pt x="8469" y="1095"/>
                    <a:pt x="4755" y="1095"/>
                  </a:cubicBezTo>
                  <a:cubicBezTo>
                    <a:pt x="3742" y="1095"/>
                    <a:pt x="3017" y="1076"/>
                    <a:pt x="2811" y="1029"/>
                  </a:cubicBezTo>
                  <a:cubicBezTo>
                    <a:pt x="2594" y="991"/>
                    <a:pt x="2425" y="970"/>
                    <a:pt x="2288" y="970"/>
                  </a:cubicBezTo>
                  <a:cubicBezTo>
                    <a:pt x="2029" y="970"/>
                    <a:pt x="1884" y="1044"/>
                    <a:pt x="1739" y="1214"/>
                  </a:cubicBezTo>
                  <a:cubicBezTo>
                    <a:pt x="1073" y="1916"/>
                    <a:pt x="1" y="6722"/>
                    <a:pt x="703" y="6981"/>
                  </a:cubicBezTo>
                  <a:cubicBezTo>
                    <a:pt x="822" y="7012"/>
                    <a:pt x="1152" y="7024"/>
                    <a:pt x="1636" y="7024"/>
                  </a:cubicBezTo>
                  <a:cubicBezTo>
                    <a:pt x="3438" y="7024"/>
                    <a:pt x="7375" y="6855"/>
                    <a:pt x="10514" y="6855"/>
                  </a:cubicBezTo>
                  <a:cubicBezTo>
                    <a:pt x="12564" y="6855"/>
                    <a:pt x="14273" y="6927"/>
                    <a:pt x="14826" y="7166"/>
                  </a:cubicBezTo>
                  <a:cubicBezTo>
                    <a:pt x="16483" y="7055"/>
                    <a:pt x="22288" y="6615"/>
                    <a:pt x="26120" y="6615"/>
                  </a:cubicBezTo>
                  <a:cubicBezTo>
                    <a:pt x="27418" y="6615"/>
                    <a:pt x="28489" y="6665"/>
                    <a:pt x="29097" y="6796"/>
                  </a:cubicBezTo>
                  <a:cubicBezTo>
                    <a:pt x="29642" y="6539"/>
                    <a:pt x="32150" y="6474"/>
                    <a:pt x="34955" y="6474"/>
                  </a:cubicBezTo>
                  <a:cubicBezTo>
                    <a:pt x="37844" y="6474"/>
                    <a:pt x="41049" y="6543"/>
                    <a:pt x="42752" y="6543"/>
                  </a:cubicBezTo>
                  <a:cubicBezTo>
                    <a:pt x="43436" y="6543"/>
                    <a:pt x="43878" y="6532"/>
                    <a:pt x="43959" y="6500"/>
                  </a:cubicBezTo>
                  <a:cubicBezTo>
                    <a:pt x="44243" y="6376"/>
                    <a:pt x="44981" y="6320"/>
                    <a:pt x="45707" y="6320"/>
                  </a:cubicBezTo>
                  <a:cubicBezTo>
                    <a:pt x="46491" y="6320"/>
                    <a:pt x="47262" y="6385"/>
                    <a:pt x="47434" y="6500"/>
                  </a:cubicBezTo>
                  <a:cubicBezTo>
                    <a:pt x="47673" y="6656"/>
                    <a:pt x="47958" y="6707"/>
                    <a:pt x="48252" y="6707"/>
                  </a:cubicBezTo>
                  <a:cubicBezTo>
                    <a:pt x="48810" y="6707"/>
                    <a:pt x="49402" y="6525"/>
                    <a:pt x="49782" y="6525"/>
                  </a:cubicBezTo>
                  <a:cubicBezTo>
                    <a:pt x="49918" y="6525"/>
                    <a:pt x="50026" y="6548"/>
                    <a:pt x="50096" y="6611"/>
                  </a:cubicBezTo>
                  <a:lnTo>
                    <a:pt x="53313" y="6242"/>
                  </a:lnTo>
                  <a:lnTo>
                    <a:pt x="68286" y="6242"/>
                  </a:lnTo>
                  <a:cubicBezTo>
                    <a:pt x="69090" y="6094"/>
                    <a:pt x="69945" y="6048"/>
                    <a:pt x="70786" y="6048"/>
                  </a:cubicBezTo>
                  <a:cubicBezTo>
                    <a:pt x="72188" y="6048"/>
                    <a:pt x="73551" y="6176"/>
                    <a:pt x="74576" y="6176"/>
                  </a:cubicBezTo>
                  <a:cubicBezTo>
                    <a:pt x="75396" y="6176"/>
                    <a:pt x="76000" y="6094"/>
                    <a:pt x="76234" y="5798"/>
                  </a:cubicBezTo>
                  <a:cubicBezTo>
                    <a:pt x="76937" y="4874"/>
                    <a:pt x="77750" y="1103"/>
                    <a:pt x="77455" y="178"/>
                  </a:cubicBezTo>
                  <a:cubicBezTo>
                    <a:pt x="77426" y="102"/>
                    <a:pt x="77000" y="73"/>
                    <a:pt x="76377" y="73"/>
                  </a:cubicBezTo>
                  <a:cubicBezTo>
                    <a:pt x="74582" y="73"/>
                    <a:pt x="71158" y="318"/>
                    <a:pt x="70911" y="400"/>
                  </a:cubicBezTo>
                  <a:cubicBezTo>
                    <a:pt x="70874" y="425"/>
                    <a:pt x="70829" y="437"/>
                    <a:pt x="70782" y="437"/>
                  </a:cubicBezTo>
                  <a:cubicBezTo>
                    <a:pt x="70689" y="437"/>
                    <a:pt x="70590" y="388"/>
                    <a:pt x="70541" y="289"/>
                  </a:cubicBezTo>
                  <a:cubicBezTo>
                    <a:pt x="70504" y="215"/>
                    <a:pt x="64774" y="142"/>
                    <a:pt x="64774" y="105"/>
                  </a:cubicBezTo>
                  <a:cubicBezTo>
                    <a:pt x="64774" y="40"/>
                    <a:pt x="64711" y="1"/>
                    <a:pt x="64615" y="1"/>
                  </a:cubicBezTo>
                  <a:close/>
                </a:path>
              </a:pathLst>
            </a:custGeom>
            <a:solidFill>
              <a:srgbClr val="C4F150">
                <a:alpha val="4955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5 FS Blonde Script" panose="03000503000000000000" pitchFamily="65" charset="0"/>
                <a:cs typeface="Arial"/>
                <a:sym typeface="Arial"/>
              </a:endParaRPr>
            </a:p>
          </p:txBody>
        </p:sp>
        <p:sp>
          <p:nvSpPr>
            <p:cNvPr id="11" name="Google Shape;381;p32">
              <a:extLst>
                <a:ext uri="{FF2B5EF4-FFF2-40B4-BE49-F238E27FC236}">
                  <a16:creationId xmlns:a16="http://schemas.microsoft.com/office/drawing/2014/main" id="{E356F405-6CD9-4786-BB07-967922309624}"/>
                </a:ext>
              </a:extLst>
            </p:cNvPr>
            <p:cNvSpPr/>
            <p:nvPr/>
          </p:nvSpPr>
          <p:spPr>
            <a:xfrm>
              <a:off x="961850" y="2182575"/>
              <a:ext cx="1696050" cy="207250"/>
            </a:xfrm>
            <a:custGeom>
              <a:avLst/>
              <a:gdLst/>
              <a:ahLst/>
              <a:cxnLst/>
              <a:rect l="l" t="t" r="r" b="b"/>
              <a:pathLst>
                <a:path w="67842" h="8290" extrusionOk="0">
                  <a:moveTo>
                    <a:pt x="66961" y="1"/>
                  </a:moveTo>
                  <a:cubicBezTo>
                    <a:pt x="65549" y="1"/>
                    <a:pt x="62061" y="407"/>
                    <a:pt x="61852" y="526"/>
                  </a:cubicBezTo>
                  <a:cubicBezTo>
                    <a:pt x="61813" y="552"/>
                    <a:pt x="61769" y="564"/>
                    <a:pt x="61725" y="564"/>
                  </a:cubicBezTo>
                  <a:cubicBezTo>
                    <a:pt x="61646" y="564"/>
                    <a:pt x="61567" y="524"/>
                    <a:pt x="61520" y="452"/>
                  </a:cubicBezTo>
                  <a:cubicBezTo>
                    <a:pt x="61501" y="415"/>
                    <a:pt x="60882" y="406"/>
                    <a:pt x="60258" y="406"/>
                  </a:cubicBezTo>
                  <a:cubicBezTo>
                    <a:pt x="59634" y="406"/>
                    <a:pt x="59006" y="415"/>
                    <a:pt x="58969" y="415"/>
                  </a:cubicBezTo>
                  <a:lnTo>
                    <a:pt x="56455" y="415"/>
                  </a:lnTo>
                  <a:cubicBezTo>
                    <a:pt x="56455" y="351"/>
                    <a:pt x="56405" y="311"/>
                    <a:pt x="56326" y="311"/>
                  </a:cubicBezTo>
                  <a:cubicBezTo>
                    <a:pt x="56270" y="311"/>
                    <a:pt x="56199" y="332"/>
                    <a:pt x="56122" y="378"/>
                  </a:cubicBezTo>
                  <a:cubicBezTo>
                    <a:pt x="55434" y="706"/>
                    <a:pt x="49756" y="1062"/>
                    <a:pt x="47543" y="1062"/>
                  </a:cubicBezTo>
                  <a:cubicBezTo>
                    <a:pt x="47258" y="1062"/>
                    <a:pt x="47031" y="1056"/>
                    <a:pt x="46879" y="1044"/>
                  </a:cubicBezTo>
                  <a:cubicBezTo>
                    <a:pt x="46480" y="984"/>
                    <a:pt x="46081" y="955"/>
                    <a:pt x="45681" y="955"/>
                  </a:cubicBezTo>
                  <a:cubicBezTo>
                    <a:pt x="45082" y="955"/>
                    <a:pt x="44483" y="1021"/>
                    <a:pt x="43884" y="1154"/>
                  </a:cubicBezTo>
                  <a:cubicBezTo>
                    <a:pt x="42184" y="1487"/>
                    <a:pt x="37267" y="1339"/>
                    <a:pt x="35048" y="1598"/>
                  </a:cubicBezTo>
                  <a:cubicBezTo>
                    <a:pt x="34831" y="1628"/>
                    <a:pt x="34687" y="1640"/>
                    <a:pt x="34587" y="1640"/>
                  </a:cubicBezTo>
                  <a:cubicBezTo>
                    <a:pt x="34225" y="1640"/>
                    <a:pt x="34458" y="1484"/>
                    <a:pt x="33934" y="1484"/>
                  </a:cubicBezTo>
                  <a:cubicBezTo>
                    <a:pt x="33892" y="1484"/>
                    <a:pt x="33844" y="1485"/>
                    <a:pt x="33791" y="1487"/>
                  </a:cubicBezTo>
                  <a:cubicBezTo>
                    <a:pt x="33015" y="1487"/>
                    <a:pt x="28357" y="1709"/>
                    <a:pt x="23772" y="1857"/>
                  </a:cubicBezTo>
                  <a:cubicBezTo>
                    <a:pt x="21499" y="1912"/>
                    <a:pt x="19253" y="1949"/>
                    <a:pt x="17561" y="1949"/>
                  </a:cubicBezTo>
                  <a:cubicBezTo>
                    <a:pt x="15870" y="1949"/>
                    <a:pt x="14733" y="1912"/>
                    <a:pt x="14678" y="1820"/>
                  </a:cubicBezTo>
                  <a:cubicBezTo>
                    <a:pt x="14665" y="1789"/>
                    <a:pt x="14644" y="1777"/>
                    <a:pt x="14616" y="1777"/>
                  </a:cubicBezTo>
                  <a:cubicBezTo>
                    <a:pt x="14499" y="1777"/>
                    <a:pt x="14268" y="1997"/>
                    <a:pt x="14123" y="1997"/>
                  </a:cubicBezTo>
                  <a:cubicBezTo>
                    <a:pt x="14094" y="1997"/>
                    <a:pt x="14069" y="1988"/>
                    <a:pt x="14049" y="1968"/>
                  </a:cubicBezTo>
                  <a:cubicBezTo>
                    <a:pt x="13238" y="2024"/>
                    <a:pt x="7539" y="2228"/>
                    <a:pt x="4444" y="2228"/>
                  </a:cubicBezTo>
                  <a:cubicBezTo>
                    <a:pt x="3448" y="2228"/>
                    <a:pt x="2721" y="2207"/>
                    <a:pt x="2514" y="2153"/>
                  </a:cubicBezTo>
                  <a:cubicBezTo>
                    <a:pt x="2324" y="2102"/>
                    <a:pt x="2173" y="2077"/>
                    <a:pt x="2049" y="2077"/>
                  </a:cubicBezTo>
                  <a:cubicBezTo>
                    <a:pt x="1812" y="2077"/>
                    <a:pt x="1674" y="2168"/>
                    <a:pt x="1553" y="2338"/>
                  </a:cubicBezTo>
                  <a:cubicBezTo>
                    <a:pt x="961" y="3003"/>
                    <a:pt x="0" y="7809"/>
                    <a:pt x="629" y="8105"/>
                  </a:cubicBezTo>
                  <a:cubicBezTo>
                    <a:pt x="748" y="8138"/>
                    <a:pt x="1069" y="8150"/>
                    <a:pt x="1533" y="8150"/>
                  </a:cubicBezTo>
                  <a:cubicBezTo>
                    <a:pt x="3158" y="8150"/>
                    <a:pt x="6544" y="7995"/>
                    <a:pt x="9240" y="7995"/>
                  </a:cubicBezTo>
                  <a:cubicBezTo>
                    <a:pt x="11028" y="7995"/>
                    <a:pt x="12512" y="8063"/>
                    <a:pt x="12977" y="8290"/>
                  </a:cubicBezTo>
                  <a:cubicBezTo>
                    <a:pt x="14473" y="8177"/>
                    <a:pt x="19764" y="7676"/>
                    <a:pt x="23120" y="7676"/>
                  </a:cubicBezTo>
                  <a:cubicBezTo>
                    <a:pt x="24159" y="7676"/>
                    <a:pt x="25012" y="7724"/>
                    <a:pt x="25510" y="7846"/>
                  </a:cubicBezTo>
                  <a:cubicBezTo>
                    <a:pt x="26102" y="7513"/>
                    <a:pt x="29244" y="7439"/>
                    <a:pt x="32276" y="7439"/>
                  </a:cubicBezTo>
                  <a:cubicBezTo>
                    <a:pt x="35344" y="7403"/>
                    <a:pt x="38302" y="7403"/>
                    <a:pt x="38524" y="7329"/>
                  </a:cubicBezTo>
                  <a:cubicBezTo>
                    <a:pt x="38781" y="7190"/>
                    <a:pt x="39547" y="7115"/>
                    <a:pt x="40249" y="7115"/>
                  </a:cubicBezTo>
                  <a:cubicBezTo>
                    <a:pt x="40858" y="7115"/>
                    <a:pt x="41418" y="7171"/>
                    <a:pt x="41555" y="7292"/>
                  </a:cubicBezTo>
                  <a:cubicBezTo>
                    <a:pt x="41753" y="7424"/>
                    <a:pt x="41980" y="7469"/>
                    <a:pt x="42214" y="7469"/>
                  </a:cubicBezTo>
                  <a:cubicBezTo>
                    <a:pt x="42731" y="7469"/>
                    <a:pt x="43282" y="7246"/>
                    <a:pt x="43626" y="7246"/>
                  </a:cubicBezTo>
                  <a:cubicBezTo>
                    <a:pt x="43736" y="7246"/>
                    <a:pt x="43825" y="7269"/>
                    <a:pt x="43884" y="7329"/>
                  </a:cubicBezTo>
                  <a:cubicBezTo>
                    <a:pt x="47397" y="6774"/>
                    <a:pt x="45363" y="6922"/>
                    <a:pt x="53238" y="6663"/>
                  </a:cubicBezTo>
                  <a:cubicBezTo>
                    <a:pt x="56492" y="6552"/>
                    <a:pt x="59782" y="6441"/>
                    <a:pt x="59782" y="6441"/>
                  </a:cubicBezTo>
                  <a:cubicBezTo>
                    <a:pt x="60732" y="6201"/>
                    <a:pt x="61778" y="6151"/>
                    <a:pt x="62766" y="6151"/>
                  </a:cubicBezTo>
                  <a:cubicBezTo>
                    <a:pt x="63460" y="6151"/>
                    <a:pt x="64127" y="6175"/>
                    <a:pt x="64711" y="6175"/>
                  </a:cubicBezTo>
                  <a:cubicBezTo>
                    <a:pt x="65721" y="6175"/>
                    <a:pt x="66486" y="6102"/>
                    <a:pt x="66732" y="5702"/>
                  </a:cubicBezTo>
                  <a:cubicBezTo>
                    <a:pt x="67287" y="4778"/>
                    <a:pt x="67842" y="970"/>
                    <a:pt x="67546" y="82"/>
                  </a:cubicBezTo>
                  <a:cubicBezTo>
                    <a:pt x="67524" y="25"/>
                    <a:pt x="67304" y="1"/>
                    <a:pt x="66961" y="1"/>
                  </a:cubicBezTo>
                  <a:close/>
                </a:path>
              </a:pathLst>
            </a:custGeom>
            <a:solidFill>
              <a:srgbClr val="C4F150">
                <a:alpha val="4955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5 FS Blonde Script" panose="03000503000000000000" pitchFamily="65" charset="0"/>
                <a:cs typeface="Arial"/>
                <a:sym typeface="Arial"/>
              </a:endParaRPr>
            </a:p>
          </p:txBody>
        </p:sp>
      </p:grpSp>
      <p:pic>
        <p:nvPicPr>
          <p:cNvPr id="3"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39815" y="1701918"/>
            <a:ext cx="3328477" cy="3546412"/>
          </a:xfrm>
          <a:prstGeom prst="rect">
            <a:avLst/>
          </a:prstGeom>
        </p:spPr>
      </p:pic>
      <p:pic>
        <p:nvPicPr>
          <p:cNvPr id="4"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92" y="612844"/>
            <a:ext cx="2128564" cy="226793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3970" y="-235986"/>
            <a:ext cx="2153488" cy="1942979"/>
          </a:xfrm>
          <a:prstGeom prst="rect">
            <a:avLst/>
          </a:prstGeom>
        </p:spPr>
      </p:pic>
      <p:sp>
        <p:nvSpPr>
          <p:cNvPr id="7" name="TextBox 6"/>
          <p:cNvSpPr txBox="1"/>
          <p:nvPr/>
        </p:nvSpPr>
        <p:spPr>
          <a:xfrm>
            <a:off x="3351524" y="1331117"/>
            <a:ext cx="5900479" cy="264687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600" b="1" dirty="0" smtClean="0">
                <a:ln w="19050">
                  <a:solidFill>
                    <a:schemeClr val="bg1"/>
                  </a:solidFill>
                </a:ln>
                <a:solidFill>
                  <a:srgbClr val="008000"/>
                </a:solidFill>
                <a:latin typeface="#9Slide05 FS Blonde Script" panose="03000503000000000000" pitchFamily="65" charset="0"/>
              </a:rPr>
              <a:t>ĐỌC</a:t>
            </a:r>
            <a:endParaRPr kumimoji="0" lang="en-US" sz="16600" b="1" i="0" u="none" strike="noStrike" kern="1200" cap="none" spc="0" normalizeH="0" baseline="0" noProof="0" dirty="0">
              <a:ln w="19050">
                <a:solidFill>
                  <a:schemeClr val="bg1"/>
                </a:solidFill>
              </a:ln>
              <a:solidFill>
                <a:srgbClr val="008000"/>
              </a:solidFill>
              <a:effectLst/>
              <a:uLnTx/>
              <a:uFillTx/>
              <a:latin typeface="#9Slide05 FS Blonde Script" panose="03000503000000000000" pitchFamily="65" charset="0"/>
            </a:endParaRPr>
          </a:p>
        </p:txBody>
      </p:sp>
      <p:pic>
        <p:nvPicPr>
          <p:cNvPr id="17" name="Picture 16" descr="A doll with pink hair&#10;&#10;Description automatically generated with low confidence">
            <a:extLst>
              <a:ext uri="{FF2B5EF4-FFF2-40B4-BE49-F238E27FC236}">
                <a16:creationId xmlns:a16="http://schemas.microsoft.com/office/drawing/2014/main" id="{73F8E7D2-A3F6-4659-8862-F0C0288425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81838" y="3891687"/>
            <a:ext cx="2951713" cy="2951713"/>
          </a:xfrm>
          <a:prstGeom prst="rect">
            <a:avLst/>
          </a:prstGeom>
        </p:spPr>
      </p:pic>
    </p:spTree>
    <p:extLst>
      <p:ext uri="{BB962C8B-B14F-4D97-AF65-F5344CB8AC3E}">
        <p14:creationId xmlns:p14="http://schemas.microsoft.com/office/powerpoint/2010/main" val="36190547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randombar(horizont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427ADA6-213D-424A-8265-DDE2F08EB70B}"/>
              </a:ext>
            </a:extLst>
          </p:cNvPr>
          <p:cNvSpPr txBox="1"/>
          <p:nvPr/>
        </p:nvSpPr>
        <p:spPr>
          <a:xfrm>
            <a:off x="2596584" y="2273694"/>
            <a:ext cx="6610045" cy="1569610"/>
          </a:xfrm>
          <a:prstGeom prst="rect">
            <a:avLst/>
          </a:prstGeom>
          <a:noFill/>
          <a:ln w="38100">
            <a:solidFill>
              <a:schemeClr val="bg1"/>
            </a:solidFill>
            <a:prstDash val="lgDashDot"/>
          </a:ln>
        </p:spPr>
        <p:txBody>
          <a:bodyPr wrap="square" lIns="91284" tIns="45695" rIns="91284" bIns="45695" rtlCol="0">
            <a:spAutoFit/>
          </a:bodyPr>
          <a:lstStyle/>
          <a:p>
            <a:pPr algn="ctr" defTabSz="913176">
              <a:defRPr/>
            </a:pPr>
            <a:r>
              <a:rPr lang="en-US" sz="48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Cùng</a:t>
            </a:r>
            <a:r>
              <a:rPr lang="en-US" sz="48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sz="48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lắng</a:t>
            </a:r>
            <a:r>
              <a:rPr lang="en-US" sz="48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sz="48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nghe</a:t>
            </a:r>
            <a:r>
              <a:rPr lang="en-US" sz="48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sz="48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cô</a:t>
            </a:r>
            <a:r>
              <a:rPr lang="en-US" sz="48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sz="48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đọc</a:t>
            </a:r>
            <a:r>
              <a:rPr lang="en-US" sz="48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sz="48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và</a:t>
            </a:r>
            <a:r>
              <a:rPr lang="en-US" sz="48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sz="48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đọc</a:t>
            </a:r>
            <a:r>
              <a:rPr lang="en-US" sz="48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sz="48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thầm</a:t>
            </a:r>
            <a:r>
              <a:rPr lang="en-US" sz="48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sz="48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theo</a:t>
            </a:r>
            <a:r>
              <a:rPr lang="en-US" sz="48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sz="48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nhé</a:t>
            </a:r>
            <a:r>
              <a:rPr lang="en-US" sz="48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a:t>
            </a:r>
          </a:p>
        </p:txBody>
      </p:sp>
      <p:pic>
        <p:nvPicPr>
          <p:cNvPr id="9" name="Picture 8">
            <a:extLst>
              <a:ext uri="{FF2B5EF4-FFF2-40B4-BE49-F238E27FC236}">
                <a16:creationId xmlns:a16="http://schemas.microsoft.com/office/drawing/2014/main" id="{6422178C-AE06-45AE-9141-7F83C5CD27D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195" b="100000" l="10000" r="90000"/>
                    </a14:imgEffect>
                    <a14:imgEffect>
                      <a14:saturation sat="200000"/>
                    </a14:imgEffect>
                  </a14:imgLayer>
                </a14:imgProps>
              </a:ext>
            </a:extLst>
          </a:blip>
          <a:stretch>
            <a:fillRect/>
          </a:stretch>
        </p:blipFill>
        <p:spPr>
          <a:xfrm>
            <a:off x="2596584" y="1462448"/>
            <a:ext cx="1380360" cy="944459"/>
          </a:xfrm>
          <a:prstGeom prst="rect">
            <a:avLst/>
          </a:prstGeom>
        </p:spPr>
      </p:pic>
    </p:spTree>
    <p:extLst>
      <p:ext uri="{BB962C8B-B14F-4D97-AF65-F5344CB8AC3E}">
        <p14:creationId xmlns:p14="http://schemas.microsoft.com/office/powerpoint/2010/main" val="121798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69962653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自定义 6">
      <a:dk1>
        <a:sysClr val="windowText" lastClr="000000"/>
      </a:dk1>
      <a:lt1>
        <a:sysClr val="window" lastClr="FFFFFF"/>
      </a:lt1>
      <a:dk2>
        <a:srgbClr val="44546A"/>
      </a:dk2>
      <a:lt2>
        <a:srgbClr val="E7E6E6"/>
      </a:lt2>
      <a:accent1>
        <a:srgbClr val="89CB97"/>
      </a:accent1>
      <a:accent2>
        <a:srgbClr val="69BFE2"/>
      </a:accent2>
      <a:accent3>
        <a:srgbClr val="F6B650"/>
      </a:accent3>
      <a:accent4>
        <a:srgbClr val="FFF687"/>
      </a:accent4>
      <a:accent5>
        <a:srgbClr val="F9ADB1"/>
      </a:accent5>
      <a:accent6>
        <a:srgbClr val="279F62"/>
      </a:accent6>
      <a:hlink>
        <a:srgbClr val="0563C1"/>
      </a:hlink>
      <a:folHlink>
        <a:srgbClr val="954F72"/>
      </a:folHlink>
    </a:clrScheme>
    <a:fontScheme name="自定义 2">
      <a:majorFont>
        <a:latin typeface="字体视界-细黑体手写字体"/>
        <a:ea typeface="036-上首金牛体"/>
        <a:cs typeface=""/>
      </a:majorFont>
      <a:minorFont>
        <a:latin typeface="字体视界-细黑体手写字体"/>
        <a:ea typeface="印品灵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1190</TotalTime>
  <Words>946</Words>
  <Application>Microsoft Office PowerPoint</Application>
  <PresentationFormat>Widescreen</PresentationFormat>
  <Paragraphs>151</Paragraphs>
  <Slides>28</Slides>
  <Notes>1</Notes>
  <HiddenSlides>0</HiddenSlides>
  <MMClips>1</MMClips>
  <ScaleCrop>false</ScaleCrop>
  <HeadingPairs>
    <vt:vector size="6" baseType="variant">
      <vt:variant>
        <vt:lpstr>Fonts Used</vt:lpstr>
      </vt:variant>
      <vt:variant>
        <vt:i4>36</vt:i4>
      </vt:variant>
      <vt:variant>
        <vt:lpstr>Theme</vt:lpstr>
      </vt:variant>
      <vt:variant>
        <vt:i4>3</vt:i4>
      </vt:variant>
      <vt:variant>
        <vt:lpstr>Slide Titles</vt:lpstr>
      </vt:variant>
      <vt:variant>
        <vt:i4>28</vt:i4>
      </vt:variant>
    </vt:vector>
  </HeadingPairs>
  <TitlesOfParts>
    <vt:vector size="67" baseType="lpstr">
      <vt:lpstr>宋体</vt:lpstr>
      <vt:lpstr>Times New Roman</vt:lpstr>
      <vt:lpstr>HP001 5 hàng</vt:lpstr>
      <vt:lpstr>#9Slide07 HoneyCream</vt:lpstr>
      <vt:lpstr>Arial</vt:lpstr>
      <vt:lpstr>inpin heiti</vt:lpstr>
      <vt:lpstr>#9Slide05 SVNTradeMark</vt:lpstr>
      <vt:lpstr>036-上首金牛体</vt:lpstr>
      <vt:lpstr>UTM Androgyne</vt:lpstr>
      <vt:lpstr>UTM Guanine</vt:lpstr>
      <vt:lpstr>字魂27号-布丁体</vt:lpstr>
      <vt:lpstr>HP001 4 hàng</vt:lpstr>
      <vt:lpstr>华康方圆体W7(P)</vt:lpstr>
      <vt:lpstr>UVN Binh Duong</vt:lpstr>
      <vt:lpstr>Calibri</vt:lpstr>
      <vt:lpstr>SVN-Newton</vt:lpstr>
      <vt:lpstr>#9Slide05 Pateglamt Script</vt:lpstr>
      <vt:lpstr>#9Slide03 Montserrat Black</vt:lpstr>
      <vt:lpstr>#9Slide05 Bodega Script</vt:lpstr>
      <vt:lpstr>UTM Silk Script</vt:lpstr>
      <vt:lpstr>UTM Avo</vt:lpstr>
      <vt:lpstr>字魂160号-檀宋</vt:lpstr>
      <vt:lpstr>微软雅黑</vt:lpstr>
      <vt:lpstr>UTM Showcard</vt:lpstr>
      <vt:lpstr>#9Slide05 FS Blonde Script</vt:lpstr>
      <vt:lpstr>汉仪润圆-65W</vt:lpstr>
      <vt:lpstr>等线</vt:lpstr>
      <vt:lpstr>#9Slide07 SVNZiclets</vt:lpstr>
      <vt:lpstr>Cambria</vt:lpstr>
      <vt:lpstr>SVN-Gretoon</vt:lpstr>
      <vt:lpstr>SVN-Poky's</vt:lpstr>
      <vt:lpstr>字体视界-细黑体手写字体</vt:lpstr>
      <vt:lpstr>#9Slide07 Altus</vt:lpstr>
      <vt:lpstr>Calibri Light</vt:lpstr>
      <vt:lpstr>UTM Novido</vt:lpstr>
      <vt:lpstr>印品灵秀体</vt:lpstr>
      <vt:lpstr>Office Theme</vt:lpstr>
      <vt:lpstr>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2 Về thăm quê</dc:title>
  <dc:subject>TV_KNTT</dc:subject>
  <dc:creator>BICHTRAN</dc:creator>
  <cp:keywords>MĂNGNON</cp:keywords>
  <cp:lastModifiedBy>ADMIN</cp:lastModifiedBy>
  <cp:revision>89</cp:revision>
  <dcterms:created xsi:type="dcterms:W3CDTF">2022-06-30T07:35:37Z</dcterms:created>
  <dcterms:modified xsi:type="dcterms:W3CDTF">2024-03-31T12:39:01Z</dcterms:modified>
</cp:coreProperties>
</file>