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74" r:id="rId2"/>
    <p:sldMasterId id="2147483692" r:id="rId3"/>
    <p:sldMasterId id="2147483710" r:id="rId4"/>
    <p:sldMasterId id="2147483716" r:id="rId5"/>
    <p:sldMasterId id="2147483722" r:id="rId6"/>
    <p:sldMasterId id="2147483728" r:id="rId7"/>
  </p:sldMasterIdLst>
  <p:notesMasterIdLst>
    <p:notesMasterId r:id="rId26"/>
  </p:notesMasterIdLst>
  <p:sldIdLst>
    <p:sldId id="316" r:id="rId8"/>
    <p:sldId id="318" r:id="rId9"/>
    <p:sldId id="319" r:id="rId10"/>
    <p:sldId id="320" r:id="rId11"/>
    <p:sldId id="321" r:id="rId12"/>
    <p:sldId id="322" r:id="rId13"/>
    <p:sldId id="323" r:id="rId14"/>
    <p:sldId id="287" r:id="rId15"/>
    <p:sldId id="261" r:id="rId16"/>
    <p:sldId id="288" r:id="rId17"/>
    <p:sldId id="289" r:id="rId18"/>
    <p:sldId id="291" r:id="rId19"/>
    <p:sldId id="290" r:id="rId20"/>
    <p:sldId id="292" r:id="rId21"/>
    <p:sldId id="264" r:id="rId22"/>
    <p:sldId id="293" r:id="rId23"/>
    <p:sldId id="324" r:id="rId24"/>
    <p:sldId id="325" r:id="rId25"/>
  </p:sldIdLst>
  <p:sldSz cx="12192000" cy="6858000"/>
  <p:notesSz cx="6858000" cy="9144000"/>
  <p:embeddedFontLst>
    <p:embeddedFont>
      <p:font typeface="等线" panose="020B0604020202020204" charset="0"/>
      <p:regular r:id="rId27"/>
      <p:bold r:id="rId28"/>
    </p:embeddedFont>
    <p:embeddedFont>
      <p:font typeface="HP001 4 hàng" panose="020B0603050302020204" pitchFamily="34" charset="0"/>
      <p:regular r:id="rId29"/>
      <p:bold r:id="rId30"/>
    </p:embeddedFont>
    <p:embeddedFont>
      <p:font typeface="#9Slide05 FS Blonde Script" panose="020B0604020202020204" charset="0"/>
      <p:italic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  <p:embeddedFont>
      <p:font typeface="#9Slide07 SVNAppleberry" panose="02040603050506020204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汉仪润圆-65W" panose="020B0604020202020204" charset="0"/>
      <p:regular r:id="rId41"/>
    </p:embeddedFont>
    <p:embeddedFont>
      <p:font typeface="#9Slide07 HoneyCream" panose="020B0604020202020204" charset="0"/>
      <p:regular r:id="rId42"/>
    </p:embeddedFont>
    <p:embeddedFont>
      <p:font typeface="#9Slide03 SVNEvery Movie Every " panose="02000500000000000000" charset="0"/>
      <p:regular r:id="rId43"/>
    </p:embeddedFont>
    <p:embeddedFont>
      <p:font typeface="Yeseva One" panose="020B0604020202020204" charset="0"/>
      <p:regular r:id="rId44"/>
    </p:embeddedFont>
    <p:embeddedFont>
      <p:font typeface="#9Slide07 Altus" panose="020B0604020202020204" charset="0"/>
      <p:regular r:id="rId45"/>
    </p:embeddedFont>
    <p:embeddedFont>
      <p:font typeface="#9Slide07 SVNZiclets" panose="02000603000000000000" charset="0"/>
      <p:regular r:id="rId46"/>
    </p:embeddedFont>
  </p:embeddedFontLst>
  <p:custDataLst>
    <p:tags r:id="rId4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96">
          <p15:clr>
            <a:srgbClr val="000000"/>
          </p15:clr>
        </p15:guide>
        <p15:guide id="2" pos="3847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1" roundtripDataSignature="AMtx7mj1o57GGwCPOQdaIjScUUpYCbGi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5DB"/>
    <a:srgbClr val="008000"/>
    <a:srgbClr val="0386CA"/>
    <a:srgbClr val="DFF5F1"/>
    <a:srgbClr val="DBF8F9"/>
    <a:srgbClr val="B9B8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48"/>
      </p:cViewPr>
      <p:guideLst>
        <p:guide orient="horz" pos="2196"/>
        <p:guide pos="38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4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ags" Target="tags/tag1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font" Target="fonts/font3.fntdata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61" Type="http://customschemas.google.com/relationships/presentationmetadata" Target="meta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64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3.xml"/><Relationship Id="rId41" Type="http://schemas.openxmlformats.org/officeDocument/2006/relationships/font" Target="fonts/font15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1234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0702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1884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Chia </a:t>
            </a:r>
            <a:r>
              <a:rPr lang="en-US" dirty="0" err="1"/>
              <a:t>cả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2 </a:t>
            </a:r>
            <a:r>
              <a:rPr lang="en-US" dirty="0" err="1"/>
              <a:t>đội</a:t>
            </a:r>
            <a:r>
              <a:rPr lang="en-US" dirty="0"/>
              <a:t> </a:t>
            </a:r>
            <a:r>
              <a:rPr lang="en-US" dirty="0" err="1"/>
              <a:t>Thỏ</a:t>
            </a:r>
            <a:r>
              <a:rPr lang="en-US" dirty="0"/>
              <a:t> </a:t>
            </a:r>
            <a:r>
              <a:rPr lang="en-US" dirty="0" err="1"/>
              <a:t>chăm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Gấu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cù</a:t>
            </a:r>
            <a:r>
              <a:rPr lang="en-US" dirty="0"/>
              <a:t>,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sẵn</a:t>
            </a:r>
            <a:r>
              <a:rPr lang="en-US" dirty="0"/>
              <a:t>. Hai </a:t>
            </a:r>
            <a:r>
              <a:rPr lang="en-US" dirty="0" err="1"/>
              <a:t>đội</a:t>
            </a:r>
            <a:r>
              <a:rPr lang="en-US" dirty="0"/>
              <a:t> </a:t>
            </a:r>
            <a:r>
              <a:rPr lang="en-US" dirty="0" err="1"/>
              <a:t>thi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sức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. </a:t>
            </a:r>
            <a:r>
              <a:rPr lang="en-US" dirty="0" err="1"/>
              <a:t>Đội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bảng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đội</a:t>
            </a:r>
            <a:r>
              <a:rPr lang="en-US" dirty="0"/>
              <a:t> </a:t>
            </a:r>
            <a:r>
              <a:rPr lang="en-US" dirty="0" err="1"/>
              <a:t>giành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diều</a:t>
            </a:r>
            <a:r>
              <a:rPr lang="en-US" dirty="0"/>
              <a:t> </a:t>
            </a:r>
            <a:r>
              <a:rPr lang="en-US" dirty="0" err="1"/>
              <a:t>ước</a:t>
            </a:r>
            <a:r>
              <a:rPr lang="en-US" dirty="0"/>
              <a:t> </a:t>
            </a:r>
            <a:r>
              <a:rPr lang="en-US" dirty="0" err="1"/>
              <a:t>mơ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261" name="Google Shape;26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4028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1" name="Google Shape;26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8269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GV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 slide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thắng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đội</a:t>
            </a:r>
            <a:r>
              <a:rPr lang="en-US" dirty="0"/>
              <a:t>. </a:t>
            </a:r>
            <a:r>
              <a:rPr lang="en-US" dirty="0" err="1"/>
              <a:t>Đội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giành</a:t>
            </a:r>
            <a:r>
              <a:rPr lang="en-US" dirty="0"/>
              <a:t> </a:t>
            </a:r>
            <a:r>
              <a:rPr lang="en-US" dirty="0" err="1"/>
              <a:t>chiến</a:t>
            </a:r>
            <a:r>
              <a:rPr lang="en-US" dirty="0"/>
              <a:t> </a:t>
            </a:r>
            <a:r>
              <a:rPr lang="en-US" dirty="0" err="1"/>
              <a:t>thắng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giành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cánh</a:t>
            </a:r>
            <a:r>
              <a:rPr lang="en-US" dirty="0"/>
              <a:t> </a:t>
            </a:r>
            <a:r>
              <a:rPr lang="en-US" dirty="0" err="1"/>
              <a:t>diều</a:t>
            </a:r>
            <a:r>
              <a:rPr lang="en-US" dirty="0"/>
              <a:t> </a:t>
            </a:r>
            <a:r>
              <a:rPr lang="en-US" dirty="0" err="1"/>
              <a:t>ước</a:t>
            </a:r>
            <a:r>
              <a:rPr lang="en-US" dirty="0"/>
              <a:t> </a:t>
            </a:r>
            <a:r>
              <a:rPr lang="en-US" dirty="0" err="1"/>
              <a:t>mơ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261" name="Google Shape;26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6340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1AAE70-4C9E-4221-B509-A8DF5D6B4F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623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标题幻灯片">
  <p:cSld name="4_标题幻灯片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4B3E06-874D-CB1C-21A3-4D440890EADC}"/>
              </a:ext>
            </a:extLst>
          </p:cNvPr>
          <p:cNvSpPr txBox="1"/>
          <p:nvPr userDrawn="1"/>
        </p:nvSpPr>
        <p:spPr>
          <a:xfrm>
            <a:off x="11111023" y="-42531"/>
            <a:ext cx="1424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C000"/>
                </a:solidFill>
                <a:latin typeface="Amazone" panose="03020702060507090A04" pitchFamily="66" charset="-93"/>
              </a:rPr>
              <a:t>Măng</a:t>
            </a:r>
            <a:r>
              <a:rPr lang="en-US" dirty="0">
                <a:solidFill>
                  <a:srgbClr val="FFC000"/>
                </a:solidFill>
                <a:latin typeface="Amazone" panose="03020702060507090A04" pitchFamily="66" charset="-93"/>
              </a:rPr>
              <a:t> Non</a:t>
            </a:r>
            <a:endParaRPr lang="vi-VN" dirty="0">
              <a:solidFill>
                <a:srgbClr val="FFC000"/>
              </a:solidFill>
              <a:latin typeface="Amazone" panose="03020702060507090A04" pitchFamily="66" charset="-93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1BE32-E8F7-BE1D-CA9C-13518D5D839B}"/>
              </a:ext>
            </a:extLst>
          </p:cNvPr>
          <p:cNvSpPr txBox="1"/>
          <p:nvPr userDrawn="1"/>
        </p:nvSpPr>
        <p:spPr>
          <a:xfrm>
            <a:off x="-14177" y="6550223"/>
            <a:ext cx="1424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C000"/>
                </a:solidFill>
                <a:latin typeface="Amazone" panose="03020702060507090A04" pitchFamily="66" charset="-93"/>
              </a:rPr>
              <a:t>Măng</a:t>
            </a:r>
            <a:r>
              <a:rPr lang="en-US" dirty="0">
                <a:solidFill>
                  <a:srgbClr val="FFC000"/>
                </a:solidFill>
                <a:latin typeface="Amazone" panose="03020702060507090A04" pitchFamily="66" charset="-93"/>
              </a:rPr>
              <a:t> Non</a:t>
            </a:r>
            <a:endParaRPr lang="vi-VN" dirty="0">
              <a:solidFill>
                <a:srgbClr val="FFC000"/>
              </a:solidFill>
              <a:latin typeface="Amazone" panose="03020702060507090A04" pitchFamily="66" charset="-93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Yeseva One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3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内容与标题">
  <p:cSld name="1_内容与标题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和内容">
  <p:cSld name="1_标题和内容"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>
  <p:cSld name="仅标题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제목 및 내용">
  <p:cSld name="2_제목 및 내용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">
  <p:cSld name="Mai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2"/>
          <p:cNvSpPr txBox="1">
            <a:spLocks noGrp="1"/>
          </p:cNvSpPr>
          <p:nvPr>
            <p:ph type="body" idx="1"/>
          </p:nvPr>
        </p:nvSpPr>
        <p:spPr>
          <a:xfrm>
            <a:off x="508001" y="1178427"/>
            <a:ext cx="11157817" cy="231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Pts val="1600"/>
              <a:buNone/>
              <a:defRPr sz="1600" b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4" name="Google Shape;94;p42"/>
          <p:cNvSpPr txBox="1"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800"/>
              <a:buFont typeface="Yeseva One"/>
              <a:buNone/>
              <a:defRPr sz="4800">
                <a:solidFill>
                  <a:srgbClr val="7F7F7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3"/>
          <p:cNvSpPr>
            <a:spLocks noGrp="1"/>
          </p:cNvSpPr>
          <p:nvPr>
            <p:ph type="pic" idx="2"/>
          </p:nvPr>
        </p:nvSpPr>
        <p:spPr>
          <a:xfrm>
            <a:off x="1475451" y="2314636"/>
            <a:ext cx="2850365" cy="285036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Title Slide">
  <p:cSld name="34_Title Slid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4"/>
          <p:cNvSpPr>
            <a:spLocks noGrp="1"/>
          </p:cNvSpPr>
          <p:nvPr>
            <p:ph type="pic" idx="2"/>
          </p:nvPr>
        </p:nvSpPr>
        <p:spPr>
          <a:xfrm>
            <a:off x="8450377" y="1843789"/>
            <a:ext cx="2158584" cy="2158584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44"/>
          <p:cNvSpPr>
            <a:spLocks noGrp="1"/>
          </p:cNvSpPr>
          <p:nvPr>
            <p:ph type="pic" idx="3"/>
          </p:nvPr>
        </p:nvSpPr>
        <p:spPr>
          <a:xfrm>
            <a:off x="1588957" y="1843789"/>
            <a:ext cx="2158584" cy="2158584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44"/>
          <p:cNvSpPr>
            <a:spLocks noGrp="1"/>
          </p:cNvSpPr>
          <p:nvPr>
            <p:ph type="pic" idx="4"/>
          </p:nvPr>
        </p:nvSpPr>
        <p:spPr>
          <a:xfrm>
            <a:off x="5016708" y="1843789"/>
            <a:ext cx="2158584" cy="215858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标题幻灯片">
  <p:cSld name="5_标题幻灯片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4B3E06-874D-CB1C-21A3-4D440890EADC}"/>
              </a:ext>
            </a:extLst>
          </p:cNvPr>
          <p:cNvSpPr txBox="1"/>
          <p:nvPr userDrawn="1"/>
        </p:nvSpPr>
        <p:spPr>
          <a:xfrm>
            <a:off x="11111023" y="-42531"/>
            <a:ext cx="1424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C000"/>
                </a:solidFill>
                <a:latin typeface="Amazone" panose="03020702060507090A04" pitchFamily="66" charset="-93"/>
              </a:rPr>
              <a:t>Măng</a:t>
            </a:r>
            <a:r>
              <a:rPr lang="en-US" dirty="0">
                <a:solidFill>
                  <a:srgbClr val="FFC000"/>
                </a:solidFill>
                <a:latin typeface="Amazone" panose="03020702060507090A04" pitchFamily="66" charset="-93"/>
              </a:rPr>
              <a:t> Non</a:t>
            </a:r>
            <a:endParaRPr lang="vi-VN" dirty="0">
              <a:solidFill>
                <a:srgbClr val="FFC000"/>
              </a:solidFill>
              <a:latin typeface="Amazone" panose="03020702060507090A04" pitchFamily="66" charset="-93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1BE32-E8F7-BE1D-CA9C-13518D5D839B}"/>
              </a:ext>
            </a:extLst>
          </p:cNvPr>
          <p:cNvSpPr txBox="1"/>
          <p:nvPr userDrawn="1"/>
        </p:nvSpPr>
        <p:spPr>
          <a:xfrm>
            <a:off x="-14177" y="6550223"/>
            <a:ext cx="1424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C000"/>
                </a:solidFill>
                <a:latin typeface="Amazone" panose="03020702060507090A04" pitchFamily="66" charset="-93"/>
              </a:rPr>
              <a:t>Măng</a:t>
            </a:r>
            <a:r>
              <a:rPr lang="en-US" dirty="0">
                <a:solidFill>
                  <a:srgbClr val="FFC000"/>
                </a:solidFill>
                <a:latin typeface="Amazone" panose="03020702060507090A04" pitchFamily="66" charset="-93"/>
              </a:rPr>
              <a:t> Non</a:t>
            </a:r>
            <a:endParaRPr lang="vi-VN" dirty="0">
              <a:solidFill>
                <a:srgbClr val="FFC000"/>
              </a:solidFill>
              <a:latin typeface="Amazone" panose="03020702060507090A04" pitchFamily="66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23988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ScreenMockup">
  <p:cSld name="11_ScreenMockup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5"/>
          <p:cNvSpPr>
            <a:spLocks noGrp="1"/>
          </p:cNvSpPr>
          <p:nvPr>
            <p:ph type="pic" idx="2"/>
          </p:nvPr>
        </p:nvSpPr>
        <p:spPr>
          <a:xfrm>
            <a:off x="1362075" y="1471631"/>
            <a:ext cx="3491945" cy="3491944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45"/>
          <p:cNvSpPr>
            <a:spLocks noGrp="1"/>
          </p:cNvSpPr>
          <p:nvPr>
            <p:ph type="pic" idx="3"/>
          </p:nvPr>
        </p:nvSpPr>
        <p:spPr>
          <a:xfrm>
            <a:off x="4350028" y="247649"/>
            <a:ext cx="3491945" cy="3491944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45"/>
          <p:cNvSpPr>
            <a:spLocks noGrp="1"/>
          </p:cNvSpPr>
          <p:nvPr>
            <p:ph type="pic" idx="4"/>
          </p:nvPr>
        </p:nvSpPr>
        <p:spPr>
          <a:xfrm>
            <a:off x="7337980" y="1345633"/>
            <a:ext cx="3491945" cy="349194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241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943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132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142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504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445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074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370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9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898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844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802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370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8"/>
          <p:cNvSpPr>
            <a:spLocks noGrp="1"/>
          </p:cNvSpPr>
          <p:nvPr>
            <p:ph type="pic" sz="quarter" idx="15"/>
          </p:nvPr>
        </p:nvSpPr>
        <p:spPr>
          <a:xfrm>
            <a:off x="920666" y="3827606"/>
            <a:ext cx="4342995" cy="2001105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0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8"/>
          <p:cNvSpPr>
            <a:spLocks noGrp="1"/>
          </p:cNvSpPr>
          <p:nvPr>
            <p:ph type="pic" sz="quarter" idx="15"/>
          </p:nvPr>
        </p:nvSpPr>
        <p:spPr>
          <a:xfrm>
            <a:off x="930228" y="3116634"/>
            <a:ext cx="4196228" cy="2231136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5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"/>
          <p:cNvSpPr>
            <a:spLocks noGrp="1"/>
          </p:cNvSpPr>
          <p:nvPr>
            <p:ph type="pic" sz="quarter" idx="15"/>
          </p:nvPr>
        </p:nvSpPr>
        <p:spPr>
          <a:xfrm>
            <a:off x="789551" y="3692474"/>
            <a:ext cx="2912450" cy="1400811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6"/>
          </p:nvPr>
        </p:nvSpPr>
        <p:spPr>
          <a:xfrm>
            <a:off x="789551" y="1905096"/>
            <a:ext cx="2912450" cy="1400811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90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5"/>
          <p:cNvSpPr>
            <a:spLocks noGrp="1"/>
          </p:cNvSpPr>
          <p:nvPr>
            <p:ph type="pic" sz="quarter" idx="15"/>
          </p:nvPr>
        </p:nvSpPr>
        <p:spPr>
          <a:xfrm>
            <a:off x="6592473" y="2839100"/>
            <a:ext cx="4860387" cy="2403568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62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6"/>
          <p:cNvSpPr>
            <a:spLocks noGrp="1"/>
          </p:cNvSpPr>
          <p:nvPr>
            <p:ph type="pic" sz="quarter" idx="15"/>
          </p:nvPr>
        </p:nvSpPr>
        <p:spPr>
          <a:xfrm>
            <a:off x="952156" y="1915603"/>
            <a:ext cx="5001650" cy="2403568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03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7"/>
          <p:cNvSpPr>
            <a:spLocks noGrp="1"/>
          </p:cNvSpPr>
          <p:nvPr>
            <p:ph type="pic" sz="quarter" idx="15"/>
          </p:nvPr>
        </p:nvSpPr>
        <p:spPr>
          <a:xfrm>
            <a:off x="5887571" y="3262106"/>
            <a:ext cx="5011346" cy="2414225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36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772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655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862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986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263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557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272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488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Yeseva One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830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803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158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367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8"/>
          <p:cNvSpPr>
            <a:spLocks noGrp="1"/>
          </p:cNvSpPr>
          <p:nvPr>
            <p:ph type="pic" sz="quarter" idx="15"/>
          </p:nvPr>
        </p:nvSpPr>
        <p:spPr>
          <a:xfrm>
            <a:off x="920666" y="3827606"/>
            <a:ext cx="4342995" cy="2001105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67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8"/>
          <p:cNvSpPr>
            <a:spLocks noGrp="1"/>
          </p:cNvSpPr>
          <p:nvPr>
            <p:ph type="pic" sz="quarter" idx="15"/>
          </p:nvPr>
        </p:nvSpPr>
        <p:spPr>
          <a:xfrm>
            <a:off x="930228" y="3116634"/>
            <a:ext cx="4196228" cy="2231136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92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"/>
          <p:cNvSpPr>
            <a:spLocks noGrp="1"/>
          </p:cNvSpPr>
          <p:nvPr>
            <p:ph type="pic" sz="quarter" idx="15"/>
          </p:nvPr>
        </p:nvSpPr>
        <p:spPr>
          <a:xfrm>
            <a:off x="789551" y="3692474"/>
            <a:ext cx="2912450" cy="1400811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6"/>
          </p:nvPr>
        </p:nvSpPr>
        <p:spPr>
          <a:xfrm>
            <a:off x="789551" y="1905096"/>
            <a:ext cx="2912450" cy="1400811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6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5"/>
          <p:cNvSpPr>
            <a:spLocks noGrp="1"/>
          </p:cNvSpPr>
          <p:nvPr>
            <p:ph type="pic" sz="quarter" idx="15"/>
          </p:nvPr>
        </p:nvSpPr>
        <p:spPr>
          <a:xfrm>
            <a:off x="6592473" y="2839100"/>
            <a:ext cx="4860387" cy="2403568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30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6"/>
          <p:cNvSpPr>
            <a:spLocks noGrp="1"/>
          </p:cNvSpPr>
          <p:nvPr>
            <p:ph type="pic" sz="quarter" idx="15"/>
          </p:nvPr>
        </p:nvSpPr>
        <p:spPr>
          <a:xfrm>
            <a:off x="952156" y="1915603"/>
            <a:ext cx="5001650" cy="2403568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16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7"/>
          <p:cNvSpPr>
            <a:spLocks noGrp="1"/>
          </p:cNvSpPr>
          <p:nvPr>
            <p:ph type="pic" sz="quarter" idx="15"/>
          </p:nvPr>
        </p:nvSpPr>
        <p:spPr>
          <a:xfrm>
            <a:off x="5887571" y="3262106"/>
            <a:ext cx="5011346" cy="2414225"/>
          </a:xfrm>
          <a:custGeom>
            <a:avLst/>
            <a:gdLst>
              <a:gd name="connsiteX0" fmla="*/ 0 w 3349896"/>
              <a:gd name="connsiteY0" fmla="*/ 0 h 2231136"/>
              <a:gd name="connsiteX1" fmla="*/ 3349896 w 3349896"/>
              <a:gd name="connsiteY1" fmla="*/ 0 h 2231136"/>
              <a:gd name="connsiteX2" fmla="*/ 3349896 w 3349896"/>
              <a:gd name="connsiteY2" fmla="*/ 2231136 h 2231136"/>
              <a:gd name="connsiteX3" fmla="*/ 0 w 3349896"/>
              <a:gd name="connsiteY3" fmla="*/ 2231136 h 223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896" h="2231136">
                <a:moveTo>
                  <a:pt x="0" y="0"/>
                </a:moveTo>
                <a:lnTo>
                  <a:pt x="3349896" y="0"/>
                </a:lnTo>
                <a:lnTo>
                  <a:pt x="3349896" y="2231136"/>
                </a:lnTo>
                <a:lnTo>
                  <a:pt x="0" y="223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7160">
            <a:noAutofit/>
          </a:bodyPr>
          <a:lstStyle>
            <a:lvl1pPr>
              <a:defRPr sz="1200" b="0" baseline="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07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2457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654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4D8E5E5-F277-62AC-95A3-245ABE9CC9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68" b="1219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7764765-5CBE-6030-7BC1-85B89981B3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799"/>
            <a:ext cx="12192000" cy="29971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028FD0A-D760-A27B-59EF-3B77050DF4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3206" t="23916" r="9611" b="47207"/>
          <a:stretch/>
        </p:blipFill>
        <p:spPr>
          <a:xfrm flipH="1">
            <a:off x="6743700" y="-3"/>
            <a:ext cx="5448300" cy="21209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A6025FC-A99E-0014-FA49-3116B82F9C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7689" t="23916" r="9611" b="27215"/>
          <a:stretch/>
        </p:blipFill>
        <p:spPr>
          <a:xfrm flipH="1" flipV="1">
            <a:off x="8773588" y="3860797"/>
            <a:ext cx="3397250" cy="299720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0816B53-4923-E308-D313-B49E25FB83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00"/>
          <a:stretch/>
        </p:blipFill>
        <p:spPr>
          <a:xfrm>
            <a:off x="-479844" y="2120900"/>
            <a:ext cx="5171430" cy="422433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425C27-1460-69DD-8954-53C412B320D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171" y="3818662"/>
            <a:ext cx="5171430" cy="3039335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C69B8B1E-A35E-4FA2-BFC7-60F043E6603A}"/>
              </a:ext>
            </a:extLst>
          </p:cNvPr>
          <p:cNvSpPr/>
          <p:nvPr userDrawn="1"/>
        </p:nvSpPr>
        <p:spPr>
          <a:xfrm>
            <a:off x="150675" y="148856"/>
            <a:ext cx="11890651" cy="6560288"/>
          </a:xfrm>
          <a:prstGeom prst="roundRect">
            <a:avLst>
              <a:gd name="adj" fmla="val 2509"/>
            </a:avLst>
          </a:prstGeom>
          <a:noFill/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2E10F108-AEE4-A294-97D3-BA373A51CD95}"/>
              </a:ext>
            </a:extLst>
          </p:cNvPr>
          <p:cNvSpPr/>
          <p:nvPr userDrawn="1"/>
        </p:nvSpPr>
        <p:spPr>
          <a:xfrm>
            <a:off x="264041" y="244549"/>
            <a:ext cx="11663916" cy="6368902"/>
          </a:xfrm>
          <a:prstGeom prst="roundRect">
            <a:avLst>
              <a:gd name="adj" fmla="val 25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854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2052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5D8A9F-E407-9A9F-54E7-A18DAF55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6FE54A9-D3D4-7D1B-1341-668811E0B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DAE851-9BEA-4B9B-8879-017E338CCCC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11EA529-B71C-971B-2DB9-60BE1BC0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E0B47F8-06BE-ACE8-DAE4-9F4E060B4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A13BC-8EFE-4DD5-A3E5-01ABF9BFB5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0603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D81FB70-FB5C-4A81-B11D-86640337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99B7C-BCE0-4975-BE67-CA81A0D9F00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ADE3BC-9F5F-472F-9BEA-9288AB021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5F3C3D-846D-499C-BC27-EA86FF601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DA485-FF35-48F3-B14F-43FDEC04C8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246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5652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4D8E5E5-F277-62AC-95A3-245ABE9CC9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68" b="1219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7764765-5CBE-6030-7BC1-85B89981B3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799"/>
            <a:ext cx="12192000" cy="29971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028FD0A-D760-A27B-59EF-3B77050DF4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3206" t="23916" r="9611" b="47207"/>
          <a:stretch/>
        </p:blipFill>
        <p:spPr>
          <a:xfrm flipH="1">
            <a:off x="6743700" y="-3"/>
            <a:ext cx="5448300" cy="21209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A6025FC-A99E-0014-FA49-3116B82F9C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7689" t="23916" r="9611" b="27215"/>
          <a:stretch/>
        </p:blipFill>
        <p:spPr>
          <a:xfrm flipH="1" flipV="1">
            <a:off x="8773588" y="3860797"/>
            <a:ext cx="3397250" cy="299720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0816B53-4923-E308-D313-B49E25FB83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00"/>
          <a:stretch/>
        </p:blipFill>
        <p:spPr>
          <a:xfrm>
            <a:off x="-479844" y="2120900"/>
            <a:ext cx="5171430" cy="422433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425C27-1460-69DD-8954-53C412B320D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171" y="3818662"/>
            <a:ext cx="5171430" cy="3039335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C69B8B1E-A35E-4FA2-BFC7-60F043E6603A}"/>
              </a:ext>
            </a:extLst>
          </p:cNvPr>
          <p:cNvSpPr/>
          <p:nvPr userDrawn="1"/>
        </p:nvSpPr>
        <p:spPr>
          <a:xfrm>
            <a:off x="150675" y="148856"/>
            <a:ext cx="11890651" cy="6560288"/>
          </a:xfrm>
          <a:prstGeom prst="roundRect">
            <a:avLst>
              <a:gd name="adj" fmla="val 2509"/>
            </a:avLst>
          </a:prstGeom>
          <a:noFill/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2E10F108-AEE4-A294-97D3-BA373A51CD95}"/>
              </a:ext>
            </a:extLst>
          </p:cNvPr>
          <p:cNvSpPr/>
          <p:nvPr userDrawn="1"/>
        </p:nvSpPr>
        <p:spPr>
          <a:xfrm>
            <a:off x="264041" y="244549"/>
            <a:ext cx="11663916" cy="6368902"/>
          </a:xfrm>
          <a:prstGeom prst="roundRect">
            <a:avLst>
              <a:gd name="adj" fmla="val 25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624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7598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5D8A9F-E407-9A9F-54E7-A18DAF55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6FE54A9-D3D4-7D1B-1341-668811E0B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DAE851-9BEA-4B9B-8879-017E338CCCC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11EA529-B71C-971B-2DB9-60BE1BC0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E0B47F8-06BE-ACE8-DAE4-9F4E060B4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A13BC-8EFE-4DD5-A3E5-01ABF9BFB5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0797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D81FB70-FB5C-4A81-B11D-86640337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99B7C-BCE0-4975-BE67-CA81A0D9F00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ADE3BC-9F5F-472F-9BEA-9288AB021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5F3C3D-846D-499C-BC27-EA86FF601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DA485-FF35-48F3-B14F-43FDEC04C8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395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211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4D8E5E5-F277-62AC-95A3-245ABE9CC9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68" b="1219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7764765-5CBE-6030-7BC1-85B89981B3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799"/>
            <a:ext cx="12192000" cy="29971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028FD0A-D760-A27B-59EF-3B77050DF4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3206" t="23916" r="9611" b="47207"/>
          <a:stretch/>
        </p:blipFill>
        <p:spPr>
          <a:xfrm flipH="1">
            <a:off x="6743700" y="-3"/>
            <a:ext cx="5448300" cy="21209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A6025FC-A99E-0014-FA49-3116B82F9C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7689" t="23916" r="9611" b="27215"/>
          <a:stretch/>
        </p:blipFill>
        <p:spPr>
          <a:xfrm flipH="1" flipV="1">
            <a:off x="8773588" y="3860797"/>
            <a:ext cx="3397250" cy="299720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0816B53-4923-E308-D313-B49E25FB83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00"/>
          <a:stretch/>
        </p:blipFill>
        <p:spPr>
          <a:xfrm>
            <a:off x="-479844" y="2120900"/>
            <a:ext cx="5171430" cy="422433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425C27-1460-69DD-8954-53C412B320D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171" y="3818662"/>
            <a:ext cx="5171430" cy="3039335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C69B8B1E-A35E-4FA2-BFC7-60F043E6603A}"/>
              </a:ext>
            </a:extLst>
          </p:cNvPr>
          <p:cNvSpPr/>
          <p:nvPr userDrawn="1"/>
        </p:nvSpPr>
        <p:spPr>
          <a:xfrm>
            <a:off x="150675" y="148856"/>
            <a:ext cx="11890651" cy="6560288"/>
          </a:xfrm>
          <a:prstGeom prst="roundRect">
            <a:avLst>
              <a:gd name="adj" fmla="val 2509"/>
            </a:avLst>
          </a:prstGeom>
          <a:noFill/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2E10F108-AEE4-A294-97D3-BA373A51CD95}"/>
              </a:ext>
            </a:extLst>
          </p:cNvPr>
          <p:cNvSpPr/>
          <p:nvPr userDrawn="1"/>
        </p:nvSpPr>
        <p:spPr>
          <a:xfrm>
            <a:off x="264041" y="244549"/>
            <a:ext cx="11663916" cy="6368902"/>
          </a:xfrm>
          <a:prstGeom prst="roundRect">
            <a:avLst>
              <a:gd name="adj" fmla="val 25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457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383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5D8A9F-E407-9A9F-54E7-A18DAF55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6FE54A9-D3D4-7D1B-1341-668811E0B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DAE851-9BEA-4B9B-8879-017E338CCCC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11EA529-B71C-971B-2DB9-60BE1BC0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E0B47F8-06BE-ACE8-DAE4-9F4E060B4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A13BC-8EFE-4DD5-A3E5-01ABF9BFB5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700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D81FB70-FB5C-4A81-B11D-86640337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99B7C-BCE0-4975-BE67-CA81A0D9F00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ADE3BC-9F5F-472F-9BEA-9288AB021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5F3C3D-846D-499C-BC27-EA86FF601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DA485-FF35-48F3-B14F-43FDEC04C8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735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6520D1-921D-4F9D-B6DB-96C422901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CE3D051-3966-4C0A-B483-4194739D6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B6E4D9-F142-4017-97F7-66E3B99E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C13060-9558-4CBD-9955-674929D24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019ED7-F697-4381-952D-EB5D76E78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68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E7C873-B686-4238-9EAA-6BCEEA0D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A7610C-C594-41C1-81BE-650585786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80A006-39C3-46BE-81DC-A44F4C5CC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B51045-D438-4E89-A1B0-176F9A39A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265BF3-C229-4DEB-AD07-A3EC48D42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17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C856E2-CF4C-4535-B483-0A61FEB8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4858DD-0E21-4922-B3D0-BE0847A44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8C9A48-5656-454E-8E7B-26DE25213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D9F0C5-2D51-4600-81CC-E35E380C2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3FE357-9504-4CE4-B5DB-3F9A99920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02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D04819-A14F-4A8F-BEBB-3F6D838C9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B23F78-FC90-462F-A4C6-5A6F191BF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68AA4A1-17E2-4676-BF77-C05BC3E809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13CFBF-CB34-443B-A48D-FAF1833EE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289EA5-F6D7-4742-869D-6066F2F47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C03C02-33FF-46FD-AD59-7208ADA9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85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D8E00-C7B2-4411-964D-D51157B4A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12E2710-3017-4411-B72A-56563DEDF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B1F52C2-D83E-46C8-899A-A5A67DDC7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1C6E07D-3008-4A44-94E3-9476301399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4D233A5-E9A2-4A9C-A25F-EBD8931D2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6999A59-6884-49E1-A7B8-E2D19B416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0A362EF-DA8B-4DF9-B354-15EB9298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4DAA920-F086-4213-BBDE-DD2F1F1AC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66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970BFF-76DB-4C96-9E9A-D4A8DAACC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7F65DDE-1A4D-4A9D-9177-DEE9C122F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C83B109-8442-42CC-AB74-F24A67F5D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7613897-A054-4C8D-9282-CF07802BF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60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40E648-58D3-4D27-8115-B91377B4A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3D51EBB-0BD8-4256-9D00-104B39F6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064BFB-F52F-4407-BCEE-EA900E58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7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40E648-58D3-4D27-8115-B91377B4A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3D51EBB-0BD8-4256-9D00-104B39F6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064BFB-F52F-4407-BCEE-EA900E58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2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140E648-58D3-4D27-8115-B91377B4A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3D51EBB-0BD8-4256-9D00-104B39F6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064BFB-F52F-4407-BCEE-EA900E58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85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C50EB6-B551-47A4-B166-DA199FEAF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E278D2-A5F7-4877-A5CF-70D69E40D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CC446B3-FFDB-403D-BF6E-9BBAFDBBD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6570845-DD31-42E3-B8B2-EC4A1A0A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DECE87-90A1-4C0A-BDD5-C094A5BAA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A7CEE85-BE17-4D29-844C-8E8C6C01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1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07CD18-BF87-4C10-9CFB-1F6F84FBE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B5E41DC-B8EF-4D37-9394-03560A58DC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21FC71-283C-48CB-91D8-3F4453631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A88760B-C304-4A19-9D5F-5E5DF57D6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457A0C-BEED-4BC8-BE1C-5BDB5FD73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4F7030-4489-47BB-A712-7B5F5259D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85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385B29-9812-4D11-9AEF-F5A35FF5E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2528C18-A4AA-48AF-815A-9375C1BA0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A09057-2092-42F3-AF15-26F15B320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4C419D-11F4-4DDE-B096-61B3EAFE1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B23AAC-7C31-47F6-A807-AD9C6787A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52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5BF6D31-5921-4DA2-B54B-5DDCDECD1D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797254D-A304-461A-88E9-7F1BC20ED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343716-44EE-4BA1-91FA-6DBCDCA03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BC004A-1EE9-43EE-B474-BA11F8415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887A2C-AEAE-4CB9-8D1A-42830446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15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Yeseva One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51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hyperlink" Target="https://www.facebook.com/groups/629898828017053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64.xml"/><Relationship Id="rId10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63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70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69.xml"/><Relationship Id="rId9" Type="http://schemas.openxmlformats.org/officeDocument/2006/relationships/hyperlink" Target="https://www.facebook.com/groups/629898828017053" TargetMode="Externa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7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4.xml"/><Relationship Id="rId9" Type="http://schemas.openxmlformats.org/officeDocument/2006/relationships/hyperlink" Target="https://www.facebook.com/groups/629898828017053" TargetMode="Externa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7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Trúc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Vân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744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思源黑体 CN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思源黑体 CN Bold" panose="020B0800000000000000" pitchFamily="3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Trúc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Vân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00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743" r:id="rId8"/>
    <p:sldLayoutId id="2147483742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</p:sldLayoutIdLst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思源黑体 CN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思源黑体 CN Bold" panose="020B0800000000000000" pitchFamily="3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pitchFamily="34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pitchFamily="34" charset="-12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Trúc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Vân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78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45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</p:sldLayoutIdLst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Bold" panose="020B0800000000000000" pitchFamily="34" charset="-122"/>
          <a:ea typeface="思源黑体 CN Bold" panose="020B0800000000000000" pitchFamily="34" charset="-122"/>
          <a:cs typeface="思源黑体 CN Bold" panose="020B0800000000000000" pitchFamily="3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5CC192F-8A49-FA0B-11E8-1BCC4A633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C6F2D2-60C4-01E7-2221-A3517EF5B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EF155F-A6C6-8DC6-FBC7-26FB933ACD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字魂79号-萌趣奶油体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DAE851-9BEA-4B9B-8879-017E338CCCC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B2F16F-6AF0-EA2C-5FD1-3E6EF99CB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字魂79号-萌趣奶油体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ACB4DD-3941-0A39-4650-9887FA007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字魂79号-萌趣奶油体" panose="00000500000000000000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A13BC-8EFE-4DD5-A3E5-01ABF9BFB5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Trúc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Vân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16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46" r:id="rId2"/>
    <p:sldLayoutId id="2147483712" r:id="rId3"/>
    <p:sldLayoutId id="2147483713" r:id="rId4"/>
    <p:sldLayoutId id="2147483714" r:id="rId5"/>
    <p:sldLayoutId id="2147483715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字魂79号-萌趣奶油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680">
          <p15:clr>
            <a:srgbClr val="F26B43"/>
          </p15:clr>
        </p15:guide>
        <p15:guide id="3" pos="438">
          <p15:clr>
            <a:srgbClr val="F26B43"/>
          </p15:clr>
        </p15:guide>
        <p15:guide id="4" pos="7242">
          <p15:clr>
            <a:srgbClr val="F26B43"/>
          </p15:clr>
        </p15:guide>
        <p15:guide id="5" orient="horz" pos="459">
          <p15:clr>
            <a:srgbClr val="F26B43"/>
          </p15:clr>
        </p15:guide>
        <p15:guide id="6" orient="horz" pos="3997">
          <p15:clr>
            <a:srgbClr val="F26B43"/>
          </p15:clr>
        </p15:guide>
        <p15:guide id="7" orient="horz">
          <p15:clr>
            <a:srgbClr val="F26B43"/>
          </p15:clr>
        </p15:guide>
        <p15:guide id="8" orient="horz" pos="4320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5CC192F-8A49-FA0B-11E8-1BCC4A633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C6F2D2-60C4-01E7-2221-A3517EF5B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EF155F-A6C6-8DC6-FBC7-26FB933ACD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字魂79号-萌趣奶油体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DAE851-9BEA-4B9B-8879-017E338CCCC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B2F16F-6AF0-EA2C-5FD1-3E6EF99CB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字魂79号-萌趣奶油体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ACB4DD-3941-0A39-4650-9887FA007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字魂79号-萌趣奶油体" panose="00000500000000000000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A13BC-8EFE-4DD5-A3E5-01ABF9BFB5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Trúc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Vân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字魂79号-萌趣奶油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680">
          <p15:clr>
            <a:srgbClr val="F26B43"/>
          </p15:clr>
        </p15:guide>
        <p15:guide id="3" pos="438">
          <p15:clr>
            <a:srgbClr val="F26B43"/>
          </p15:clr>
        </p15:guide>
        <p15:guide id="4" pos="7242">
          <p15:clr>
            <a:srgbClr val="F26B43"/>
          </p15:clr>
        </p15:guide>
        <p15:guide id="5" orient="horz" pos="459">
          <p15:clr>
            <a:srgbClr val="F26B43"/>
          </p15:clr>
        </p15:guide>
        <p15:guide id="6" orient="horz" pos="3997">
          <p15:clr>
            <a:srgbClr val="F26B43"/>
          </p15:clr>
        </p15:guide>
        <p15:guide id="7" orient="horz">
          <p15:clr>
            <a:srgbClr val="F26B43"/>
          </p15:clr>
        </p15:guide>
        <p15:guide id="8" orient="horz" pos="4320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5CC192F-8A49-FA0B-11E8-1BCC4A633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C6F2D2-60C4-01E7-2221-A3517EF5B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EF155F-A6C6-8DC6-FBC7-26FB933ACD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字魂79号-萌趣奶油体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DAE851-9BEA-4B9B-8879-017E338CCCC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B2F16F-6AF0-EA2C-5FD1-3E6EF99CB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字魂79号-萌趣奶油体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ACB4DD-3941-0A39-4650-9887FA007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字魂79号-萌趣奶油体" panose="00000500000000000000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A13BC-8EFE-4DD5-A3E5-01ABF9BFB5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汉仪正圆-45W"/>
                <a:ea typeface="字魂79号-萌趣奶油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汉仪正圆-45W"/>
              <a:ea typeface="字魂79号-萌趣奶油体" panose="00000500000000000000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Trúc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Vân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76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crush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字魂79号-萌趣奶油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79号-萌趣奶油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680">
          <p15:clr>
            <a:srgbClr val="F26B43"/>
          </p15:clr>
        </p15:guide>
        <p15:guide id="3" pos="438">
          <p15:clr>
            <a:srgbClr val="F26B43"/>
          </p15:clr>
        </p15:guide>
        <p15:guide id="4" pos="7242">
          <p15:clr>
            <a:srgbClr val="F26B43"/>
          </p15:clr>
        </p15:guide>
        <p15:guide id="5" orient="horz" pos="459">
          <p15:clr>
            <a:srgbClr val="F26B43"/>
          </p15:clr>
        </p15:guide>
        <p15:guide id="6" orient="horz" pos="3997">
          <p15:clr>
            <a:srgbClr val="F26B43"/>
          </p15:clr>
        </p15:guide>
        <p15:guide id="7" orient="horz">
          <p15:clr>
            <a:srgbClr val="F26B43"/>
          </p15:clr>
        </p15:guide>
        <p15:guide id="8" orient="horz" pos="4320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5CF45E6-3174-4E48-8DFC-1C0D834D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20C5D5-3FB6-4DAF-9E83-62AE6FB2F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C96E64B-5738-4ADD-BA64-8D890A244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7208A8-373B-441B-A31C-B12EF66533F8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2024/3/31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3318F6-13BD-46D0-A22D-A7E05BC77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8547AF-2D60-48D6-BE23-B34EC361B9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B44BE9-F512-4336-8A11-DA72AC1FD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Trúc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Vân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8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7.png"/><Relationship Id="rId10" Type="http://schemas.openxmlformats.org/officeDocument/2006/relationships/image" Target="../media/image43.png"/><Relationship Id="rId4" Type="http://schemas.openxmlformats.org/officeDocument/2006/relationships/image" Target="../media/image38.jp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6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jpg"/><Relationship Id="rId10" Type="http://schemas.openxmlformats.org/officeDocument/2006/relationships/image" Target="../media/image47.png"/><Relationship Id="rId4" Type="http://schemas.openxmlformats.org/officeDocument/2006/relationships/image" Target="../media/image37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49.png"/><Relationship Id="rId10" Type="http://schemas.microsoft.com/office/2007/relationships/hdphoto" Target="../media/hdphoto8.wdp"/><Relationship Id="rId4" Type="http://schemas.openxmlformats.org/officeDocument/2006/relationships/image" Target="../media/image48.jp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1.wav"/><Relationship Id="rId7" Type="http://schemas.microsoft.com/office/2007/relationships/hdphoto" Target="../media/hdphoto6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microsoft.com/office/2007/relationships/hdphoto" Target="../media/hdphoto8.wdp"/><Relationship Id="rId5" Type="http://schemas.openxmlformats.org/officeDocument/2006/relationships/image" Target="../media/image48.jpg"/><Relationship Id="rId10" Type="http://schemas.openxmlformats.org/officeDocument/2006/relationships/image" Target="../media/image51.png"/><Relationship Id="rId4" Type="http://schemas.openxmlformats.org/officeDocument/2006/relationships/image" Target="../media/image36.png"/><Relationship Id="rId9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9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57.png"/><Relationship Id="rId10" Type="http://schemas.microsoft.com/office/2007/relationships/hdphoto" Target="../media/hdphoto13.wdp"/><Relationship Id="rId4" Type="http://schemas.microsoft.com/office/2007/relationships/hdphoto" Target="../media/hdphoto10.wdp"/><Relationship Id="rId9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3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5.png"/><Relationship Id="rId4" Type="http://schemas.openxmlformats.org/officeDocument/2006/relationships/image" Target="../media/image6.png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png"/><Relationship Id="rId3" Type="http://schemas.openxmlformats.org/officeDocument/2006/relationships/image" Target="../media/image23.png"/><Relationship Id="rId7" Type="http://schemas.openxmlformats.org/officeDocument/2006/relationships/image" Target="../media/image24.png"/><Relationship Id="rId12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9.png"/><Relationship Id="rId11" Type="http://schemas.openxmlformats.org/officeDocument/2006/relationships/image" Target="../media/image28.png"/><Relationship Id="rId5" Type="http://schemas.openxmlformats.org/officeDocument/2006/relationships/image" Target="../media/image7.png"/><Relationship Id="rId10" Type="http://schemas.openxmlformats.org/officeDocument/2006/relationships/image" Target="../media/image27.png"/><Relationship Id="rId4" Type="http://schemas.openxmlformats.org/officeDocument/2006/relationships/image" Target="../media/image6.png"/><Relationship Id="rId9" Type="http://schemas.openxmlformats.org/officeDocument/2006/relationships/image" Target="../media/image26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4.png"/><Relationship Id="rId11" Type="http://schemas.openxmlformats.org/officeDocument/2006/relationships/image" Target="../media/image31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4.png"/><Relationship Id="rId5" Type="http://schemas.microsoft.com/office/2007/relationships/hdphoto" Target="../media/hdphoto4.wdp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jp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7992"/>
            <a:ext cx="12447037" cy="6885992"/>
            <a:chOff x="0" y="-27992"/>
            <a:chExt cx="12447037" cy="6885992"/>
          </a:xfrm>
        </p:grpSpPr>
        <p:pic>
          <p:nvPicPr>
            <p:cNvPr id="17" name="图片 16" descr="1 (12)"/>
            <p:cNvPicPr>
              <a:picLocks noChangeAspect="1"/>
            </p:cNvPicPr>
            <p:nvPr/>
          </p:nvPicPr>
          <p:blipFill>
            <a:blip r:embed="rId4"/>
            <a:srcRect b="35287"/>
            <a:stretch>
              <a:fillRect/>
            </a:stretch>
          </p:blipFill>
          <p:spPr>
            <a:xfrm>
              <a:off x="0" y="0"/>
              <a:ext cx="12207240" cy="3253740"/>
            </a:xfrm>
            <a:prstGeom prst="rect">
              <a:avLst/>
            </a:prstGeom>
          </p:spPr>
        </p:pic>
        <p:pic>
          <p:nvPicPr>
            <p:cNvPr id="8" name="图片 7" descr="5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045845"/>
              <a:ext cx="12206605" cy="5812155"/>
            </a:xfrm>
            <a:prstGeom prst="rect">
              <a:avLst/>
            </a:prstGeom>
          </p:spPr>
        </p:pic>
        <p:pic>
          <p:nvPicPr>
            <p:cNvPr id="12" name="图片 11" descr="588ku_d86e2212d3e726cc7abb62f88b3a8de2_12503752"/>
            <p:cNvPicPr>
              <a:picLocks noChangeAspect="1"/>
            </p:cNvPicPr>
            <p:nvPr/>
          </p:nvPicPr>
          <p:blipFill>
            <a:blip r:embed="rId6"/>
            <a:srcRect l="11471" t="26223" r="12879" b="20562"/>
            <a:stretch>
              <a:fillRect/>
            </a:stretch>
          </p:blipFill>
          <p:spPr>
            <a:xfrm>
              <a:off x="1726163" y="-27992"/>
              <a:ext cx="10720874" cy="6377940"/>
            </a:xfrm>
            <a:prstGeom prst="rect">
              <a:avLst/>
            </a:prstGeom>
          </p:spPr>
        </p:pic>
        <p:pic>
          <p:nvPicPr>
            <p:cNvPr id="10" name="图片 9" descr="23"/>
            <p:cNvPicPr>
              <a:picLocks noChangeAspect="1"/>
            </p:cNvPicPr>
            <p:nvPr/>
          </p:nvPicPr>
          <p:blipFill>
            <a:blip r:embed="rId7"/>
            <a:srcRect l="983" t="69143"/>
            <a:stretch>
              <a:fillRect/>
            </a:stretch>
          </p:blipFill>
          <p:spPr>
            <a:xfrm flipV="1">
              <a:off x="0" y="0"/>
              <a:ext cx="12205970" cy="1131570"/>
            </a:xfrm>
            <a:prstGeom prst="rect">
              <a:avLst/>
            </a:prstGeom>
          </p:spPr>
        </p:pic>
        <p:pic>
          <p:nvPicPr>
            <p:cNvPr id="9" name="图片 8" descr="56"/>
            <p:cNvPicPr>
              <a:picLocks noChangeAspect="1"/>
            </p:cNvPicPr>
            <p:nvPr/>
          </p:nvPicPr>
          <p:blipFill>
            <a:blip r:embed="rId8"/>
            <a:srcRect t="50239"/>
            <a:stretch>
              <a:fillRect/>
            </a:stretch>
          </p:blipFill>
          <p:spPr>
            <a:xfrm>
              <a:off x="0" y="4474845"/>
              <a:ext cx="12207240" cy="2383155"/>
            </a:xfrm>
            <a:prstGeom prst="rect">
              <a:avLst/>
            </a:prstGeom>
          </p:spPr>
        </p:pic>
        <p:pic>
          <p:nvPicPr>
            <p:cNvPr id="4" name="图片 3" descr="15"/>
            <p:cNvPicPr>
              <a:picLocks noChangeAspect="1"/>
            </p:cNvPicPr>
            <p:nvPr/>
          </p:nvPicPr>
          <p:blipFill>
            <a:blip r:embed="rId9"/>
            <a:srcRect l="27809" t="13662" r="46755" b="20190"/>
            <a:stretch>
              <a:fillRect/>
            </a:stretch>
          </p:blipFill>
          <p:spPr>
            <a:xfrm>
              <a:off x="0" y="1920875"/>
              <a:ext cx="5207000" cy="4937125"/>
            </a:xfrm>
            <a:prstGeom prst="rect">
              <a:avLst/>
            </a:prstGeom>
          </p:spPr>
        </p:pic>
        <p:pic>
          <p:nvPicPr>
            <p:cNvPr id="11" name="图片 10" descr="33"/>
            <p:cNvPicPr>
              <a:picLocks noChangeAspect="1"/>
            </p:cNvPicPr>
            <p:nvPr/>
          </p:nvPicPr>
          <p:blipFill>
            <a:blip r:embed="rId10"/>
            <a:srcRect b="66182"/>
            <a:stretch>
              <a:fillRect/>
            </a:stretch>
          </p:blipFill>
          <p:spPr>
            <a:xfrm>
              <a:off x="0" y="0"/>
              <a:ext cx="12192000" cy="1381760"/>
            </a:xfrm>
            <a:prstGeom prst="rect">
              <a:avLst/>
            </a:prstGeom>
          </p:spPr>
        </p:pic>
        <p:pic>
          <p:nvPicPr>
            <p:cNvPr id="16" name="图片 15" descr="5"/>
            <p:cNvPicPr>
              <a:picLocks noChangeAspect="1"/>
            </p:cNvPicPr>
            <p:nvPr/>
          </p:nvPicPr>
          <p:blipFill>
            <a:blip r:embed="rId11"/>
            <a:srcRect l="49356" t="5587" r="37449" b="63171"/>
            <a:stretch>
              <a:fillRect/>
            </a:stretch>
          </p:blipFill>
          <p:spPr>
            <a:xfrm rot="300000" flipH="1">
              <a:off x="1014095" y="799465"/>
              <a:ext cx="1372870" cy="1197610"/>
            </a:xfrm>
            <a:prstGeom prst="rect">
              <a:avLst/>
            </a:prstGeom>
          </p:spPr>
        </p:pic>
        <p:sp>
          <p:nvSpPr>
            <p:cNvPr id="18" name="任意多边形 17"/>
            <p:cNvSpPr/>
            <p:nvPr/>
          </p:nvSpPr>
          <p:spPr>
            <a:xfrm>
              <a:off x="4502785" y="1474470"/>
              <a:ext cx="1284605" cy="643255"/>
            </a:xfrm>
            <a:custGeom>
              <a:avLst/>
              <a:gdLst>
                <a:gd name="connisteX0" fmla="*/ 0 w 1284605"/>
                <a:gd name="connsiteY0" fmla="*/ 566793 h 642993"/>
                <a:gd name="connisteX1" fmla="*/ 489585 w 1284605"/>
                <a:gd name="connsiteY1" fmla="*/ 373 h 642993"/>
                <a:gd name="connisteX2" fmla="*/ 1284605 w 1284605"/>
                <a:gd name="connsiteY2" fmla="*/ 642993 h 642993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1284605" h="642994">
                  <a:moveTo>
                    <a:pt x="0" y="566794"/>
                  </a:moveTo>
                  <a:cubicBezTo>
                    <a:pt x="81915" y="440429"/>
                    <a:pt x="232410" y="-14866"/>
                    <a:pt x="489585" y="374"/>
                  </a:cubicBezTo>
                  <a:cubicBezTo>
                    <a:pt x="746760" y="15614"/>
                    <a:pt x="1135380" y="503294"/>
                    <a:pt x="1284605" y="642994"/>
                  </a:cubicBezTo>
                </a:path>
              </a:pathLst>
            </a:custGeom>
            <a:noFill/>
            <a:ln>
              <a:solidFill>
                <a:srgbClr val="CBA07C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8149590" y="1474470"/>
              <a:ext cx="1360170" cy="686435"/>
            </a:xfrm>
            <a:custGeom>
              <a:avLst/>
              <a:gdLst>
                <a:gd name="connisteX0" fmla="*/ 0 w 1360170"/>
                <a:gd name="connsiteY0" fmla="*/ 686148 h 686148"/>
                <a:gd name="connisteX1" fmla="*/ 576580 w 1360170"/>
                <a:gd name="connsiteY1" fmla="*/ 348 h 686148"/>
                <a:gd name="connisteX2" fmla="*/ 1360170 w 1360170"/>
                <a:gd name="connsiteY2" fmla="*/ 609948 h 686148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1360170" h="686149">
                  <a:moveTo>
                    <a:pt x="0" y="686149"/>
                  </a:moveTo>
                  <a:cubicBezTo>
                    <a:pt x="99695" y="536924"/>
                    <a:pt x="304800" y="15589"/>
                    <a:pt x="576580" y="349"/>
                  </a:cubicBezTo>
                  <a:cubicBezTo>
                    <a:pt x="848360" y="-14891"/>
                    <a:pt x="1214755" y="474059"/>
                    <a:pt x="1360170" y="609949"/>
                  </a:cubicBezTo>
                </a:path>
              </a:pathLst>
            </a:custGeom>
            <a:noFill/>
            <a:ln>
              <a:solidFill>
                <a:srgbClr val="CBA07C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07" y="169904"/>
            <a:ext cx="1103710" cy="1103710"/>
          </a:xfrm>
          <a:prstGeom prst="rect">
            <a:avLst/>
          </a:prstGeom>
        </p:spPr>
      </p:pic>
      <p:pic>
        <p:nvPicPr>
          <p:cNvPr id="5" name="图片 4" descr="5"/>
          <p:cNvPicPr>
            <a:picLocks noChangeAspect="1"/>
          </p:cNvPicPr>
          <p:nvPr/>
        </p:nvPicPr>
        <p:blipFill>
          <a:blip r:embed="rId11"/>
          <a:srcRect t="57292"/>
          <a:stretch>
            <a:fillRect/>
          </a:stretch>
        </p:blipFill>
        <p:spPr>
          <a:xfrm>
            <a:off x="-635" y="4686300"/>
            <a:ext cx="12191365" cy="2171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58427" y="1065386"/>
            <a:ext cx="9188610" cy="290463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7630240" y="4147185"/>
            <a:ext cx="2006081" cy="402590"/>
          </a:xfrm>
          <a:prstGeom prst="rect">
            <a:avLst/>
          </a:prstGeom>
          <a:solidFill>
            <a:srgbClr val="46C1B5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SVNEvery Movie Every " panose="02000500000000000000" pitchFamily="2" charset="0"/>
                <a:ea typeface="思源黑体 CN Bold" panose="020B0800000000000000"/>
                <a:cs typeface="思源黑体 CN Bold" panose="020B0800000000000000" pitchFamily="34" charset="-122"/>
              </a:rPr>
              <a:t>Trang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SVNEvery Movie Every " panose="02000500000000000000" pitchFamily="2" charset="0"/>
                <a:ea typeface="思源黑体 CN Bold" panose="020B0800000000000000"/>
                <a:cs typeface="思源黑体 CN Bold" panose="020B0800000000000000" pitchFamily="34" charset="-122"/>
              </a:rPr>
              <a:t> 12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SVNEvery Movie Every " panose="02000500000000000000" pitchFamily="2" charset="0"/>
              <a:ea typeface="思源黑体 CN Bold" panose="020B0800000000000000"/>
              <a:cs typeface="思源黑体 CN Bold" panose="020B0800000000000000" pitchFamily="34" charset="-122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6CA018-8ABC-44D9-E328-CCE8716360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05477" y="3825785"/>
            <a:ext cx="2570919" cy="3134716"/>
          </a:xfrm>
          <a:prstGeom prst="rect">
            <a:avLst/>
          </a:prstGeom>
        </p:spPr>
      </p:pic>
      <p:pic>
        <p:nvPicPr>
          <p:cNvPr id="34" name="图片 3" descr="千库网_儿童节暖色系女生拿着气球_元素编号122576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59340" y="3896995"/>
            <a:ext cx="2949036" cy="294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2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-135974"/>
            <a:ext cx="2959930" cy="96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757E94-28DE-7237-6368-ADFDFDA4A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075CDCF-42B1-929C-DEB6-82352DEC51BA}"/>
              </a:ext>
            </a:extLst>
          </p:cNvPr>
          <p:cNvSpPr/>
          <p:nvPr/>
        </p:nvSpPr>
        <p:spPr>
          <a:xfrm>
            <a:off x="171994" y="137159"/>
            <a:ext cx="11848011" cy="6583681"/>
          </a:xfrm>
          <a:prstGeom prst="roundRect">
            <a:avLst/>
          </a:prstGeom>
          <a:solidFill>
            <a:srgbClr val="DBF8F9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B1615F9-BFA3-0262-820F-0226C5B559BB}"/>
              </a:ext>
            </a:extLst>
          </p:cNvPr>
          <p:cNvGrpSpPr/>
          <p:nvPr/>
        </p:nvGrpSpPr>
        <p:grpSpPr>
          <a:xfrm>
            <a:off x="383175" y="1187231"/>
            <a:ext cx="5342659" cy="5247856"/>
            <a:chOff x="-152400" y="-132931"/>
            <a:chExt cx="5342659" cy="5247856"/>
          </a:xfrm>
        </p:grpSpPr>
        <p:pic>
          <p:nvPicPr>
            <p:cNvPr id="44" name="Picture 43" descr="Icon&#10;&#10;Description automatically generated">
              <a:extLst>
                <a:ext uri="{FF2B5EF4-FFF2-40B4-BE49-F238E27FC236}">
                  <a16:creationId xmlns:a16="http://schemas.microsoft.com/office/drawing/2014/main" id="{AE7A9BBC-A765-8132-F57F-0CFABC3404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05" t="12901" r="18611" b="20699"/>
            <a:stretch/>
          </p:blipFill>
          <p:spPr>
            <a:xfrm>
              <a:off x="-152400" y="-132931"/>
              <a:ext cx="5342659" cy="5247856"/>
            </a:xfrm>
            <a:prstGeom prst="rect">
              <a:avLst/>
            </a:prstGeom>
          </p:spPr>
        </p:pic>
        <p:sp>
          <p:nvSpPr>
            <p:cNvPr id="45" name="Text Box 6">
              <a:extLst>
                <a:ext uri="{FF2B5EF4-FFF2-40B4-BE49-F238E27FC236}">
                  <a16:creationId xmlns:a16="http://schemas.microsoft.com/office/drawing/2014/main" id="{E0DADA01-13C8-B182-0C4B-8D378A96A7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969" y="3106738"/>
              <a:ext cx="4266812" cy="49244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CC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	</a:t>
              </a:r>
              <a:endPara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DD5BB38-1BCD-970A-2B50-F406CB55AFE0}"/>
              </a:ext>
            </a:extLst>
          </p:cNvPr>
          <p:cNvSpPr/>
          <p:nvPr/>
        </p:nvSpPr>
        <p:spPr>
          <a:xfrm>
            <a:off x="383176" y="195943"/>
            <a:ext cx="11569337" cy="1371600"/>
          </a:xfrm>
          <a:prstGeom prst="roundRect">
            <a:avLst/>
          </a:prstGeom>
          <a:solidFill>
            <a:srgbClr val="F9F5DB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C7981AE-E905-FB00-9A9E-F7F1F99115BC}"/>
              </a:ext>
            </a:extLst>
          </p:cNvPr>
          <p:cNvSpPr txBox="1"/>
          <p:nvPr/>
        </p:nvSpPr>
        <p:spPr>
          <a:xfrm>
            <a:off x="616130" y="212276"/>
            <a:ext cx="11103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dưới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C046696E-AAB5-ADDF-2C6F-CC98510B2640}"/>
              </a:ext>
            </a:extLst>
          </p:cNvPr>
          <p:cNvSpPr/>
          <p:nvPr/>
        </p:nvSpPr>
        <p:spPr>
          <a:xfrm>
            <a:off x="2643703" y="3996705"/>
            <a:ext cx="675995" cy="586070"/>
          </a:xfrm>
          <a:prstGeom prst="cloud">
            <a:avLst/>
          </a:prstGeom>
          <a:solidFill>
            <a:srgbClr val="DBF8F9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c</a:t>
            </a:r>
            <a:endParaRPr kumimoji="0" lang="vi-VN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  <a:sym typeface="Arial"/>
            </a:endParaRPr>
          </a:p>
        </p:txBody>
      </p:sp>
      <p:pic>
        <p:nvPicPr>
          <p:cNvPr id="52" name="Picture 51" descr="A picture containing different, several&#10;&#10;Description automatically generated">
            <a:extLst>
              <a:ext uri="{FF2B5EF4-FFF2-40B4-BE49-F238E27FC236}">
                <a16:creationId xmlns:a16="http://schemas.microsoft.com/office/drawing/2014/main" id="{60366BEC-9460-25ED-2413-E6A7DD6947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66529" r="58125" b="5972"/>
          <a:stretch/>
        </p:blipFill>
        <p:spPr>
          <a:xfrm>
            <a:off x="6662365" y="1000269"/>
            <a:ext cx="5094938" cy="5460944"/>
          </a:xfrm>
          <a:prstGeom prst="rect">
            <a:avLst/>
          </a:prstGeom>
        </p:spPr>
      </p:pic>
      <p:sp>
        <p:nvSpPr>
          <p:cNvPr id="54" name="Cloud 53">
            <a:extLst>
              <a:ext uri="{FF2B5EF4-FFF2-40B4-BE49-F238E27FC236}">
                <a16:creationId xmlns:a16="http://schemas.microsoft.com/office/drawing/2014/main" id="{67F3354F-DFFE-9486-8898-1B8F985D7069}"/>
              </a:ext>
            </a:extLst>
          </p:cNvPr>
          <p:cNvSpPr/>
          <p:nvPr/>
        </p:nvSpPr>
        <p:spPr>
          <a:xfrm>
            <a:off x="8855679" y="3935122"/>
            <a:ext cx="873369" cy="555784"/>
          </a:xfrm>
          <a:prstGeom prst="cloud">
            <a:avLst/>
          </a:prstGeom>
          <a:solidFill>
            <a:srgbClr val="DBF8F9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6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endParaRPr kumimoji="0" lang="vi-VN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C74431-793D-82A1-1BA1-6D387005D9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2" y="4837740"/>
            <a:ext cx="1346700" cy="13428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928C09-76A5-17EB-6684-650C3B7A16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9102" y="4982684"/>
            <a:ext cx="1132157" cy="1128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A385C2-F29F-83A3-6F3F-A6B22EFA7B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9004" y="5133763"/>
            <a:ext cx="1246696" cy="832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FC93CA-CAD0-AC1A-EBC1-F1D7BDB214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87964" y="4337401"/>
            <a:ext cx="1937870" cy="193787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D971AC9-2A62-1989-D512-9484B00FD907}"/>
              </a:ext>
            </a:extLst>
          </p:cNvPr>
          <p:cNvSpPr txBox="1"/>
          <p:nvPr/>
        </p:nvSpPr>
        <p:spPr>
          <a:xfrm>
            <a:off x="7384670" y="4274482"/>
            <a:ext cx="14544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cây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A405C2-2DA4-CD0F-EC83-31244EDAA7DB}"/>
              </a:ext>
            </a:extLst>
          </p:cNvPr>
          <p:cNvSpPr txBox="1"/>
          <p:nvPr/>
        </p:nvSpPr>
        <p:spPr>
          <a:xfrm>
            <a:off x="7487368" y="5256522"/>
            <a:ext cx="14544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cân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D36650-CC11-7FD7-6105-9CFEC4382273}"/>
              </a:ext>
            </a:extLst>
          </p:cNvPr>
          <p:cNvSpPr txBox="1"/>
          <p:nvPr/>
        </p:nvSpPr>
        <p:spPr>
          <a:xfrm>
            <a:off x="9672364" y="4266542"/>
            <a:ext cx="14544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6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ờ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838E46-2044-AC6B-2E23-BBD88964B33C}"/>
              </a:ext>
            </a:extLst>
          </p:cNvPr>
          <p:cNvSpPr txBox="1"/>
          <p:nvPr/>
        </p:nvSpPr>
        <p:spPr>
          <a:xfrm>
            <a:off x="9517847" y="5236144"/>
            <a:ext cx="1892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6000" b="1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cửa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184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-135974"/>
            <a:ext cx="2959930" cy="96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35" descr="Icon&#10;&#10;Description automatically generated">
            <a:extLst>
              <a:ext uri="{FF2B5EF4-FFF2-40B4-BE49-F238E27FC236}">
                <a16:creationId xmlns:a16="http://schemas.microsoft.com/office/drawing/2014/main" id="{AAB4CCD8-A61F-1550-56F3-D0BF0D954A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5" t="12901" r="18611" b="20699"/>
          <a:stretch/>
        </p:blipFill>
        <p:spPr>
          <a:xfrm>
            <a:off x="12980125" y="1966499"/>
            <a:ext cx="2016035" cy="2191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757E94-28DE-7237-6368-ADFDFDA4AB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075CDCF-42B1-929C-DEB6-82352DEC51BA}"/>
              </a:ext>
            </a:extLst>
          </p:cNvPr>
          <p:cNvSpPr/>
          <p:nvPr/>
        </p:nvSpPr>
        <p:spPr>
          <a:xfrm>
            <a:off x="171994" y="137159"/>
            <a:ext cx="11848011" cy="6583681"/>
          </a:xfrm>
          <a:prstGeom prst="roundRect">
            <a:avLst/>
          </a:prstGeom>
          <a:solidFill>
            <a:srgbClr val="DBF8F9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B1615F9-BFA3-0262-820F-0226C5B559BB}"/>
              </a:ext>
            </a:extLst>
          </p:cNvPr>
          <p:cNvGrpSpPr/>
          <p:nvPr/>
        </p:nvGrpSpPr>
        <p:grpSpPr>
          <a:xfrm>
            <a:off x="288600" y="1390157"/>
            <a:ext cx="5342659" cy="5247856"/>
            <a:chOff x="-152400" y="-132931"/>
            <a:chExt cx="5342659" cy="5247856"/>
          </a:xfrm>
        </p:grpSpPr>
        <p:pic>
          <p:nvPicPr>
            <p:cNvPr id="44" name="Picture 43" descr="Icon&#10;&#10;Description automatically generated">
              <a:extLst>
                <a:ext uri="{FF2B5EF4-FFF2-40B4-BE49-F238E27FC236}">
                  <a16:creationId xmlns:a16="http://schemas.microsoft.com/office/drawing/2014/main" id="{AE7A9BBC-A765-8132-F57F-0CFABC3404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05" t="12901" r="18611" b="20699"/>
            <a:stretch/>
          </p:blipFill>
          <p:spPr>
            <a:xfrm>
              <a:off x="-152400" y="-132931"/>
              <a:ext cx="5342659" cy="5247856"/>
            </a:xfrm>
            <a:prstGeom prst="rect">
              <a:avLst/>
            </a:prstGeom>
          </p:spPr>
        </p:pic>
        <p:sp>
          <p:nvSpPr>
            <p:cNvPr id="45" name="Text Box 6">
              <a:extLst>
                <a:ext uri="{FF2B5EF4-FFF2-40B4-BE49-F238E27FC236}">
                  <a16:creationId xmlns:a16="http://schemas.microsoft.com/office/drawing/2014/main" id="{E0DADA01-13C8-B182-0C4B-8D378A96A7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969" y="3106738"/>
              <a:ext cx="4266812" cy="49244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CC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	</a:t>
              </a:r>
              <a:endPara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DD5BB38-1BCD-970A-2B50-F406CB55AFE0}"/>
              </a:ext>
            </a:extLst>
          </p:cNvPr>
          <p:cNvSpPr/>
          <p:nvPr/>
        </p:nvSpPr>
        <p:spPr>
          <a:xfrm>
            <a:off x="383176" y="195943"/>
            <a:ext cx="11569337" cy="1371600"/>
          </a:xfrm>
          <a:prstGeom prst="roundRect">
            <a:avLst/>
          </a:prstGeom>
          <a:solidFill>
            <a:srgbClr val="F9F5DB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C7981AE-E905-FB00-9A9E-F7F1F99115BC}"/>
              </a:ext>
            </a:extLst>
          </p:cNvPr>
          <p:cNvSpPr txBox="1"/>
          <p:nvPr/>
        </p:nvSpPr>
        <p:spPr>
          <a:xfrm>
            <a:off x="616130" y="212276"/>
            <a:ext cx="11103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dưới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C046696E-AAB5-ADDF-2C6F-CC98510B2640}"/>
              </a:ext>
            </a:extLst>
          </p:cNvPr>
          <p:cNvSpPr/>
          <p:nvPr/>
        </p:nvSpPr>
        <p:spPr>
          <a:xfrm>
            <a:off x="2581601" y="3953772"/>
            <a:ext cx="675995" cy="647653"/>
          </a:xfrm>
          <a:prstGeom prst="cloud">
            <a:avLst/>
          </a:prstGeom>
          <a:solidFill>
            <a:srgbClr val="DBF8F9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6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</a:t>
            </a:r>
            <a:endParaRPr kumimoji="0" lang="vi-VN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  <a:sym typeface="Arial"/>
            </a:endParaRPr>
          </a:p>
        </p:txBody>
      </p:sp>
      <p:pic>
        <p:nvPicPr>
          <p:cNvPr id="52" name="Picture 51" descr="A picture containing different, several&#10;&#10;Description automatically generated">
            <a:extLst>
              <a:ext uri="{FF2B5EF4-FFF2-40B4-BE49-F238E27FC236}">
                <a16:creationId xmlns:a16="http://schemas.microsoft.com/office/drawing/2014/main" id="{60366BEC-9460-25ED-2413-E6A7DD6947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66529" r="58125" b="5972"/>
          <a:stretch/>
        </p:blipFill>
        <p:spPr>
          <a:xfrm>
            <a:off x="6662365" y="1000269"/>
            <a:ext cx="5094938" cy="5460944"/>
          </a:xfrm>
          <a:prstGeom prst="rect">
            <a:avLst/>
          </a:prstGeom>
        </p:spPr>
      </p:pic>
      <p:sp>
        <p:nvSpPr>
          <p:cNvPr id="54" name="Cloud 53">
            <a:extLst>
              <a:ext uri="{FF2B5EF4-FFF2-40B4-BE49-F238E27FC236}">
                <a16:creationId xmlns:a16="http://schemas.microsoft.com/office/drawing/2014/main" id="{67F3354F-DFFE-9486-8898-1B8F985D7069}"/>
              </a:ext>
            </a:extLst>
          </p:cNvPr>
          <p:cNvSpPr/>
          <p:nvPr/>
        </p:nvSpPr>
        <p:spPr>
          <a:xfrm>
            <a:off x="8855679" y="3935122"/>
            <a:ext cx="873369" cy="555784"/>
          </a:xfrm>
          <a:prstGeom prst="cloud">
            <a:avLst/>
          </a:prstGeom>
          <a:solidFill>
            <a:srgbClr val="DBF8F9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k</a:t>
            </a:r>
            <a:endParaRPr kumimoji="0" lang="vi-VN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B9F6C2-25C1-4DB7-FE53-1D22864ABA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4891" y="4710849"/>
            <a:ext cx="1733683" cy="7336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16E4DE-3406-594D-3B71-4D194E5DD1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7935" y="5456457"/>
            <a:ext cx="1664469" cy="8361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87AB6E3-8008-BBAA-9562-86DF473F8E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2626" y="4490906"/>
            <a:ext cx="1371599" cy="11444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77318B-C20A-FB22-21FE-D41858EE62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393860">
            <a:off x="9820301" y="4823398"/>
            <a:ext cx="1713900" cy="17139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D17D097-DC1A-44EA-1143-9276FB8FB80C}"/>
              </a:ext>
            </a:extLst>
          </p:cNvPr>
          <p:cNvSpPr txBox="1"/>
          <p:nvPr/>
        </p:nvSpPr>
        <p:spPr>
          <a:xfrm>
            <a:off x="989880" y="4445833"/>
            <a:ext cx="2202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6000" b="1" kern="12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kính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BCE0F-0484-F8B7-D0CE-A642F58174FA}"/>
              </a:ext>
            </a:extLst>
          </p:cNvPr>
          <p:cNvSpPr txBox="1"/>
          <p:nvPr/>
        </p:nvSpPr>
        <p:spPr>
          <a:xfrm>
            <a:off x="3288082" y="4461094"/>
            <a:ext cx="2202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6000" b="1" kern="12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kẹo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E43AE9-E683-5E79-4842-274CC7B146C8}"/>
              </a:ext>
            </a:extLst>
          </p:cNvPr>
          <p:cNvSpPr txBox="1"/>
          <p:nvPr/>
        </p:nvSpPr>
        <p:spPr>
          <a:xfrm>
            <a:off x="3257653" y="5491690"/>
            <a:ext cx="2202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kéo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9DD4216E-DEB6-C4D5-BCFA-DDE31FDAD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362" y="5276702"/>
            <a:ext cx="4266812" cy="49244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	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3D6FAD-18DB-03AF-18DC-4F30F672A137}"/>
              </a:ext>
            </a:extLst>
          </p:cNvPr>
          <p:cNvSpPr txBox="1"/>
          <p:nvPr/>
        </p:nvSpPr>
        <p:spPr>
          <a:xfrm>
            <a:off x="1040552" y="5493599"/>
            <a:ext cx="2202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kìm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329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2" grpId="0"/>
      <p:bldP spid="23" grpId="0"/>
      <p:bldP spid="24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-135974"/>
            <a:ext cx="2959930" cy="96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DF127AC-945A-F562-29DD-768466B7A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4363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6740947-CD8D-AC10-0D8B-218F444F249D}"/>
              </a:ext>
            </a:extLst>
          </p:cNvPr>
          <p:cNvSpPr/>
          <p:nvPr/>
        </p:nvSpPr>
        <p:spPr>
          <a:xfrm>
            <a:off x="200627" y="169327"/>
            <a:ext cx="11762510" cy="6185743"/>
          </a:xfrm>
          <a:prstGeom prst="roundRect">
            <a:avLst/>
          </a:prstGeom>
          <a:solidFill>
            <a:srgbClr val="DBF8F9">
              <a:alpha val="89000"/>
            </a:srgbClr>
          </a:solidFill>
          <a:ln w="15875">
            <a:solidFill>
              <a:srgbClr val="00B0F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FD44AEA-7C1F-DB52-78B3-776FDC07A260}"/>
              </a:ext>
            </a:extLst>
          </p:cNvPr>
          <p:cNvSpPr/>
          <p:nvPr/>
        </p:nvSpPr>
        <p:spPr>
          <a:xfrm>
            <a:off x="311331" y="143597"/>
            <a:ext cx="11569337" cy="1410856"/>
          </a:xfrm>
          <a:prstGeom prst="roundRect">
            <a:avLst/>
          </a:prstGeom>
          <a:solidFill>
            <a:srgbClr val="F9F5DB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51A93C-4842-F28E-0C43-64175CB927F1}"/>
              </a:ext>
            </a:extLst>
          </p:cNvPr>
          <p:cNvSpPr txBox="1"/>
          <p:nvPr/>
        </p:nvSpPr>
        <p:spPr>
          <a:xfrm>
            <a:off x="616130" y="212276"/>
            <a:ext cx="11103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3: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thêm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tiếng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c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4C3358C3-EDA3-7A79-B8F8-2802E5DA760E}"/>
              </a:ext>
            </a:extLst>
          </p:cNvPr>
          <p:cNvSpPr/>
          <p:nvPr/>
        </p:nvSpPr>
        <p:spPr>
          <a:xfrm>
            <a:off x="366695" y="1675681"/>
            <a:ext cx="8564040" cy="1335005"/>
          </a:xfrm>
          <a:prstGeom prst="cloud">
            <a:avLst/>
          </a:prstGeom>
          <a:solidFill>
            <a:srgbClr val="F9F5DB">
              <a:alpha val="89000"/>
            </a:srgbClr>
          </a:solidFill>
          <a:ln w="165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2A41A5-937D-9692-6D63-09BB99B10732}"/>
              </a:ext>
            </a:extLst>
          </p:cNvPr>
          <p:cNvSpPr txBox="1"/>
          <p:nvPr/>
        </p:nvSpPr>
        <p:spPr>
          <a:xfrm>
            <a:off x="1338443" y="2689927"/>
            <a:ext cx="2805294" cy="909800"/>
          </a:xfrm>
          <a:prstGeom prst="rect">
            <a:avLst/>
          </a:prstGeom>
          <a:noFill/>
          <a:ln>
            <a:noFill/>
          </a:ln>
          <a:effectLst>
            <a:outerShdw blurRad="50800" dist="50800" dir="12000000" sx="1000" sy="1000" algn="ctr" rotWithShape="0">
              <a:sysClr val="window" lastClr="FFFFFF">
                <a:alpha val="43000"/>
              </a:sysClr>
            </a:outerShdw>
          </a:effectLst>
        </p:spPr>
        <p:txBody>
          <a:bodyPr wrap="square" rtlCol="0">
            <a:prstTxWarp prst="textCanUp">
              <a:avLst/>
            </a:prstTxWarp>
            <a:spAutoFit/>
            <a:scene3d>
              <a:camera prst="obliqueBottomRigh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dist="63500" dir="11040000" sx="99000" sy="99000" algn="tl">
                  <a:srgbClr val="FFFF00">
                    <a:alpha val="42000"/>
                  </a:srgbClr>
                </a:outerShdw>
              </a:effectLst>
              <a:uLnTx/>
              <a:uFillTx/>
              <a:latin typeface="UVN Binh Duong" pitchFamily="2" charset="0"/>
              <a:ea typeface="+mn-ea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58CF97-9802-868A-BFA9-AFCF0E17FC4E}"/>
              </a:ext>
            </a:extLst>
          </p:cNvPr>
          <p:cNvSpPr txBox="1"/>
          <p:nvPr/>
        </p:nvSpPr>
        <p:spPr>
          <a:xfrm>
            <a:off x="792708" y="1916323"/>
            <a:ext cx="9980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Trò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diều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mơ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5" name="Picture 4" descr="A colorful kite flying in the sky&#10;&#10;Description automatically generated with medium confidence">
            <a:extLst>
              <a:ext uri="{FF2B5EF4-FFF2-40B4-BE49-F238E27FC236}">
                <a16:creationId xmlns:a16="http://schemas.microsoft.com/office/drawing/2014/main" id="{69A634F9-09DA-1078-D7F2-28F04109AF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3438" y1="47094" x2="66159" y2="54202"/>
                        <a14:foregroundMark x1="66159" y1="54202" x2="78512" y2="57146"/>
                        <a14:foregroundMark x1="78512" y1="57146" x2="40226" y2="64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0618" y="1086926"/>
            <a:ext cx="2649385" cy="3514729"/>
          </a:xfrm>
          <a:prstGeom prst="rect">
            <a:avLst/>
          </a:prstGeom>
        </p:spPr>
      </p:pic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10577AA8-C626-7F10-F17F-A5A2B1CCBB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86681" y1="27178" x2="89717" y2="297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5405" y="2343183"/>
            <a:ext cx="4011887" cy="4011887"/>
          </a:xfrm>
          <a:prstGeom prst="rect">
            <a:avLst/>
          </a:prstGeom>
        </p:spPr>
      </p:pic>
      <p:pic>
        <p:nvPicPr>
          <p:cNvPr id="12" name="Picture 11" descr="Calendar&#10;&#10;Description automatically generated with low confidence">
            <a:extLst>
              <a:ext uri="{FF2B5EF4-FFF2-40B4-BE49-F238E27FC236}">
                <a16:creationId xmlns:a16="http://schemas.microsoft.com/office/drawing/2014/main" id="{7F5491B3-2343-EAB9-00F2-3218DCDAAC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237" y="1398404"/>
            <a:ext cx="5478956" cy="547895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22A1A98-C444-F0DC-E760-697EC46D34BD}"/>
              </a:ext>
            </a:extLst>
          </p:cNvPr>
          <p:cNvSpPr/>
          <p:nvPr/>
        </p:nvSpPr>
        <p:spPr>
          <a:xfrm>
            <a:off x="1720789" y="5768010"/>
            <a:ext cx="2793918" cy="723034"/>
          </a:xfrm>
          <a:prstGeom prst="rect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Thỏ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chỉ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FE5E67-3687-89A3-2E2E-8A63B4FCA56F}"/>
              </a:ext>
            </a:extLst>
          </p:cNvPr>
          <p:cNvSpPr/>
          <p:nvPr/>
        </p:nvSpPr>
        <p:spPr>
          <a:xfrm>
            <a:off x="7781819" y="5815904"/>
            <a:ext cx="2793918" cy="723034"/>
          </a:xfrm>
          <a:prstGeom prst="rect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Gấu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cần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106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2" grpId="0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-135974"/>
            <a:ext cx="2959930" cy="96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DF127AC-945A-F562-29DD-768466B7A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4363" cy="68580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FD44AEA-7C1F-DB52-78B3-776FDC07A260}"/>
              </a:ext>
            </a:extLst>
          </p:cNvPr>
          <p:cNvSpPr/>
          <p:nvPr/>
        </p:nvSpPr>
        <p:spPr>
          <a:xfrm>
            <a:off x="311331" y="143597"/>
            <a:ext cx="11569337" cy="1410856"/>
          </a:xfrm>
          <a:prstGeom prst="roundRect">
            <a:avLst/>
          </a:prstGeom>
          <a:solidFill>
            <a:srgbClr val="F9F5DB">
              <a:alpha val="88627"/>
            </a:srgb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51A93C-4842-F28E-0C43-64175CB927F1}"/>
              </a:ext>
            </a:extLst>
          </p:cNvPr>
          <p:cNvSpPr txBox="1"/>
          <p:nvPr/>
        </p:nvSpPr>
        <p:spPr>
          <a:xfrm>
            <a:off x="616130" y="212276"/>
            <a:ext cx="113752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3: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thêm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tiếng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2A41A5-937D-9692-6D63-09BB99B10732}"/>
              </a:ext>
            </a:extLst>
          </p:cNvPr>
          <p:cNvSpPr txBox="1"/>
          <p:nvPr/>
        </p:nvSpPr>
        <p:spPr>
          <a:xfrm>
            <a:off x="1338443" y="2522287"/>
            <a:ext cx="2805294" cy="909800"/>
          </a:xfrm>
          <a:prstGeom prst="rect">
            <a:avLst/>
          </a:prstGeom>
          <a:noFill/>
          <a:ln>
            <a:noFill/>
          </a:ln>
          <a:effectLst>
            <a:outerShdw blurRad="50800" dist="50800" dir="12000000" sx="1000" sy="1000" algn="ctr" rotWithShape="0">
              <a:sysClr val="window" lastClr="FFFFFF">
                <a:alpha val="43000"/>
              </a:sysClr>
            </a:outerShdw>
          </a:effectLst>
        </p:spPr>
        <p:txBody>
          <a:bodyPr wrap="square" rtlCol="0">
            <a:prstTxWarp prst="textCanUp">
              <a:avLst/>
            </a:prstTxWarp>
            <a:spAutoFit/>
            <a:scene3d>
              <a:camera prst="obliqueBottomRigh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dist="63500" dir="11040000" sx="99000" sy="99000" algn="tl">
                  <a:srgbClr val="FFFF00">
                    <a:alpha val="42000"/>
                  </a:srgbClr>
                </a:outerShdw>
              </a:effectLst>
              <a:uLnTx/>
              <a:uFillTx/>
              <a:latin typeface="UVN Binh Duong" pitchFamily="2" charset="0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735A3BD5-C939-34A5-D7CB-5CDE97B540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010635"/>
              </p:ext>
            </p:extLst>
          </p:nvPr>
        </p:nvGraphicFramePr>
        <p:xfrm>
          <a:off x="585517" y="1704010"/>
          <a:ext cx="10990353" cy="4800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293">
                  <a:extLst>
                    <a:ext uri="{9D8B030D-6E8A-4147-A177-3AD203B41FA5}">
                      <a16:colId xmlns:a16="http://schemas.microsoft.com/office/drawing/2014/main" val="3465384346"/>
                    </a:ext>
                  </a:extLst>
                </a:gridCol>
                <a:gridCol w="4548851">
                  <a:extLst>
                    <a:ext uri="{9D8B030D-6E8A-4147-A177-3AD203B41FA5}">
                      <a16:colId xmlns:a16="http://schemas.microsoft.com/office/drawing/2014/main" val="442688974"/>
                    </a:ext>
                  </a:extLst>
                </a:gridCol>
                <a:gridCol w="4654209">
                  <a:extLst>
                    <a:ext uri="{9D8B030D-6E8A-4147-A177-3AD203B41FA5}">
                      <a16:colId xmlns:a16="http://schemas.microsoft.com/office/drawing/2014/main" val="872332693"/>
                    </a:ext>
                  </a:extLst>
                </a:gridCol>
              </a:tblGrid>
              <a:tr h="1382395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694573"/>
                  </a:ext>
                </a:extLst>
              </a:tr>
              <a:tr h="1688345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355133"/>
                  </a:ext>
                </a:extLst>
              </a:tr>
              <a:tr h="1729636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28246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CEC419F-9A7D-0FA4-E83D-5E542475DB32}"/>
              </a:ext>
            </a:extLst>
          </p:cNvPr>
          <p:cNvSpPr txBox="1"/>
          <p:nvPr/>
        </p:nvSpPr>
        <p:spPr>
          <a:xfrm>
            <a:off x="2678898" y="1921732"/>
            <a:ext cx="39481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09D068-1238-53BD-0AAD-3B4FAA967BD9}"/>
              </a:ext>
            </a:extLst>
          </p:cNvPr>
          <p:cNvSpPr txBox="1"/>
          <p:nvPr/>
        </p:nvSpPr>
        <p:spPr>
          <a:xfrm>
            <a:off x="6892528" y="1935601"/>
            <a:ext cx="4948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động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E049FD-1913-FE45-51AA-3EA7CA0795F3}"/>
              </a:ext>
            </a:extLst>
          </p:cNvPr>
          <p:cNvSpPr txBox="1"/>
          <p:nvPr/>
        </p:nvSpPr>
        <p:spPr>
          <a:xfrm>
            <a:off x="985853" y="3417591"/>
            <a:ext cx="39481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6BE3C0-44C3-5713-5890-2F9142CC0A5D}"/>
              </a:ext>
            </a:extLst>
          </p:cNvPr>
          <p:cNvSpPr txBox="1"/>
          <p:nvPr/>
        </p:nvSpPr>
        <p:spPr>
          <a:xfrm>
            <a:off x="1059201" y="5253231"/>
            <a:ext cx="39481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b="1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1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2BE0CE-AFBE-A837-C35E-E07E093DC03D}"/>
              </a:ext>
            </a:extLst>
          </p:cNvPr>
          <p:cNvSpPr txBox="1"/>
          <p:nvPr/>
        </p:nvSpPr>
        <p:spPr>
          <a:xfrm>
            <a:off x="2860475" y="3262921"/>
            <a:ext cx="39481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cầu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cột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cốc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cẩu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1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1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AECA6C-3213-7FD0-74B3-83410F5E935F}"/>
              </a:ext>
            </a:extLst>
          </p:cNvPr>
          <p:cNvSpPr txBox="1"/>
          <p:nvPr/>
        </p:nvSpPr>
        <p:spPr>
          <a:xfrm>
            <a:off x="7255683" y="3052064"/>
            <a:ext cx="42225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cười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cầm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cắn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cúi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xuống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cắm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1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551469-D330-B25C-4385-289A7277CD87}"/>
              </a:ext>
            </a:extLst>
          </p:cNvPr>
          <p:cNvSpPr txBox="1"/>
          <p:nvPr/>
        </p:nvSpPr>
        <p:spPr>
          <a:xfrm>
            <a:off x="2878373" y="4773276"/>
            <a:ext cx="40629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kem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kèn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kim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thước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kẻ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kéo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dán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kén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tầm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1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01524B-225B-1B0B-024F-96C3D95FFDBF}"/>
              </a:ext>
            </a:extLst>
          </p:cNvPr>
          <p:cNvSpPr txBox="1"/>
          <p:nvPr/>
        </p:nvSpPr>
        <p:spPr>
          <a:xfrm>
            <a:off x="7255683" y="4954531"/>
            <a:ext cx="44160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kéo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kiễng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chân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kiếm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kiểm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kern="1200" dirty="0" err="1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</a:t>
            </a:r>
            <a:r>
              <a:rPr lang="en-US" sz="3600" kern="1200" dirty="0">
                <a:solidFill>
                  <a:schemeClr val="tx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1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025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2" grpId="0"/>
      <p:bldP spid="13" grpId="0"/>
      <p:bldP spid="14" grpId="0"/>
      <p:bldP spid="15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0" y="-135974"/>
            <a:ext cx="2959930" cy="96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DF127AC-945A-F562-29DD-768466B7A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284363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6740947-CD8D-AC10-0D8B-218F444F249D}"/>
              </a:ext>
            </a:extLst>
          </p:cNvPr>
          <p:cNvSpPr/>
          <p:nvPr/>
        </p:nvSpPr>
        <p:spPr>
          <a:xfrm>
            <a:off x="200627" y="169327"/>
            <a:ext cx="11762510" cy="6621997"/>
          </a:xfrm>
          <a:prstGeom prst="roundRect">
            <a:avLst/>
          </a:prstGeom>
          <a:solidFill>
            <a:srgbClr val="DBF8F9">
              <a:alpha val="89000"/>
            </a:srgbClr>
          </a:solidFill>
          <a:ln w="15875">
            <a:solidFill>
              <a:srgbClr val="00B0F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FD44AEA-7C1F-DB52-78B3-776FDC07A260}"/>
              </a:ext>
            </a:extLst>
          </p:cNvPr>
          <p:cNvSpPr/>
          <p:nvPr/>
        </p:nvSpPr>
        <p:spPr>
          <a:xfrm>
            <a:off x="311331" y="143597"/>
            <a:ext cx="11569337" cy="1410856"/>
          </a:xfrm>
          <a:prstGeom prst="roundRect">
            <a:avLst/>
          </a:prstGeom>
          <a:solidFill>
            <a:srgbClr val="F9F5DB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51A93C-4842-F28E-0C43-64175CB927F1}"/>
              </a:ext>
            </a:extLst>
          </p:cNvPr>
          <p:cNvSpPr txBox="1"/>
          <p:nvPr/>
        </p:nvSpPr>
        <p:spPr>
          <a:xfrm>
            <a:off x="616130" y="212276"/>
            <a:ext cx="11103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3: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thêm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tiếng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4C3358C3-EDA3-7A79-B8F8-2802E5DA760E}"/>
              </a:ext>
            </a:extLst>
          </p:cNvPr>
          <p:cNvSpPr/>
          <p:nvPr/>
        </p:nvSpPr>
        <p:spPr>
          <a:xfrm>
            <a:off x="366695" y="1675681"/>
            <a:ext cx="8564040" cy="1335005"/>
          </a:xfrm>
          <a:prstGeom prst="cloud">
            <a:avLst/>
          </a:prstGeom>
          <a:solidFill>
            <a:srgbClr val="F9F5DB">
              <a:alpha val="89000"/>
            </a:srgbClr>
          </a:solidFill>
          <a:ln w="165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2A41A5-937D-9692-6D63-09BB99B10732}"/>
              </a:ext>
            </a:extLst>
          </p:cNvPr>
          <p:cNvSpPr txBox="1"/>
          <p:nvPr/>
        </p:nvSpPr>
        <p:spPr>
          <a:xfrm>
            <a:off x="1338443" y="2689927"/>
            <a:ext cx="2805294" cy="909800"/>
          </a:xfrm>
          <a:prstGeom prst="rect">
            <a:avLst/>
          </a:prstGeom>
          <a:noFill/>
          <a:ln>
            <a:noFill/>
          </a:ln>
          <a:effectLst>
            <a:outerShdw blurRad="50800" dist="50800" dir="12000000" sx="1000" sy="1000" algn="ctr" rotWithShape="0">
              <a:sysClr val="window" lastClr="FFFFFF">
                <a:alpha val="43000"/>
              </a:sysClr>
            </a:outerShdw>
          </a:effectLst>
        </p:spPr>
        <p:txBody>
          <a:bodyPr wrap="square" rtlCol="0">
            <a:prstTxWarp prst="textCanUp">
              <a:avLst/>
            </a:prstTxWarp>
            <a:spAutoFit/>
            <a:scene3d>
              <a:camera prst="obliqueBottomRigh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dist="63500" dir="11040000" sx="99000" sy="99000" algn="tl">
                  <a:srgbClr val="FFFF00">
                    <a:alpha val="42000"/>
                  </a:srgbClr>
                </a:outerShdw>
              </a:effectLst>
              <a:uLnTx/>
              <a:uFillTx/>
              <a:latin typeface="UVN Binh Duong" pitchFamily="2" charset="0"/>
              <a:ea typeface="+mn-ea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58CF97-9802-868A-BFA9-AFCF0E17FC4E}"/>
              </a:ext>
            </a:extLst>
          </p:cNvPr>
          <p:cNvSpPr txBox="1"/>
          <p:nvPr/>
        </p:nvSpPr>
        <p:spPr>
          <a:xfrm>
            <a:off x="872996" y="1874795"/>
            <a:ext cx="99805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Trò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diều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bay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cao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5" name="Picture 4" descr="A colorful kite flying in the sky&#10;&#10;Description automatically generated with medium confidence">
            <a:extLst>
              <a:ext uri="{FF2B5EF4-FFF2-40B4-BE49-F238E27FC236}">
                <a16:creationId xmlns:a16="http://schemas.microsoft.com/office/drawing/2014/main" id="{69A634F9-09DA-1078-D7F2-28F04109AF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3438" y1="47094" x2="66159" y2="54202"/>
                        <a14:foregroundMark x1="66159" y1="54202" x2="78512" y2="57146"/>
                        <a14:foregroundMark x1="78512" y1="57146" x2="40226" y2="64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89255" y="3390034"/>
            <a:ext cx="2649385" cy="3514729"/>
          </a:xfrm>
          <a:prstGeom prst="rect">
            <a:avLst/>
          </a:prstGeom>
        </p:spPr>
      </p:pic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10577AA8-C626-7F10-F17F-A5A2B1CCBB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86681" y1="27178" x2="89717" y2="297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5405" y="2343183"/>
            <a:ext cx="4011887" cy="4011887"/>
          </a:xfrm>
          <a:prstGeom prst="rect">
            <a:avLst/>
          </a:prstGeom>
        </p:spPr>
      </p:pic>
      <p:pic>
        <p:nvPicPr>
          <p:cNvPr id="12" name="Picture 11" descr="Calendar&#10;&#10;Description automatically generated with low confidence">
            <a:extLst>
              <a:ext uri="{FF2B5EF4-FFF2-40B4-BE49-F238E27FC236}">
                <a16:creationId xmlns:a16="http://schemas.microsoft.com/office/drawing/2014/main" id="{7F5491B3-2343-EAB9-00F2-3218DCDAAC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237" y="1398404"/>
            <a:ext cx="5478956" cy="547895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22A1A98-C444-F0DC-E760-697EC46D34BD}"/>
              </a:ext>
            </a:extLst>
          </p:cNvPr>
          <p:cNvSpPr/>
          <p:nvPr/>
        </p:nvSpPr>
        <p:spPr>
          <a:xfrm>
            <a:off x="1766509" y="5940592"/>
            <a:ext cx="2793918" cy="723034"/>
          </a:xfrm>
          <a:prstGeom prst="rect">
            <a:avLst/>
          </a:prstGeom>
          <a:ln w="38100"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chỉ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FE5E67-3687-89A3-2E2E-8A63B4FCA56F}"/>
              </a:ext>
            </a:extLst>
          </p:cNvPr>
          <p:cNvSpPr/>
          <p:nvPr/>
        </p:nvSpPr>
        <p:spPr>
          <a:xfrm>
            <a:off x="7781819" y="5815904"/>
            <a:ext cx="2793918" cy="723034"/>
          </a:xfrm>
          <a:prstGeom prst="rect">
            <a:avLst/>
          </a:prstGeom>
          <a:ln w="38100"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Gấu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cù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143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0.00417 L -0.14493 0.48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53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0.00416 L -0.14492 0.4828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53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9"/>
          <p:cNvPicPr preferRelativeResize="0"/>
          <p:nvPr/>
        </p:nvPicPr>
        <p:blipFill rotWithShape="1">
          <a:blip r:embed="rId4">
            <a:alphaModFix/>
          </a:blip>
          <a:srcRect l="43750"/>
          <a:stretch/>
        </p:blipFill>
        <p:spPr>
          <a:xfrm rot="5400000">
            <a:off x="-1440811" y="1440811"/>
            <a:ext cx="6857997" cy="3976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9"/>
          <p:cNvPicPr preferRelativeResize="0"/>
          <p:nvPr/>
        </p:nvPicPr>
        <p:blipFill rotWithShape="1">
          <a:blip r:embed="rId4">
            <a:alphaModFix/>
          </a:blip>
          <a:srcRect l="43750"/>
          <a:stretch/>
        </p:blipFill>
        <p:spPr>
          <a:xfrm rot="-5400000">
            <a:off x="6774811" y="1440810"/>
            <a:ext cx="6858000" cy="3976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4175574" y="5368553"/>
            <a:ext cx="6378125" cy="1489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A77FBE8A-BFAC-ED13-E21C-B3BE5CFCAD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4872" y="-3"/>
            <a:ext cx="9988952" cy="67017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73404FC-EC0B-2983-DF0F-9C3A0BAC0EAB}"/>
              </a:ext>
            </a:extLst>
          </p:cNvPr>
          <p:cNvSpPr/>
          <p:nvPr/>
        </p:nvSpPr>
        <p:spPr>
          <a:xfrm>
            <a:off x="3976377" y="2488556"/>
            <a:ext cx="4403694" cy="2442259"/>
          </a:xfrm>
          <a:custGeom>
            <a:avLst/>
            <a:gdLst>
              <a:gd name="connsiteX0" fmla="*/ 0 w 4403694"/>
              <a:gd name="connsiteY0" fmla="*/ 407051 h 2442259"/>
              <a:gd name="connsiteX1" fmla="*/ 407051 w 4403694"/>
              <a:gd name="connsiteY1" fmla="*/ 0 h 2442259"/>
              <a:gd name="connsiteX2" fmla="*/ 1005316 w 4403694"/>
              <a:gd name="connsiteY2" fmla="*/ 0 h 2442259"/>
              <a:gd name="connsiteX3" fmla="*/ 1531790 w 4403694"/>
              <a:gd name="connsiteY3" fmla="*/ 0 h 2442259"/>
              <a:gd name="connsiteX4" fmla="*/ 2165951 w 4403694"/>
              <a:gd name="connsiteY4" fmla="*/ 0 h 2442259"/>
              <a:gd name="connsiteX5" fmla="*/ 2692425 w 4403694"/>
              <a:gd name="connsiteY5" fmla="*/ 0 h 2442259"/>
              <a:gd name="connsiteX6" fmla="*/ 3326586 w 4403694"/>
              <a:gd name="connsiteY6" fmla="*/ 0 h 2442259"/>
              <a:gd name="connsiteX7" fmla="*/ 3996643 w 4403694"/>
              <a:gd name="connsiteY7" fmla="*/ 0 h 2442259"/>
              <a:gd name="connsiteX8" fmla="*/ 4403694 w 4403694"/>
              <a:gd name="connsiteY8" fmla="*/ 407051 h 2442259"/>
              <a:gd name="connsiteX9" fmla="*/ 4403694 w 4403694"/>
              <a:gd name="connsiteY9" fmla="*/ 933488 h 2442259"/>
              <a:gd name="connsiteX10" fmla="*/ 4403694 w 4403694"/>
              <a:gd name="connsiteY10" fmla="*/ 1443644 h 2442259"/>
              <a:gd name="connsiteX11" fmla="*/ 4403694 w 4403694"/>
              <a:gd name="connsiteY11" fmla="*/ 2035208 h 2442259"/>
              <a:gd name="connsiteX12" fmla="*/ 3996643 w 4403694"/>
              <a:gd name="connsiteY12" fmla="*/ 2442259 h 2442259"/>
              <a:gd name="connsiteX13" fmla="*/ 3470170 w 4403694"/>
              <a:gd name="connsiteY13" fmla="*/ 2442259 h 2442259"/>
              <a:gd name="connsiteX14" fmla="*/ 2907800 w 4403694"/>
              <a:gd name="connsiteY14" fmla="*/ 2442259 h 2442259"/>
              <a:gd name="connsiteX15" fmla="*/ 2309535 w 4403694"/>
              <a:gd name="connsiteY15" fmla="*/ 2442259 h 2442259"/>
              <a:gd name="connsiteX16" fmla="*/ 1783061 w 4403694"/>
              <a:gd name="connsiteY16" fmla="*/ 2442259 h 2442259"/>
              <a:gd name="connsiteX17" fmla="*/ 1113004 w 4403694"/>
              <a:gd name="connsiteY17" fmla="*/ 2442259 h 2442259"/>
              <a:gd name="connsiteX18" fmla="*/ 407051 w 4403694"/>
              <a:gd name="connsiteY18" fmla="*/ 2442259 h 2442259"/>
              <a:gd name="connsiteX19" fmla="*/ 0 w 4403694"/>
              <a:gd name="connsiteY19" fmla="*/ 2035208 h 2442259"/>
              <a:gd name="connsiteX20" fmla="*/ 0 w 4403694"/>
              <a:gd name="connsiteY20" fmla="*/ 1492489 h 2442259"/>
              <a:gd name="connsiteX21" fmla="*/ 0 w 4403694"/>
              <a:gd name="connsiteY21" fmla="*/ 933488 h 2442259"/>
              <a:gd name="connsiteX22" fmla="*/ 0 w 4403694"/>
              <a:gd name="connsiteY22" fmla="*/ 407051 h 244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403694" h="2442259" fill="none" extrusionOk="0">
                <a:moveTo>
                  <a:pt x="0" y="407051"/>
                </a:moveTo>
                <a:cubicBezTo>
                  <a:pt x="-11243" y="181607"/>
                  <a:pt x="203185" y="18030"/>
                  <a:pt x="407051" y="0"/>
                </a:cubicBezTo>
                <a:cubicBezTo>
                  <a:pt x="667964" y="-2299"/>
                  <a:pt x="842951" y="41057"/>
                  <a:pt x="1005316" y="0"/>
                </a:cubicBezTo>
                <a:cubicBezTo>
                  <a:pt x="1167682" y="-41057"/>
                  <a:pt x="1359552" y="31559"/>
                  <a:pt x="1531790" y="0"/>
                </a:cubicBezTo>
                <a:cubicBezTo>
                  <a:pt x="1704028" y="-31559"/>
                  <a:pt x="1921166" y="41058"/>
                  <a:pt x="2165951" y="0"/>
                </a:cubicBezTo>
                <a:cubicBezTo>
                  <a:pt x="2410736" y="-41058"/>
                  <a:pt x="2463535" y="47528"/>
                  <a:pt x="2692425" y="0"/>
                </a:cubicBezTo>
                <a:cubicBezTo>
                  <a:pt x="2921315" y="-47528"/>
                  <a:pt x="3183216" y="55408"/>
                  <a:pt x="3326586" y="0"/>
                </a:cubicBezTo>
                <a:cubicBezTo>
                  <a:pt x="3469956" y="-55408"/>
                  <a:pt x="3756357" y="48117"/>
                  <a:pt x="3996643" y="0"/>
                </a:cubicBezTo>
                <a:cubicBezTo>
                  <a:pt x="4236888" y="-26802"/>
                  <a:pt x="4343968" y="159347"/>
                  <a:pt x="4403694" y="407051"/>
                </a:cubicBezTo>
                <a:cubicBezTo>
                  <a:pt x="4403871" y="638334"/>
                  <a:pt x="4384818" y="705366"/>
                  <a:pt x="4403694" y="933488"/>
                </a:cubicBezTo>
                <a:cubicBezTo>
                  <a:pt x="4422570" y="1161610"/>
                  <a:pt x="4353510" y="1266492"/>
                  <a:pt x="4403694" y="1443644"/>
                </a:cubicBezTo>
                <a:cubicBezTo>
                  <a:pt x="4453878" y="1620796"/>
                  <a:pt x="4402422" y="1870525"/>
                  <a:pt x="4403694" y="2035208"/>
                </a:cubicBezTo>
                <a:cubicBezTo>
                  <a:pt x="4461655" y="2244675"/>
                  <a:pt x="4214534" y="2490175"/>
                  <a:pt x="3996643" y="2442259"/>
                </a:cubicBezTo>
                <a:cubicBezTo>
                  <a:pt x="3744048" y="2502657"/>
                  <a:pt x="3593465" y="2385063"/>
                  <a:pt x="3470170" y="2442259"/>
                </a:cubicBezTo>
                <a:cubicBezTo>
                  <a:pt x="3346875" y="2499455"/>
                  <a:pt x="3092949" y="2386527"/>
                  <a:pt x="2907800" y="2442259"/>
                </a:cubicBezTo>
                <a:cubicBezTo>
                  <a:pt x="2722651" y="2497991"/>
                  <a:pt x="2450723" y="2380933"/>
                  <a:pt x="2309535" y="2442259"/>
                </a:cubicBezTo>
                <a:cubicBezTo>
                  <a:pt x="2168347" y="2503585"/>
                  <a:pt x="1942142" y="2395093"/>
                  <a:pt x="1783061" y="2442259"/>
                </a:cubicBezTo>
                <a:cubicBezTo>
                  <a:pt x="1623980" y="2489425"/>
                  <a:pt x="1428079" y="2404146"/>
                  <a:pt x="1113004" y="2442259"/>
                </a:cubicBezTo>
                <a:cubicBezTo>
                  <a:pt x="797929" y="2480372"/>
                  <a:pt x="756135" y="2433015"/>
                  <a:pt x="407051" y="2442259"/>
                </a:cubicBezTo>
                <a:cubicBezTo>
                  <a:pt x="198299" y="2498628"/>
                  <a:pt x="61365" y="2285852"/>
                  <a:pt x="0" y="2035208"/>
                </a:cubicBezTo>
                <a:cubicBezTo>
                  <a:pt x="-11450" y="1781043"/>
                  <a:pt x="13639" y="1735033"/>
                  <a:pt x="0" y="1492489"/>
                </a:cubicBezTo>
                <a:cubicBezTo>
                  <a:pt x="-13639" y="1249945"/>
                  <a:pt x="20846" y="1211454"/>
                  <a:pt x="0" y="933488"/>
                </a:cubicBezTo>
                <a:cubicBezTo>
                  <a:pt x="-20846" y="655522"/>
                  <a:pt x="21865" y="578589"/>
                  <a:pt x="0" y="407051"/>
                </a:cubicBezTo>
                <a:close/>
              </a:path>
              <a:path w="4403694" h="2442259" stroke="0" extrusionOk="0">
                <a:moveTo>
                  <a:pt x="0" y="407051"/>
                </a:moveTo>
                <a:cubicBezTo>
                  <a:pt x="-17092" y="171700"/>
                  <a:pt x="176572" y="2128"/>
                  <a:pt x="407051" y="0"/>
                </a:cubicBezTo>
                <a:cubicBezTo>
                  <a:pt x="726450" y="-52351"/>
                  <a:pt x="889475" y="3093"/>
                  <a:pt x="1077108" y="0"/>
                </a:cubicBezTo>
                <a:cubicBezTo>
                  <a:pt x="1264741" y="-3093"/>
                  <a:pt x="1495850" y="11298"/>
                  <a:pt x="1639478" y="0"/>
                </a:cubicBezTo>
                <a:cubicBezTo>
                  <a:pt x="1783106" y="-11298"/>
                  <a:pt x="2010353" y="31176"/>
                  <a:pt x="2165951" y="0"/>
                </a:cubicBezTo>
                <a:cubicBezTo>
                  <a:pt x="2321549" y="-31176"/>
                  <a:pt x="2527276" y="29266"/>
                  <a:pt x="2800112" y="0"/>
                </a:cubicBezTo>
                <a:cubicBezTo>
                  <a:pt x="3072948" y="-29266"/>
                  <a:pt x="3145864" y="57367"/>
                  <a:pt x="3362482" y="0"/>
                </a:cubicBezTo>
                <a:cubicBezTo>
                  <a:pt x="3579100" y="-57367"/>
                  <a:pt x="3763766" y="27573"/>
                  <a:pt x="3996643" y="0"/>
                </a:cubicBezTo>
                <a:cubicBezTo>
                  <a:pt x="4219420" y="-19367"/>
                  <a:pt x="4381424" y="213192"/>
                  <a:pt x="4403694" y="407051"/>
                </a:cubicBezTo>
                <a:cubicBezTo>
                  <a:pt x="4458322" y="608395"/>
                  <a:pt x="4402600" y="803931"/>
                  <a:pt x="4403694" y="917207"/>
                </a:cubicBezTo>
                <a:cubicBezTo>
                  <a:pt x="4404788" y="1030483"/>
                  <a:pt x="4363514" y="1197969"/>
                  <a:pt x="4403694" y="1459926"/>
                </a:cubicBezTo>
                <a:cubicBezTo>
                  <a:pt x="4443874" y="1721883"/>
                  <a:pt x="4366931" y="1763951"/>
                  <a:pt x="4403694" y="2035208"/>
                </a:cubicBezTo>
                <a:cubicBezTo>
                  <a:pt x="4444411" y="2219781"/>
                  <a:pt x="4276448" y="2406796"/>
                  <a:pt x="3996643" y="2442259"/>
                </a:cubicBezTo>
                <a:cubicBezTo>
                  <a:pt x="3742860" y="2485848"/>
                  <a:pt x="3645964" y="2376923"/>
                  <a:pt x="3398378" y="2442259"/>
                </a:cubicBezTo>
                <a:cubicBezTo>
                  <a:pt x="3150792" y="2507595"/>
                  <a:pt x="3018355" y="2401985"/>
                  <a:pt x="2871904" y="2442259"/>
                </a:cubicBezTo>
                <a:cubicBezTo>
                  <a:pt x="2725453" y="2482533"/>
                  <a:pt x="2409093" y="2379773"/>
                  <a:pt x="2273639" y="2442259"/>
                </a:cubicBezTo>
                <a:cubicBezTo>
                  <a:pt x="2138186" y="2504745"/>
                  <a:pt x="1936678" y="2415159"/>
                  <a:pt x="1603582" y="2442259"/>
                </a:cubicBezTo>
                <a:cubicBezTo>
                  <a:pt x="1270486" y="2469359"/>
                  <a:pt x="1171111" y="2394625"/>
                  <a:pt x="1005316" y="2442259"/>
                </a:cubicBezTo>
                <a:cubicBezTo>
                  <a:pt x="839521" y="2489893"/>
                  <a:pt x="663352" y="2411876"/>
                  <a:pt x="407051" y="2442259"/>
                </a:cubicBezTo>
                <a:cubicBezTo>
                  <a:pt x="159621" y="2443190"/>
                  <a:pt x="8117" y="2245385"/>
                  <a:pt x="0" y="2035208"/>
                </a:cubicBezTo>
                <a:cubicBezTo>
                  <a:pt x="-16012" y="1790464"/>
                  <a:pt x="23125" y="1629461"/>
                  <a:pt x="0" y="1476207"/>
                </a:cubicBezTo>
                <a:cubicBezTo>
                  <a:pt x="-23125" y="1322953"/>
                  <a:pt x="9970" y="1168593"/>
                  <a:pt x="0" y="966052"/>
                </a:cubicBezTo>
                <a:cubicBezTo>
                  <a:pt x="-9970" y="763511"/>
                  <a:pt x="55167" y="550531"/>
                  <a:pt x="0" y="407051"/>
                </a:cubicBezTo>
                <a:close/>
              </a:path>
            </a:pathLst>
          </a:custGeom>
          <a:solidFill>
            <a:srgbClr val="DBF8F9"/>
          </a:solidFill>
          <a:ln w="31750">
            <a:solidFill>
              <a:schemeClr val="accent2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F8B788-1D57-50C7-9485-B14C5D827263}"/>
              </a:ext>
            </a:extLst>
          </p:cNvPr>
          <p:cNvSpPr txBox="1"/>
          <p:nvPr/>
        </p:nvSpPr>
        <p:spPr>
          <a:xfrm>
            <a:off x="3778924" y="2814007"/>
            <a:ext cx="47985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 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hãy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lập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kế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hoạch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mùa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hè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sau</a:t>
            </a:r>
            <a:r>
              <a:rPr lang="en-US" sz="4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1AF4C0-78A6-34CF-4733-197F075E8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4287" y="369448"/>
            <a:ext cx="5023642" cy="29409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A couple of kids playing chess&#10;&#10;Description automatically generated with low confidence">
            <a:extLst>
              <a:ext uri="{FF2B5EF4-FFF2-40B4-BE49-F238E27FC236}">
                <a16:creationId xmlns:a16="http://schemas.microsoft.com/office/drawing/2014/main" id="{3E5B00EA-1139-A755-F477-8544BDEAFB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6576" y="369448"/>
            <a:ext cx="5054864" cy="29409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CDC4CF09-394D-E34B-66A7-CEF17B2FD7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4287" y="3551171"/>
            <a:ext cx="5023642" cy="30335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F332721-2A28-9C97-5524-DF953A4B74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7678" y="3551171"/>
            <a:ext cx="5073762" cy="30163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700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C5FDE4E-FDE3-E297-4653-B31DE63236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68" b="1219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F48D784-3933-2DC4-A0F2-028D04CD28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79"/>
          <a:stretch/>
        </p:blipFill>
        <p:spPr>
          <a:xfrm flipV="1">
            <a:off x="174624" y="120035"/>
            <a:ext cx="11842750" cy="66179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4F049AE-79B2-35D2-B71F-876302A1B0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799"/>
            <a:ext cx="12192000" cy="29971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066122D-CB55-FC29-DB9C-FF706A23E2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206" t="23916" r="9611" b="47207"/>
          <a:stretch/>
        </p:blipFill>
        <p:spPr>
          <a:xfrm flipH="1">
            <a:off x="6743700" y="-3"/>
            <a:ext cx="5448300" cy="212090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8092C641-2E0B-EFE1-AD4D-A0B9DB2DB5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689" t="23916" r="9611" b="27215"/>
          <a:stretch/>
        </p:blipFill>
        <p:spPr>
          <a:xfrm flipH="1" flipV="1">
            <a:off x="8773588" y="3860797"/>
            <a:ext cx="3397250" cy="299720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435C27C0-3288-C0A6-C2FD-1DD1F7F90F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00"/>
          <a:stretch/>
        </p:blipFill>
        <p:spPr>
          <a:xfrm>
            <a:off x="-479844" y="2120900"/>
            <a:ext cx="5171430" cy="422433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B51310D-0D57-6E45-724E-4D1CA1E0AF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171" y="3818662"/>
            <a:ext cx="5171430" cy="303933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2E026B92-D451-0FCD-9DBA-43FAFA387F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83" y="4547686"/>
            <a:ext cx="2566489" cy="256648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EF2FFD3-995F-8BE3-5D02-E50F789F08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3859">
            <a:off x="-225880" y="-771856"/>
            <a:ext cx="3744674" cy="374467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F8BC1405-B4FA-6B7F-CCAB-E8864AA8D9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439" y="3764652"/>
            <a:ext cx="1879600" cy="772500"/>
          </a:xfrm>
          <a:prstGeom prst="rect">
            <a:avLst/>
          </a:prstGeom>
        </p:spPr>
      </p:pic>
      <p:sp>
        <p:nvSpPr>
          <p:cNvPr id="18" name="Google Shape;377;p12"/>
          <p:cNvSpPr txBox="1"/>
          <p:nvPr/>
        </p:nvSpPr>
        <p:spPr>
          <a:xfrm>
            <a:off x="2011974" y="2040906"/>
            <a:ext cx="8157141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altLang="zh-CN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Xem</a:t>
            </a:r>
            <a:r>
              <a:rPr lang="en-US" altLang="zh-CN" sz="5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 </a:t>
            </a:r>
            <a:r>
              <a:rPr lang="en-US" altLang="zh-CN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lại</a:t>
            </a:r>
            <a:r>
              <a:rPr lang="en-US" altLang="zh-CN" sz="5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 </a:t>
            </a:r>
            <a:r>
              <a:rPr lang="en-US" altLang="zh-CN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nội</a:t>
            </a:r>
            <a:r>
              <a:rPr lang="en-US" altLang="zh-CN" sz="5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 dung </a:t>
            </a:r>
            <a:r>
              <a:rPr lang="en-US" altLang="zh-CN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bài</a:t>
            </a:r>
            <a:r>
              <a:rPr lang="en-US" altLang="zh-CN" sz="5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 </a:t>
            </a:r>
            <a:r>
              <a:rPr lang="en-US" altLang="zh-CN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học</a:t>
            </a:r>
            <a:endParaRPr lang="en-US" altLang="zh-CN" sz="50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Yeseva One"/>
              <a:sym typeface="Yeseva One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US" sz="5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- </a:t>
            </a:r>
            <a:r>
              <a:rPr lang="en-US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Chuẩn</a:t>
            </a:r>
            <a:r>
              <a:rPr lang="en-US" sz="5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 </a:t>
            </a:r>
            <a:r>
              <a:rPr lang="en-US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bị</a:t>
            </a:r>
            <a:r>
              <a:rPr lang="en-US" sz="5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 </a:t>
            </a:r>
            <a:r>
              <a:rPr lang="en-US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bài</a:t>
            </a:r>
            <a:r>
              <a:rPr lang="en-US" sz="5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 </a:t>
            </a:r>
            <a:r>
              <a:rPr lang="en-US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học</a:t>
            </a:r>
            <a:r>
              <a:rPr lang="en-US" sz="5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 </a:t>
            </a:r>
            <a:r>
              <a:rPr lang="en-US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tuần</a:t>
            </a:r>
            <a:r>
              <a:rPr lang="en-US" sz="5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 </a:t>
            </a:r>
            <a:r>
              <a:rPr lang="en-US" sz="5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sau</a:t>
            </a:r>
            <a:endParaRPr sz="50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Yeseva One"/>
              <a:sym typeface="Yeseva One"/>
            </a:endParaRPr>
          </a:p>
        </p:txBody>
      </p:sp>
      <p:sp>
        <p:nvSpPr>
          <p:cNvPr id="19" name="Google Shape;380;p12"/>
          <p:cNvSpPr txBox="1"/>
          <p:nvPr/>
        </p:nvSpPr>
        <p:spPr>
          <a:xfrm>
            <a:off x="4240027" y="649408"/>
            <a:ext cx="467936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Yeseva One"/>
                <a:sym typeface="Yeseva One"/>
              </a:rPr>
              <a:t>DẶN DÒ</a:t>
            </a:r>
            <a:endParaRPr lang="en-US" sz="7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Yeseva One"/>
              <a:sym typeface="Yeseva One"/>
            </a:endParaRPr>
          </a:p>
        </p:txBody>
      </p:sp>
    </p:spTree>
    <p:extLst>
      <p:ext uri="{BB962C8B-B14F-4D97-AF65-F5344CB8AC3E}">
        <p14:creationId xmlns:p14="http://schemas.microsoft.com/office/powerpoint/2010/main" val="2241756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pageCurlDoubl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846B5158-80B5-45FA-A20E-3F4C267E91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78480"/>
            <a:ext cx="2527678" cy="246973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D3C0BE6-3D78-4592-A72F-6A0200DF9B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0677" y="-111801"/>
            <a:ext cx="3580770" cy="1768111"/>
          </a:xfrm>
          <a:prstGeom prst="rect">
            <a:avLst/>
          </a:prstGeom>
        </p:spPr>
      </p:pic>
      <p:sp>
        <p:nvSpPr>
          <p:cNvPr id="12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4392130" y="-1724653"/>
            <a:ext cx="3724096" cy="859599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 smtClean="0">
                <a:ln w="38100">
                  <a:solidFill>
                    <a:prstClr val="white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等线" panose="020B0604020202020204" charset="0"/>
                <a:sym typeface="+mn-lt"/>
              </a:rPr>
              <a:t>Chào</a:t>
            </a:r>
            <a:r>
              <a:rPr kumimoji="0" lang="en-US" altLang="zh-CN" sz="11500" b="1" i="0" u="none" strike="noStrike" kern="1200" cap="none" spc="0" normalizeH="0" baseline="0" noProof="0" dirty="0" smtClean="0">
                <a:ln w="38100">
                  <a:solidFill>
                    <a:prstClr val="white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等线" panose="020B060402020202020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 smtClean="0">
                <a:ln w="38100">
                  <a:solidFill>
                    <a:prstClr val="white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等线" panose="020B0604020202020204" charset="0"/>
                <a:sym typeface="+mn-lt"/>
              </a:rPr>
              <a:t>tạm</a:t>
            </a:r>
            <a:r>
              <a:rPr kumimoji="0" lang="en-US" altLang="zh-CN" sz="11500" b="1" i="0" u="none" strike="noStrike" kern="1200" cap="none" spc="0" normalizeH="0" baseline="0" noProof="0" dirty="0" smtClean="0">
                <a:ln w="38100">
                  <a:solidFill>
                    <a:prstClr val="white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等线" panose="020B0604020202020204" charset="0"/>
                <a:sym typeface="+mn-lt"/>
              </a:rPr>
              <a:t> </a:t>
            </a:r>
            <a:r>
              <a:rPr kumimoji="0" lang="en-US" altLang="zh-CN" sz="11500" b="1" i="0" u="none" strike="noStrike" kern="1200" cap="none" spc="0" normalizeH="0" baseline="0" noProof="0" dirty="0" err="1" smtClean="0">
                <a:ln w="38100">
                  <a:solidFill>
                    <a:prstClr val="white"/>
                  </a:solidFill>
                </a:ln>
                <a:pattFill prst="pct80">
                  <a:fgClr>
                    <a:srgbClr val="92D050"/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等线" panose="020B0604020202020204" charset="0"/>
                <a:sym typeface="+mn-lt"/>
              </a:rPr>
              <a:t>biệt</a:t>
            </a:r>
            <a:endParaRPr kumimoji="0" lang="zh-CN" altLang="en-US" sz="11500" b="1" i="0" u="none" strike="noStrike" kern="1200" cap="none" spc="0" normalizeH="0" baseline="0" noProof="0" dirty="0">
              <a:ln w="38100">
                <a:solidFill>
                  <a:prstClr val="white"/>
                </a:solidFill>
              </a:ln>
              <a:pattFill prst="pct80">
                <a:fgClr>
                  <a:srgbClr val="92D050"/>
                </a:fgClr>
                <a:bgClr>
                  <a:prstClr val="white"/>
                </a:bgClr>
              </a:pattFill>
              <a:effectLst/>
              <a:uLnTx/>
              <a:uFillTx/>
              <a:latin typeface="#9Slide07 SVNZiclets" panose="02000603000000000000" pitchFamily="2" charset="0"/>
              <a:ea typeface="字魂52号-阿开漫画体" panose="00000500000000000000" pitchFamily="2" charset="-122"/>
              <a:cs typeface="等线" panose="020B060402020202020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758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C5FDE4E-FDE3-E297-4653-B31DE63236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68" b="1219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F48D784-3933-2DC4-A0F2-028D04CD28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79"/>
          <a:stretch/>
        </p:blipFill>
        <p:spPr>
          <a:xfrm flipV="1">
            <a:off x="174624" y="120035"/>
            <a:ext cx="11842750" cy="66179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4F049AE-79B2-35D2-B71F-876302A1B0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799"/>
            <a:ext cx="12192000" cy="29971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066122D-CB55-FC29-DB9C-FF706A23E2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206" t="23916" r="9611" b="47207"/>
          <a:stretch/>
        </p:blipFill>
        <p:spPr>
          <a:xfrm flipH="1">
            <a:off x="6743700" y="-3"/>
            <a:ext cx="5448300" cy="212090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B51310D-0D57-6E45-724E-4D1CA1E0AF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" y="3818663"/>
            <a:ext cx="5171430" cy="303933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EF2FFD3-995F-8BE3-5D02-E50F789F08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3859">
            <a:off x="-225880" y="-771856"/>
            <a:ext cx="3744674" cy="374467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F8BC1405-B4FA-6B7F-CCAB-E8864AA8D9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864" y="1318978"/>
            <a:ext cx="2604963" cy="1070618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9BE507D-9312-D452-9360-08C5049E8032}"/>
              </a:ext>
            </a:extLst>
          </p:cNvPr>
          <p:cNvSpPr/>
          <p:nvPr/>
        </p:nvSpPr>
        <p:spPr>
          <a:xfrm flipH="1">
            <a:off x="5464104" y="2231546"/>
            <a:ext cx="5265512" cy="4023270"/>
          </a:xfrm>
          <a:prstGeom prst="rect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208DF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ea1JpnChsDbPeriod"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字魂79号-萌趣奶油体" panose="00000500000000000000" pitchFamily="2" charset="-122"/>
              <a:ea typeface="字魂79号-萌趣奶油体" panose="00000500000000000000" pitchFamily="2" charset="-122"/>
              <a:cs typeface="字体管家棉花糖" panose="00020600040101010101" charset="-122"/>
              <a:sym typeface="+mn-ea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8092C641-2E0B-EFE1-AD4D-A0B9DB2DB5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689" t="23916" r="9611" b="27215"/>
          <a:stretch/>
        </p:blipFill>
        <p:spPr>
          <a:xfrm flipH="1" flipV="1">
            <a:off x="8786288" y="3860797"/>
            <a:ext cx="3397250" cy="299720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24E7401-D3DA-35DD-9D61-4E79770DE2A9}"/>
              </a:ext>
            </a:extLst>
          </p:cNvPr>
          <p:cNvSpPr txBox="1"/>
          <p:nvPr/>
        </p:nvSpPr>
        <p:spPr>
          <a:xfrm>
            <a:off x="3382740" y="851387"/>
            <a:ext cx="6277819" cy="590309"/>
          </a:xfrm>
          <a:prstGeom prst="rect">
            <a:avLst/>
          </a:prstGeom>
          <a:noFill/>
          <a:ln>
            <a:noFill/>
          </a:ln>
          <a:effectLst>
            <a:outerShdw blurRad="50800" dist="50800" dir="12000000" sx="1000" sy="1000" algn="ctr" rotWithShape="0">
              <a:sysClr val="window" lastClr="FFFFFF">
                <a:alpha val="43000"/>
              </a:sysClr>
            </a:outerShdw>
          </a:effectLst>
        </p:spPr>
        <p:txBody>
          <a:bodyPr wrap="square" rtlCol="0">
            <a:prstTxWarp prst="textPlain">
              <a:avLst/>
            </a:prstTxWarp>
            <a:spAutoFit/>
            <a:scene3d>
              <a:camera prst="obliqueBottomRight"/>
              <a:lightRig rig="threePt" dir="t"/>
            </a:scene3d>
            <a:sp3d/>
          </a:bodyPr>
          <a:lstStyle/>
          <a:p>
            <a:pPr marL="0" marR="0" indent="0" algn="l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Em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yêu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mùa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hè</a:t>
            </a:r>
            <a:endParaRPr kumimoji="0" lang="vi-VN" sz="6000" b="1" i="0" u="none" strike="noStrike" kern="1200" cap="none" spc="0" normalizeH="0" noProof="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uLnTx/>
              <a:uFillTx/>
              <a:latin typeface="UVN Binh Duong" pitchFamily="2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D068E3-BFAC-6F5F-F232-C90A3675DF82}"/>
              </a:ext>
            </a:extLst>
          </p:cNvPr>
          <p:cNvSpPr txBox="1"/>
          <p:nvPr/>
        </p:nvSpPr>
        <p:spPr>
          <a:xfrm>
            <a:off x="1539434" y="1440854"/>
            <a:ext cx="113449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mùa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</a:t>
            </a: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hoa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sim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tím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Mọc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trên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quê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Rung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rinh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bướm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lượn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  </a:t>
            </a:r>
          </a:p>
          <a:p>
            <a:pPr defTabSz="609585">
              <a:buClrTx/>
            </a:pPr>
            <a:endParaRPr lang="vi-VN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C60CD2-BBA3-65C4-E804-469E33990B68}"/>
              </a:ext>
            </a:extLst>
          </p:cNvPr>
          <p:cNvSpPr txBox="1"/>
          <p:nvPr/>
        </p:nvSpPr>
        <p:spPr>
          <a:xfrm>
            <a:off x="1421177" y="3618263"/>
            <a:ext cx="113449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Thong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thả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dắt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trâu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Trong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chiều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nắng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xế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</a:t>
            </a: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hái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sim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ăn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Trời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sao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thế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!</a:t>
            </a:r>
          </a:p>
          <a:p>
            <a:pPr defTabSz="609585">
              <a:buClrTx/>
            </a:pPr>
            <a:endParaRPr lang="en-US" sz="24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609585">
              <a:buClrTx/>
            </a:pPr>
            <a:endParaRPr lang="vi-VN" sz="24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16A213-DD55-F525-D752-0DC5EA4DC975}"/>
              </a:ext>
            </a:extLst>
          </p:cNvPr>
          <p:cNvSpPr txBox="1"/>
          <p:nvPr/>
        </p:nvSpPr>
        <p:spPr>
          <a:xfrm>
            <a:off x="6299599" y="1471068"/>
            <a:ext cx="42603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Gió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mát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lưng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đồi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Ve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ngân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rả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Trên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cao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lưng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trời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Diều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ai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vừa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thả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  <a:p>
            <a:pPr defTabSz="609585">
              <a:buClrTx/>
            </a:pP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endParaRPr lang="vi-VN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8A6F95-5D90-50F8-F0AA-EDE8C86F6BBD}"/>
              </a:ext>
            </a:extLst>
          </p:cNvPr>
          <p:cNvSpPr txBox="1"/>
          <p:nvPr/>
        </p:nvSpPr>
        <p:spPr>
          <a:xfrm>
            <a:off x="6337216" y="3656032"/>
            <a:ext cx="42603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mùa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trái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sim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quê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cơn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gió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mát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  <a:p>
            <a:pPr defTabSz="609585">
              <a:buClrTx/>
            </a:pP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endParaRPr lang="vi-VN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CD7EB9E-03E9-85AD-4192-6C148A7D0570}"/>
              </a:ext>
            </a:extLst>
          </p:cNvPr>
          <p:cNvSpPr txBox="1"/>
          <p:nvPr/>
        </p:nvSpPr>
        <p:spPr>
          <a:xfrm>
            <a:off x="7992665" y="5373670"/>
            <a:ext cx="4260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endParaRPr lang="en-US" sz="2800" b="1" kern="12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defTabSz="609585">
              <a:buClrTx/>
            </a:pPr>
            <a:r>
              <a:rPr lang="en-US" sz="2800" kern="1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(Nguyễn Thanh </a:t>
            </a:r>
            <a:r>
              <a:rPr lang="en-US" sz="2800" kern="1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Toàn</a:t>
            </a:r>
            <a:r>
              <a:rPr lang="en-US" sz="2800" kern="1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  <a:endParaRPr lang="vi-VN" sz="2800" kern="12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382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/>
      <p:bldP spid="20" grpId="0"/>
      <p:bldP spid="21" grpId="0"/>
      <p:bldP spid="24" grpId="0"/>
      <p:bldP spid="26" grpId="0"/>
      <p:bldP spid="27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C5FDE4E-FDE3-E297-4653-B31DE63236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68" b="1219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F48D784-3933-2DC4-A0F2-028D04CD28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79"/>
          <a:stretch/>
        </p:blipFill>
        <p:spPr>
          <a:xfrm flipV="1">
            <a:off x="174624" y="120035"/>
            <a:ext cx="11842750" cy="66179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4F049AE-79B2-35D2-B71F-876302A1B0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799"/>
            <a:ext cx="12192000" cy="29971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066122D-CB55-FC29-DB9C-FF706A23E2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206" t="23916" r="9611" b="47207"/>
          <a:stretch/>
        </p:blipFill>
        <p:spPr>
          <a:xfrm flipH="1">
            <a:off x="6743700" y="-3"/>
            <a:ext cx="5448300" cy="212090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B51310D-0D57-6E45-724E-4D1CA1E0AF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" y="3818663"/>
            <a:ext cx="5171430" cy="303933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EF2FFD3-995F-8BE3-5D02-E50F789F08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3859">
            <a:off x="-225880" y="-771856"/>
            <a:ext cx="3744674" cy="374467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F8BC1405-B4FA-6B7F-CCAB-E8864AA8D9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864" y="1318978"/>
            <a:ext cx="2604963" cy="1070618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9BE507D-9312-D452-9360-08C5049E8032}"/>
              </a:ext>
            </a:extLst>
          </p:cNvPr>
          <p:cNvSpPr/>
          <p:nvPr/>
        </p:nvSpPr>
        <p:spPr>
          <a:xfrm flipH="1">
            <a:off x="5464104" y="2231546"/>
            <a:ext cx="5265512" cy="4023270"/>
          </a:xfrm>
          <a:prstGeom prst="rect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208DF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ea1JpnChsDbPeriod"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字魂79号-萌趣奶油体" panose="00000500000000000000" pitchFamily="2" charset="-122"/>
              <a:ea typeface="字魂79号-萌趣奶油体" panose="00000500000000000000" pitchFamily="2" charset="-122"/>
              <a:cs typeface="字体管家棉花糖" panose="00020600040101010101" charset="-122"/>
              <a:sym typeface="+mn-ea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8092C641-2E0B-EFE1-AD4D-A0B9DB2DB5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689" t="23916" r="9611" b="27215"/>
          <a:stretch/>
        </p:blipFill>
        <p:spPr>
          <a:xfrm flipH="1" flipV="1">
            <a:off x="8786288" y="3860797"/>
            <a:ext cx="3397250" cy="299720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24E7401-D3DA-35DD-9D61-4E79770DE2A9}"/>
              </a:ext>
            </a:extLst>
          </p:cNvPr>
          <p:cNvSpPr txBox="1"/>
          <p:nvPr/>
        </p:nvSpPr>
        <p:spPr>
          <a:xfrm>
            <a:off x="3382740" y="851387"/>
            <a:ext cx="6277819" cy="590309"/>
          </a:xfrm>
          <a:prstGeom prst="rect">
            <a:avLst/>
          </a:prstGeom>
          <a:noFill/>
          <a:ln>
            <a:noFill/>
          </a:ln>
          <a:effectLst>
            <a:outerShdw blurRad="50800" dist="50800" dir="12000000" sx="1000" sy="1000" algn="ctr" rotWithShape="0">
              <a:sysClr val="window" lastClr="FFFFFF">
                <a:alpha val="43000"/>
              </a:sysClr>
            </a:outerShdw>
          </a:effectLst>
        </p:spPr>
        <p:txBody>
          <a:bodyPr wrap="square" rtlCol="0">
            <a:prstTxWarp prst="textPlain">
              <a:avLst/>
            </a:prstTxWarp>
            <a:spAutoFit/>
            <a:scene3d>
              <a:camera prst="obliqueBottomRight"/>
              <a:lightRig rig="threePt" dir="t"/>
            </a:scene3d>
            <a:sp3d/>
          </a:bodyPr>
          <a:lstStyle/>
          <a:p>
            <a:pPr marL="0" marR="0" indent="0" algn="l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Em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yêu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mùa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hè</a:t>
            </a:r>
            <a:endParaRPr kumimoji="0" lang="vi-VN" sz="6000" b="1" i="0" u="none" strike="noStrike" kern="1200" cap="none" spc="0" normalizeH="0" noProof="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uLnTx/>
              <a:uFillTx/>
              <a:latin typeface="UVN Binh Duong" pitchFamily="2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D068E3-BFAC-6F5F-F232-C90A3675DF82}"/>
              </a:ext>
            </a:extLst>
          </p:cNvPr>
          <p:cNvSpPr txBox="1"/>
          <p:nvPr/>
        </p:nvSpPr>
        <p:spPr>
          <a:xfrm>
            <a:off x="1539434" y="1440854"/>
            <a:ext cx="113449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mùa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</a:t>
            </a: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hoa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sim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tím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Mọc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trên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quê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Rung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rinh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bướm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lượn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  </a:t>
            </a:r>
          </a:p>
          <a:p>
            <a:pPr defTabSz="609585">
              <a:buClrTx/>
            </a:pPr>
            <a:endParaRPr lang="vi-VN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C60CD2-BBA3-65C4-E804-469E33990B68}"/>
              </a:ext>
            </a:extLst>
          </p:cNvPr>
          <p:cNvSpPr txBox="1"/>
          <p:nvPr/>
        </p:nvSpPr>
        <p:spPr>
          <a:xfrm>
            <a:off x="1421177" y="3618263"/>
            <a:ext cx="113449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Thong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thả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dắt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trâu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Trong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chiều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nắng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xế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</a:t>
            </a: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hái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sim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ăn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Trời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sao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thế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!</a:t>
            </a:r>
          </a:p>
          <a:p>
            <a:pPr defTabSz="609585">
              <a:buClrTx/>
            </a:pPr>
            <a:endParaRPr lang="en-US" sz="24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609585">
              <a:buClrTx/>
            </a:pPr>
            <a:endParaRPr lang="vi-VN" sz="24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16A213-DD55-F525-D752-0DC5EA4DC975}"/>
              </a:ext>
            </a:extLst>
          </p:cNvPr>
          <p:cNvSpPr txBox="1"/>
          <p:nvPr/>
        </p:nvSpPr>
        <p:spPr>
          <a:xfrm>
            <a:off x="6299599" y="1471068"/>
            <a:ext cx="42603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Gió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mát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lưng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đồi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Ve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ngân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rả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Trên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cao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lưng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trời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Diều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ai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vừa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thả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  <a:p>
            <a:pPr defTabSz="609585">
              <a:buClrTx/>
            </a:pP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endParaRPr lang="vi-VN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8A6F95-5D90-50F8-F0AA-EDE8C86F6BBD}"/>
              </a:ext>
            </a:extLst>
          </p:cNvPr>
          <p:cNvSpPr txBox="1"/>
          <p:nvPr/>
        </p:nvSpPr>
        <p:spPr>
          <a:xfrm>
            <a:off x="6337216" y="3656032"/>
            <a:ext cx="42603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mùa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trái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sim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quê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cơn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gió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mát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  <a:p>
            <a:pPr defTabSz="609585">
              <a:buClrTx/>
            </a:pP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endParaRPr lang="vi-VN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CD7EB9E-03E9-85AD-4192-6C148A7D0570}"/>
              </a:ext>
            </a:extLst>
          </p:cNvPr>
          <p:cNvSpPr txBox="1"/>
          <p:nvPr/>
        </p:nvSpPr>
        <p:spPr>
          <a:xfrm>
            <a:off x="7992665" y="5373670"/>
            <a:ext cx="4260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endParaRPr lang="en-US" sz="2800" b="1" kern="12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defTabSz="609585">
              <a:buClrTx/>
            </a:pPr>
            <a:r>
              <a:rPr lang="en-US" sz="2800" kern="1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(Nguyễn Thanh </a:t>
            </a:r>
            <a:r>
              <a:rPr lang="en-US" sz="2800" kern="1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Toàn</a:t>
            </a:r>
            <a:r>
              <a:rPr lang="en-US" sz="2800" kern="1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  <a:endParaRPr lang="vi-VN" sz="2800" kern="12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B2AE70E-4786-61AA-BA36-80D43EB023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4957" y="1471068"/>
            <a:ext cx="391697" cy="6123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3527943-6B6D-17AF-DE30-DB2B0A825F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4385" y="3557538"/>
            <a:ext cx="422561" cy="62116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0AE3E74-DA76-FF7A-A959-01B4F0828F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93" b="97454" l="984" r="96393">
                        <a14:foregroundMark x1="18689" y1="22685" x2="27541" y2="6713"/>
                        <a14:foregroundMark x1="27541" y1="6713" x2="51475" y2="7176"/>
                        <a14:foregroundMark x1="51475" y1="7176" x2="72787" y2="18750"/>
                        <a14:foregroundMark x1="72787" y1="18750" x2="57377" y2="29861"/>
                        <a14:foregroundMark x1="57377" y1="29861" x2="41639" y2="30324"/>
                        <a14:foregroundMark x1="66230" y1="43519" x2="75082" y2="70602"/>
                        <a14:foregroundMark x1="75082" y1="70602" x2="59344" y2="82870"/>
                        <a14:foregroundMark x1="59344" y1="82870" x2="15410" y2="74074"/>
                        <a14:foregroundMark x1="15410" y1="74074" x2="23279" y2="88426"/>
                        <a14:foregroundMark x1="23279" y1="88426" x2="44590" y2="92130"/>
                        <a14:foregroundMark x1="44590" y1="92130" x2="68525" y2="86343"/>
                        <a14:foregroundMark x1="68525" y1="86343" x2="88197" y2="70602"/>
                        <a14:foregroundMark x1="88197" y1="70602" x2="84262" y2="55324"/>
                        <a14:foregroundMark x1="84262" y1="55324" x2="78033" y2="50231"/>
                        <a14:foregroundMark x1="7541" y1="19676" x2="21311" y2="4398"/>
                        <a14:foregroundMark x1="21311" y1="4398" x2="61311" y2="2315"/>
                        <a14:foregroundMark x1="61311" y1="2315" x2="82951" y2="7639"/>
                        <a14:foregroundMark x1="82951" y1="7639" x2="97049" y2="20370"/>
                        <a14:foregroundMark x1="97049" y1="20370" x2="77377" y2="9028"/>
                        <a14:foregroundMark x1="77377" y1="9028" x2="76721" y2="5324"/>
                        <a14:foregroundMark x1="93443" y1="8333" x2="97049" y2="21991"/>
                        <a14:foregroundMark x1="2623" y1="10880" x2="984" y2="21065"/>
                        <a14:foregroundMark x1="25902" y1="98148" x2="64918" y2="97454"/>
                        <a14:foregroundMark x1="64918" y1="97454" x2="33770" y2="94907"/>
                        <a14:foregroundMark x1="40984" y1="28704" x2="40000" y2="23380"/>
                        <a14:foregroundMark x1="65574" y1="25463" x2="76066" y2="26389"/>
                        <a14:foregroundMark x1="29508" y1="26389" x2="32459" y2="25231"/>
                        <a14:foregroundMark x1="32787" y1="25231" x2="28852" y2="36343"/>
                        <a14:foregroundMark x1="28852" y1="36343" x2="37377" y2="33565"/>
                        <a14:foregroundMark x1="63279" y1="25694" x2="77049" y2="34722"/>
                        <a14:foregroundMark x1="73115" y1="26389" x2="75082" y2="40741"/>
                        <a14:foregroundMark x1="75082" y1="40741" x2="76393" y2="27546"/>
                        <a14:foregroundMark x1="76393" y1="27546" x2="77049" y2="27083"/>
                        <a14:foregroundMark x1="31148" y1="25000" x2="20656" y2="34722"/>
                        <a14:foregroundMark x1="20656" y1="34722" x2="40984" y2="34954"/>
                        <a14:foregroundMark x1="40984" y1="34954" x2="46557" y2="23843"/>
                        <a14:foregroundMark x1="46557" y1="23843" x2="33770" y2="21065"/>
                        <a14:foregroundMark x1="28197" y1="25231" x2="20000" y2="37037"/>
                        <a14:foregroundMark x1="20000" y1="37037" x2="36721" y2="37269"/>
                        <a14:foregroundMark x1="36721" y1="37269" x2="39016" y2="36111"/>
                        <a14:foregroundMark x1="62295" y1="34722" x2="72459" y2="39120"/>
                        <a14:foregroundMark x1="56721" y1="31713" x2="65902" y2="39583"/>
                        <a14:foregroundMark x1="42623" y1="50000" x2="55738" y2="52083"/>
                        <a14:foregroundMark x1="48852" y1="51157" x2="56721" y2="52083"/>
                        <a14:foregroundMark x1="42623" y1="51852" x2="61639" y2="62037"/>
                        <a14:foregroundMark x1="61639" y1="62037" x2="56721" y2="620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78244" y="1483832"/>
            <a:ext cx="438553" cy="6211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B900F8E-D5A8-921A-0987-C2FF8429714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930" b="89671" l="9508" r="97049">
                        <a14:foregroundMark x1="35082" y1="7512" x2="39344" y2="4930"/>
                        <a14:foregroundMark x1="11803" y1="43427" x2="18689" y2="46714"/>
                        <a14:foregroundMark x1="42623" y1="46479" x2="54426" y2="46714"/>
                        <a14:foregroundMark x1="63607" y1="43427" x2="77705" y2="50469"/>
                        <a14:foregroundMark x1="77705" y1="50469" x2="69180" y2="42254"/>
                        <a14:foregroundMark x1="64590" y1="42254" x2="75082" y2="54225"/>
                        <a14:foregroundMark x1="93443" y1="56808" x2="91148" y2="70657"/>
                        <a14:foregroundMark x1="91148" y1="70657" x2="97049" y2="591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33948" y="3631641"/>
            <a:ext cx="524101" cy="73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23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4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C5FDE4E-FDE3-E297-4653-B31DE63236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68" b="1219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F48D784-3933-2DC4-A0F2-028D04CD28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79"/>
          <a:stretch/>
        </p:blipFill>
        <p:spPr>
          <a:xfrm flipV="1">
            <a:off x="174624" y="120035"/>
            <a:ext cx="11842750" cy="66179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4F049AE-79B2-35D2-B71F-876302A1B0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799"/>
            <a:ext cx="12192000" cy="29971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066122D-CB55-FC29-DB9C-FF706A23E2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206" t="23916" r="9611" b="47207"/>
          <a:stretch/>
        </p:blipFill>
        <p:spPr>
          <a:xfrm flipH="1">
            <a:off x="6743700" y="-3"/>
            <a:ext cx="5448300" cy="212090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B51310D-0D57-6E45-724E-4D1CA1E0AF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" y="3818663"/>
            <a:ext cx="5171430" cy="303933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EF2FFD3-995F-8BE3-5D02-E50F789F08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3859">
            <a:off x="-225880" y="-771856"/>
            <a:ext cx="3744674" cy="374467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F8BC1405-B4FA-6B7F-CCAB-E8864AA8D9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864" y="1318978"/>
            <a:ext cx="2604963" cy="1070618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9BE507D-9312-D452-9360-08C5049E8032}"/>
              </a:ext>
            </a:extLst>
          </p:cNvPr>
          <p:cNvSpPr/>
          <p:nvPr/>
        </p:nvSpPr>
        <p:spPr>
          <a:xfrm flipH="1">
            <a:off x="5464104" y="2231546"/>
            <a:ext cx="5265512" cy="4023270"/>
          </a:xfrm>
          <a:prstGeom prst="rect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208DF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ea1JpnChsDbPeriod"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字魂79号-萌趣奶油体" panose="00000500000000000000" pitchFamily="2" charset="-122"/>
              <a:ea typeface="字魂79号-萌趣奶油体" panose="00000500000000000000" pitchFamily="2" charset="-122"/>
              <a:cs typeface="字体管家棉花糖" panose="00020600040101010101" charset="-122"/>
              <a:sym typeface="+mn-ea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8092C641-2E0B-EFE1-AD4D-A0B9DB2DB5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689" t="23916" r="9611" b="27215"/>
          <a:stretch/>
        </p:blipFill>
        <p:spPr>
          <a:xfrm flipH="1" flipV="1">
            <a:off x="8786288" y="3860797"/>
            <a:ext cx="3397250" cy="299720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24E7401-D3DA-35DD-9D61-4E79770DE2A9}"/>
              </a:ext>
            </a:extLst>
          </p:cNvPr>
          <p:cNvSpPr txBox="1"/>
          <p:nvPr/>
        </p:nvSpPr>
        <p:spPr>
          <a:xfrm>
            <a:off x="3382740" y="851387"/>
            <a:ext cx="6277819" cy="590309"/>
          </a:xfrm>
          <a:prstGeom prst="rect">
            <a:avLst/>
          </a:prstGeom>
          <a:noFill/>
          <a:ln>
            <a:noFill/>
          </a:ln>
          <a:effectLst>
            <a:outerShdw blurRad="50800" dist="50800" dir="12000000" sx="1000" sy="1000" algn="ctr" rotWithShape="0">
              <a:sysClr val="window" lastClr="FFFFFF">
                <a:alpha val="43000"/>
              </a:sysClr>
            </a:outerShdw>
          </a:effectLst>
        </p:spPr>
        <p:txBody>
          <a:bodyPr wrap="square" rtlCol="0">
            <a:prstTxWarp prst="textPlain">
              <a:avLst/>
            </a:prstTxWarp>
            <a:spAutoFit/>
            <a:scene3d>
              <a:camera prst="obliqueBottomRight"/>
              <a:lightRig rig="threePt" dir="t"/>
            </a:scene3d>
            <a:sp3d/>
          </a:bodyPr>
          <a:lstStyle/>
          <a:p>
            <a:pPr marL="0" marR="0" indent="0" algn="l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Em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yêu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mùa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hè</a:t>
            </a:r>
            <a:endParaRPr kumimoji="0" lang="vi-VN" sz="6000" b="1" i="0" u="none" strike="noStrike" kern="1200" cap="none" spc="0" normalizeH="0" noProof="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uLnTx/>
              <a:uFillTx/>
              <a:latin typeface="UVN Binh Duong" pitchFamily="2" charset="0"/>
              <a:ea typeface="+mn-ea"/>
              <a:cs typeface="+mn-cs"/>
            </a:endParaRPr>
          </a:p>
        </p:txBody>
      </p:sp>
      <p:pic>
        <p:nvPicPr>
          <p:cNvPr id="33" name="图片 4">
            <a:extLst>
              <a:ext uri="{FF2B5EF4-FFF2-40B4-BE49-F238E27FC236}">
                <a16:creationId xmlns:a16="http://schemas.microsoft.com/office/drawing/2014/main" id="{CAF365B3-5BD9-3935-8AEE-73154D6369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813" y="1561731"/>
            <a:ext cx="9103557" cy="405551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88C76A3-F7DC-97F5-408B-6441CE0D2EC7}"/>
              </a:ext>
            </a:extLst>
          </p:cNvPr>
          <p:cNvSpPr txBox="1"/>
          <p:nvPr/>
        </p:nvSpPr>
        <p:spPr>
          <a:xfrm>
            <a:off x="3102786" y="2231544"/>
            <a:ext cx="56835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cảnh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thiên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mùa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hè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qua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Qua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khung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cảnh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thiên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hè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đặc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trưng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tình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mến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dành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mùa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hè</a:t>
            </a:r>
            <a:r>
              <a:rPr lang="en-US" sz="2800" kern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6212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1 (12)"/>
          <p:cNvPicPr>
            <a:picLocks noChangeAspect="1"/>
          </p:cNvPicPr>
          <p:nvPr/>
        </p:nvPicPr>
        <p:blipFill>
          <a:blip r:embed="rId3"/>
          <a:srcRect b="35287"/>
          <a:stretch>
            <a:fillRect/>
          </a:stretch>
        </p:blipFill>
        <p:spPr>
          <a:xfrm>
            <a:off x="0" y="0"/>
            <a:ext cx="12207240" cy="3253740"/>
          </a:xfrm>
          <a:prstGeom prst="rect">
            <a:avLst/>
          </a:prstGeom>
        </p:spPr>
      </p:pic>
      <p:pic>
        <p:nvPicPr>
          <p:cNvPr id="8" name="图片 7" descr="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5845"/>
            <a:ext cx="12206605" cy="5812155"/>
          </a:xfrm>
          <a:prstGeom prst="rect">
            <a:avLst/>
          </a:prstGeom>
        </p:spPr>
      </p:pic>
      <p:pic>
        <p:nvPicPr>
          <p:cNvPr id="2" name="图片 1" descr="588ku_d86e2212d3e726cc7abb62f88b3a8de2_12503752"/>
          <p:cNvPicPr>
            <a:picLocks noChangeAspect="1"/>
          </p:cNvPicPr>
          <p:nvPr/>
        </p:nvPicPr>
        <p:blipFill>
          <a:blip r:embed="rId5"/>
          <a:srcRect l="11471" t="26223" r="12879" b="20562"/>
          <a:stretch>
            <a:fillRect/>
          </a:stretch>
        </p:blipFill>
        <p:spPr>
          <a:xfrm>
            <a:off x="-223999" y="-24806"/>
            <a:ext cx="7280476" cy="1794076"/>
          </a:xfrm>
          <a:prstGeom prst="rect">
            <a:avLst/>
          </a:prstGeom>
        </p:spPr>
      </p:pic>
      <p:pic>
        <p:nvPicPr>
          <p:cNvPr id="10" name="图片 9" descr="23"/>
          <p:cNvPicPr>
            <a:picLocks noChangeAspect="1"/>
          </p:cNvPicPr>
          <p:nvPr/>
        </p:nvPicPr>
        <p:blipFill>
          <a:blip r:embed="rId6"/>
          <a:srcRect l="983" t="69143"/>
          <a:stretch>
            <a:fillRect/>
          </a:stretch>
        </p:blipFill>
        <p:spPr>
          <a:xfrm flipV="1">
            <a:off x="0" y="0"/>
            <a:ext cx="12205970" cy="1131570"/>
          </a:xfrm>
          <a:prstGeom prst="rect">
            <a:avLst/>
          </a:prstGeom>
        </p:spPr>
      </p:pic>
      <p:pic>
        <p:nvPicPr>
          <p:cNvPr id="9" name="图片 8" descr="56"/>
          <p:cNvPicPr>
            <a:picLocks noChangeAspect="1"/>
          </p:cNvPicPr>
          <p:nvPr/>
        </p:nvPicPr>
        <p:blipFill>
          <a:blip r:embed="rId7"/>
          <a:srcRect t="50239"/>
          <a:stretch>
            <a:fillRect/>
          </a:stretch>
        </p:blipFill>
        <p:spPr>
          <a:xfrm>
            <a:off x="0" y="4474845"/>
            <a:ext cx="12207240" cy="2383155"/>
          </a:xfrm>
          <a:prstGeom prst="rect">
            <a:avLst/>
          </a:prstGeom>
        </p:spPr>
      </p:pic>
      <p:pic>
        <p:nvPicPr>
          <p:cNvPr id="4" name="图片 3" descr="15"/>
          <p:cNvPicPr>
            <a:picLocks noChangeAspect="1"/>
          </p:cNvPicPr>
          <p:nvPr/>
        </p:nvPicPr>
        <p:blipFill>
          <a:blip r:embed="rId8"/>
          <a:srcRect l="27809" t="13662" r="46755" b="20190"/>
          <a:stretch>
            <a:fillRect/>
          </a:stretch>
        </p:blipFill>
        <p:spPr>
          <a:xfrm flipH="1">
            <a:off x="8928735" y="3763645"/>
            <a:ext cx="3263265" cy="3094355"/>
          </a:xfrm>
          <a:prstGeom prst="rect">
            <a:avLst/>
          </a:prstGeom>
        </p:spPr>
      </p:pic>
      <p:pic>
        <p:nvPicPr>
          <p:cNvPr id="14" name="图片 13" descr="5"/>
          <p:cNvPicPr>
            <a:picLocks noChangeAspect="1"/>
          </p:cNvPicPr>
          <p:nvPr/>
        </p:nvPicPr>
        <p:blipFill>
          <a:blip r:embed="rId9"/>
          <a:srcRect t="57292"/>
          <a:stretch>
            <a:fillRect/>
          </a:stretch>
        </p:blipFill>
        <p:spPr>
          <a:xfrm flipH="1">
            <a:off x="15557" y="4679982"/>
            <a:ext cx="12191365" cy="21717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-635" y="0"/>
            <a:ext cx="12192000" cy="1742123"/>
            <a:chOff x="-635" y="0"/>
            <a:chExt cx="12192000" cy="1742123"/>
          </a:xfrm>
        </p:grpSpPr>
        <p:pic>
          <p:nvPicPr>
            <p:cNvPr id="6" name="图片 5" descr="33"/>
            <p:cNvPicPr>
              <a:picLocks noChangeAspect="1"/>
            </p:cNvPicPr>
            <p:nvPr/>
          </p:nvPicPr>
          <p:blipFill>
            <a:blip r:embed="rId10"/>
            <a:srcRect b="66182"/>
            <a:stretch>
              <a:fillRect/>
            </a:stretch>
          </p:blipFill>
          <p:spPr>
            <a:xfrm>
              <a:off x="-635" y="0"/>
              <a:ext cx="12192000" cy="138176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224133" y="172463"/>
              <a:ext cx="476534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 smtClean="0">
                  <a:ln w="19050">
                    <a:solidFill>
                      <a:schemeClr val="tx1">
                        <a:lumMod val="85000"/>
                        <a:lumOff val="15000"/>
                      </a:schemeClr>
                    </a:solidFill>
                    <a:prstDash val="sysDash"/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SVNEvery Movie Every " panose="02000500000000000000" pitchFamily="2" charset="0"/>
                </a:rPr>
                <a:t>TỪ KHÓ</a:t>
              </a:r>
              <a:endParaRPr lang="en-US" sz="9600" dirty="0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  <a:prstDash val="sysDash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#9Slide03 SVNEvery Movie Every " panose="02000500000000000000" pitchFamily="2" charset="0"/>
              </a:endParaRPr>
            </a:p>
          </p:txBody>
        </p:sp>
      </p:grpSp>
      <p:pic>
        <p:nvPicPr>
          <p:cNvPr id="18" name="图片 26">
            <a:extLst>
              <a:ext uri="{FF2B5EF4-FFF2-40B4-BE49-F238E27FC236}">
                <a16:creationId xmlns:a16="http://schemas.microsoft.com/office/drawing/2014/main" id="{2E026B92-D451-0FCD-9DBA-43FAFA387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51" y="3541325"/>
            <a:ext cx="3444985" cy="36323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CE0A909-155A-B6A3-3E89-14D586ADA18C}"/>
              </a:ext>
            </a:extLst>
          </p:cNvPr>
          <p:cNvSpPr/>
          <p:nvPr/>
        </p:nvSpPr>
        <p:spPr>
          <a:xfrm>
            <a:off x="3416239" y="1871838"/>
            <a:ext cx="3335765" cy="11162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oa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sim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2D3A1C-400A-05E8-E90C-93D7B3587450}"/>
              </a:ext>
            </a:extLst>
          </p:cNvPr>
          <p:cNvSpPr/>
          <p:nvPr/>
        </p:nvSpPr>
        <p:spPr>
          <a:xfrm>
            <a:off x="7168764" y="1911755"/>
            <a:ext cx="4406145" cy="11984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rung </a:t>
            </a:r>
            <a:r>
              <a:rPr lang="en-US" sz="6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rinh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AC39A5-66A5-35AA-F175-F41A6470227C}"/>
              </a:ext>
            </a:extLst>
          </p:cNvPr>
          <p:cNvSpPr/>
          <p:nvPr/>
        </p:nvSpPr>
        <p:spPr>
          <a:xfrm>
            <a:off x="3416239" y="3578256"/>
            <a:ext cx="3252178" cy="11246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ra</a:t>
            </a:r>
            <a:r>
              <a:rPr lang="en-US" sz="6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6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rả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1D5574-55D9-7118-6ABA-7157A03466AF}"/>
              </a:ext>
            </a:extLst>
          </p:cNvPr>
          <p:cNvSpPr/>
          <p:nvPr/>
        </p:nvSpPr>
        <p:spPr>
          <a:xfrm>
            <a:off x="7168763" y="3541325"/>
            <a:ext cx="4406145" cy="11984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lưng</a:t>
            </a:r>
            <a:r>
              <a:rPr lang="en-US" sz="6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6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trời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365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C5FDE4E-FDE3-E297-4653-B31DE63236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68" b="1219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F48D784-3933-2DC4-A0F2-028D04CD28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79"/>
          <a:stretch/>
        </p:blipFill>
        <p:spPr>
          <a:xfrm flipV="1">
            <a:off x="174624" y="120035"/>
            <a:ext cx="11842750" cy="66179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4F049AE-79B2-35D2-B71F-876302A1B0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799"/>
            <a:ext cx="12192000" cy="29971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066122D-CB55-FC29-DB9C-FF706A23E2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206" t="23916" r="9611" b="47207"/>
          <a:stretch/>
        </p:blipFill>
        <p:spPr>
          <a:xfrm flipH="1">
            <a:off x="6743700" y="-3"/>
            <a:ext cx="5448300" cy="212090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B51310D-0D57-6E45-724E-4D1CA1E0AF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" y="3818663"/>
            <a:ext cx="5171430" cy="303933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EF2FFD3-995F-8BE3-5D02-E50F789F08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3859">
            <a:off x="-218063" y="-835312"/>
            <a:ext cx="3744674" cy="374467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F8BC1405-B4FA-6B7F-CCAB-E8864AA8D9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864" y="1318978"/>
            <a:ext cx="2604963" cy="1070618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9BE507D-9312-D452-9360-08C5049E8032}"/>
              </a:ext>
            </a:extLst>
          </p:cNvPr>
          <p:cNvSpPr/>
          <p:nvPr/>
        </p:nvSpPr>
        <p:spPr>
          <a:xfrm flipH="1">
            <a:off x="5464104" y="2231546"/>
            <a:ext cx="5265512" cy="4023270"/>
          </a:xfrm>
          <a:prstGeom prst="rect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208DF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ea1JpnChsDbPeriod"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字魂79号-萌趣奶油体" panose="00000500000000000000" pitchFamily="2" charset="-122"/>
              <a:ea typeface="字魂79号-萌趣奶油体" panose="00000500000000000000" pitchFamily="2" charset="-122"/>
              <a:cs typeface="字体管家棉花糖" panose="00020600040101010101" charset="-122"/>
              <a:sym typeface="+mn-ea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8092C641-2E0B-EFE1-AD4D-A0B9DB2DB5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689" t="23916" r="9611" b="27215"/>
          <a:stretch/>
        </p:blipFill>
        <p:spPr>
          <a:xfrm flipH="1" flipV="1">
            <a:off x="8786288" y="3860797"/>
            <a:ext cx="3397250" cy="299720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24E7401-D3DA-35DD-9D61-4E79770DE2A9}"/>
              </a:ext>
            </a:extLst>
          </p:cNvPr>
          <p:cNvSpPr txBox="1"/>
          <p:nvPr/>
        </p:nvSpPr>
        <p:spPr>
          <a:xfrm>
            <a:off x="3382740" y="851387"/>
            <a:ext cx="6277819" cy="590309"/>
          </a:xfrm>
          <a:prstGeom prst="rect">
            <a:avLst/>
          </a:prstGeom>
          <a:noFill/>
          <a:ln>
            <a:noFill/>
          </a:ln>
          <a:effectLst>
            <a:outerShdw blurRad="50800" dist="50800" dir="12000000" sx="1000" sy="1000" algn="ctr" rotWithShape="0">
              <a:sysClr val="window" lastClr="FFFFFF">
                <a:alpha val="43000"/>
              </a:sysClr>
            </a:outerShdw>
          </a:effectLst>
        </p:spPr>
        <p:txBody>
          <a:bodyPr wrap="square" rtlCol="0">
            <a:prstTxWarp prst="textPlain">
              <a:avLst/>
            </a:prstTxWarp>
            <a:spAutoFit/>
            <a:scene3d>
              <a:camera prst="obliqueBottomRight"/>
              <a:lightRig rig="threePt" dir="t"/>
            </a:scene3d>
            <a:sp3d/>
          </a:bodyPr>
          <a:lstStyle/>
          <a:p>
            <a:pPr marL="0" marR="0" indent="0" algn="l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Em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yêu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mùa</a:t>
            </a:r>
            <a:r>
              <a:rPr kumimoji="0" lang="en-US" sz="6000" b="1" i="0" u="none" strike="noStrike" kern="1200" cap="none" spc="0" normalizeH="0" noProof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uLnTx/>
                <a:uFillTx/>
                <a:latin typeface="#9Slide05 FS Blonde Script" panose="03000503000000000000" pitchFamily="65" charset="0"/>
                <a:ea typeface="+mn-ea"/>
                <a:cs typeface="+mn-cs"/>
              </a:rPr>
              <a:t>hè</a:t>
            </a:r>
            <a:endParaRPr kumimoji="0" lang="vi-VN" sz="6000" b="1" i="0" u="none" strike="noStrike" kern="1200" cap="none" spc="0" normalizeH="0" noProof="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uLnTx/>
              <a:uFillTx/>
              <a:latin typeface="UVN Binh Duong" pitchFamily="2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D068E3-BFAC-6F5F-F232-C90A3675DF82}"/>
              </a:ext>
            </a:extLst>
          </p:cNvPr>
          <p:cNvSpPr txBox="1"/>
          <p:nvPr/>
        </p:nvSpPr>
        <p:spPr>
          <a:xfrm>
            <a:off x="1539434" y="1440854"/>
            <a:ext cx="113449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mùa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</a:t>
            </a: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hoa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sim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tím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Mọc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trên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quê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Rung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rinh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bướm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lượn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  </a:t>
            </a:r>
          </a:p>
          <a:p>
            <a:pPr defTabSz="609585">
              <a:buClrTx/>
            </a:pPr>
            <a:endParaRPr lang="vi-VN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C60CD2-BBA3-65C4-E804-469E33990B68}"/>
              </a:ext>
            </a:extLst>
          </p:cNvPr>
          <p:cNvSpPr txBox="1"/>
          <p:nvPr/>
        </p:nvSpPr>
        <p:spPr>
          <a:xfrm>
            <a:off x="1421177" y="3618263"/>
            <a:ext cx="113449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Thong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thả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dắt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trâu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Trong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chiều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nắng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xế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</a:t>
            </a: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hái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sim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ăn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Trời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sao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thế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!</a:t>
            </a:r>
          </a:p>
          <a:p>
            <a:pPr defTabSz="609585">
              <a:buClrTx/>
            </a:pPr>
            <a:endParaRPr lang="en-US" sz="24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609585">
              <a:buClrTx/>
            </a:pPr>
            <a:endParaRPr lang="vi-VN" sz="24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716A213-DD55-F525-D752-0DC5EA4DC975}"/>
              </a:ext>
            </a:extLst>
          </p:cNvPr>
          <p:cNvSpPr txBox="1"/>
          <p:nvPr/>
        </p:nvSpPr>
        <p:spPr>
          <a:xfrm>
            <a:off x="6299599" y="1471068"/>
            <a:ext cx="42603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Gió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mát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lưng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đồi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Ve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ngân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rả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Trên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cao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lưng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trời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Diều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ai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vừa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thả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  <a:p>
            <a:pPr defTabSz="609585">
              <a:buClrTx/>
            </a:pP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endParaRPr lang="vi-VN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8A6F95-5D90-50F8-F0AA-EDE8C86F6BBD}"/>
              </a:ext>
            </a:extLst>
          </p:cNvPr>
          <p:cNvSpPr txBox="1"/>
          <p:nvPr/>
        </p:nvSpPr>
        <p:spPr>
          <a:xfrm>
            <a:off x="6337216" y="3656032"/>
            <a:ext cx="42603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mùa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trái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sim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đồi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quê</a:t>
            </a: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cơn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gió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kern="1200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mát</a:t>
            </a:r>
            <a:r>
              <a:rPr lang="en-US" sz="32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  <a:p>
            <a:pPr defTabSz="609585">
              <a:buClrTx/>
            </a:pPr>
            <a:endParaRPr lang="en-US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defTabSz="609585">
              <a:buClrTx/>
            </a:pPr>
            <a:endParaRPr lang="vi-VN" sz="3200" kern="12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CD7EB9E-03E9-85AD-4192-6C148A7D0570}"/>
              </a:ext>
            </a:extLst>
          </p:cNvPr>
          <p:cNvSpPr txBox="1"/>
          <p:nvPr/>
        </p:nvSpPr>
        <p:spPr>
          <a:xfrm>
            <a:off x="7992665" y="5373670"/>
            <a:ext cx="4260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buClrTx/>
            </a:pPr>
            <a:endParaRPr lang="en-US" sz="2800" b="1" kern="12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defTabSz="609585">
              <a:buClrTx/>
            </a:pPr>
            <a:r>
              <a:rPr lang="en-US" sz="2800" kern="1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(Nguyễn Thanh </a:t>
            </a:r>
            <a:r>
              <a:rPr lang="en-US" sz="2800" kern="12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Toàn</a:t>
            </a:r>
            <a:r>
              <a:rPr lang="en-US" sz="2800" kern="12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  <a:endParaRPr lang="vi-VN" sz="2800" kern="12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37891" y="3108132"/>
            <a:ext cx="1607807" cy="830997"/>
            <a:chOff x="-137891" y="3108132"/>
            <a:chExt cx="1607807" cy="83099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414890F-65B9-2883-5E4B-2BC80E544250}"/>
                </a:ext>
              </a:extLst>
            </p:cNvPr>
            <p:cNvSpPr txBox="1"/>
            <p:nvPr/>
          </p:nvSpPr>
          <p:spPr>
            <a:xfrm>
              <a:off x="-137891" y="3108132"/>
              <a:ext cx="14717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US" sz="2400" b="1" kern="120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Cách</a:t>
              </a:r>
              <a:r>
                <a:rPr lang="en-US" sz="2400" b="1" kern="12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1 </a:t>
              </a:r>
              <a:endParaRPr lang="en-US" sz="2400" b="1" kern="12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US" sz="2400" b="1" kern="1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dòng</a:t>
              </a:r>
              <a:r>
                <a:rPr lang="en-US" sz="2400" b="1" kern="1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kern="120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vở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/>
                </a:rPr>
                <a:t>  </a:t>
              </a:r>
            </a:p>
          </p:txBody>
        </p:sp>
        <p:sp>
          <p:nvSpPr>
            <p:cNvPr id="33" name="Left Brace 32">
              <a:extLst>
                <a:ext uri="{FF2B5EF4-FFF2-40B4-BE49-F238E27FC236}">
                  <a16:creationId xmlns:a16="http://schemas.microsoft.com/office/drawing/2014/main" id="{B4BD2B7B-E302-C7E5-C8BE-043C19BDB88C}"/>
                </a:ext>
              </a:extLst>
            </p:cNvPr>
            <p:cNvSpPr/>
            <p:nvPr/>
          </p:nvSpPr>
          <p:spPr>
            <a:xfrm>
              <a:off x="1276623" y="3151299"/>
              <a:ext cx="193293" cy="744665"/>
            </a:xfrm>
            <a:prstGeom prst="leftBrac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9509017" y="3202763"/>
            <a:ext cx="1568403" cy="830997"/>
            <a:chOff x="-234538" y="3108132"/>
            <a:chExt cx="1568403" cy="83099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14890F-65B9-2883-5E4B-2BC80E544250}"/>
                </a:ext>
              </a:extLst>
            </p:cNvPr>
            <p:cNvSpPr txBox="1"/>
            <p:nvPr/>
          </p:nvSpPr>
          <p:spPr>
            <a:xfrm>
              <a:off x="-137891" y="3108132"/>
              <a:ext cx="14717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US" sz="2400" b="1" kern="120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Cách</a:t>
              </a:r>
              <a:r>
                <a:rPr lang="en-US" sz="2400" b="1" kern="12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1 </a:t>
              </a:r>
              <a:endParaRPr lang="en-US" sz="2400" b="1" kern="12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en-US" sz="2400" b="1" kern="1200" dirty="0" err="1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dòng</a:t>
              </a:r>
              <a:r>
                <a:rPr lang="en-US" sz="2400" b="1" kern="1200" dirty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kern="120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vở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Arial"/>
                </a:rPr>
                <a:t>  </a:t>
              </a:r>
            </a:p>
          </p:txBody>
        </p:sp>
        <p:sp>
          <p:nvSpPr>
            <p:cNvPr id="36" name="Left Brace 35">
              <a:extLst>
                <a:ext uri="{FF2B5EF4-FFF2-40B4-BE49-F238E27FC236}">
                  <a16:creationId xmlns:a16="http://schemas.microsoft.com/office/drawing/2014/main" id="{B4BD2B7B-E302-C7E5-C8BE-043C19BDB88C}"/>
                </a:ext>
              </a:extLst>
            </p:cNvPr>
            <p:cNvSpPr/>
            <p:nvPr/>
          </p:nvSpPr>
          <p:spPr>
            <a:xfrm flipH="1">
              <a:off x="-234538" y="3129051"/>
              <a:ext cx="193293" cy="744665"/>
            </a:xfrm>
            <a:prstGeom prst="leftBrac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301332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4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080ED03A-CC21-323E-DA89-79242D1BC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01839" y="491955"/>
            <a:ext cx="7759608" cy="45567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0E3A15-E7CA-3862-7004-8F29C7E3D4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31" b="95679" l="9998" r="89978">
                        <a14:foregroundMark x1="36616" y1="11141" x2="54011" y2="12891"/>
                        <a14:foregroundMark x1="54011" y1="12891" x2="55286" y2="13676"/>
                        <a14:foregroundMark x1="42989" y1="90805" x2="51737" y2="89627"/>
                        <a14:foregroundMark x1="52912" y1="87592" x2="45364" y2="89448"/>
                        <a14:foregroundMark x1="38490" y1="88431" x2="45589" y2="94180"/>
                        <a14:foregroundMark x1="45589" y1="94180" x2="48888" y2="94340"/>
                        <a14:foregroundMark x1="44889" y1="92483" x2="48413" y2="95358"/>
                        <a14:foregroundMark x1="46538" y1="93001" x2="48663" y2="95697"/>
                        <a14:foregroundMark x1="30242" y1="13337" x2="61185" y2="11980"/>
                        <a14:foregroundMark x1="61185" y1="11980" x2="62609" y2="17890"/>
                        <a14:foregroundMark x1="39915" y1="5731" x2="57161" y2="14854"/>
                        <a14:foregroundMark x1="57161" y1="14854" x2="57161" y2="148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234" y="5031314"/>
            <a:ext cx="1124937" cy="1574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09FC3E-C0C4-6A1A-0D80-439A54CDCA72}"/>
              </a:ext>
            </a:extLst>
          </p:cNvPr>
          <p:cNvSpPr/>
          <p:nvPr/>
        </p:nvSpPr>
        <p:spPr>
          <a:xfrm>
            <a:off x="1296583" y="5228140"/>
            <a:ext cx="6009463" cy="11984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85000"/>
                <a:lumOff val="15000"/>
              </a:schemeClr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Appleberry" panose="02040603050506020204" pitchFamily="18" charset="0"/>
                <a:ea typeface="Cambria" panose="02040503050406030204" pitchFamily="18" charset="0"/>
                <a:cs typeface="+mn-cs"/>
              </a:rPr>
              <a:t>Tư</a:t>
            </a:r>
            <a:r>
              <a:rPr lang="en-US" sz="60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Appleberry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6000" b="1" kern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Appleberry" panose="02040603050506020204" pitchFamily="18" charset="0"/>
                <a:ea typeface="Cambria" panose="02040503050406030204" pitchFamily="18" charset="0"/>
                <a:cs typeface="+mn-cs"/>
              </a:rPr>
              <a:t>thế</a:t>
            </a:r>
            <a:r>
              <a:rPr lang="en-US" sz="60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Appleberry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6000" b="1" kern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Appleberry" panose="02040603050506020204" pitchFamily="18" charset="0"/>
                <a:ea typeface="Cambria" panose="02040503050406030204" pitchFamily="18" charset="0"/>
                <a:cs typeface="+mn-cs"/>
              </a:rPr>
              <a:t>ngồi</a:t>
            </a:r>
            <a:r>
              <a:rPr lang="en-US" sz="60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Appleberry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6000" b="1" kern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Appleberry" panose="02040603050506020204" pitchFamily="18" charset="0"/>
                <a:ea typeface="Cambria" panose="02040503050406030204" pitchFamily="18" charset="0"/>
                <a:cs typeface="+mn-cs"/>
              </a:rPr>
              <a:t>viết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7 SVNAppleberry" panose="0204060305050602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D5D8E088-15BD-0615-12C1-D9686BD5D3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03" b="90938" l="3284" r="93725">
                        <a14:foregroundMark x1="31688" y1="8271" x2="43596" y2="3977"/>
                        <a14:foregroundMark x1="43596" y1="3977" x2="55945" y2="8136"/>
                        <a14:foregroundMark x1="55945" y1="8136" x2="40312" y2="7096"/>
                        <a14:foregroundMark x1="28532" y1="67842" x2="44294" y2="51141"/>
                        <a14:foregroundMark x1="44294" y1="51141" x2="44294" y2="51141"/>
                        <a14:foregroundMark x1="41284" y1="52497" x2="58000" y2="59232"/>
                        <a14:foregroundMark x1="58000" y1="59232" x2="58000" y2="59232"/>
                        <a14:foregroundMark x1="54697" y1="55706" x2="57450" y2="66328"/>
                        <a14:foregroundMark x1="57450" y1="66328" x2="57450" y2="66328"/>
                        <a14:foregroundMark x1="51009" y1="54350" x2="65670" y2="70373"/>
                        <a14:foregroundMark x1="65670" y1="70373" x2="65670" y2="70373"/>
                        <a14:foregroundMark x1="57725" y1="56362" x2="52514" y2="56542"/>
                        <a14:foregroundMark x1="39358" y1="3548" x2="43468" y2="4384"/>
                        <a14:foregroundMark x1="42367" y1="58056" x2="41138" y2="77808"/>
                        <a14:foregroundMark x1="41138" y1="77808" x2="43596" y2="62621"/>
                        <a14:foregroundMark x1="58550" y1="56203" x2="60459" y2="56362"/>
                        <a14:foregroundMark x1="51284" y1="59232" x2="55523" y2="66508"/>
                        <a14:foregroundMark x1="55523" y1="66508" x2="52789" y2="60249"/>
                        <a14:foregroundMark x1="51688" y1="67684" x2="58550" y2="73966"/>
                        <a14:foregroundMark x1="58550" y1="73966" x2="55284" y2="66463"/>
                        <a14:foregroundMark x1="55284" y1="66463" x2="52110" y2="65831"/>
                        <a14:foregroundMark x1="51413" y1="31729" x2="53468" y2="31729"/>
                        <a14:foregroundMark x1="37303" y1="38147" x2="37156" y2="35435"/>
                        <a14:foregroundMark x1="8385" y1="83706" x2="32624" y2="94847"/>
                        <a14:foregroundMark x1="32624" y1="94847" x2="79284" y2="90938"/>
                        <a14:foregroundMark x1="79284" y1="90938" x2="87450" y2="83412"/>
                        <a14:foregroundMark x1="87450" y1="83412" x2="81119" y2="79028"/>
                        <a14:foregroundMark x1="81119" y1="79028" x2="29046" y2="88768"/>
                        <a14:foregroundMark x1="29046" y1="88768" x2="15872" y2="86373"/>
                        <a14:foregroundMark x1="15872" y1="86373" x2="21798" y2="85266"/>
                        <a14:foregroundMark x1="21798" y1="85266" x2="23193" y2="85898"/>
                        <a14:foregroundMark x1="5229" y1="82870" x2="4789" y2="90667"/>
                        <a14:foregroundMark x1="4789" y1="90667" x2="6330" y2="83119"/>
                        <a14:foregroundMark x1="6330" y1="83119" x2="6055" y2="83028"/>
                        <a14:foregroundMark x1="92661" y1="82870" x2="94752" y2="90260"/>
                        <a14:foregroundMark x1="94752" y1="90260" x2="93725" y2="82960"/>
                        <a14:foregroundMark x1="93725" y1="82960" x2="93615" y2="82870"/>
                        <a14:foregroundMark x1="60183" y1="56362" x2="60183" y2="56362"/>
                        <a14:foregroundMark x1="3321" y1="84045" x2="15138" y2="93537"/>
                        <a14:foregroundMark x1="15138" y1="93537" x2="56697" y2="97107"/>
                        <a14:foregroundMark x1="56697" y1="97107" x2="79394" y2="92362"/>
                        <a14:foregroundMark x1="79394" y1="92362" x2="87211" y2="92904"/>
                        <a14:foregroundMark x1="87211" y1="92904" x2="93101" y2="91028"/>
                        <a14:foregroundMark x1="93101" y1="91028" x2="97633" y2="85040"/>
                        <a14:foregroundMark x1="97633" y1="85040" x2="90550" y2="91638"/>
                        <a14:foregroundMark x1="90550" y1="91638" x2="58844" y2="98169"/>
                        <a14:foregroundMark x1="58844" y1="98169" x2="8330" y2="91977"/>
                        <a14:foregroundMark x1="8330" y1="91977" x2="3284" y2="88836"/>
                        <a14:foregroundMark x1="3284" y1="88836" x2="3321" y2="830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89174" y="4194689"/>
            <a:ext cx="3204503" cy="260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9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1560" cy="76047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447633-FF4C-A48C-2260-4AFACB5B9686}"/>
              </a:ext>
            </a:extLst>
          </p:cNvPr>
          <p:cNvSpPr txBox="1"/>
          <p:nvPr/>
        </p:nvSpPr>
        <p:spPr>
          <a:xfrm>
            <a:off x="2551611" y="266707"/>
            <a:ext cx="115911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10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9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2022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VN Bach Tuyet Nang" panose="02090907080705020403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9AF309-02A8-9532-AC6C-745ADCC3A4EB}"/>
              </a:ext>
            </a:extLst>
          </p:cNvPr>
          <p:cNvSpPr txBox="1"/>
          <p:nvPr/>
        </p:nvSpPr>
        <p:spPr>
          <a:xfrm>
            <a:off x="1721031" y="929654"/>
            <a:ext cx="115911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: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(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Nghe-viết</a:t>
            </a:r>
            <a:r>
              <a:rPr lang="en-US" sz="32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ea typeface="Cambria" panose="02040503050406030204" pitchFamily="18" charset="0"/>
              </a:rPr>
              <a:t>)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 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Em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y</a:t>
            </a:r>
            <a:r>
              <a:rPr lang="en-US" sz="3200" b="1" kern="1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ea typeface="Cambria" panose="02040503050406030204" pitchFamily="18" charset="0"/>
              </a:rPr>
              <a:t>êu</a:t>
            </a:r>
            <a:r>
              <a:rPr lang="en-US" sz="32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ea typeface="Cambria" panose="02040503050406030204" pitchFamily="18" charset="0"/>
              </a:rPr>
              <a:t> </a:t>
            </a:r>
            <a:r>
              <a:rPr lang="en-US" sz="3200" b="1" kern="1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ea typeface="Cambria" panose="02040503050406030204" pitchFamily="18" charset="0"/>
              </a:rPr>
              <a:t>mùa</a:t>
            </a:r>
            <a:r>
              <a:rPr lang="en-US" sz="32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ea typeface="Cambria" panose="02040503050406030204" pitchFamily="18" charset="0"/>
              </a:rPr>
              <a:t> </a:t>
            </a:r>
            <a:r>
              <a:rPr lang="en-US" sz="3200" b="1" kern="1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ea typeface="Cambria" panose="02040503050406030204" pitchFamily="18" charset="0"/>
              </a:rPr>
              <a:t>hè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P001 4 hàng" panose="020B0603050302020204" pitchFamily="34" charset="-93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VN Bach Tuyet Nang" panose="02090907080705020403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661160" y="0"/>
            <a:ext cx="15240" cy="760476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DC55DCA-7F0A-DEE1-DC8A-B5944ACE940D}"/>
              </a:ext>
            </a:extLst>
          </p:cNvPr>
          <p:cNvSpPr txBox="1"/>
          <p:nvPr/>
        </p:nvSpPr>
        <p:spPr>
          <a:xfrm>
            <a:off x="3167571" y="1422096"/>
            <a:ext cx="113449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yêu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mùa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hè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,</a:t>
            </a:r>
          </a:p>
          <a:p>
            <a:pPr marL="0" marR="0" lvl="0" indent="0" algn="l" defTabSz="60958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…</a:t>
            </a:r>
          </a:p>
          <a:p>
            <a:pPr marL="0" marR="0" lvl="0" indent="0" algn="l" defTabSz="60958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3200" b="1" kern="1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l" defTabSz="60958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79DDAF-7006-5D53-B3EF-1AA94587AD10}"/>
              </a:ext>
            </a:extLst>
          </p:cNvPr>
          <p:cNvSpPr txBox="1"/>
          <p:nvPr/>
        </p:nvSpPr>
        <p:spPr>
          <a:xfrm>
            <a:off x="3137091" y="5096084"/>
            <a:ext cx="4639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Thong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thả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dắt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HP001 4 hàng" panose="020B0603050302020204" pitchFamily="34" charset="-93"/>
                <a:ea typeface="Cambria" panose="02040503050406030204" pitchFamily="18" charset="0"/>
                <a:sym typeface="Arial"/>
              </a:rPr>
              <a:t>trâu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anose="020B0603050302020204" pitchFamily="34" charset="-93"/>
                <a:ea typeface="Cambria" panose="02040503050406030204" pitchFamily="18" charset="0"/>
              </a:rPr>
              <a:t>….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HP001 4 hàng" panose="020B0603050302020204" pitchFamily="34" charset="-93"/>
              <a:ea typeface="Cambria" panose="02040503050406030204" pitchFamily="18" charset="0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67571" y="3732786"/>
            <a:ext cx="47708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09585">
              <a:buClrTx/>
              <a:defRPr/>
            </a:pPr>
            <a:r>
              <a:rPr lang="en-US" sz="32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anose="020B0603050302020204" pitchFamily="34" charset="-93"/>
                <a:ea typeface="Cambria" panose="02040503050406030204" pitchFamily="18" charset="0"/>
              </a:rPr>
              <a:t>Rung </a:t>
            </a:r>
            <a:r>
              <a:rPr lang="en-US" sz="3200" b="1" kern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anose="020B0603050302020204" pitchFamily="34" charset="-93"/>
                <a:ea typeface="Cambria" panose="02040503050406030204" pitchFamily="18" charset="0"/>
              </a:rPr>
              <a:t>rinh</a:t>
            </a:r>
            <a:r>
              <a:rPr lang="en-US" sz="32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anose="020B0603050302020204" pitchFamily="34" charset="-93"/>
                <a:ea typeface="Cambria" panose="02040503050406030204" pitchFamily="18" charset="0"/>
              </a:rPr>
              <a:t> </a:t>
            </a:r>
            <a:r>
              <a:rPr lang="en-US" sz="3200" b="1" kern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anose="020B0603050302020204" pitchFamily="34" charset="-93"/>
                <a:ea typeface="Cambria" panose="02040503050406030204" pitchFamily="18" charset="0"/>
              </a:rPr>
              <a:t>bướm</a:t>
            </a:r>
            <a:r>
              <a:rPr lang="en-US" sz="32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anose="020B0603050302020204" pitchFamily="34" charset="-93"/>
                <a:ea typeface="Cambria" panose="02040503050406030204" pitchFamily="18" charset="0"/>
              </a:rPr>
              <a:t> </a:t>
            </a:r>
            <a:r>
              <a:rPr lang="en-US" sz="3200" b="1" kern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P001 4 hàng" panose="020B0603050302020204" pitchFamily="34" charset="-93"/>
                <a:ea typeface="Cambria" panose="02040503050406030204" pitchFamily="18" charset="0"/>
              </a:rPr>
              <a:t>lượn</a:t>
            </a:r>
            <a:r>
              <a:rPr lang="en-US" sz="3200" b="1" kern="1200" dirty="0">
                <a:solidFill>
                  <a:prstClr val="black"/>
                </a:solidFill>
                <a:latin typeface="HP001 4 hàng" panose="020B0603050302020204" pitchFamily="34" charset="-93"/>
                <a:ea typeface="Cambria" panose="020405030504060302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92912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-135974"/>
            <a:ext cx="2959930" cy="96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35" descr="Icon&#10;&#10;Description automatically generated">
            <a:extLst>
              <a:ext uri="{FF2B5EF4-FFF2-40B4-BE49-F238E27FC236}">
                <a16:creationId xmlns:a16="http://schemas.microsoft.com/office/drawing/2014/main" id="{AAB4CCD8-A61F-1550-56F3-D0BF0D954A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5" t="12901" r="18611" b="20699"/>
          <a:stretch/>
        </p:blipFill>
        <p:spPr>
          <a:xfrm>
            <a:off x="12980125" y="1966499"/>
            <a:ext cx="2016035" cy="2191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757E94-28DE-7237-6368-ADFDFDA4AB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075CDCF-42B1-929C-DEB6-82352DEC51BA}"/>
              </a:ext>
            </a:extLst>
          </p:cNvPr>
          <p:cNvSpPr/>
          <p:nvPr/>
        </p:nvSpPr>
        <p:spPr>
          <a:xfrm>
            <a:off x="171994" y="137159"/>
            <a:ext cx="11848011" cy="6583681"/>
          </a:xfrm>
          <a:prstGeom prst="roundRect">
            <a:avLst/>
          </a:prstGeom>
          <a:solidFill>
            <a:srgbClr val="DBF8F9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B1615F9-BFA3-0262-820F-0226C5B559BB}"/>
              </a:ext>
            </a:extLst>
          </p:cNvPr>
          <p:cNvGrpSpPr/>
          <p:nvPr/>
        </p:nvGrpSpPr>
        <p:grpSpPr>
          <a:xfrm>
            <a:off x="383175" y="1187231"/>
            <a:ext cx="5342659" cy="5247856"/>
            <a:chOff x="-152400" y="-132931"/>
            <a:chExt cx="5342659" cy="5247856"/>
          </a:xfrm>
        </p:grpSpPr>
        <p:pic>
          <p:nvPicPr>
            <p:cNvPr id="44" name="Picture 43" descr="Icon&#10;&#10;Description automatically generated">
              <a:extLst>
                <a:ext uri="{FF2B5EF4-FFF2-40B4-BE49-F238E27FC236}">
                  <a16:creationId xmlns:a16="http://schemas.microsoft.com/office/drawing/2014/main" id="{AE7A9BBC-A765-8132-F57F-0CFABC3404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05" t="12901" r="18611" b="20699"/>
            <a:stretch/>
          </p:blipFill>
          <p:spPr>
            <a:xfrm>
              <a:off x="-152400" y="-132931"/>
              <a:ext cx="5342659" cy="5247856"/>
            </a:xfrm>
            <a:prstGeom prst="rect">
              <a:avLst/>
            </a:prstGeom>
          </p:spPr>
        </p:pic>
        <p:sp>
          <p:nvSpPr>
            <p:cNvPr id="45" name="Text Box 6">
              <a:extLst>
                <a:ext uri="{FF2B5EF4-FFF2-40B4-BE49-F238E27FC236}">
                  <a16:creationId xmlns:a16="http://schemas.microsoft.com/office/drawing/2014/main" id="{E0DADA01-13C8-B182-0C4B-8D378A96A7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969" y="3106738"/>
              <a:ext cx="4266812" cy="49244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defTabSz="457200">
                <a:spcBef>
                  <a:spcPct val="50000"/>
                </a:spcBef>
                <a:buClrTx/>
                <a:buFontTx/>
                <a:buNone/>
              </a:pPr>
              <a:r>
                <a:rPr lang="en-US" altLang="en-US" sz="2600" b="1" kern="1200" dirty="0">
                  <a:solidFill>
                    <a:srgbClr val="CC33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	</a:t>
              </a:r>
              <a:endParaRPr lang="en-US" altLang="en-US" sz="2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DD5BB38-1BCD-970A-2B50-F406CB55AFE0}"/>
              </a:ext>
            </a:extLst>
          </p:cNvPr>
          <p:cNvSpPr/>
          <p:nvPr/>
        </p:nvSpPr>
        <p:spPr>
          <a:xfrm>
            <a:off x="171995" y="158836"/>
            <a:ext cx="11819706" cy="1371600"/>
          </a:xfrm>
          <a:prstGeom prst="roundRect">
            <a:avLst/>
          </a:prstGeom>
          <a:solidFill>
            <a:srgbClr val="F9F5DB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C7981AE-E905-FB00-9A9E-F7F1F99115BC}"/>
              </a:ext>
            </a:extLst>
          </p:cNvPr>
          <p:cNvSpPr txBox="1"/>
          <p:nvPr/>
        </p:nvSpPr>
        <p:spPr>
          <a:xfrm>
            <a:off x="472442" y="229232"/>
            <a:ext cx="11103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c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k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dưới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đây</a:t>
            </a:r>
            <a:r>
              <a:rPr lang="en-US" sz="36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C046696E-AAB5-ADDF-2C6F-CC98510B2640}"/>
              </a:ext>
            </a:extLst>
          </p:cNvPr>
          <p:cNvSpPr/>
          <p:nvPr/>
        </p:nvSpPr>
        <p:spPr>
          <a:xfrm>
            <a:off x="2643703" y="3996705"/>
            <a:ext cx="675995" cy="586070"/>
          </a:xfrm>
          <a:prstGeom prst="cloud">
            <a:avLst/>
          </a:prstGeom>
          <a:solidFill>
            <a:srgbClr val="DBF8F9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endParaRPr lang="vi-VN" sz="6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2" name="Picture 51" descr="A picture containing different, several&#10;&#10;Description automatically generated">
            <a:extLst>
              <a:ext uri="{FF2B5EF4-FFF2-40B4-BE49-F238E27FC236}">
                <a16:creationId xmlns:a16="http://schemas.microsoft.com/office/drawing/2014/main" id="{60366BEC-9460-25ED-2413-E6A7DD6947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66529" r="58125" b="5972"/>
          <a:stretch/>
        </p:blipFill>
        <p:spPr>
          <a:xfrm>
            <a:off x="6662365" y="1000269"/>
            <a:ext cx="5094938" cy="5460944"/>
          </a:xfrm>
          <a:prstGeom prst="rect">
            <a:avLst/>
          </a:prstGeom>
        </p:spPr>
      </p:pic>
      <p:sp>
        <p:nvSpPr>
          <p:cNvPr id="54" name="Cloud 53">
            <a:extLst>
              <a:ext uri="{FF2B5EF4-FFF2-40B4-BE49-F238E27FC236}">
                <a16:creationId xmlns:a16="http://schemas.microsoft.com/office/drawing/2014/main" id="{67F3354F-DFFE-9486-8898-1B8F985D7069}"/>
              </a:ext>
            </a:extLst>
          </p:cNvPr>
          <p:cNvSpPr/>
          <p:nvPr/>
        </p:nvSpPr>
        <p:spPr>
          <a:xfrm>
            <a:off x="8855679" y="3935122"/>
            <a:ext cx="873369" cy="555784"/>
          </a:xfrm>
          <a:prstGeom prst="cloud">
            <a:avLst/>
          </a:prstGeom>
          <a:solidFill>
            <a:srgbClr val="DBF8F9">
              <a:alpha val="89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</a:t>
            </a:r>
            <a:endParaRPr lang="vi-VN" sz="6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C74431-793D-82A1-1BA1-6D387005D9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2" y="4837740"/>
            <a:ext cx="1346700" cy="13428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928C09-76A5-17EB-6684-650C3B7A16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9102" y="4982684"/>
            <a:ext cx="1132157" cy="1128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A385C2-F29F-83A3-6F3F-A6B22EFA7B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9004" y="5133763"/>
            <a:ext cx="1246696" cy="832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FC93CA-CAD0-AC1A-EBC1-F1D7BDB214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87964" y="4337401"/>
            <a:ext cx="1937870" cy="19378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16E4DE-3406-594D-3B71-4D194E5DD1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84453" y="5543400"/>
            <a:ext cx="1664469" cy="83617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7572489-36CF-49F3-F1A4-5135F2D0DD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53357" y="4671596"/>
            <a:ext cx="1733683" cy="73361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A034BE0-2731-08EF-FDB1-3C0AE0A9C8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20839" y="4626880"/>
            <a:ext cx="1371599" cy="114445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02AA8C5-AB85-4E35-14B4-E9C2B0D2F2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393860">
            <a:off x="9954074" y="4191104"/>
            <a:ext cx="2049087" cy="20490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/>
      <p:bldP spid="7" grpId="0" animBg="1"/>
      <p:bldP spid="5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499652716"/>
</p:tagLst>
</file>

<file path=ppt/theme/theme1.xml><?xml version="1.0" encoding="utf-8"?>
<a:theme xmlns:a="http://schemas.openxmlformats.org/drawingml/2006/main" name="2-1031-7">
  <a:themeElements>
    <a:clrScheme name="自定义 142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AA4C1"/>
      </a:accent1>
      <a:accent2>
        <a:srgbClr val="9AA4C1"/>
      </a:accent2>
      <a:accent3>
        <a:srgbClr val="9AA4C1"/>
      </a:accent3>
      <a:accent4>
        <a:srgbClr val="9AA4C1"/>
      </a:accent4>
      <a:accent5>
        <a:srgbClr val="9AA4C1"/>
      </a:accent5>
      <a:accent6>
        <a:srgbClr val="9AA4C1"/>
      </a:accent6>
      <a:hlink>
        <a:srgbClr val="9AA4C1"/>
      </a:hlink>
      <a:folHlink>
        <a:srgbClr val="9AA4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BF8F9">
            <a:alpha val="89000"/>
          </a:srgbClr>
        </a:solidFill>
        <a:ln>
          <a:solidFill>
            <a:schemeClr val="bg1"/>
          </a:solidFill>
        </a:ln>
      </a:spPr>
      <a:bodyPr rtlCol="0" anchor="ctr"/>
      <a:lstStyle>
        <a:defPPr algn="ctr">
          <a:defRPr b="1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>
          <a:noFill/>
        </a:ln>
        <a:effectLst>
          <a:outerShdw blurRad="50800" dist="50800" dir="12000000" sx="1000" sy="1000" algn="ctr" rotWithShape="0">
            <a:sysClr val="window" lastClr="FFFFFF">
              <a:alpha val="43000"/>
            </a:sysClr>
          </a:outerShdw>
        </a:effectLst>
      </a:spPr>
      <a:bodyPr wrap="square" rtlCol="0">
        <a:prstTxWarp prst="textCanUp">
          <a:avLst/>
        </a:prstTxWarp>
        <a:spAutoFit/>
        <a:scene3d>
          <a:camera prst="obliqueBottomRight"/>
          <a:lightRig rig="threePt" dir="t"/>
        </a:scene3d>
        <a:sp3d extrusionH="57150">
          <a:bevelT w="38100" h="38100"/>
        </a:sp3d>
      </a:bodyPr>
      <a:lstStyle>
        <a:defPPr marL="0" marR="0" indent="0" algn="l" defTabSz="609585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1" i="0" u="none" strike="noStrike" kern="1200" cap="none" spc="0" normalizeH="0" baseline="0" noProof="0" dirty="0" smtClean="0">
            <a:ln>
              <a:noFill/>
            </a:ln>
            <a:solidFill>
              <a:srgbClr val="FF0000"/>
            </a:solidFill>
            <a:effectLst>
              <a:outerShdw dist="63500" dir="11040000" sx="99000" sy="99000" algn="tl">
                <a:srgbClr val="FFFF00">
                  <a:alpha val="42000"/>
                </a:srgbClr>
              </a:outerShdw>
            </a:effectLst>
            <a:uLnTx/>
            <a:uFillTx/>
            <a:latin typeface="UVN Binh Duong" pitchFamily="2" charset="0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黑体 CN Bold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Bold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思源黑体 CN Bold"/>
        <a:font script="Hebr" typeface="思源黑体 CN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黑体 CN Bold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Bold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思源黑体 CN Bold"/>
        <a:font script="Hebr" typeface="思源黑体 CN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自定义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A87E9"/>
      </a:accent1>
      <a:accent2>
        <a:srgbClr val="2173FC"/>
      </a:accent2>
      <a:accent3>
        <a:srgbClr val="45BDFF"/>
      </a:accent3>
      <a:accent4>
        <a:srgbClr val="FFBD02"/>
      </a:accent4>
      <a:accent5>
        <a:srgbClr val="FF9A15"/>
      </a:accent5>
      <a:accent6>
        <a:srgbClr val="6FE2FF"/>
      </a:accent6>
      <a:hlink>
        <a:srgbClr val="FA9C32"/>
      </a:hlink>
      <a:folHlink>
        <a:srgbClr val="954F72"/>
      </a:folHlink>
    </a:clrScheme>
    <a:fontScheme name="自定义 3">
      <a:majorFont>
        <a:latin typeface="汉仪正圆-45W"/>
        <a:ea typeface="汉仪润圆-65W"/>
        <a:cs typeface=""/>
      </a:majorFont>
      <a:minorFont>
        <a:latin typeface="汉仪正圆-45W"/>
        <a:ea typeface="汉仪润圆-6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A87E9"/>
      </a:accent1>
      <a:accent2>
        <a:srgbClr val="2173FC"/>
      </a:accent2>
      <a:accent3>
        <a:srgbClr val="45BDFF"/>
      </a:accent3>
      <a:accent4>
        <a:srgbClr val="FFBD02"/>
      </a:accent4>
      <a:accent5>
        <a:srgbClr val="FF9A15"/>
      </a:accent5>
      <a:accent6>
        <a:srgbClr val="6FE2FF"/>
      </a:accent6>
      <a:hlink>
        <a:srgbClr val="FA9C32"/>
      </a:hlink>
      <a:folHlink>
        <a:srgbClr val="954F72"/>
      </a:folHlink>
    </a:clrScheme>
    <a:fontScheme name="自定义 3">
      <a:majorFont>
        <a:latin typeface="汉仪正圆-45W"/>
        <a:ea typeface="汉仪润圆-65W"/>
        <a:cs typeface=""/>
      </a:majorFont>
      <a:minorFont>
        <a:latin typeface="汉仪正圆-45W"/>
        <a:ea typeface="汉仪润圆-6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A87E9"/>
      </a:accent1>
      <a:accent2>
        <a:srgbClr val="2173FC"/>
      </a:accent2>
      <a:accent3>
        <a:srgbClr val="45BDFF"/>
      </a:accent3>
      <a:accent4>
        <a:srgbClr val="FFBD02"/>
      </a:accent4>
      <a:accent5>
        <a:srgbClr val="FF9A15"/>
      </a:accent5>
      <a:accent6>
        <a:srgbClr val="6FE2FF"/>
      </a:accent6>
      <a:hlink>
        <a:srgbClr val="FA9C32"/>
      </a:hlink>
      <a:folHlink>
        <a:srgbClr val="954F72"/>
      </a:folHlink>
    </a:clrScheme>
    <a:fontScheme name="自定义 3">
      <a:majorFont>
        <a:latin typeface="汉仪正圆-45W"/>
        <a:ea typeface="汉仪润圆-65W"/>
        <a:cs typeface=""/>
      </a:majorFont>
      <a:minorFont>
        <a:latin typeface="汉仪正圆-45W"/>
        <a:ea typeface="汉仪润圆-6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700</Words>
  <Application>Microsoft Office PowerPoint</Application>
  <PresentationFormat>Widescreen</PresentationFormat>
  <Paragraphs>130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49" baseType="lpstr">
      <vt:lpstr>等线</vt:lpstr>
      <vt:lpstr>HP001 4 hàng</vt:lpstr>
      <vt:lpstr>#9Slide05 FS Blonde Script</vt:lpstr>
      <vt:lpstr>字魂52号-阿开漫画体</vt:lpstr>
      <vt:lpstr>Cambria</vt:lpstr>
      <vt:lpstr>#9Slide07 SVNAppleberry</vt:lpstr>
      <vt:lpstr>SVN-Newton</vt:lpstr>
      <vt:lpstr>Calibri</vt:lpstr>
      <vt:lpstr>字体管家棉花糖</vt:lpstr>
      <vt:lpstr>汉仪润圆-65W</vt:lpstr>
      <vt:lpstr>思源黑体 CN Bold</vt:lpstr>
      <vt:lpstr>UVN Binh Duong</vt:lpstr>
      <vt:lpstr>#9Slide07 HoneyCream</vt:lpstr>
      <vt:lpstr>#9Slide03 SVNEvery Movie Every </vt:lpstr>
      <vt:lpstr>Times New Roman</vt:lpstr>
      <vt:lpstr>等线 Light</vt:lpstr>
      <vt:lpstr>Yeseva One</vt:lpstr>
      <vt:lpstr>#9Slide07 Altus</vt:lpstr>
      <vt:lpstr>Amazone</vt:lpstr>
      <vt:lpstr>汉仪正圆-45W</vt:lpstr>
      <vt:lpstr>#9Slide07 SVNZiclets</vt:lpstr>
      <vt:lpstr>UVN Bach Tuyet Nang</vt:lpstr>
      <vt:lpstr>Arial</vt:lpstr>
      <vt:lpstr>字魂79号-萌趣奶油体</vt:lpstr>
      <vt:lpstr>2-1031-7</vt:lpstr>
      <vt:lpstr>Office 主题</vt:lpstr>
      <vt:lpstr>1_Office 主题</vt:lpstr>
      <vt:lpstr>Office 主题​​</vt:lpstr>
      <vt:lpstr>1_Office 主题​​</vt:lpstr>
      <vt:lpstr>2_Office 主题​​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 Non</dc:title>
  <dc:subject>Mang Non</dc:subject>
  <dc:creator>dreamsummit</dc:creator>
  <cp:keywords>MANG NON</cp:keywords>
  <dc:description>Mang Non</dc:description>
  <cp:lastModifiedBy>ADMIN</cp:lastModifiedBy>
  <cp:revision>25</cp:revision>
  <dcterms:created xsi:type="dcterms:W3CDTF">2018-12-13T14:11:00Z</dcterms:created>
  <dcterms:modified xsi:type="dcterms:W3CDTF">2024-03-31T12:41:10Z</dcterms:modified>
  <cp:category>Mang Non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0F19EC5A6A3C40128252B93579862A71</vt:lpwstr>
  </property>
  <property fmtid="{D5CDD505-2E9C-101B-9397-08002B2CF9AE}" pid="3" name="KSOProductBuildVer">
    <vt:lpwstr>2052-11.1.0.10463</vt:lpwstr>
  </property>
</Properties>
</file>