
<file path=[Content_Types].xml><?xml version="1.0" encoding="utf-8"?>
<Types xmlns="http://schemas.openxmlformats.org/package/2006/content-types">
  <Default Extension="png" ContentType="image/png"/>
  <Default Extension="mp3" ContentType="audio/mpeg"/>
  <Default Extension="jpeg" ContentType="image/jpeg"/>
  <Default Extension="wma" ContentType="audio/x-ms-wma"/>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 id="2147483674" r:id="rId2"/>
    <p:sldMasterId id="2147483688" r:id="rId3"/>
    <p:sldMasterId id="2147483702" r:id="rId4"/>
    <p:sldMasterId id="2147483716" r:id="rId5"/>
  </p:sldMasterIdLst>
  <p:notesMasterIdLst>
    <p:notesMasterId r:id="rId24"/>
  </p:notesMasterIdLst>
  <p:sldIdLst>
    <p:sldId id="257" r:id="rId6"/>
    <p:sldId id="266" r:id="rId7"/>
    <p:sldId id="287" r:id="rId8"/>
    <p:sldId id="289" r:id="rId9"/>
    <p:sldId id="291" r:id="rId10"/>
    <p:sldId id="316" r:id="rId11"/>
    <p:sldId id="317" r:id="rId12"/>
    <p:sldId id="338" r:id="rId13"/>
    <p:sldId id="350" r:id="rId14"/>
    <p:sldId id="349" r:id="rId15"/>
    <p:sldId id="345" r:id="rId16"/>
    <p:sldId id="340" r:id="rId17"/>
    <p:sldId id="341" r:id="rId18"/>
    <p:sldId id="342" r:id="rId19"/>
    <p:sldId id="302" r:id="rId20"/>
    <p:sldId id="346" r:id="rId21"/>
    <p:sldId id="347" r:id="rId22"/>
    <p:sldId id="286"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Microsoft YaHei" panose="020B0503020204020204" pitchFamily="34" charset="-122"/>
      <p:regular r:id="rId29"/>
      <p:bold r:id="rId30"/>
    </p:embeddedFont>
    <p:embeddedFont>
      <p:font typeface="Microsoft YaHei" panose="020B0503020204020204" pitchFamily="34" charset="-122"/>
      <p:regular r:id="rId29"/>
      <p:bold r:id="rId30"/>
    </p:embeddedFont>
    <p:embeddedFont>
      <p:font typeface="SimSun" panose="02010600030101010101" pitchFamily="2" charset="-122"/>
      <p:regular r:id="rId31"/>
    </p:embeddedFont>
    <p:embeddedFont>
      <p:font typeface="Calibri Light" panose="020F0302020204030204" pitchFamily="34" charset="0"/>
      <p:regular r:id="rId32"/>
      <p:italic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4B0D"/>
    <a:srgbClr val="E55174"/>
    <a:srgbClr val="663300"/>
    <a:srgbClr val="7E430F"/>
    <a:srgbClr val="D31012"/>
    <a:srgbClr val="FBB1C7"/>
    <a:srgbClr val="6F3A7D"/>
    <a:srgbClr val="FFCC00"/>
    <a:srgbClr val="FB5528"/>
    <a:srgbClr val="FF7E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9" autoAdjust="0"/>
    <p:restoredTop sz="94660"/>
  </p:normalViewPr>
  <p:slideViewPr>
    <p:cSldViewPr snapToGrid="0" showGuides="1">
      <p:cViewPr varScale="1">
        <p:scale>
          <a:sx n="69" d="100"/>
          <a:sy n="69" d="100"/>
        </p:scale>
        <p:origin x="548" y="52"/>
      </p:cViewPr>
      <p:guideLst>
        <p:guide orient="horz" pos="2147"/>
        <p:guide pos="3840"/>
      </p:guideLst>
    </p:cSldViewPr>
  </p:slideViewPr>
  <p:notesTextViewPr>
    <p:cViewPr>
      <p:scale>
        <a:sx n="1" d="1"/>
        <a:sy n="1" d="1"/>
      </p:scale>
      <p:origin x="0" y="0"/>
    </p:cViewPr>
  </p:notesTextViewPr>
  <p:sorterViewPr>
    <p:cViewPr>
      <p:scale>
        <a:sx n="68" d="100"/>
        <a:sy n="68"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B54B0D-DAE4-4F35-B177-1A4C2FB1EC3F}" type="datetimeFigureOut">
              <a:rPr lang="zh-CN" altLang="en-US" smtClean="0"/>
              <a:t>2024/3/30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B5D281-D23C-4EEB-8748-C58E8FF0C2B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10</a:t>
            </a:fld>
            <a:endParaRPr lang="zh-CN" altLang="en-US"/>
          </a:p>
        </p:txBody>
      </p:sp>
    </p:spTree>
    <p:extLst>
      <p:ext uri="{BB962C8B-B14F-4D97-AF65-F5344CB8AC3E}">
        <p14:creationId xmlns:p14="http://schemas.microsoft.com/office/powerpoint/2010/main" val="3471578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B5D281-D23C-4EEB-8748-C58E8FF0C2B9}" type="slidenum">
              <a:rPr lang="zh-CN" altLang="en-US" smtClean="0"/>
              <a:t>18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44C00CC3-A254-46F1-92DF-7EC0E75755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941742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25D82469-BFBC-464A-B84A-0DDDC5E6EFBA}"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794165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DEB8AC30-677D-4F6F-AE58-88A74B75BF7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6665777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3FECB1B-285C-475A-AF6E-A0AAD9510BA0}"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42974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8"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9"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6A09AB7-9A19-40E0-885F-43F6F07AA65C}"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701132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E1115512-5730-4D2E-B289-0FB68D6FD9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648916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3B9066AF-0D66-445D-9232-3C28A0118F27}"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12171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CE3A23-F510-447D-A92E-210D6EA01B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4576391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89D2E9BE-C2EA-4B84-80AB-082ED8A4075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2827656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0CA85CB-99B7-456D-B8BA-79668A9FB682}"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559155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596E09-9054-40C0-865A-AB8A9796454B}"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085745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rtlCol="0">
            <a:normAutofit/>
          </a:bodyPr>
          <a:lstStyle/>
          <a:p>
            <a:pPr lvl="0"/>
            <a:endParaRPr lang="en-US" noProof="0"/>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54047B5D-0F1E-4E72-B8AB-62B7A82D42F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689908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3B6BD26-80D5-4205-9E4F-247FA5E321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539232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内容">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322735" y="-835856"/>
            <a:ext cx="13314567" cy="1576557"/>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91664" y="6021289"/>
            <a:ext cx="2400337" cy="959467"/>
          </a:xfrm>
          <a:prstGeom prst="rect">
            <a:avLst/>
          </a:prstGeom>
        </p:spPr>
      </p:pic>
    </p:spTree>
    <p:extLst>
      <p:ext uri="{BB962C8B-B14F-4D97-AF65-F5344CB8AC3E}">
        <p14:creationId xmlns:p14="http://schemas.microsoft.com/office/powerpoint/2010/main" val="3054543024"/>
      </p:ext>
    </p:extLst>
  </p:cSld>
  <p:clrMapOvr>
    <a:masterClrMapping/>
  </p:clrMapOvr>
  <mc:AlternateContent xmlns:mc="http://schemas.openxmlformats.org/markup-compatibility/2006" xmlns:p14="http://schemas.microsoft.com/office/powerpoint/2010/main">
    <mc:Choice Requires="p14">
      <p:transition spd="slow" p14:dur="5250" advTm="600000"/>
    </mc:Choice>
    <mc:Fallback xmlns="">
      <p:transition spd="slow" advTm="600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44C00CC3-A254-46F1-92DF-7EC0E75755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68108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25D82469-BFBC-464A-B84A-0DDDC5E6EFBA}"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9400060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DEB8AC30-677D-4F6F-AE58-88A74B75BF7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211911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3FECB1B-285C-475A-AF6E-A0AAD9510BA0}"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7809114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8"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9"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6A09AB7-9A19-40E0-885F-43F6F07AA65C}"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635790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E1115512-5730-4D2E-B289-0FB68D6FD9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4216974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3B9066AF-0D66-445D-9232-3C28A0118F27}"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5154653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CE3A23-F510-447D-A92E-210D6EA01B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140819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89D2E9BE-C2EA-4B84-80AB-082ED8A4075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744241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0CA85CB-99B7-456D-B8BA-79668A9FB682}"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475230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596E09-9054-40C0-865A-AB8A9796454B}"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83482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rtlCol="0">
            <a:normAutofit/>
          </a:bodyPr>
          <a:lstStyle/>
          <a:p>
            <a:pPr lvl="0"/>
            <a:endParaRPr lang="en-US" noProof="0"/>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54047B5D-0F1E-4E72-B8AB-62B7A82D42F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0222119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3B6BD26-80D5-4205-9E4F-247FA5E321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9149085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44C00CC3-A254-46F1-92DF-7EC0E75755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73218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25D82469-BFBC-464A-B84A-0DDDC5E6EFBA}"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858105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DEB8AC30-677D-4F6F-AE58-88A74B75BF7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0985751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3FECB1B-285C-475A-AF6E-A0AAD9510BA0}"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24023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8"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9"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06A09AB7-9A19-40E0-885F-43F6F07AA65C}"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517396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E1115512-5730-4D2E-B289-0FB68D6FD9D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8565391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3"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3B9066AF-0D66-445D-9232-3C28A0118F27}"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404438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CE3A23-F510-447D-A92E-210D6EA01B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93541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89D2E9BE-C2EA-4B84-80AB-082ED8A40754}"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2490281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0CA85CB-99B7-456D-B8BA-79668A9FB682}"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308358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9D596E09-9054-40C0-865A-AB8A9796454B}"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5499874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rtlCol="0">
            <a:normAutofit/>
          </a:bodyPr>
          <a:lstStyle/>
          <a:p>
            <a:pPr lvl="0"/>
            <a:endParaRPr lang="en-US" noProof="0"/>
          </a:p>
        </p:txBody>
      </p:sp>
      <p:sp>
        <p:nvSpPr>
          <p:cNvPr id="4"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54047B5D-0F1E-4E72-B8AB-62B7A82D42F9}"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507054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Footer Placeholder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Slide Number Placeholder 5"/>
          <p:cNvSpPr>
            <a:spLocks noGrp="1"/>
          </p:cNvSpPr>
          <p:nvPr>
            <p:ph type="sldNum" sz="quarter" idx="12"/>
          </p:nvPr>
        </p:nvSpPr>
        <p:spPr/>
        <p:txBody>
          <a:bodyPr/>
          <a:lstStyle>
            <a:lvl1pPr>
              <a:defRPr/>
            </a:lvl1pPr>
          </a:lstStyle>
          <a:p>
            <a:pPr eaLnBrk="0" fontAlgn="base" hangingPunct="0">
              <a:spcBef>
                <a:spcPct val="0"/>
              </a:spcBef>
              <a:spcAft>
                <a:spcPct val="0"/>
              </a:spcAft>
              <a:defRPr/>
            </a:pPr>
            <a:fld id="{73B6BD26-80D5-4205-9E4F-247FA5E321B3}"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33232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E752E23F-F344-46C2-9DF9-E6BC5FEFB3F6}"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9248769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11BBC942-38C6-42C1-9D3C-BF5C6923626C}"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6760977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p>
        </p:txBody>
      </p:sp>
      <p:sp>
        <p:nvSpPr>
          <p:cNvPr id="3" name="Chỗ dành sẵn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65C0F835-AE3E-40AA-B686-362551C363F5}"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2867563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F92AF4AE-50B0-47E8-B792-86EA6C23454A}"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6145285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p>
        </p:txBody>
      </p:sp>
      <p:sp>
        <p:nvSpPr>
          <p:cNvPr id="3" name="Chỗ dành sẵn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Chỗ dành sẵn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Chỗ dành sẵn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7"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8"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9"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D7E8346E-5875-4BB8-8672-050B766A78FE}"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560536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9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D47FC815-E752-42E3-9D9A-A8F6B72C698E}"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5852407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3"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F5849836-8EBE-4059-9F10-9299475E90A4}"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6838142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p>
        </p:txBody>
      </p:sp>
      <p:sp>
        <p:nvSpPr>
          <p:cNvPr id="3" name="Chỗ dành sẵn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5F9F35AD-BC3C-4F45-AB95-BC8260D8AA71}"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3789105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p>
        </p:txBody>
      </p:sp>
      <p:sp>
        <p:nvSpPr>
          <p:cNvPr id="3" name="Chỗ dành sẵn cho Hình ảnh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Chỗ dành sẵn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7"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9C1413C9-C4E7-41E4-82DE-2AA1AC4B9ECB}"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2812236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3C1AB2D0-8DDE-443D-B5D3-333EDB427F8C}"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3422319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p>
        </p:txBody>
      </p:sp>
      <p:sp>
        <p:nvSpPr>
          <p:cNvPr id="3" name="Chỗ dành sẵn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13B8A407-1EA4-40E2-9AD4-E5510D10E966}"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0141378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rtlCol="0">
            <a:normAutofit/>
          </a:bodyPr>
          <a:lstStyle/>
          <a:p>
            <a:pPr lvl="0"/>
            <a:endParaRPr lang="en-US" noProof="0"/>
          </a:p>
        </p:txBody>
      </p:sp>
      <p:sp>
        <p:nvSpPr>
          <p:cNvPr id="4"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69873290-3F32-4BD4-9369-353C91A9E482}"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630628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hỗ dành sẵn cho Ngày tháng 3"/>
          <p:cNvSpPr>
            <a:spLocks noGrp="1"/>
          </p:cNvSpPr>
          <p:nvPr>
            <p:ph type="dt" sz="half" idx="10"/>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4" name="Chỗ dành sẵn cho Chân trang 4"/>
          <p:cNvSpPr>
            <a:spLocks noGrp="1"/>
          </p:cNvSpPr>
          <p:nvPr>
            <p:ph type="ftr" sz="quarter" idx="11"/>
          </p:nvPr>
        </p:nvSpPr>
        <p:spPr/>
        <p:txBody>
          <a:bodyPr/>
          <a:lstStyle>
            <a:lvl1pPr>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Số hiệu Bản chiếu 5"/>
          <p:cNvSpPr>
            <a:spLocks noGrp="1"/>
          </p:cNvSpPr>
          <p:nvPr>
            <p:ph type="sldNum" sz="quarter" idx="12"/>
          </p:nvPr>
        </p:nvSpPr>
        <p:spPr/>
        <p:txBody>
          <a:bodyPr/>
          <a:lstStyle>
            <a:lvl1pPr>
              <a:defRPr/>
            </a:lvl1pPr>
          </a:lstStyle>
          <a:p>
            <a:pPr eaLnBrk="0" fontAlgn="base" hangingPunct="0">
              <a:spcBef>
                <a:spcPct val="0"/>
              </a:spcBef>
              <a:spcAft>
                <a:spcPct val="0"/>
              </a:spcAft>
            </a:pPr>
            <a:fld id="{332ADEE9-BDE6-4D82-BAAF-CEBD55B436BE}"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421801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CEB321A-15AF-44AC-8389-DF08CA25F66C}"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3.jpeg"/><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85725F-5231-45AE-BC1A-D698F22F5593}" type="datetimeFigureOut">
              <a:rPr lang="zh-CN" altLang="en-US" smtClean="0"/>
              <a:t>2024/3/30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B321A-15AF-44AC-8389-DF08CA25F66C}"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eaLnBrk="0" fontAlgn="base" hangingPunct="0">
              <a:spcBef>
                <a:spcPct val="0"/>
              </a:spcBef>
              <a:spcAft>
                <a:spcPct val="0"/>
              </a:spcAft>
              <a:defRPr/>
            </a:pPr>
            <a:fld id="{86109B70-08A6-42DB-A27F-18F88137D87D}"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8110150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730" r:id="rId1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eaLnBrk="0" fontAlgn="base" hangingPunct="0">
              <a:spcBef>
                <a:spcPct val="0"/>
              </a:spcBef>
              <a:spcAft>
                <a:spcPct val="0"/>
              </a:spcAft>
              <a:defRPr/>
            </a:pPr>
            <a:fld id="{86109B70-08A6-42DB-A27F-18F88137D87D}"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76991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eaLnBrk="0" fontAlgn="base" hangingPunct="0">
              <a:spcBef>
                <a:spcPct val="0"/>
              </a:spcBef>
              <a:spcAft>
                <a:spcPct val="0"/>
              </a:spcAft>
              <a:defRPr/>
            </a:pPr>
            <a:fld id="{86109B70-08A6-42DB-A27F-18F88137D87D}" type="slidenum">
              <a:rPr lang="en-US" altLang="en-US" smtClean="0">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7076305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Chỗ dành sẵn cho Tiêu đề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smtClean="0"/>
              <a:t>Bấm &amp; sửa kiểu tiêu đề</a:t>
            </a:r>
          </a:p>
        </p:txBody>
      </p:sp>
      <p:sp>
        <p:nvSpPr>
          <p:cNvPr id="1027" name="Chỗ dành sẵn cho Văn bản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smtClean="0"/>
              <a:t>Bấm &amp; sửa kiểu tiêu đề</a:t>
            </a:r>
          </a:p>
          <a:p>
            <a:pPr lvl="1"/>
            <a:r>
              <a:rPr lang="vi-VN" altLang="en-US" smtClean="0"/>
              <a:t>Mức hai</a:t>
            </a:r>
          </a:p>
          <a:p>
            <a:pPr lvl="2"/>
            <a:r>
              <a:rPr lang="vi-VN" altLang="en-US" smtClean="0"/>
              <a:t>Mức ba</a:t>
            </a:r>
          </a:p>
          <a:p>
            <a:pPr lvl="3"/>
            <a:r>
              <a:rPr lang="vi-VN" altLang="en-US" smtClean="0"/>
              <a:t>Mức bốn</a:t>
            </a:r>
          </a:p>
          <a:p>
            <a:pPr lvl="4"/>
            <a:r>
              <a:rPr lang="vi-VN" altLang="en-US" smtClean="0"/>
              <a:t>Mức năm</a:t>
            </a:r>
          </a:p>
        </p:txBody>
      </p:sp>
      <p:sp>
        <p:nvSpPr>
          <p:cNvPr id="4" name="Chỗ dành sẵn cho Ngày tháng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5" name="Chỗ dành sẵn cho Chân trang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imes New Roman" panose="02020603050405020304" pitchFamily="18" charset="0"/>
            </a:endParaRPr>
          </a:p>
        </p:txBody>
      </p:sp>
      <p:sp>
        <p:nvSpPr>
          <p:cNvPr id="6" name="Chỗ dành sẵn cho Số hiệu Bản chiếu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EA37CB93-FA29-4830-9985-DC6101CF2009}" type="slidenum">
              <a:rPr lang="en-US" altLang="en-US" smtClean="0">
                <a:latin typeface="Times New Roman" panose="02020603050405020304" pitchFamily="18" charset="0"/>
              </a:rPr>
              <a:pPr eaLnBrk="0" fontAlgn="base" hangingPunct="0">
                <a:spcBef>
                  <a:spcPct val="0"/>
                </a:spcBef>
                <a:spcAft>
                  <a:spcPct val="0"/>
                </a:spcAft>
              </a:pPr>
              <a:t>‹#›</a:t>
            </a:fld>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68805486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microsoft.com/office/2007/relationships/media" Target="../media/media2.mp3"/><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notesSlide" Target="../notesSlides/notesSlide1.xml"/><Relationship Id="rId11" Type="http://schemas.openxmlformats.org/officeDocument/2006/relationships/image" Target="../media/image8.png"/><Relationship Id="rId5" Type="http://schemas.openxmlformats.org/officeDocument/2006/relationships/slideLayout" Target="../slideLayouts/slideLayout20.xml"/><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8.xml"/><Relationship Id="rId1" Type="http://schemas.openxmlformats.org/officeDocument/2006/relationships/tags" Target="../tags/tag2.xml"/><Relationship Id="rId5" Type="http://schemas.openxmlformats.org/officeDocument/2006/relationships/image" Target="../media/image17.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2.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13119" y="890371"/>
            <a:ext cx="1672547" cy="4086808"/>
          </a:xfrm>
          <a:prstGeom prst="rect">
            <a:avLst/>
          </a:prstGeom>
        </p:spPr>
      </p:pic>
      <p:pic>
        <p:nvPicPr>
          <p:cNvPr id="5" name="图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19910" y="4805265"/>
            <a:ext cx="1774173" cy="2052735"/>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0"/>
            <a:ext cx="12192000" cy="1453896"/>
          </a:xfrm>
          <a:prstGeom prst="rect">
            <a:avLst/>
          </a:prstGeom>
        </p:spPr>
      </p:pic>
      <p:pic>
        <p:nvPicPr>
          <p:cNvPr id="7" name="图片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1354022"/>
            <a:ext cx="1818524" cy="4110133"/>
          </a:xfrm>
          <a:prstGeom prst="rect">
            <a:avLst/>
          </a:prstGeom>
        </p:spPr>
      </p:pic>
      <p:pic>
        <p:nvPicPr>
          <p:cNvPr id="8" name="图片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5410333"/>
            <a:ext cx="10417826" cy="1447667"/>
          </a:xfrm>
          <a:prstGeom prst="rect">
            <a:avLst/>
          </a:prstGeom>
        </p:spPr>
      </p:pic>
      <p:pic>
        <p:nvPicPr>
          <p:cNvPr id="3" name="图片 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76889" y="0"/>
            <a:ext cx="8438222" cy="4748122"/>
          </a:xfrm>
          <a:prstGeom prst="rect">
            <a:avLst/>
          </a:prstGeom>
        </p:spPr>
      </p:pic>
      <p:pic>
        <p:nvPicPr>
          <p:cNvPr id="2" name="图片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25980" y="726948"/>
            <a:ext cx="5740040" cy="2002619"/>
          </a:xfrm>
          <a:prstGeom prst="rect">
            <a:avLst/>
          </a:prstGeom>
        </p:spPr>
      </p:pic>
      <p:sp>
        <p:nvSpPr>
          <p:cNvPr id="10" name="文本框 9"/>
          <p:cNvSpPr txBox="1"/>
          <p:nvPr/>
        </p:nvSpPr>
        <p:spPr>
          <a:xfrm>
            <a:off x="1461052" y="3007003"/>
            <a:ext cx="9269896" cy="1015663"/>
          </a:xfrm>
          <a:prstGeom prst="rect">
            <a:avLst/>
          </a:prstGeom>
          <a:noFill/>
        </p:spPr>
        <p:txBody>
          <a:bodyPr wrap="square" rtlCol="0">
            <a:spAutoFit/>
          </a:bodyPr>
          <a:lstStyle/>
          <a:p>
            <a:pPr algn="ctr"/>
            <a:r>
              <a:rPr lang="en-US" altLang="zh-CN" sz="6000" dirty="0" err="1">
                <a:solidFill>
                  <a:srgbClr val="FF7E0A"/>
                </a:solidFill>
                <a:ea typeface="Microsoft YaHei" panose="020B0503020204020204" pitchFamily="34" charset="-122"/>
              </a:rPr>
              <a:t>Luyện</a:t>
            </a:r>
            <a:r>
              <a:rPr lang="en-US" altLang="zh-CN" sz="6000" dirty="0">
                <a:solidFill>
                  <a:srgbClr val="FF7E0A"/>
                </a:solidFill>
                <a:ea typeface="Microsoft YaHei" panose="020B0503020204020204" pitchFamily="34" charset="-122"/>
              </a:rPr>
              <a:t> </a:t>
            </a:r>
            <a:r>
              <a:rPr lang="en-US" altLang="zh-CN" sz="6000" dirty="0" err="1">
                <a:solidFill>
                  <a:srgbClr val="58922E"/>
                </a:solidFill>
                <a:ea typeface="Microsoft YaHei" panose="020B0503020204020204" pitchFamily="34" charset="-122"/>
              </a:rPr>
              <a:t>từ</a:t>
            </a:r>
            <a:r>
              <a:rPr lang="en-US" altLang="zh-CN" sz="6000" dirty="0">
                <a:solidFill>
                  <a:srgbClr val="FF7E0A"/>
                </a:solidFill>
                <a:ea typeface="Microsoft YaHei" panose="020B0503020204020204" pitchFamily="34" charset="-122"/>
              </a:rPr>
              <a:t> </a:t>
            </a:r>
            <a:r>
              <a:rPr lang="en-US" altLang="zh-CN" sz="6000" dirty="0" err="1">
                <a:solidFill>
                  <a:srgbClr val="6F3A7D"/>
                </a:solidFill>
                <a:ea typeface="Microsoft YaHei" panose="020B0503020204020204" pitchFamily="34" charset="-122"/>
              </a:rPr>
              <a:t>và</a:t>
            </a:r>
            <a:r>
              <a:rPr lang="en-US" altLang="zh-CN" sz="6000" dirty="0">
                <a:solidFill>
                  <a:srgbClr val="FF7E0A"/>
                </a:solidFill>
                <a:ea typeface="Microsoft YaHei" panose="020B0503020204020204" pitchFamily="34" charset="-122"/>
              </a:rPr>
              <a:t> </a:t>
            </a:r>
            <a:r>
              <a:rPr lang="en-US" altLang="zh-CN" sz="6000" dirty="0" err="1">
                <a:solidFill>
                  <a:srgbClr val="D31012"/>
                </a:solidFill>
                <a:ea typeface="Microsoft YaHei" panose="020B0503020204020204" pitchFamily="34" charset="-122"/>
              </a:rPr>
              <a:t>câu</a:t>
            </a:r>
            <a:endParaRPr lang="zh-CN" altLang="en-US" sz="6000" dirty="0">
              <a:solidFill>
                <a:srgbClr val="D31012"/>
              </a:solidFill>
              <a:ea typeface="Microsoft YaHei" panose="020B0503020204020204" pitchFamily="34" charset="-122"/>
            </a:endParaRPr>
          </a:p>
        </p:txBody>
      </p:sp>
      <p:pic>
        <p:nvPicPr>
          <p:cNvPr id="12" name="嘉芙姐姐、嘉芙姐姐儿童合唱团 - 蔬菜好味道">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99662" y="7250122"/>
            <a:ext cx="609600" cy="609600"/>
          </a:xfrm>
          <a:prstGeom prst="rect">
            <a:avLst/>
          </a:prstGeom>
        </p:spPr>
      </p:pic>
      <p:pic>
        <p:nvPicPr>
          <p:cNvPr id="13" name="嘉芙姐姐、嘉芙姐姐儿童合唱团 - 蔬菜好味道">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708212" y="5053276"/>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9686"/>
    </mc:Choice>
    <mc:Fallback xmlns="">
      <p:transition advTm="96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2" presetClass="entr" presetSubtype="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additive="base">
                                        <p:cTn id="9" dur="500" fill="hold"/>
                                        <p:tgtEl>
                                          <p:spTgt spid="6"/>
                                        </p:tgtEl>
                                        <p:attrNameLst>
                                          <p:attrName>ppt_x</p:attrName>
                                        </p:attrNameLst>
                                      </p:cBhvr>
                                      <p:tavLst>
                                        <p:tav tm="0">
                                          <p:val>
                                            <p:strVal val="#ppt_x"/>
                                          </p:val>
                                        </p:tav>
                                        <p:tav tm="100000">
                                          <p:val>
                                            <p:strVal val="#ppt_x"/>
                                          </p:val>
                                        </p:tav>
                                      </p:tavLst>
                                    </p:anim>
                                    <p:anim calcmode="lin" valueType="num">
                                      <p:cBhvr additive="base">
                                        <p:cTn id="10" dur="500" fill="hold"/>
                                        <p:tgtEl>
                                          <p:spTgt spid="6"/>
                                        </p:tgtEl>
                                        <p:attrNameLst>
                                          <p:attrName>ppt_y</p:attrName>
                                        </p:attrNameLst>
                                      </p:cBhvr>
                                      <p:tavLst>
                                        <p:tav tm="0">
                                          <p:val>
                                            <p:strVal val="0-#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12"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0-#ppt_h/2"/>
                                          </p:val>
                                        </p:tav>
                                        <p:tav tm="100000">
                                          <p:val>
                                            <p:strVal val="#ppt_y"/>
                                          </p:val>
                                        </p:tav>
                                      </p:tavLst>
                                    </p:anim>
                                  </p:childTnLst>
                                </p:cTn>
                              </p:par>
                            </p:childTnLst>
                          </p:cTn>
                        </p:par>
                        <p:par>
                          <p:cTn id="23" fill="hold">
                            <p:stCondLst>
                              <p:cond delay="0"/>
                            </p:stCondLst>
                            <p:childTnLst>
                              <p:par>
                                <p:cTn id="24" presetID="42"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7" presetClass="entr" presetSubtype="0" fill="hold" nodeType="afterEffect">
                                  <p:stCondLst>
                                    <p:cond delay="30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par>
                          <p:cTn id="35" fill="hold">
                            <p:stCondLst>
                              <p:cond delay="2300"/>
                            </p:stCondLst>
                            <p:childTnLst>
                              <p:par>
                                <p:cTn id="36" presetID="50" presetClass="entr" presetSubtype="0" decel="100000"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1000" fill="hold"/>
                                        <p:tgtEl>
                                          <p:spTgt spid="2"/>
                                        </p:tgtEl>
                                        <p:attrNameLst>
                                          <p:attrName>ppt_w</p:attrName>
                                        </p:attrNameLst>
                                      </p:cBhvr>
                                      <p:tavLst>
                                        <p:tav tm="0">
                                          <p:val>
                                            <p:strVal val="#ppt_w+.3"/>
                                          </p:val>
                                        </p:tav>
                                        <p:tav tm="100000">
                                          <p:val>
                                            <p:strVal val="#ppt_w"/>
                                          </p:val>
                                        </p:tav>
                                      </p:tavLst>
                                    </p:anim>
                                    <p:anim calcmode="lin" valueType="num">
                                      <p:cBhvr>
                                        <p:cTn id="39" dur="1000" fill="hold"/>
                                        <p:tgtEl>
                                          <p:spTgt spid="2"/>
                                        </p:tgtEl>
                                        <p:attrNameLst>
                                          <p:attrName>ppt_h</p:attrName>
                                        </p:attrNameLst>
                                      </p:cBhvr>
                                      <p:tavLst>
                                        <p:tav tm="0">
                                          <p:val>
                                            <p:strVal val="#ppt_h"/>
                                          </p:val>
                                        </p:tav>
                                        <p:tav tm="100000">
                                          <p:val>
                                            <p:strVal val="#ppt_h"/>
                                          </p:val>
                                        </p:tav>
                                      </p:tavLst>
                                    </p:anim>
                                    <p:animEffect transition="in" filter="fade">
                                      <p:cBhvr>
                                        <p:cTn id="40" dur="1000"/>
                                        <p:tgtEl>
                                          <p:spTgt spid="2"/>
                                        </p:tgtEl>
                                      </p:cBhvr>
                                    </p:animEffect>
                                  </p:childTnLst>
                                </p:cTn>
                              </p:par>
                            </p:childTnLst>
                          </p:cTn>
                        </p:par>
                        <p:par>
                          <p:cTn id="41" fill="hold">
                            <p:stCondLst>
                              <p:cond delay="3300"/>
                            </p:stCondLst>
                            <p:childTnLst>
                              <p:par>
                                <p:cTn id="42" presetID="38" presetClass="entr" presetSubtype="0" accel="50000" fill="hold" grpId="0" nodeType="afterEffect">
                                  <p:stCondLst>
                                    <p:cond delay="0"/>
                                  </p:stCondLst>
                                  <p:iterate type="lt">
                                    <p:tmPct val="50000"/>
                                  </p:iterate>
                                  <p:childTnLst>
                                    <p:set>
                                      <p:cBhvr>
                                        <p:cTn id="43" dur="1" fill="hold">
                                          <p:stCondLst>
                                            <p:cond delay="0"/>
                                          </p:stCondLst>
                                        </p:cTn>
                                        <p:tgtEl>
                                          <p:spTgt spid="10"/>
                                        </p:tgtEl>
                                        <p:attrNameLst>
                                          <p:attrName>style.visibility</p:attrName>
                                        </p:attrNameLst>
                                      </p:cBhvr>
                                      <p:to>
                                        <p:strVal val="visible"/>
                                      </p:to>
                                    </p:set>
                                    <p:set>
                                      <p:cBhvr>
                                        <p:cTn id="44" dur="455" fill="hold">
                                          <p:stCondLst>
                                            <p:cond delay="0"/>
                                          </p:stCondLst>
                                        </p:cTn>
                                        <p:tgtEl>
                                          <p:spTgt spid="10"/>
                                        </p:tgtEl>
                                        <p:attrNameLst>
                                          <p:attrName>style.rotation</p:attrName>
                                        </p:attrNameLst>
                                      </p:cBhvr>
                                      <p:to>
                                        <p:strVal val="-45.0"/>
                                      </p:to>
                                    </p:set>
                                    <p:anim calcmode="lin" valueType="num">
                                      <p:cBhvr>
                                        <p:cTn id="45"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6"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7"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8"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49" fill="hold">
                            <p:stCondLst>
                              <p:cond delay="11800"/>
                            </p:stCondLst>
                            <p:childTnLst>
                              <p:par>
                                <p:cTn id="50" presetID="32" presetClass="emph" presetSubtype="0" fill="hold" grpId="1" nodeType="afterEffect">
                                  <p:stCondLst>
                                    <p:cond delay="0"/>
                                  </p:stCondLst>
                                  <p:iterate type="lt">
                                    <p:tmPct val="0"/>
                                  </p:iterate>
                                  <p:childTnLst>
                                    <p:animRot by="120000">
                                      <p:cBhvr>
                                        <p:cTn id="51" dur="100" fill="hold">
                                          <p:stCondLst>
                                            <p:cond delay="0"/>
                                          </p:stCondLst>
                                        </p:cTn>
                                        <p:tgtEl>
                                          <p:spTgt spid="10"/>
                                        </p:tgtEl>
                                        <p:attrNameLst>
                                          <p:attrName>r</p:attrName>
                                        </p:attrNameLst>
                                      </p:cBhvr>
                                    </p:animRot>
                                    <p:animRot by="-240000">
                                      <p:cBhvr>
                                        <p:cTn id="52" dur="200" fill="hold">
                                          <p:stCondLst>
                                            <p:cond delay="200"/>
                                          </p:stCondLst>
                                        </p:cTn>
                                        <p:tgtEl>
                                          <p:spTgt spid="10"/>
                                        </p:tgtEl>
                                        <p:attrNameLst>
                                          <p:attrName>r</p:attrName>
                                        </p:attrNameLst>
                                      </p:cBhvr>
                                    </p:animRot>
                                    <p:animRot by="240000">
                                      <p:cBhvr>
                                        <p:cTn id="53" dur="200" fill="hold">
                                          <p:stCondLst>
                                            <p:cond delay="400"/>
                                          </p:stCondLst>
                                        </p:cTn>
                                        <p:tgtEl>
                                          <p:spTgt spid="10"/>
                                        </p:tgtEl>
                                        <p:attrNameLst>
                                          <p:attrName>r</p:attrName>
                                        </p:attrNameLst>
                                      </p:cBhvr>
                                    </p:animRot>
                                    <p:animRot by="-240000">
                                      <p:cBhvr>
                                        <p:cTn id="54" dur="200" fill="hold">
                                          <p:stCondLst>
                                            <p:cond delay="600"/>
                                          </p:stCondLst>
                                        </p:cTn>
                                        <p:tgtEl>
                                          <p:spTgt spid="10"/>
                                        </p:tgtEl>
                                        <p:attrNameLst>
                                          <p:attrName>r</p:attrName>
                                        </p:attrNameLst>
                                      </p:cBhvr>
                                    </p:animRot>
                                    <p:animRot by="120000">
                                      <p:cBhvr>
                                        <p:cTn id="55"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6" repeatCount="indefinite" fill="hold" display="0">
                  <p:stCondLst>
                    <p:cond delay="indefinite"/>
                  </p:stCondLst>
                  <p:endCondLst>
                    <p:cond evt="onStopAudio" delay="0">
                      <p:tgtEl>
                        <p:sldTgt/>
                      </p:tgtEl>
                    </p:cond>
                  </p:endCondLst>
                </p:cTn>
                <p:tgtEl>
                  <p:spTgt spid="12"/>
                </p:tgtEl>
              </p:cMediaNode>
            </p:audio>
            <p:seq concurrent="1" nextAc="seek">
              <p:cTn id="57" restart="whenNotActive" fill="hold" evtFilter="cancelBubble" nodeType="interactiveSeq">
                <p:stCondLst>
                  <p:cond evt="onClick" delay="0">
                    <p:tgtEl>
                      <p:spTgt spid="13"/>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126641" fill="hold"/>
                                        <p:tgtEl>
                                          <p:spTgt spid="13"/>
                                        </p:tgtEl>
                                      </p:cBhvr>
                                    </p:cmd>
                                  </p:childTnLst>
                                </p:cTn>
                              </p:par>
                            </p:childTnLst>
                          </p:cTn>
                        </p:par>
                      </p:childTnLst>
                    </p:cTn>
                  </p:par>
                </p:childTnLst>
              </p:cTn>
              <p:nextCondLst>
                <p:cond evt="onClick" delay="0">
                  <p:tgtEl>
                    <p:spTgt spid="13"/>
                  </p:tgtEl>
                </p:cond>
              </p:nextCondLst>
            </p:seq>
            <p:audio>
              <p:cMediaNode vol="80000">
                <p:cTn id="62" fill="hold" display="0">
                  <p:stCondLst>
                    <p:cond delay="indefinite"/>
                  </p:stCondLst>
                  <p:endCondLst>
                    <p:cond evt="onStopAudio" delay="0">
                      <p:tgtEl>
                        <p:sldTgt/>
                      </p:tgtEl>
                    </p:cond>
                  </p:endCondLst>
                </p:cTn>
                <p:tgtEl>
                  <p:spTgt spid="13"/>
                </p:tgtEl>
              </p:cMediaNode>
            </p:audio>
          </p:childTnLst>
        </p:cTn>
      </p:par>
    </p:tnLst>
    <p:bldLst>
      <p:bldP spid="10" grpId="0"/>
      <p:bldP spid="1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文本框 58"/>
          <p:cNvSpPr txBox="1"/>
          <p:nvPr/>
        </p:nvSpPr>
        <p:spPr>
          <a:xfrm>
            <a:off x="1357460" y="3048954"/>
            <a:ext cx="2914312" cy="735965"/>
          </a:xfrm>
          <a:prstGeom prst="rect">
            <a:avLst/>
          </a:prstGeom>
          <a:noFill/>
        </p:spPr>
        <p:txBody>
          <a:bodyPr wrap="square" lIns="91065" tIns="45532" rIns="91065" bIns="45532" rtlCol="0">
            <a:spAutoFit/>
          </a:bodyPr>
          <a:lstStyle/>
          <a:p>
            <a:pPr algn="ctr">
              <a:lnSpc>
                <a:spcPct val="150000"/>
              </a:lnSpc>
            </a:pPr>
            <a:r>
              <a:rPr lang="en-US" altLang="zh-CN" sz="2795" b="1">
                <a:solidFill>
                  <a:schemeClr val="tx1">
                    <a:lumMod val="95000"/>
                    <a:lumOff val="5000"/>
                  </a:schemeClr>
                </a:solidFill>
                <a:latin typeface="Times New Roman" panose="02020603050405020304" pitchFamily="18" charset="0"/>
                <a:cs typeface="Times New Roman" panose="02020603050405020304" pitchFamily="18" charset="0"/>
              </a:rPr>
              <a:t> </a:t>
            </a:r>
            <a:endParaRPr lang="zh-CN" altLang="en-US" sz="2795"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nvGrpSpPr>
          <p:cNvPr id="51" name="组合 50"/>
          <p:cNvGrpSpPr/>
          <p:nvPr/>
        </p:nvGrpSpPr>
        <p:grpSpPr>
          <a:xfrm>
            <a:off x="629753" y="975747"/>
            <a:ext cx="4636580" cy="1900396"/>
            <a:chOff x="3464228" y="2344743"/>
            <a:chExt cx="3712898" cy="2112633"/>
          </a:xfrm>
          <a:solidFill>
            <a:srgbClr val="0070C0"/>
          </a:solidFill>
        </p:grpSpPr>
        <p:sp>
          <p:nvSpPr>
            <p:cNvPr id="53" name="椭圆 52"/>
            <p:cNvSpPr/>
            <p:nvPr/>
          </p:nvSpPr>
          <p:spPr>
            <a:xfrm>
              <a:off x="4567794" y="2344743"/>
              <a:ext cx="1470212" cy="120079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4" name="椭圆 53"/>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5" name="椭圆 54"/>
            <p:cNvSpPr/>
            <p:nvPr/>
          </p:nvSpPr>
          <p:spPr>
            <a:xfrm>
              <a:off x="4224941" y="3098603"/>
              <a:ext cx="1358774" cy="13587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6" name="椭圆 55"/>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7" name="椭圆 56"/>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8" name="椭圆 57"/>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59" name="椭圆 58"/>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grpSp>
      <p:sp>
        <p:nvSpPr>
          <p:cNvPr id="52" name="文本框 61"/>
          <p:cNvSpPr txBox="1"/>
          <p:nvPr/>
        </p:nvSpPr>
        <p:spPr>
          <a:xfrm>
            <a:off x="1523841" y="1524001"/>
            <a:ext cx="3252470" cy="564257"/>
          </a:xfrm>
          <a:prstGeom prst="rect">
            <a:avLst/>
          </a:prstGeom>
          <a:noFill/>
        </p:spPr>
        <p:txBody>
          <a:bodyPr wrap="square" rtlCol="0">
            <a:spAutoFit/>
          </a:bodyPr>
          <a:lstStyle/>
          <a:p>
            <a:pPr algn="ctr">
              <a:lnSpc>
                <a:spcPct val="120000"/>
              </a:lnSpc>
            </a:pPr>
            <a:r>
              <a:rPr lang="vi-VN" altLang="en-US" sz="2800" b="1" dirty="0">
                <a:solidFill>
                  <a:schemeClr val="bg1"/>
                </a:solidFill>
                <a:latin typeface="Times New Roman" panose="02020603050405020304" pitchFamily="18" charset="0"/>
                <a:cs typeface="Times New Roman" panose="02020603050405020304" pitchFamily="18" charset="0"/>
              </a:rPr>
              <a:t>BÀI TẬP </a:t>
            </a:r>
            <a:r>
              <a:rPr lang="vi-VN" altLang="en-US" sz="2800" b="1" dirty="0" smtClean="0">
                <a:solidFill>
                  <a:schemeClr val="bg1"/>
                </a:solidFill>
                <a:latin typeface="Times New Roman" panose="02020603050405020304" pitchFamily="18" charset="0"/>
                <a:cs typeface="Times New Roman" panose="02020603050405020304" pitchFamily="18" charset="0"/>
              </a:rPr>
              <a:t>NHÓM</a:t>
            </a:r>
            <a:r>
              <a:rPr lang="en-US" altLang="en-US" sz="2800" b="1" dirty="0" smtClean="0">
                <a:solidFill>
                  <a:schemeClr val="bg1"/>
                </a:solidFill>
                <a:latin typeface="Times New Roman" panose="02020603050405020304" pitchFamily="18" charset="0"/>
                <a:cs typeface="Times New Roman" panose="02020603050405020304" pitchFamily="18" charset="0"/>
              </a:rPr>
              <a:t> 2</a:t>
            </a:r>
            <a:endParaRPr lang="vi-VN" altLang="en-US" sz="2800" b="1" dirty="0">
              <a:solidFill>
                <a:schemeClr val="bg1"/>
              </a:solidFill>
              <a:latin typeface="Times New Roman" panose="02020603050405020304" pitchFamily="18" charset="0"/>
              <a:cs typeface="Times New Roman" panose="02020603050405020304" pitchFamily="18" charset="0"/>
            </a:endParaRPr>
          </a:p>
        </p:txBody>
      </p:sp>
      <p:grpSp>
        <p:nvGrpSpPr>
          <p:cNvPr id="61" name="组合 60"/>
          <p:cNvGrpSpPr/>
          <p:nvPr/>
        </p:nvGrpSpPr>
        <p:grpSpPr>
          <a:xfrm>
            <a:off x="4219673" y="2356000"/>
            <a:ext cx="8077276" cy="3681393"/>
            <a:chOff x="3464228" y="2248457"/>
            <a:chExt cx="3712898" cy="2208919"/>
          </a:xfrm>
          <a:solidFill>
            <a:srgbClr val="EC7070"/>
          </a:solidFill>
        </p:grpSpPr>
        <p:sp>
          <p:nvSpPr>
            <p:cNvPr id="63" name="椭圆 62"/>
            <p:cNvSpPr/>
            <p:nvPr/>
          </p:nvSpPr>
          <p:spPr>
            <a:xfrm>
              <a:off x="4567794" y="2248457"/>
              <a:ext cx="1470212" cy="129707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4" name="椭圆 63"/>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5" name="椭圆 64"/>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6" name="椭圆 65"/>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7" name="椭圆 66"/>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8" name="椭圆 67"/>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sp>
          <p:nvSpPr>
            <p:cNvPr id="69" name="椭圆 68"/>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p>
          </p:txBody>
        </p:sp>
      </p:grpSp>
      <p:sp>
        <p:nvSpPr>
          <p:cNvPr id="2" name="Rectangle 1"/>
          <p:cNvSpPr/>
          <p:nvPr/>
        </p:nvSpPr>
        <p:spPr>
          <a:xfrm>
            <a:off x="7403631" y="1728378"/>
            <a:ext cx="3868367" cy="681405"/>
          </a:xfrm>
          <a:prstGeom prst="rect">
            <a:avLst/>
          </a:prstGeom>
        </p:spPr>
        <p:txBody>
          <a:bodyPr wrap="none">
            <a:spAutoFit/>
          </a:bodyPr>
          <a:lstStyle/>
          <a:p>
            <a:pPr algn="ctr">
              <a:lnSpc>
                <a:spcPct val="120000"/>
              </a:lnSpc>
            </a:pPr>
            <a:r>
              <a:rPr lang="en-US" altLang="zh-CN" sz="3190" b="1" dirty="0" err="1">
                <a:solidFill>
                  <a:schemeClr val="bg1"/>
                </a:solidFill>
                <a:latin typeface="Times New Roman" panose="02020603050405020304" pitchFamily="18" charset="0"/>
                <a:cs typeface="Times New Roman" panose="02020603050405020304" pitchFamily="18" charset="0"/>
              </a:rPr>
              <a:t>Hữu</a:t>
            </a:r>
            <a:r>
              <a:rPr lang="en-US" altLang="zh-CN" sz="3190" b="1" dirty="0">
                <a:solidFill>
                  <a:schemeClr val="bg1"/>
                </a:solidFill>
                <a:latin typeface="Times New Roman" panose="02020603050405020304" pitchFamily="18" charset="0"/>
                <a:cs typeface="Times New Roman" panose="02020603050405020304" pitchFamily="18" charset="0"/>
              </a:rPr>
              <a:t> </a:t>
            </a:r>
            <a:r>
              <a:rPr lang="en-US" altLang="zh-CN" sz="3190" b="1" dirty="0" err="1">
                <a:solidFill>
                  <a:schemeClr val="bg1"/>
                </a:solidFill>
                <a:latin typeface="Times New Roman" panose="02020603050405020304" pitchFamily="18" charset="0"/>
                <a:cs typeface="Times New Roman" panose="02020603050405020304" pitchFamily="18" charset="0"/>
              </a:rPr>
              <a:t>có</a:t>
            </a:r>
            <a:r>
              <a:rPr lang="en-US" altLang="zh-CN" sz="3190" b="1" dirty="0">
                <a:solidFill>
                  <a:schemeClr val="bg1"/>
                </a:solidFill>
                <a:latin typeface="Times New Roman" panose="02020603050405020304" pitchFamily="18" charset="0"/>
                <a:cs typeface="Times New Roman" panose="02020603050405020304" pitchFamily="18" charset="0"/>
              </a:rPr>
              <a:t> </a:t>
            </a:r>
            <a:r>
              <a:rPr lang="en-US" altLang="zh-CN" sz="3190" b="1" dirty="0" err="1">
                <a:solidFill>
                  <a:schemeClr val="bg1"/>
                </a:solidFill>
                <a:latin typeface="Times New Roman" panose="02020603050405020304" pitchFamily="18" charset="0"/>
                <a:cs typeface="Times New Roman" panose="02020603050405020304" pitchFamily="18" charset="0"/>
              </a:rPr>
              <a:t>nghĩa</a:t>
            </a:r>
            <a:r>
              <a:rPr lang="en-US" altLang="zh-CN" sz="3190" b="1" dirty="0">
                <a:solidFill>
                  <a:schemeClr val="bg1"/>
                </a:solidFill>
                <a:latin typeface="Times New Roman" panose="02020603050405020304" pitchFamily="18" charset="0"/>
                <a:cs typeface="Times New Roman" panose="02020603050405020304" pitchFamily="18" charset="0"/>
              </a:rPr>
              <a:t> </a:t>
            </a:r>
            <a:r>
              <a:rPr lang="en-US" altLang="zh-CN" sz="3190" b="1" dirty="0" err="1">
                <a:solidFill>
                  <a:schemeClr val="bg1"/>
                </a:solidFill>
                <a:latin typeface="Times New Roman" panose="02020603050405020304" pitchFamily="18" charset="0"/>
                <a:cs typeface="Times New Roman" panose="02020603050405020304" pitchFamily="18" charset="0"/>
              </a:rPr>
              <a:t>là</a:t>
            </a:r>
            <a:r>
              <a:rPr lang="en-US" altLang="zh-CN" sz="3190" b="1" dirty="0">
                <a:solidFill>
                  <a:schemeClr val="bg1"/>
                </a:solidFill>
                <a:latin typeface="Times New Roman" panose="02020603050405020304" pitchFamily="18" charset="0"/>
                <a:cs typeface="Times New Roman" panose="02020603050405020304" pitchFamily="18" charset="0"/>
              </a:rPr>
              <a:t> “</a:t>
            </a:r>
            <a:r>
              <a:rPr lang="en-US" altLang="zh-CN" sz="3190" b="1" dirty="0" err="1">
                <a:solidFill>
                  <a:schemeClr val="bg1"/>
                </a:solidFill>
                <a:latin typeface="Times New Roman" panose="02020603050405020304" pitchFamily="18" charset="0"/>
                <a:cs typeface="Times New Roman" panose="02020603050405020304" pitchFamily="18" charset="0"/>
              </a:rPr>
              <a:t>có</a:t>
            </a:r>
            <a:r>
              <a:rPr lang="en-US" altLang="zh-CN" sz="3190" b="1" dirty="0">
                <a:solidFill>
                  <a:schemeClr val="bg1"/>
                </a:solidFill>
                <a:latin typeface="Times New Roman" panose="02020603050405020304" pitchFamily="18" charset="0"/>
                <a:cs typeface="Times New Roman" panose="02020603050405020304" pitchFamily="18" charset="0"/>
              </a:rPr>
              <a:t>”</a:t>
            </a:r>
            <a:endParaRPr lang="zh-CN" altLang="en-US" sz="3190" b="1" dirty="0">
              <a:solidFill>
                <a:schemeClr val="bg1"/>
              </a:solidFill>
              <a:latin typeface="Times New Roman" panose="02020603050405020304" pitchFamily="18" charset="0"/>
              <a:cs typeface="Times New Roman" panose="02020603050405020304" pitchFamily="18" charset="0"/>
            </a:endParaRPr>
          </a:p>
        </p:txBody>
      </p:sp>
      <p:sp>
        <p:nvSpPr>
          <p:cNvPr id="92" name="文本框 58"/>
          <p:cNvSpPr txBox="1"/>
          <p:nvPr/>
        </p:nvSpPr>
        <p:spPr>
          <a:xfrm>
            <a:off x="8122305" y="3724676"/>
            <a:ext cx="2914312" cy="735965"/>
          </a:xfrm>
          <a:prstGeom prst="rect">
            <a:avLst/>
          </a:prstGeom>
          <a:noFill/>
        </p:spPr>
        <p:txBody>
          <a:bodyPr wrap="square" lIns="91065" tIns="45532" rIns="91065" bIns="45532" rtlCol="0">
            <a:spAutoFit/>
          </a:bodyPr>
          <a:lstStyle/>
          <a:p>
            <a:pPr algn="ctr">
              <a:lnSpc>
                <a:spcPct val="150000"/>
              </a:lnSpc>
            </a:pPr>
            <a:r>
              <a:rPr lang="en-US" altLang="zh-CN" sz="2795" b="1">
                <a:solidFill>
                  <a:schemeClr val="tx1">
                    <a:lumMod val="95000"/>
                    <a:lumOff val="5000"/>
                  </a:schemeClr>
                </a:solidFill>
                <a:latin typeface="Times New Roman" panose="02020603050405020304" pitchFamily="18" charset="0"/>
                <a:cs typeface="Times New Roman" panose="02020603050405020304" pitchFamily="18" charset="0"/>
              </a:rPr>
              <a:t> </a:t>
            </a:r>
            <a:endParaRPr lang="zh-CN" altLang="en-US" sz="2795"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4" name="文本框 58"/>
          <p:cNvSpPr txBox="1"/>
          <p:nvPr/>
        </p:nvSpPr>
        <p:spPr>
          <a:xfrm>
            <a:off x="8122305" y="4995927"/>
            <a:ext cx="2914312" cy="735965"/>
          </a:xfrm>
          <a:prstGeom prst="rect">
            <a:avLst/>
          </a:prstGeom>
          <a:noFill/>
        </p:spPr>
        <p:txBody>
          <a:bodyPr wrap="square" lIns="91065" tIns="45532" rIns="91065" bIns="45532" rtlCol="0">
            <a:spAutoFit/>
          </a:bodyPr>
          <a:lstStyle/>
          <a:p>
            <a:pPr algn="ctr">
              <a:lnSpc>
                <a:spcPct val="150000"/>
              </a:lnSpc>
            </a:pPr>
            <a:r>
              <a:rPr lang="en-US" altLang="zh-CN" sz="2795" b="1">
                <a:solidFill>
                  <a:schemeClr val="tx1">
                    <a:lumMod val="95000"/>
                    <a:lumOff val="5000"/>
                  </a:schemeClr>
                </a:solidFill>
                <a:latin typeface="Times New Roman" panose="02020603050405020304" pitchFamily="18" charset="0"/>
                <a:cs typeface="Times New Roman" panose="02020603050405020304" pitchFamily="18" charset="0"/>
              </a:rPr>
              <a:t> </a:t>
            </a:r>
            <a:endParaRPr lang="zh-CN" altLang="en-US" sz="2795"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文本框 61"/>
          <p:cNvSpPr txBox="1"/>
          <p:nvPr/>
        </p:nvSpPr>
        <p:spPr>
          <a:xfrm>
            <a:off x="5791168" y="3202793"/>
            <a:ext cx="4703088" cy="2329175"/>
          </a:xfrm>
          <a:prstGeom prst="rect">
            <a:avLst/>
          </a:prstGeom>
          <a:noFill/>
        </p:spPr>
        <p:txBody>
          <a:bodyPr wrap="square" rtlCol="0">
            <a:noAutofit/>
          </a:bodyPr>
          <a:lstStyle/>
          <a:p>
            <a:pPr algn="ctr">
              <a:lnSpc>
                <a:spcPct val="100000"/>
              </a:lnSpc>
            </a:pPr>
            <a:r>
              <a:rPr lang="vi-VN" altLang="en-US" sz="3000" b="1" dirty="0" smtClean="0">
                <a:solidFill>
                  <a:schemeClr val="accent6">
                    <a:lumMod val="50000"/>
                  </a:schemeClr>
                </a:solidFill>
                <a:latin typeface="Times New Roman" panose="02020603050405020304" pitchFamily="18" charset="0"/>
                <a:cs typeface="Times New Roman" panose="02020603050405020304" pitchFamily="18" charset="0"/>
              </a:rPr>
              <a:t>Các nhóm sẽ hoàn thành bài tập 1 vào phiếu bài tập lớn. (Thời gian 3 phút )</a:t>
            </a:r>
            <a:endParaRPr lang="vi-VN" altLang="en-US" sz="30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4"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6985" y="1056439"/>
            <a:ext cx="5711376" cy="1992618"/>
          </a:xfrm>
          <a:prstGeom prst="rect">
            <a:avLst/>
          </a:prstGeom>
        </p:spPr>
      </p:pic>
      <p:pic>
        <p:nvPicPr>
          <p:cNvPr id="100" name="Picture 99"/>
          <p:cNvPicPr/>
          <p:nvPr/>
        </p:nvPicPr>
        <p:blipFill>
          <a:blip r:embed="rId5"/>
          <a:stretch>
            <a:fillRect/>
          </a:stretch>
        </p:blipFill>
        <p:spPr>
          <a:xfrm>
            <a:off x="524979" y="3429000"/>
            <a:ext cx="2940301" cy="3208868"/>
          </a:xfrm>
          <a:prstGeom prst="rect">
            <a:avLst/>
          </a:prstGeom>
          <a:noFill/>
          <a:ln w="9525">
            <a:noFill/>
          </a:ln>
        </p:spPr>
      </p:pic>
    </p:spTree>
    <p:custDataLst>
      <p:tags r:id="rId1"/>
    </p:custDataLst>
    <p:extLst>
      <p:ext uri="{BB962C8B-B14F-4D97-AF65-F5344CB8AC3E}">
        <p14:creationId xmlns:p14="http://schemas.microsoft.com/office/powerpoint/2010/main" val="679393385"/>
      </p:ext>
    </p:extLst>
  </p:cSld>
  <p:clrMapOvr>
    <a:masterClrMapping/>
  </p:clrMapOvr>
  <mc:AlternateContent xmlns:mc="http://schemas.openxmlformats.org/markup-compatibility/2006" xmlns:p14="http://schemas.microsoft.com/office/powerpoint/2010/main">
    <mc:Choice Requires="p14">
      <p:transition spd="slow" p14:dur="5250" advTm="600000"/>
    </mc:Choice>
    <mc:Fallback xmlns="">
      <p:transition spd="slow" advTm="60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94"/>
                                        </p:tgtEl>
                                        <p:attrNameLst>
                                          <p:attrName>style.visibility</p:attrName>
                                        </p:attrNameLst>
                                      </p:cBhvr>
                                      <p:to>
                                        <p:strVal val="visible"/>
                                      </p:to>
                                    </p:set>
                                  </p:childTnLst>
                                </p:cTn>
                              </p:par>
                            </p:childTnLst>
                          </p:cTn>
                        </p:par>
                        <p:par>
                          <p:cTn id="7" fill="hold">
                            <p:stCondLst>
                              <p:cond delay="1000"/>
                            </p:stCondLst>
                            <p:childTnLst>
                              <p:par>
                                <p:cTn id="8" presetID="50" presetClass="entr" presetSubtype="0" decel="10000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p:cTn id="10" dur="1000" fill="hold"/>
                                        <p:tgtEl>
                                          <p:spTgt spid="4"/>
                                        </p:tgtEl>
                                        <p:attrNameLst>
                                          <p:attrName>ppt_w</p:attrName>
                                        </p:attrNameLst>
                                      </p:cBhvr>
                                      <p:tavLst>
                                        <p:tav tm="0">
                                          <p:val>
                                            <p:strVal val="#ppt_w+.3"/>
                                          </p:val>
                                        </p:tav>
                                        <p:tav tm="100000">
                                          <p:val>
                                            <p:strVal val="#ppt_w"/>
                                          </p:val>
                                        </p:tav>
                                      </p:tavLst>
                                    </p:anim>
                                    <p:anim calcmode="lin" valueType="num">
                                      <p:cBhvr>
                                        <p:cTn id="11" dur="1000" fill="hold"/>
                                        <p:tgtEl>
                                          <p:spTgt spid="4"/>
                                        </p:tgtEl>
                                        <p:attrNameLst>
                                          <p:attrName>ppt_h</p:attrName>
                                        </p:attrNameLst>
                                      </p:cBhvr>
                                      <p:tavLst>
                                        <p:tav tm="0">
                                          <p:val>
                                            <p:strVal val="#ppt_h"/>
                                          </p:val>
                                        </p:tav>
                                        <p:tav tm="100000">
                                          <p:val>
                                            <p:strVal val="#ppt_h"/>
                                          </p:val>
                                        </p:tav>
                                      </p:tavLst>
                                    </p:anim>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798656"/>
          </a:xfrm>
        </p:spPr>
        <p:txBody>
          <a:bodyPr/>
          <a:lstStyle/>
          <a:p>
            <a:pPr algn="ctr"/>
            <a:r>
              <a:rPr lang="en-US" b="1" dirty="0" smtClean="0">
                <a:latin typeface="Times New Roman" panose="02020603050405020304" pitchFamily="18" charset="0"/>
                <a:cs typeface="Times New Roman" panose="02020603050405020304" pitchFamily="18" charset="0"/>
              </a:rPr>
              <a:t>PHIẾU BÀI TẬP</a:t>
            </a:r>
            <a:endParaRPr lang="en-US" b="1"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stretch>
            <a:fillRect/>
          </a:stretch>
        </p:blipFill>
        <p:spPr>
          <a:xfrm>
            <a:off x="838200" y="1163638"/>
            <a:ext cx="10771909" cy="5070907"/>
          </a:xfrm>
          <a:prstGeom prst="rect">
            <a:avLst/>
          </a:prstGeom>
        </p:spPr>
      </p:pic>
    </p:spTree>
    <p:extLst>
      <p:ext uri="{BB962C8B-B14F-4D97-AF65-F5344CB8AC3E}">
        <p14:creationId xmlns:p14="http://schemas.microsoft.com/office/powerpoint/2010/main" val="18717261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524000" y="0"/>
            <a:ext cx="5029200" cy="6223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fontAlgn="base">
              <a:lnSpc>
                <a:spcPct val="100000"/>
              </a:lnSpc>
              <a:spcBef>
                <a:spcPct val="50000"/>
              </a:spcBef>
              <a:spcAft>
                <a:spcPct val="0"/>
              </a:spcAft>
              <a:buNone/>
            </a:pPr>
            <a:r>
              <a:rPr lang="en-US" altLang="en-US" sz="2400" b="1">
                <a:solidFill>
                  <a:srgbClr val="FF0000"/>
                </a:solidFill>
                <a:latin typeface="Times New Roman" panose="02020603050405020304" pitchFamily="18" charset="0"/>
              </a:rPr>
              <a:t>Kỉ lục thế giới</a:t>
            </a:r>
          </a:p>
          <a:p>
            <a:pPr fontAlgn="base">
              <a:lnSpc>
                <a:spcPct val="80000"/>
              </a:lnSpc>
              <a:spcBef>
                <a:spcPct val="50000"/>
              </a:spcBef>
              <a:spcAft>
                <a:spcPct val="0"/>
              </a:spcAft>
              <a:buNone/>
            </a:pPr>
            <a:r>
              <a:rPr lang="en-US" altLang="en-US" sz="2400" b="1">
                <a:solidFill>
                  <a:srgbClr val="FF0000"/>
                </a:solidFill>
                <a:latin typeface="Times New Roman" panose="02020603050405020304" pitchFamily="18" charset="0"/>
              </a:rPr>
              <a:t>    </a:t>
            </a:r>
            <a:r>
              <a:rPr lang="en-US" altLang="en-US" sz="2400" b="1">
                <a:solidFill>
                  <a:srgbClr val="002060"/>
                </a:solidFill>
                <a:latin typeface="Times New Roman" panose="02020603050405020304" pitchFamily="18" charset="0"/>
              </a:rPr>
              <a:t>Một vận động viên đang tích cực luyện tập để tham gia thế vận hội. </a:t>
            </a:r>
          </a:p>
          <a:p>
            <a:pPr fontAlgn="base">
              <a:lnSpc>
                <a:spcPct val="80000"/>
              </a:lnSpc>
              <a:spcBef>
                <a:spcPct val="50000"/>
              </a:spcBef>
              <a:spcAft>
                <a:spcPct val="0"/>
              </a:spcAft>
              <a:buNone/>
            </a:pPr>
            <a:r>
              <a:rPr lang="en-US" altLang="en-US" sz="2400" b="1">
                <a:solidFill>
                  <a:srgbClr val="002060"/>
                </a:solidFill>
                <a:latin typeface="Times New Roman" panose="02020603050405020304" pitchFamily="18" charset="0"/>
              </a:rPr>
              <a:t>    Không may, anh bị cảm nặng.  </a:t>
            </a:r>
          </a:p>
          <a:p>
            <a:pPr fontAlgn="base">
              <a:lnSpc>
                <a:spcPct val="70000"/>
              </a:lnSpc>
              <a:spcBef>
                <a:spcPct val="50000"/>
              </a:spcBef>
              <a:spcAft>
                <a:spcPct val="0"/>
              </a:spcAft>
              <a:buNone/>
            </a:pPr>
            <a:r>
              <a:rPr lang="en-US" altLang="en-US" sz="2400" b="1">
                <a:solidFill>
                  <a:srgbClr val="002060"/>
                </a:solidFill>
                <a:latin typeface="Times New Roman" panose="02020603050405020304" pitchFamily="18" charset="0"/>
              </a:rPr>
              <a:t>    Bác sĩ bảo:</a:t>
            </a:r>
          </a:p>
          <a:p>
            <a:pPr fontAlgn="base">
              <a:lnSpc>
                <a:spcPct val="60000"/>
              </a:lnSpc>
              <a:spcBef>
                <a:spcPct val="50000"/>
              </a:spcBef>
              <a:spcAft>
                <a:spcPct val="0"/>
              </a:spcAft>
              <a:buNone/>
            </a:pPr>
            <a:r>
              <a:rPr lang="en-US" altLang="en-US" sz="2400" b="1">
                <a:solidFill>
                  <a:srgbClr val="002060"/>
                </a:solidFill>
                <a:latin typeface="Times New Roman" panose="02020603050405020304" pitchFamily="18" charset="0"/>
              </a:rPr>
              <a:t>  - Anh sốt cao lắm !     Hãy nghỉ ngơi</a:t>
            </a:r>
          </a:p>
          <a:p>
            <a:pPr fontAlgn="base">
              <a:lnSpc>
                <a:spcPct val="60000"/>
              </a:lnSpc>
              <a:spcBef>
                <a:spcPct val="50000"/>
              </a:spcBef>
              <a:spcAft>
                <a:spcPct val="0"/>
              </a:spcAft>
              <a:buNone/>
            </a:pPr>
            <a:r>
              <a:rPr lang="en-US" altLang="en-US" sz="2400" b="1">
                <a:solidFill>
                  <a:srgbClr val="002060"/>
                </a:solidFill>
                <a:latin typeface="Times New Roman" panose="02020603050405020304" pitchFamily="18" charset="0"/>
              </a:rPr>
              <a:t> ít ngày đã !</a:t>
            </a:r>
          </a:p>
          <a:p>
            <a:pPr fontAlgn="base">
              <a:lnSpc>
                <a:spcPct val="80000"/>
              </a:lnSpc>
              <a:spcBef>
                <a:spcPct val="50000"/>
              </a:spcBef>
              <a:spcAft>
                <a:spcPct val="0"/>
              </a:spcAft>
              <a:buNone/>
            </a:pPr>
            <a:r>
              <a:rPr lang="en-US" altLang="en-US" sz="2400" b="1">
                <a:solidFill>
                  <a:srgbClr val="002060"/>
                </a:solidFill>
                <a:latin typeface="Times New Roman" panose="02020603050405020304" pitchFamily="18" charset="0"/>
              </a:rPr>
              <a:t>    Người bệnh hỏi :</a:t>
            </a:r>
          </a:p>
          <a:p>
            <a:pPr fontAlgn="base">
              <a:lnSpc>
                <a:spcPct val="70000"/>
              </a:lnSpc>
              <a:spcBef>
                <a:spcPct val="50000"/>
              </a:spcBef>
              <a:spcAft>
                <a:spcPct val="0"/>
              </a:spcAft>
              <a:buNone/>
            </a:pPr>
            <a:r>
              <a:rPr lang="en-US" altLang="en-US" sz="2400" b="1">
                <a:solidFill>
                  <a:srgbClr val="002060"/>
                </a:solidFill>
                <a:latin typeface="Times New Roman" panose="02020603050405020304" pitchFamily="18" charset="0"/>
              </a:rPr>
              <a:t>  - Thưa bác sĩ, tôi sốt bao nhiêu độ ?</a:t>
            </a:r>
          </a:p>
          <a:p>
            <a:pPr fontAlgn="base">
              <a:lnSpc>
                <a:spcPct val="80000"/>
              </a:lnSpc>
              <a:spcBef>
                <a:spcPct val="50000"/>
              </a:spcBef>
              <a:spcAft>
                <a:spcPct val="0"/>
              </a:spcAft>
              <a:buNone/>
            </a:pPr>
            <a:r>
              <a:rPr lang="en-US" altLang="en-US" sz="2400" b="1">
                <a:solidFill>
                  <a:srgbClr val="002060"/>
                </a:solidFill>
                <a:latin typeface="Times New Roman" panose="02020603050405020304" pitchFamily="18" charset="0"/>
              </a:rPr>
              <a:t>    Bác sĩ đáp :</a:t>
            </a:r>
          </a:p>
          <a:p>
            <a:pPr fontAlgn="base">
              <a:lnSpc>
                <a:spcPct val="70000"/>
              </a:lnSpc>
              <a:spcBef>
                <a:spcPct val="50000"/>
              </a:spcBef>
              <a:spcAft>
                <a:spcPct val="0"/>
              </a:spcAft>
              <a:buNone/>
            </a:pPr>
            <a:r>
              <a:rPr lang="en-US" altLang="en-US" sz="2400" b="1">
                <a:solidFill>
                  <a:srgbClr val="002060"/>
                </a:solidFill>
                <a:latin typeface="Times New Roman" panose="02020603050405020304" pitchFamily="18" charset="0"/>
              </a:rPr>
              <a:t>    - Bốn mươi mốt độ.</a:t>
            </a:r>
          </a:p>
          <a:p>
            <a:pPr fontAlgn="base">
              <a:lnSpc>
                <a:spcPct val="70000"/>
              </a:lnSpc>
              <a:spcBef>
                <a:spcPct val="50000"/>
              </a:spcBef>
              <a:spcAft>
                <a:spcPct val="0"/>
              </a:spcAft>
              <a:buNone/>
            </a:pPr>
            <a:r>
              <a:rPr lang="en-US" altLang="en-US" sz="2400" b="1">
                <a:solidFill>
                  <a:srgbClr val="002060"/>
                </a:solidFill>
                <a:latin typeface="Times New Roman" panose="02020603050405020304" pitchFamily="18" charset="0"/>
              </a:rPr>
              <a:t> </a:t>
            </a:r>
            <a:r>
              <a:rPr lang="en-US" altLang="en-US" sz="2400" b="1" baseline="30000">
                <a:solidFill>
                  <a:srgbClr val="002060"/>
                </a:solidFill>
                <a:latin typeface="Times New Roman" panose="02020603050405020304" pitchFamily="18" charset="0"/>
              </a:rPr>
              <a:t>      </a:t>
            </a:r>
            <a:r>
              <a:rPr lang="en-US" altLang="en-US" sz="2400" b="1">
                <a:solidFill>
                  <a:srgbClr val="002060"/>
                </a:solidFill>
                <a:latin typeface="Times New Roman" panose="02020603050405020304" pitchFamily="18" charset="0"/>
              </a:rPr>
              <a:t>Nghe thấy thế, anh chàng ngồi </a:t>
            </a:r>
          </a:p>
          <a:p>
            <a:pPr fontAlgn="base">
              <a:lnSpc>
                <a:spcPct val="70000"/>
              </a:lnSpc>
              <a:spcBef>
                <a:spcPct val="50000"/>
              </a:spcBef>
              <a:spcAft>
                <a:spcPct val="0"/>
              </a:spcAft>
              <a:buNone/>
            </a:pPr>
            <a:r>
              <a:rPr lang="en-US" altLang="en-US" sz="2400" b="1">
                <a:solidFill>
                  <a:srgbClr val="002060"/>
                </a:solidFill>
                <a:latin typeface="Times New Roman" panose="02020603050405020304" pitchFamily="18" charset="0"/>
              </a:rPr>
              <a:t>phắt dậy:</a:t>
            </a:r>
          </a:p>
          <a:p>
            <a:pPr fontAlgn="base">
              <a:spcBef>
                <a:spcPct val="50000"/>
              </a:spcBef>
              <a:spcAft>
                <a:spcPct val="0"/>
              </a:spcAft>
              <a:buNone/>
            </a:pPr>
            <a:r>
              <a:rPr lang="en-US" altLang="en-US" sz="2400" b="1">
                <a:solidFill>
                  <a:srgbClr val="002060"/>
                </a:solidFill>
                <a:latin typeface="Times New Roman" panose="02020603050405020304" pitchFamily="18" charset="0"/>
              </a:rPr>
              <a:t>    - Thế kỉ lục thế giới là bao nhiêu ?</a:t>
            </a:r>
          </a:p>
        </p:txBody>
      </p:sp>
      <p:sp>
        <p:nvSpPr>
          <p:cNvPr id="84996" name="Text Box 4"/>
          <p:cNvSpPr txBox="1">
            <a:spLocks noChangeArrowheads="1"/>
          </p:cNvSpPr>
          <p:nvPr/>
        </p:nvSpPr>
        <p:spPr bwMode="auto">
          <a:xfrm>
            <a:off x="1546225" y="45720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1</a:t>
            </a:r>
          </a:p>
        </p:txBody>
      </p:sp>
      <p:sp>
        <p:nvSpPr>
          <p:cNvPr id="84997" name="Text Box 5"/>
          <p:cNvSpPr txBox="1">
            <a:spLocks noChangeArrowheads="1"/>
          </p:cNvSpPr>
          <p:nvPr/>
        </p:nvSpPr>
        <p:spPr bwMode="auto">
          <a:xfrm>
            <a:off x="1524000" y="12954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2</a:t>
            </a:r>
          </a:p>
        </p:txBody>
      </p:sp>
      <p:sp>
        <p:nvSpPr>
          <p:cNvPr id="84998" name="Text Box 6"/>
          <p:cNvSpPr txBox="1">
            <a:spLocks noChangeArrowheads="1"/>
          </p:cNvSpPr>
          <p:nvPr/>
        </p:nvSpPr>
        <p:spPr bwMode="auto">
          <a:xfrm>
            <a:off x="1447800" y="1676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000" b="1">
                <a:solidFill>
                  <a:srgbClr val="FF0000"/>
                </a:solidFill>
                <a:latin typeface="Times New Roman" panose="02020603050405020304" pitchFamily="18" charset="0"/>
              </a:rPr>
              <a:t> </a:t>
            </a:r>
            <a:r>
              <a:rPr lang="en-US" altLang="en-US" sz="2400" b="1">
                <a:solidFill>
                  <a:srgbClr val="FF0000"/>
                </a:solidFill>
                <a:latin typeface="Times New Roman" panose="02020603050405020304" pitchFamily="18" charset="0"/>
              </a:rPr>
              <a:t>3 </a:t>
            </a:r>
            <a:r>
              <a:rPr lang="en-US" altLang="en-US" sz="2000" b="1">
                <a:solidFill>
                  <a:srgbClr val="FF0000"/>
                </a:solidFill>
                <a:latin typeface="Times New Roman" panose="02020603050405020304" pitchFamily="18" charset="0"/>
              </a:rPr>
              <a:t>  </a:t>
            </a:r>
          </a:p>
        </p:txBody>
      </p:sp>
      <p:sp>
        <p:nvSpPr>
          <p:cNvPr id="84999" name="Text Box 7"/>
          <p:cNvSpPr txBox="1">
            <a:spLocks noChangeArrowheads="1"/>
          </p:cNvSpPr>
          <p:nvPr/>
        </p:nvSpPr>
        <p:spPr bwMode="auto">
          <a:xfrm>
            <a:off x="1524000" y="21336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4</a:t>
            </a:r>
          </a:p>
        </p:txBody>
      </p:sp>
      <p:sp>
        <p:nvSpPr>
          <p:cNvPr id="85000" name="Text Box 8"/>
          <p:cNvSpPr txBox="1">
            <a:spLocks noChangeArrowheads="1"/>
          </p:cNvSpPr>
          <p:nvPr/>
        </p:nvSpPr>
        <p:spPr bwMode="auto">
          <a:xfrm>
            <a:off x="4191000" y="21336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5</a:t>
            </a:r>
          </a:p>
        </p:txBody>
      </p:sp>
      <p:sp>
        <p:nvSpPr>
          <p:cNvPr id="85001" name="Text Box 9"/>
          <p:cNvSpPr txBox="1">
            <a:spLocks noChangeArrowheads="1"/>
          </p:cNvSpPr>
          <p:nvPr/>
        </p:nvSpPr>
        <p:spPr bwMode="auto">
          <a:xfrm>
            <a:off x="1524000" y="2971800"/>
            <a:ext cx="22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6</a:t>
            </a:r>
          </a:p>
        </p:txBody>
      </p:sp>
      <p:sp>
        <p:nvSpPr>
          <p:cNvPr id="85002" name="Text Box 10"/>
          <p:cNvSpPr txBox="1">
            <a:spLocks noChangeArrowheads="1"/>
          </p:cNvSpPr>
          <p:nvPr/>
        </p:nvSpPr>
        <p:spPr bwMode="auto">
          <a:xfrm>
            <a:off x="1524000" y="342900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7</a:t>
            </a:r>
          </a:p>
        </p:txBody>
      </p:sp>
      <p:sp>
        <p:nvSpPr>
          <p:cNvPr id="85003" name="Text Box 11"/>
          <p:cNvSpPr txBox="1">
            <a:spLocks noChangeArrowheads="1"/>
          </p:cNvSpPr>
          <p:nvPr/>
        </p:nvSpPr>
        <p:spPr bwMode="auto">
          <a:xfrm>
            <a:off x="1524000" y="3886200"/>
            <a:ext cx="22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8</a:t>
            </a:r>
          </a:p>
        </p:txBody>
      </p:sp>
      <p:sp>
        <p:nvSpPr>
          <p:cNvPr id="85004" name="Text Box 12"/>
          <p:cNvSpPr txBox="1">
            <a:spLocks noChangeArrowheads="1"/>
          </p:cNvSpPr>
          <p:nvPr/>
        </p:nvSpPr>
        <p:spPr bwMode="auto">
          <a:xfrm>
            <a:off x="1524000" y="43434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9</a:t>
            </a:r>
          </a:p>
        </p:txBody>
      </p:sp>
      <p:sp>
        <p:nvSpPr>
          <p:cNvPr id="85005" name="Text Box 13"/>
          <p:cNvSpPr txBox="1">
            <a:spLocks noChangeArrowheads="1"/>
          </p:cNvSpPr>
          <p:nvPr/>
        </p:nvSpPr>
        <p:spPr bwMode="auto">
          <a:xfrm>
            <a:off x="1524000" y="4800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10 </a:t>
            </a:r>
          </a:p>
        </p:txBody>
      </p:sp>
      <p:sp>
        <p:nvSpPr>
          <p:cNvPr id="85006" name="Text Box 14"/>
          <p:cNvSpPr txBox="1">
            <a:spLocks noChangeArrowheads="1"/>
          </p:cNvSpPr>
          <p:nvPr/>
        </p:nvSpPr>
        <p:spPr bwMode="auto">
          <a:xfrm>
            <a:off x="1524000" y="57150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b="1">
                <a:solidFill>
                  <a:srgbClr val="FF0000"/>
                </a:solidFill>
                <a:latin typeface="Times New Roman" panose="02020603050405020304" pitchFamily="18" charset="0"/>
              </a:rPr>
              <a:t>11</a:t>
            </a:r>
          </a:p>
        </p:txBody>
      </p:sp>
      <p:graphicFrame>
        <p:nvGraphicFramePr>
          <p:cNvPr id="85088" name="Group 96"/>
          <p:cNvGraphicFramePr>
            <a:graphicFrameLocks noGrp="1"/>
          </p:cNvGraphicFramePr>
          <p:nvPr>
            <p:ph/>
          </p:nvPr>
        </p:nvGraphicFramePr>
        <p:xfrm>
          <a:off x="6705600" y="76200"/>
          <a:ext cx="3962400" cy="6781800"/>
        </p:xfrm>
        <a:graphic>
          <a:graphicData uri="http://schemas.openxmlformats.org/drawingml/2006/table">
            <a:tbl>
              <a:tblPr/>
              <a:tblGrid>
                <a:gridCol w="990600">
                  <a:extLst>
                    <a:ext uri="{9D8B030D-6E8A-4147-A177-3AD203B41FA5}">
                      <a16:colId xmlns:a16="http://schemas.microsoft.com/office/drawing/2014/main" val="20000"/>
                    </a:ext>
                  </a:extLst>
                </a:gridCol>
                <a:gridCol w="1417638">
                  <a:extLst>
                    <a:ext uri="{9D8B030D-6E8A-4147-A177-3AD203B41FA5}">
                      <a16:colId xmlns:a16="http://schemas.microsoft.com/office/drawing/2014/main" val="20001"/>
                    </a:ext>
                  </a:extLst>
                </a:gridCol>
                <a:gridCol w="1554162">
                  <a:extLst>
                    <a:ext uri="{9D8B030D-6E8A-4147-A177-3AD203B41FA5}">
                      <a16:colId xmlns:a16="http://schemas.microsoft.com/office/drawing/2014/main" val="20002"/>
                    </a:ext>
                  </a:extLst>
                </a:gridCol>
              </a:tblGrid>
              <a:tr h="990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dirty="0" err="1">
                          <a:ln>
                            <a:noFill/>
                          </a:ln>
                          <a:solidFill>
                            <a:srgbClr val="FF0000"/>
                          </a:solidFill>
                          <a:effectLst>
                            <a:outerShdw blurRad="38100" dist="38100" dir="2700000" algn="tl">
                              <a:srgbClr val="000000"/>
                            </a:outerShdw>
                          </a:effectLst>
                          <a:latin typeface="Times New Roman" pitchFamily="18" charset="0"/>
                        </a:rPr>
                        <a:t>Dấu</a:t>
                      </a:r>
                      <a:r>
                        <a:rPr kumimoji="0" lang="en-US" sz="2400" b="1" i="0" u="none" strike="noStrike" cap="none" normalizeH="0" baseline="0" dirty="0">
                          <a:ln>
                            <a:noFill/>
                          </a:ln>
                          <a:solidFill>
                            <a:srgbClr val="FF0000"/>
                          </a:solidFill>
                          <a:effectLst>
                            <a:outerShdw blurRad="38100" dist="38100" dir="2700000" algn="tl">
                              <a:srgbClr val="000000"/>
                            </a:outerShdw>
                          </a:effectLst>
                          <a:latin typeface="Times New Roman" pitchFamily="18" charset="0"/>
                        </a:rPr>
                        <a:t> </a:t>
                      </a:r>
                      <a:r>
                        <a:rPr kumimoji="0" lang="en-US" sz="2400" b="1" i="0" u="none" strike="noStrike" cap="none" normalizeH="0" baseline="0" dirty="0" err="1">
                          <a:ln>
                            <a:noFill/>
                          </a:ln>
                          <a:solidFill>
                            <a:srgbClr val="FF0000"/>
                          </a:solidFill>
                          <a:effectLst>
                            <a:outerShdw blurRad="38100" dist="38100" dir="2700000" algn="tl">
                              <a:srgbClr val="000000"/>
                            </a:outerShdw>
                          </a:effectLst>
                          <a:latin typeface="Times New Roman" pitchFamily="18" charset="0"/>
                        </a:rPr>
                        <a:t>câu</a:t>
                      </a:r>
                      <a:endParaRPr kumimoji="0" lang="en-US" sz="2400" b="1" i="0" u="none" strike="noStrike" cap="none" normalizeH="0" baseline="0" dirty="0">
                        <a:ln>
                          <a:noFill/>
                        </a:ln>
                        <a:solidFill>
                          <a:srgbClr val="FF0000"/>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a:ln>
                            <a:noFill/>
                          </a:ln>
                          <a:solidFill>
                            <a:srgbClr val="FF0000"/>
                          </a:solidFill>
                          <a:effectLst>
                            <a:outerShdw blurRad="38100" dist="38100" dir="2700000" algn="tl">
                              <a:srgbClr val="000000"/>
                            </a:outerShdw>
                          </a:effectLst>
                          <a:latin typeface="Times New Roman" pitchFamily="18" charset="0"/>
                        </a:rPr>
                        <a:t>Đặt cuối câu số…</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a:ln>
                            <a:noFill/>
                          </a:ln>
                          <a:solidFill>
                            <a:srgbClr val="FF0000"/>
                          </a:solidFill>
                          <a:effectLst>
                            <a:outerShdw blurRad="38100" dist="38100" dir="2700000" algn="tl">
                              <a:srgbClr val="000000"/>
                            </a:outerShdw>
                          </a:effectLst>
                          <a:latin typeface="Times New Roman" pitchFamily="18" charset="0"/>
                        </a:rPr>
                        <a:t>Tác dụng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24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Dấu</a:t>
                      </a:r>
                      <a:r>
                        <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rPr>
                        <a:t> </a:t>
                      </a: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chấm</a:t>
                      </a:r>
                      <a:endPar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800" b="0" i="1" u="none" strike="noStrike" cap="none" normalizeH="0" baseline="0" dirty="0">
                          <a:ln>
                            <a:noFill/>
                          </a:ln>
                          <a:solidFill>
                            <a:schemeClr val="bg1"/>
                          </a:solidFill>
                          <a:effectLst>
                            <a:outerShdw blurRad="38100" dist="38100" dir="2700000" algn="tl">
                              <a:srgbClr val="000000"/>
                            </a:outerShdw>
                          </a:effectLst>
                          <a:latin typeface="Times New Roman" pitchFamily="18"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1" u="none" strike="noStrike" cap="none" normalizeH="0" baseline="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00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Dấu</a:t>
                      </a:r>
                      <a:r>
                        <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rPr>
                        <a:t> </a:t>
                      </a: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chấm</a:t>
                      </a:r>
                      <a:r>
                        <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rPr>
                        <a:t> </a:t>
                      </a: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hỏi</a:t>
                      </a:r>
                      <a:endPar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1" u="none" strike="noStrike" cap="none" normalizeH="0" baseline="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67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Dấu</a:t>
                      </a:r>
                      <a:r>
                        <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rPr>
                        <a:t> </a:t>
                      </a:r>
                      <a:r>
                        <a:rPr kumimoji="0" lang="en-US" sz="2400" b="1" i="0" u="none" strike="noStrike" cap="none" normalizeH="0" baseline="0" dirty="0" err="1">
                          <a:ln>
                            <a:noFill/>
                          </a:ln>
                          <a:solidFill>
                            <a:srgbClr val="0070C0"/>
                          </a:solidFill>
                          <a:effectLst>
                            <a:outerShdw blurRad="38100" dist="38100" dir="2700000" algn="tl">
                              <a:srgbClr val="000000"/>
                            </a:outerShdw>
                          </a:effectLst>
                          <a:latin typeface="Times New Roman" pitchFamily="18" charset="0"/>
                        </a:rPr>
                        <a:t>chấm</a:t>
                      </a:r>
                      <a:r>
                        <a:rPr kumimoji="0" lang="en-US" sz="2400" b="1" i="0" u="none" strike="noStrike" cap="none" normalizeH="0" baseline="0" dirty="0">
                          <a:ln>
                            <a:noFill/>
                          </a:ln>
                          <a:solidFill>
                            <a:srgbClr val="0070C0"/>
                          </a:solidFill>
                          <a:effectLst>
                            <a:outerShdw blurRad="38100" dist="38100" dir="2700000" algn="tl">
                              <a:srgbClr val="000000"/>
                            </a:outerShdw>
                          </a:effectLst>
                          <a:latin typeface="Times New Roman" pitchFamily="18" charset="0"/>
                        </a:rPr>
                        <a:t> than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1" u="none" strike="noStrike" cap="none" normalizeH="0" baseline="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1" u="none" strike="noStrike" cap="none" normalizeH="0" baseline="0" dirty="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85074" name="Text Box 82"/>
          <p:cNvSpPr txBox="1">
            <a:spLocks noChangeArrowheads="1"/>
          </p:cNvSpPr>
          <p:nvPr/>
        </p:nvSpPr>
        <p:spPr bwMode="auto">
          <a:xfrm>
            <a:off x="7772400" y="1066800"/>
            <a:ext cx="12954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50000"/>
              </a:spcBef>
              <a:spcAft>
                <a:spcPct val="0"/>
              </a:spcAft>
              <a:buNone/>
            </a:pPr>
            <a:r>
              <a:rPr lang="en-US" altLang="en-US" sz="2400" b="1" i="1" dirty="0" err="1">
                <a:solidFill>
                  <a:srgbClr val="002060"/>
                </a:solidFill>
                <a:latin typeface="Times New Roman" panose="02020603050405020304" pitchFamily="18" charset="0"/>
              </a:rPr>
              <a:t>Đặt</a:t>
            </a:r>
            <a:r>
              <a:rPr lang="en-US" altLang="en-US" sz="2400" b="1" i="1" dirty="0">
                <a:solidFill>
                  <a:srgbClr val="002060"/>
                </a:solidFill>
                <a:latin typeface="Times New Roman" panose="02020603050405020304" pitchFamily="18" charset="0"/>
              </a:rPr>
              <a:t> </a:t>
            </a:r>
          </a:p>
          <a:p>
            <a:pPr fontAlgn="base">
              <a:lnSpc>
                <a:spcPct val="70000"/>
              </a:lnSpc>
              <a:spcBef>
                <a:spcPct val="50000"/>
              </a:spcBef>
              <a:spcAft>
                <a:spcPct val="0"/>
              </a:spcAft>
              <a:buNone/>
            </a:pPr>
            <a:r>
              <a:rPr lang="en-US" altLang="en-US" sz="2400" b="1" i="1" dirty="0" err="1">
                <a:solidFill>
                  <a:srgbClr val="002060"/>
                </a:solidFill>
                <a:latin typeface="Times New Roman" panose="02020603050405020304" pitchFamily="18" charset="0"/>
              </a:rPr>
              <a:t>cuối</a:t>
            </a:r>
            <a:r>
              <a:rPr lang="en-US" altLang="en-US" sz="2400" b="1" i="1" dirty="0">
                <a:solidFill>
                  <a:srgbClr val="002060"/>
                </a:solidFill>
                <a:latin typeface="Times New Roman" panose="02020603050405020304" pitchFamily="18" charset="0"/>
              </a:rPr>
              <a:t> </a:t>
            </a:r>
            <a:r>
              <a:rPr lang="en-US" altLang="en-US" sz="2400" b="1" i="1" dirty="0" err="1">
                <a:solidFill>
                  <a:srgbClr val="002060"/>
                </a:solidFill>
                <a:latin typeface="Times New Roman" panose="02020603050405020304" pitchFamily="18" charset="0"/>
              </a:rPr>
              <a:t>câu</a:t>
            </a:r>
            <a:r>
              <a:rPr lang="en-US" altLang="en-US" sz="2400" b="1" i="1" dirty="0">
                <a:solidFill>
                  <a:srgbClr val="002060"/>
                </a:solidFill>
                <a:latin typeface="Times New Roman" panose="02020603050405020304" pitchFamily="18" charset="0"/>
              </a:rPr>
              <a:t> </a:t>
            </a:r>
          </a:p>
          <a:p>
            <a:pPr fontAlgn="base">
              <a:lnSpc>
                <a:spcPct val="70000"/>
              </a:lnSpc>
              <a:spcBef>
                <a:spcPct val="50000"/>
              </a:spcBef>
              <a:spcAft>
                <a:spcPct val="0"/>
              </a:spcAft>
              <a:buNone/>
            </a:pPr>
            <a:r>
              <a:rPr lang="en-US" altLang="en-US" sz="2400" b="1" i="1" dirty="0">
                <a:solidFill>
                  <a:srgbClr val="002060"/>
                </a:solidFill>
                <a:latin typeface="Times New Roman" panose="02020603050405020304" pitchFamily="18" charset="0"/>
              </a:rPr>
              <a:t>1, 2, 9</a:t>
            </a:r>
          </a:p>
        </p:txBody>
      </p:sp>
      <p:sp>
        <p:nvSpPr>
          <p:cNvPr id="85075" name="Text Box 83"/>
          <p:cNvSpPr txBox="1">
            <a:spLocks noChangeArrowheads="1"/>
          </p:cNvSpPr>
          <p:nvPr/>
        </p:nvSpPr>
        <p:spPr bwMode="auto">
          <a:xfrm>
            <a:off x="9067800" y="1066800"/>
            <a:ext cx="1600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10000"/>
              </a:lnSpc>
              <a:spcBef>
                <a:spcPct val="50000"/>
              </a:spcBef>
              <a:spcAft>
                <a:spcPct val="0"/>
              </a:spcAft>
              <a:buNone/>
            </a:pPr>
            <a:r>
              <a:rPr lang="en-US" altLang="en-US" sz="2400" b="1" i="1">
                <a:solidFill>
                  <a:srgbClr val="002060"/>
                </a:solidFill>
                <a:latin typeface="Times New Roman" panose="02020603050405020304" pitchFamily="18" charset="0"/>
              </a:rPr>
              <a:t>Dùng để kết thúc</a:t>
            </a:r>
          </a:p>
          <a:p>
            <a:pPr fontAlgn="base">
              <a:lnSpc>
                <a:spcPct val="80000"/>
              </a:lnSpc>
              <a:spcBef>
                <a:spcPct val="50000"/>
              </a:spcBef>
              <a:spcAft>
                <a:spcPct val="0"/>
              </a:spcAft>
              <a:buNone/>
            </a:pPr>
            <a:r>
              <a:rPr lang="en-US" altLang="en-US" sz="2400" b="1" i="1">
                <a:solidFill>
                  <a:srgbClr val="002060"/>
                </a:solidFill>
                <a:latin typeface="Times New Roman" panose="02020603050405020304" pitchFamily="18" charset="0"/>
              </a:rPr>
              <a:t> các câu kể</a:t>
            </a:r>
          </a:p>
        </p:txBody>
      </p:sp>
      <p:sp>
        <p:nvSpPr>
          <p:cNvPr id="85079" name="Text Box 87"/>
          <p:cNvSpPr txBox="1">
            <a:spLocks noChangeArrowheads="1"/>
          </p:cNvSpPr>
          <p:nvPr/>
        </p:nvSpPr>
        <p:spPr bwMode="auto">
          <a:xfrm>
            <a:off x="7696200" y="2590800"/>
            <a:ext cx="12954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80000"/>
              </a:lnSpc>
              <a:spcBef>
                <a:spcPct val="50000"/>
              </a:spcBef>
              <a:spcAft>
                <a:spcPct val="0"/>
              </a:spcAft>
              <a:buNone/>
            </a:pPr>
            <a:r>
              <a:rPr lang="en-US" altLang="en-US" sz="2400" b="1" i="1">
                <a:solidFill>
                  <a:srgbClr val="002060"/>
                </a:solidFill>
                <a:latin typeface="Times New Roman" panose="02020603050405020304" pitchFamily="18" charset="0"/>
              </a:rPr>
              <a:t>Đặt </a:t>
            </a:r>
          </a:p>
          <a:p>
            <a:pPr fontAlgn="base">
              <a:lnSpc>
                <a:spcPct val="60000"/>
              </a:lnSpc>
              <a:spcBef>
                <a:spcPct val="50000"/>
              </a:spcBef>
              <a:spcAft>
                <a:spcPct val="0"/>
              </a:spcAft>
              <a:buNone/>
            </a:pPr>
            <a:r>
              <a:rPr lang="en-US" altLang="en-US" sz="2400" b="1" i="1">
                <a:solidFill>
                  <a:srgbClr val="002060"/>
                </a:solidFill>
                <a:latin typeface="Times New Roman" panose="02020603050405020304" pitchFamily="18" charset="0"/>
              </a:rPr>
              <a:t>cuối câu </a:t>
            </a:r>
          </a:p>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7, 11</a:t>
            </a:r>
          </a:p>
        </p:txBody>
      </p:sp>
      <p:sp>
        <p:nvSpPr>
          <p:cNvPr id="85080" name="Text Box 88"/>
          <p:cNvSpPr txBox="1">
            <a:spLocks noChangeArrowheads="1"/>
          </p:cNvSpPr>
          <p:nvPr/>
        </p:nvSpPr>
        <p:spPr bwMode="auto">
          <a:xfrm>
            <a:off x="9067800" y="2590801"/>
            <a:ext cx="16002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Dùng để kết thúc</a:t>
            </a:r>
          </a:p>
          <a:p>
            <a:pPr fontAlgn="base">
              <a:lnSpc>
                <a:spcPct val="40000"/>
              </a:lnSpc>
              <a:spcBef>
                <a:spcPct val="50000"/>
              </a:spcBef>
              <a:spcAft>
                <a:spcPct val="0"/>
              </a:spcAft>
              <a:buNone/>
            </a:pPr>
            <a:r>
              <a:rPr lang="en-US" altLang="en-US" sz="2400" b="1" i="1">
                <a:solidFill>
                  <a:srgbClr val="002060"/>
                </a:solidFill>
                <a:latin typeface="Times New Roman" panose="02020603050405020304" pitchFamily="18" charset="0"/>
              </a:rPr>
              <a:t> các câu </a:t>
            </a:r>
          </a:p>
          <a:p>
            <a:pPr fontAlgn="base">
              <a:lnSpc>
                <a:spcPct val="40000"/>
              </a:lnSpc>
              <a:spcBef>
                <a:spcPct val="50000"/>
              </a:spcBef>
              <a:spcAft>
                <a:spcPct val="0"/>
              </a:spcAft>
              <a:buNone/>
            </a:pPr>
            <a:r>
              <a:rPr lang="en-US" altLang="en-US" sz="2400" b="1" i="1">
                <a:solidFill>
                  <a:srgbClr val="002060"/>
                </a:solidFill>
                <a:latin typeface="Times New Roman" panose="02020603050405020304" pitchFamily="18" charset="0"/>
              </a:rPr>
              <a:t>hỏi</a:t>
            </a:r>
          </a:p>
        </p:txBody>
      </p:sp>
      <p:sp>
        <p:nvSpPr>
          <p:cNvPr id="85081" name="Text Box 89"/>
          <p:cNvSpPr txBox="1">
            <a:spLocks noChangeArrowheads="1"/>
          </p:cNvSpPr>
          <p:nvPr/>
        </p:nvSpPr>
        <p:spPr bwMode="auto">
          <a:xfrm>
            <a:off x="7772400" y="4343400"/>
            <a:ext cx="1295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Đặt </a:t>
            </a:r>
          </a:p>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cuối câu </a:t>
            </a:r>
          </a:p>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4, 5</a:t>
            </a:r>
          </a:p>
        </p:txBody>
      </p:sp>
      <p:sp>
        <p:nvSpPr>
          <p:cNvPr id="85082" name="Text Box 90"/>
          <p:cNvSpPr txBox="1">
            <a:spLocks noChangeArrowheads="1"/>
          </p:cNvSpPr>
          <p:nvPr/>
        </p:nvSpPr>
        <p:spPr bwMode="auto">
          <a:xfrm>
            <a:off x="9220200" y="4267200"/>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50000"/>
              </a:spcBef>
              <a:spcAft>
                <a:spcPct val="0"/>
              </a:spcAft>
              <a:buNone/>
            </a:pPr>
            <a:r>
              <a:rPr lang="en-US" altLang="en-US" sz="2400" b="1" i="1">
                <a:solidFill>
                  <a:srgbClr val="002060"/>
                </a:solidFill>
                <a:latin typeface="Times New Roman" panose="02020603050405020304" pitchFamily="18" charset="0"/>
              </a:rPr>
              <a:t>Dùng để kết thúc</a:t>
            </a:r>
          </a:p>
          <a:p>
            <a:pPr fontAlgn="base">
              <a:lnSpc>
                <a:spcPct val="40000"/>
              </a:lnSpc>
              <a:spcBef>
                <a:spcPct val="50000"/>
              </a:spcBef>
              <a:spcAft>
                <a:spcPct val="0"/>
              </a:spcAft>
              <a:buNone/>
            </a:pPr>
            <a:r>
              <a:rPr lang="en-US" altLang="en-US" sz="2400" b="1" i="1">
                <a:solidFill>
                  <a:srgbClr val="002060"/>
                </a:solidFill>
                <a:latin typeface="Times New Roman" panose="02020603050405020304" pitchFamily="18" charset="0"/>
              </a:rPr>
              <a:t>câu cảm</a:t>
            </a:r>
          </a:p>
          <a:p>
            <a:pPr fontAlgn="base">
              <a:lnSpc>
                <a:spcPct val="40000"/>
              </a:lnSpc>
              <a:spcBef>
                <a:spcPct val="50000"/>
              </a:spcBef>
              <a:spcAft>
                <a:spcPct val="0"/>
              </a:spcAft>
              <a:buNone/>
            </a:pPr>
            <a:r>
              <a:rPr lang="en-US" altLang="en-US" sz="2400" b="1" i="1">
                <a:solidFill>
                  <a:srgbClr val="002060"/>
                </a:solidFill>
                <a:latin typeface="Times New Roman" panose="02020603050405020304" pitchFamily="18" charset="0"/>
              </a:rPr>
              <a:t> (câu 4)</a:t>
            </a:r>
          </a:p>
          <a:p>
            <a:pPr fontAlgn="base">
              <a:spcBef>
                <a:spcPct val="50000"/>
              </a:spcBef>
              <a:spcAft>
                <a:spcPct val="0"/>
              </a:spcAft>
              <a:buNone/>
            </a:pPr>
            <a:r>
              <a:rPr lang="en-US" altLang="en-US" sz="2400" b="1" i="1">
                <a:solidFill>
                  <a:srgbClr val="002060"/>
                </a:solidFill>
                <a:latin typeface="Times New Roman" panose="02020603050405020304" pitchFamily="18" charset="0"/>
              </a:rPr>
              <a:t>câu khiến (câu 5)</a:t>
            </a:r>
          </a:p>
        </p:txBody>
      </p:sp>
    </p:spTree>
    <p:extLst>
      <p:ext uri="{BB962C8B-B14F-4D97-AF65-F5344CB8AC3E}">
        <p14:creationId xmlns:p14="http://schemas.microsoft.com/office/powerpoint/2010/main" val="27270860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blinds(horizontal)">
                                      <p:cBhvr>
                                        <p:cTn id="7" dur="500"/>
                                        <p:tgtEl>
                                          <p:spTgt spid="8499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4997"/>
                                        </p:tgtEl>
                                        <p:attrNameLst>
                                          <p:attrName>style.visibility</p:attrName>
                                        </p:attrNameLst>
                                      </p:cBhvr>
                                      <p:to>
                                        <p:strVal val="visible"/>
                                      </p:to>
                                    </p:set>
                                    <p:animEffect transition="in" filter="blinds(horizontal)">
                                      <p:cBhvr>
                                        <p:cTn id="10" dur="500"/>
                                        <p:tgtEl>
                                          <p:spTgt spid="84997"/>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84998"/>
                                        </p:tgtEl>
                                        <p:attrNameLst>
                                          <p:attrName>style.visibility</p:attrName>
                                        </p:attrNameLst>
                                      </p:cBhvr>
                                      <p:to>
                                        <p:strVal val="visible"/>
                                      </p:to>
                                    </p:set>
                                    <p:animEffect transition="in" filter="box(in)">
                                      <p:cBhvr>
                                        <p:cTn id="13" dur="500"/>
                                        <p:tgtEl>
                                          <p:spTgt spid="84998"/>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4999"/>
                                        </p:tgtEl>
                                        <p:attrNameLst>
                                          <p:attrName>style.visibility</p:attrName>
                                        </p:attrNameLst>
                                      </p:cBhvr>
                                      <p:to>
                                        <p:strVal val="visible"/>
                                      </p:to>
                                    </p:set>
                                    <p:animEffect transition="in" filter="box(in)">
                                      <p:cBhvr>
                                        <p:cTn id="16" dur="500"/>
                                        <p:tgtEl>
                                          <p:spTgt spid="84999"/>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85000"/>
                                        </p:tgtEl>
                                        <p:attrNameLst>
                                          <p:attrName>style.visibility</p:attrName>
                                        </p:attrNameLst>
                                      </p:cBhvr>
                                      <p:to>
                                        <p:strVal val="visible"/>
                                      </p:to>
                                    </p:set>
                                    <p:animEffect transition="in" filter="box(in)">
                                      <p:cBhvr>
                                        <p:cTn id="19" dur="500"/>
                                        <p:tgtEl>
                                          <p:spTgt spid="85000"/>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85001"/>
                                        </p:tgtEl>
                                        <p:attrNameLst>
                                          <p:attrName>style.visibility</p:attrName>
                                        </p:attrNameLst>
                                      </p:cBhvr>
                                      <p:to>
                                        <p:strVal val="visible"/>
                                      </p:to>
                                    </p:set>
                                    <p:animEffect transition="in" filter="box(in)">
                                      <p:cBhvr>
                                        <p:cTn id="22" dur="500"/>
                                        <p:tgtEl>
                                          <p:spTgt spid="8500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85002"/>
                                        </p:tgtEl>
                                        <p:attrNameLst>
                                          <p:attrName>style.visibility</p:attrName>
                                        </p:attrNameLst>
                                      </p:cBhvr>
                                      <p:to>
                                        <p:strVal val="visible"/>
                                      </p:to>
                                    </p:set>
                                    <p:animEffect transition="in" filter="blinds(horizontal)">
                                      <p:cBhvr>
                                        <p:cTn id="25" dur="500"/>
                                        <p:tgtEl>
                                          <p:spTgt spid="85002"/>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85003"/>
                                        </p:tgtEl>
                                        <p:attrNameLst>
                                          <p:attrName>style.visibility</p:attrName>
                                        </p:attrNameLst>
                                      </p:cBhvr>
                                      <p:to>
                                        <p:strVal val="visible"/>
                                      </p:to>
                                    </p:set>
                                    <p:animEffect transition="in" filter="box(in)">
                                      <p:cBhvr>
                                        <p:cTn id="28" dur="500"/>
                                        <p:tgtEl>
                                          <p:spTgt spid="85003"/>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85004"/>
                                        </p:tgtEl>
                                        <p:attrNameLst>
                                          <p:attrName>style.visibility</p:attrName>
                                        </p:attrNameLst>
                                      </p:cBhvr>
                                      <p:to>
                                        <p:strVal val="visible"/>
                                      </p:to>
                                    </p:set>
                                    <p:animEffect transition="in" filter="box(in)">
                                      <p:cBhvr>
                                        <p:cTn id="31" dur="500"/>
                                        <p:tgtEl>
                                          <p:spTgt spid="85004"/>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85005"/>
                                        </p:tgtEl>
                                        <p:attrNameLst>
                                          <p:attrName>style.visibility</p:attrName>
                                        </p:attrNameLst>
                                      </p:cBhvr>
                                      <p:to>
                                        <p:strVal val="visible"/>
                                      </p:to>
                                    </p:set>
                                    <p:animEffect transition="in" filter="box(in)">
                                      <p:cBhvr>
                                        <p:cTn id="34" dur="500"/>
                                        <p:tgtEl>
                                          <p:spTgt spid="85005"/>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85006"/>
                                        </p:tgtEl>
                                        <p:attrNameLst>
                                          <p:attrName>style.visibility</p:attrName>
                                        </p:attrNameLst>
                                      </p:cBhvr>
                                      <p:to>
                                        <p:strVal val="visible"/>
                                      </p:to>
                                    </p:set>
                                    <p:animEffect transition="in" filter="box(in)">
                                      <p:cBhvr>
                                        <p:cTn id="37" dur="500"/>
                                        <p:tgtEl>
                                          <p:spTgt spid="850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5074"/>
                                        </p:tgtEl>
                                        <p:attrNameLst>
                                          <p:attrName>style.visibility</p:attrName>
                                        </p:attrNameLst>
                                      </p:cBhvr>
                                      <p:to>
                                        <p:strVal val="visible"/>
                                      </p:to>
                                    </p:set>
                                    <p:animEffect transition="in" filter="fade">
                                      <p:cBhvr>
                                        <p:cTn id="42" dur="2000"/>
                                        <p:tgtEl>
                                          <p:spTgt spid="8507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85075"/>
                                        </p:tgtEl>
                                        <p:attrNameLst>
                                          <p:attrName>style.visibility</p:attrName>
                                        </p:attrNameLst>
                                      </p:cBhvr>
                                      <p:to>
                                        <p:strVal val="visible"/>
                                      </p:to>
                                    </p:set>
                                    <p:anim calcmode="lin" valueType="num">
                                      <p:cBhvr>
                                        <p:cTn id="47" dur="500" fill="hold"/>
                                        <p:tgtEl>
                                          <p:spTgt spid="85075"/>
                                        </p:tgtEl>
                                        <p:attrNameLst>
                                          <p:attrName>ppt_w</p:attrName>
                                        </p:attrNameLst>
                                      </p:cBhvr>
                                      <p:tavLst>
                                        <p:tav tm="0">
                                          <p:val>
                                            <p:fltVal val="0"/>
                                          </p:val>
                                        </p:tav>
                                        <p:tav tm="100000">
                                          <p:val>
                                            <p:strVal val="#ppt_w"/>
                                          </p:val>
                                        </p:tav>
                                      </p:tavLst>
                                    </p:anim>
                                    <p:anim calcmode="lin" valueType="num">
                                      <p:cBhvr>
                                        <p:cTn id="48" dur="500" fill="hold"/>
                                        <p:tgtEl>
                                          <p:spTgt spid="85075"/>
                                        </p:tgtEl>
                                        <p:attrNameLst>
                                          <p:attrName>ppt_h</p:attrName>
                                        </p:attrNameLst>
                                      </p:cBhvr>
                                      <p:tavLst>
                                        <p:tav tm="0">
                                          <p:val>
                                            <p:fltVal val="0"/>
                                          </p:val>
                                        </p:tav>
                                        <p:tav tm="100000">
                                          <p:val>
                                            <p:strVal val="#ppt_h"/>
                                          </p:val>
                                        </p:tav>
                                      </p:tavLst>
                                    </p:anim>
                                    <p:animEffect transition="in" filter="fade">
                                      <p:cBhvr>
                                        <p:cTn id="49" dur="500"/>
                                        <p:tgtEl>
                                          <p:spTgt spid="85075"/>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1" presetClass="entr" presetSubtype="0" fill="hold" grpId="0" nodeType="clickEffect">
                                  <p:stCondLst>
                                    <p:cond delay="0"/>
                                  </p:stCondLst>
                                  <p:iterate type="lt">
                                    <p:tmPct val="5000"/>
                                  </p:iterate>
                                  <p:childTnLst>
                                    <p:set>
                                      <p:cBhvr>
                                        <p:cTn id="53" dur="1" fill="hold">
                                          <p:stCondLst>
                                            <p:cond delay="0"/>
                                          </p:stCondLst>
                                        </p:cTn>
                                        <p:tgtEl>
                                          <p:spTgt spid="85079"/>
                                        </p:tgtEl>
                                        <p:attrNameLst>
                                          <p:attrName>style.visibility</p:attrName>
                                        </p:attrNameLst>
                                      </p:cBhvr>
                                      <p:to>
                                        <p:strVal val="visible"/>
                                      </p:to>
                                    </p:set>
                                    <p:anim calcmode="lin" valueType="num">
                                      <p:cBhvr>
                                        <p:cTn id="54" dur="1000" fill="hold"/>
                                        <p:tgtEl>
                                          <p:spTgt spid="85079"/>
                                        </p:tgtEl>
                                        <p:attrNameLst>
                                          <p:attrName>ppt_w</p:attrName>
                                        </p:attrNameLst>
                                      </p:cBhvr>
                                      <p:tavLst>
                                        <p:tav tm="0">
                                          <p:val>
                                            <p:fltVal val="0"/>
                                          </p:val>
                                        </p:tav>
                                        <p:tav tm="100000">
                                          <p:val>
                                            <p:strVal val="#ppt_w"/>
                                          </p:val>
                                        </p:tav>
                                      </p:tavLst>
                                    </p:anim>
                                    <p:anim calcmode="lin" valueType="num">
                                      <p:cBhvr>
                                        <p:cTn id="55" dur="1000" fill="hold"/>
                                        <p:tgtEl>
                                          <p:spTgt spid="85079"/>
                                        </p:tgtEl>
                                        <p:attrNameLst>
                                          <p:attrName>ppt_h</p:attrName>
                                        </p:attrNameLst>
                                      </p:cBhvr>
                                      <p:tavLst>
                                        <p:tav tm="0">
                                          <p:val>
                                            <p:fltVal val="0"/>
                                          </p:val>
                                        </p:tav>
                                        <p:tav tm="100000">
                                          <p:val>
                                            <p:strVal val="#ppt_h"/>
                                          </p:val>
                                        </p:tav>
                                      </p:tavLst>
                                    </p:anim>
                                    <p:anim calcmode="lin" valueType="num">
                                      <p:cBhvr>
                                        <p:cTn id="56" dur="1000" fill="hold"/>
                                        <p:tgtEl>
                                          <p:spTgt spid="85079"/>
                                        </p:tgtEl>
                                        <p:attrNameLst>
                                          <p:attrName>style.rotation</p:attrName>
                                        </p:attrNameLst>
                                      </p:cBhvr>
                                      <p:tavLst>
                                        <p:tav tm="0">
                                          <p:val>
                                            <p:fltVal val="90"/>
                                          </p:val>
                                        </p:tav>
                                        <p:tav tm="100000">
                                          <p:val>
                                            <p:fltVal val="0"/>
                                          </p:val>
                                        </p:tav>
                                      </p:tavLst>
                                    </p:anim>
                                    <p:animEffect transition="in" filter="fade">
                                      <p:cBhvr>
                                        <p:cTn id="57" dur="1000"/>
                                        <p:tgtEl>
                                          <p:spTgt spid="8507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85080"/>
                                        </p:tgtEl>
                                        <p:attrNameLst>
                                          <p:attrName>style.visibility</p:attrName>
                                        </p:attrNameLst>
                                      </p:cBhvr>
                                      <p:to>
                                        <p:strVal val="visible"/>
                                      </p:to>
                                    </p:set>
                                    <p:animEffect transition="in" filter="box(in)">
                                      <p:cBhvr>
                                        <p:cTn id="62" dur="500"/>
                                        <p:tgtEl>
                                          <p:spTgt spid="8508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85081"/>
                                        </p:tgtEl>
                                        <p:attrNameLst>
                                          <p:attrName>style.visibility</p:attrName>
                                        </p:attrNameLst>
                                      </p:cBhvr>
                                      <p:to>
                                        <p:strVal val="visible"/>
                                      </p:to>
                                    </p:set>
                                    <p:animEffect transition="in" filter="blinds(horizontal)">
                                      <p:cBhvr>
                                        <p:cTn id="67" dur="500"/>
                                        <p:tgtEl>
                                          <p:spTgt spid="8508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85082"/>
                                        </p:tgtEl>
                                        <p:attrNameLst>
                                          <p:attrName>style.visibility</p:attrName>
                                        </p:attrNameLst>
                                      </p:cBhvr>
                                      <p:to>
                                        <p:strVal val="visible"/>
                                      </p:to>
                                    </p:set>
                                    <p:animEffect transition="in" filter="box(in)">
                                      <p:cBhvr>
                                        <p:cTn id="72" dur="500"/>
                                        <p:tgtEl>
                                          <p:spTgt spid="85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P spid="84997" grpId="0"/>
      <p:bldP spid="84998" grpId="0"/>
      <p:bldP spid="84999" grpId="0"/>
      <p:bldP spid="85000" grpId="0"/>
      <p:bldP spid="85001" grpId="0"/>
      <p:bldP spid="85002" grpId="0"/>
      <p:bldP spid="85003" grpId="0"/>
      <p:bldP spid="85004" grpId="0"/>
      <p:bldP spid="85005" grpId="0"/>
      <p:bldP spid="85006" grpId="0"/>
      <p:bldP spid="85074" grpId="0"/>
      <p:bldP spid="85075" grpId="0"/>
      <p:bldP spid="85079" grpId="0"/>
      <p:bldP spid="85080" grpId="0"/>
      <p:bldP spid="85081" grpId="0"/>
      <p:bldP spid="8508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2" name="Text Box 34"/>
          <p:cNvSpPr txBox="1">
            <a:spLocks noChangeArrowheads="1"/>
          </p:cNvSpPr>
          <p:nvPr/>
        </p:nvSpPr>
        <p:spPr bwMode="auto">
          <a:xfrm>
            <a:off x="1524000" y="118745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u="sng">
                <a:solidFill>
                  <a:srgbClr val="002060"/>
                </a:solidFill>
                <a:latin typeface="Times New Roman" panose="02020603050405020304" pitchFamily="18" charset="0"/>
              </a:rPr>
              <a:t>Bài 2</a:t>
            </a:r>
            <a:r>
              <a:rPr lang="en-US" altLang="en-US" sz="2400" b="1">
                <a:solidFill>
                  <a:srgbClr val="002060"/>
                </a:solidFill>
                <a:latin typeface="Times New Roman" panose="02020603050405020304" pitchFamily="18" charset="0"/>
              </a:rPr>
              <a:t>:</a:t>
            </a:r>
            <a:r>
              <a:rPr lang="en-US" altLang="en-US" sz="2400">
                <a:solidFill>
                  <a:srgbClr val="002060"/>
                </a:solidFill>
                <a:latin typeface="Times New Roman" panose="02020603050405020304" pitchFamily="18" charset="0"/>
              </a:rPr>
              <a:t> </a:t>
            </a:r>
            <a:r>
              <a:rPr lang="en-US" altLang="en-US" sz="2400" b="1">
                <a:solidFill>
                  <a:srgbClr val="002060"/>
                </a:solidFill>
                <a:latin typeface="Times New Roman" panose="02020603050405020304" pitchFamily="18" charset="0"/>
              </a:rPr>
              <a:t>Có thể đặt dấu chấm vào những chỗ nào trong bài văn sau ? Viết lại các chữ đầu câu cho đúng quy định.</a:t>
            </a:r>
          </a:p>
        </p:txBody>
      </p:sp>
      <p:sp>
        <p:nvSpPr>
          <p:cNvPr id="12323" name="Line 35"/>
          <p:cNvSpPr>
            <a:spLocks noChangeShapeType="1"/>
          </p:cNvSpPr>
          <p:nvPr/>
        </p:nvSpPr>
        <p:spPr bwMode="auto">
          <a:xfrm flipV="1">
            <a:off x="2514600" y="1524000"/>
            <a:ext cx="29718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24" name="Line 36"/>
          <p:cNvSpPr>
            <a:spLocks noChangeShapeType="1"/>
          </p:cNvSpPr>
          <p:nvPr/>
        </p:nvSpPr>
        <p:spPr bwMode="auto">
          <a:xfrm>
            <a:off x="2743200" y="1905000"/>
            <a:ext cx="1905000"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1" name="Text Box 42"/>
          <p:cNvSpPr txBox="1">
            <a:spLocks noChangeArrowheads="1"/>
          </p:cNvSpPr>
          <p:nvPr/>
        </p:nvSpPr>
        <p:spPr bwMode="auto">
          <a:xfrm>
            <a:off x="3924300" y="763588"/>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50000"/>
              </a:spcBef>
              <a:buFontTx/>
              <a:buNone/>
            </a:pPr>
            <a:r>
              <a:rPr lang="en-US" altLang="en-US" sz="2400">
                <a:solidFill>
                  <a:srgbClr val="159B55"/>
                </a:solidFill>
                <a:latin typeface="Times New Roman" panose="02020603050405020304" pitchFamily="18" charset="0"/>
              </a:rPr>
              <a:t>(Dấu chấm, chấm hỏi, chấm than)</a:t>
            </a:r>
          </a:p>
        </p:txBody>
      </p:sp>
      <p:sp>
        <p:nvSpPr>
          <p:cNvPr id="12335" name="Rectangle 47"/>
          <p:cNvSpPr>
            <a:spLocks noChangeArrowheads="1"/>
          </p:cNvSpPr>
          <p:nvPr/>
        </p:nvSpPr>
        <p:spPr bwMode="auto">
          <a:xfrm>
            <a:off x="1447800" y="2058988"/>
            <a:ext cx="91440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a:lnSpc>
                <a:spcPct val="100000"/>
              </a:lnSpc>
              <a:spcBef>
                <a:spcPct val="0"/>
              </a:spcBef>
              <a:buFontTx/>
              <a:buNone/>
            </a:pPr>
            <a:r>
              <a:rPr lang="en-US" altLang="en-US" sz="2200" b="1">
                <a:solidFill>
                  <a:srgbClr val="FF0000"/>
                </a:solidFill>
                <a:latin typeface="Times New Roman" panose="02020603050405020304" pitchFamily="18" charset="0"/>
              </a:rPr>
              <a:t>Thiên đường của phụ nữ </a:t>
            </a:r>
          </a:p>
          <a:p>
            <a:pPr>
              <a:lnSpc>
                <a:spcPct val="100000"/>
              </a:lnSpc>
              <a:spcBef>
                <a:spcPct val="0"/>
              </a:spcBef>
              <a:buFontTx/>
              <a:buNone/>
            </a:pPr>
            <a:r>
              <a:rPr lang="en-US" altLang="en-US" sz="2200">
                <a:solidFill>
                  <a:srgbClr val="002060"/>
                </a:solidFill>
                <a:latin typeface="Times New Roman" panose="02020603050405020304" pitchFamily="18" charset="0"/>
              </a:rPr>
              <a:t>      Thành phố Giu-chi-tan nằm ở phía nam Mê-hi - cô là thiên đường của phụ nữ ở đây, đàn ông có vẻ mảnh mai, còn đàn bà lại đẫy đà, mạnh mẽ  trong mỗi gia đình, khi một đứa bé sinh ra là phái đẹp thì cả nhà nhảy cẫng lên vì vui sướng, hết lời tạ ơn đấng tối cao.</a:t>
            </a:r>
          </a:p>
          <a:p>
            <a:pPr>
              <a:lnSpc>
                <a:spcPct val="100000"/>
              </a:lnSpc>
              <a:spcBef>
                <a:spcPct val="0"/>
              </a:spcBef>
              <a:buFontTx/>
              <a:buNone/>
            </a:pPr>
            <a:r>
              <a:rPr lang="en-US" altLang="en-US" sz="2200">
                <a:solidFill>
                  <a:srgbClr val="002060"/>
                </a:solidFill>
                <a:latin typeface="Times New Roman" panose="02020603050405020304" pitchFamily="18" charset="0"/>
              </a:rPr>
              <a:t>    Nhưng điều đáng nói là những đặc quyền đặc lợi của phụ nữ trong bậc thang xã hội ở Giu-chi-tan, đứng trên hết là phụ nữ, kế đó là những người giả trang phụ nữ, còn ở nấc cuối cùng là ... đàn ông điều này thể hiện trong nhiều tập quán của xã hội chẳng hạn, muốn tham gia một lễ hội, đàn ông phải được một phụ nữ mời và giá vé vào cửa là 20 pê-xô dành cho phụ nữ chính cống hoặc những chàng trai giả gái, còn đàn ông: 70 pê-xô nhiều chàng trai mới lớn thèm thuồng những đặc quyền đặc lợi của phụ nữ đến nỗi có lắm anh tìm cách trở thành ... con gái.</a:t>
            </a:r>
          </a:p>
          <a:p>
            <a:pPr>
              <a:lnSpc>
                <a:spcPct val="100000"/>
              </a:lnSpc>
              <a:spcBef>
                <a:spcPct val="0"/>
              </a:spcBef>
              <a:buFontTx/>
              <a:buNone/>
            </a:pPr>
            <a:r>
              <a:rPr lang="en-US" altLang="en-US" sz="2200">
                <a:solidFill>
                  <a:srgbClr val="002060"/>
                </a:solidFill>
                <a:latin typeface="Times New Roman" panose="02020603050405020304" pitchFamily="18" charset="0"/>
              </a:rPr>
              <a:t>                                                                        Theo tạp chí THẾ GIỚI MỚI</a:t>
            </a:r>
          </a:p>
        </p:txBody>
      </p:sp>
      <p:sp>
        <p:nvSpPr>
          <p:cNvPr id="24583" name="Text Box 40"/>
          <p:cNvSpPr txBox="1">
            <a:spLocks noChangeArrowheads="1"/>
          </p:cNvSpPr>
          <p:nvPr/>
        </p:nvSpPr>
        <p:spPr bwMode="auto">
          <a:xfrm>
            <a:off x="4724400" y="228601"/>
            <a:ext cx="3276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50000"/>
              </a:spcBef>
              <a:buFontTx/>
              <a:buNone/>
            </a:pPr>
            <a:r>
              <a:rPr lang="en-US" altLang="en-US" sz="2800" b="1">
                <a:solidFill>
                  <a:srgbClr val="FF0000"/>
                </a:solidFill>
                <a:latin typeface="Times New Roman" panose="02020603050405020304" pitchFamily="18" charset="0"/>
              </a:rPr>
              <a:t>Ôn tập về dấu câu</a:t>
            </a:r>
          </a:p>
        </p:txBody>
      </p:sp>
    </p:spTree>
    <p:extLst>
      <p:ext uri="{BB962C8B-B14F-4D97-AF65-F5344CB8AC3E}">
        <p14:creationId xmlns:p14="http://schemas.microsoft.com/office/powerpoint/2010/main" val="38022134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322"/>
                                        </p:tgtEl>
                                        <p:attrNameLst>
                                          <p:attrName>style.visibility</p:attrName>
                                        </p:attrNameLst>
                                      </p:cBhvr>
                                      <p:to>
                                        <p:strVal val="visible"/>
                                      </p:to>
                                    </p:set>
                                    <p:animEffect transition="in" filter="blinds(horizontal)">
                                      <p:cBhvr>
                                        <p:cTn id="7" dur="500"/>
                                        <p:tgtEl>
                                          <p:spTgt spid="123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335"/>
                                        </p:tgtEl>
                                        <p:attrNameLst>
                                          <p:attrName>style.visibility</p:attrName>
                                        </p:attrNameLst>
                                      </p:cBhvr>
                                      <p:to>
                                        <p:strVal val="visible"/>
                                      </p:to>
                                    </p:set>
                                    <p:animEffect transition="in" filter="circle(in)">
                                      <p:cBhvr>
                                        <p:cTn id="12" dur="2000"/>
                                        <p:tgtEl>
                                          <p:spTgt spid="123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nodeType="clickEffect">
                                  <p:stCondLst>
                                    <p:cond delay="0"/>
                                  </p:stCondLst>
                                  <p:childTnLst>
                                    <p:set>
                                      <p:cBhvr>
                                        <p:cTn id="16" dur="1" fill="hold">
                                          <p:stCondLst>
                                            <p:cond delay="0"/>
                                          </p:stCondLst>
                                        </p:cTn>
                                        <p:tgtEl>
                                          <p:spTgt spid="12324"/>
                                        </p:tgtEl>
                                        <p:attrNameLst>
                                          <p:attrName>style.visibility</p:attrName>
                                        </p:attrNameLst>
                                      </p:cBhvr>
                                      <p:to>
                                        <p:strVal val="visible"/>
                                      </p:to>
                                    </p:set>
                                    <p:anim to="" calcmode="lin" valueType="num">
                                      <p:cBhvr>
                                        <p:cTn id="17" dur="1" fill="hold"/>
                                        <p:tgtEl>
                                          <p:spTgt spid="12324"/>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12323"/>
                                        </p:tgtEl>
                                        <p:attrNameLst>
                                          <p:attrName>style.visibility</p:attrName>
                                        </p:attrNameLst>
                                      </p:cBhvr>
                                      <p:to>
                                        <p:strVal val="visible"/>
                                      </p:to>
                                    </p:set>
                                    <p:animEffect transition="in" filter="wipe(down)">
                                      <p:cBhvr>
                                        <p:cTn id="22" dur="500"/>
                                        <p:tgtEl>
                                          <p:spTgt spid="12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2" grpId="0"/>
      <p:bldP spid="123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524000" y="0"/>
            <a:ext cx="8915400" cy="704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2800" b="1">
                <a:solidFill>
                  <a:srgbClr val="FF0000"/>
                </a:solidFill>
                <a:latin typeface="Times New Roman" panose="02020603050405020304" pitchFamily="18" charset="0"/>
              </a:rPr>
              <a:t>Thiên đường của phụ nữ</a:t>
            </a:r>
          </a:p>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	Thành phố Giu-chi-tan nằm ở phía nam Mê-hi-cô là thiên đường của phụ nữ      đây, đàn ông có vẻ mảnh mai, còn đàn bà lại đẫy đà, mạnh mẽ               mỗi gia đình, khi một đứa bé sinh ra là phái đẹp thì cả nhà nhảy cẫng lên vì vui sướng, hết lời tạ ơn đấng tối cao. </a:t>
            </a:r>
          </a:p>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	Nhưng điều đáng nói là những đặc quyền đặc lợi của phụ nữ</a:t>
            </a:r>
          </a:p>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           bậc thang xã hội ở Giu-chi-tan, đứng trên hết là phụ nữ, kế đó là những người giả trang phụ nữ, còn ở nấc cuối cùng là…đàn ông        này thể hiện trong nhiều tập quán của xã hội                hạn, muốn tham gia một lễ hội, đàn ông phải được một phụ nữ mời và giá vé vào cửa là 20 pê-xô dành cho phụ nữ chính cống hoặc những chàng trai giả gái, còn đàn ông : 70 pê-xô              chàng trai mới lớn thèm thuồng những đặc quyền đặc lợi của phụ nữ đến nỗi có lắm anh tìm cách trở thành …con gái.</a:t>
            </a:r>
          </a:p>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                                                 Theo tạp chí Thế giới mới</a:t>
            </a:r>
          </a:p>
          <a:p>
            <a:pPr eaLnBrk="1" hangingPunct="1">
              <a:lnSpc>
                <a:spcPct val="100000"/>
              </a:lnSpc>
              <a:spcBef>
                <a:spcPct val="50000"/>
              </a:spcBef>
              <a:buFontTx/>
              <a:buNone/>
            </a:pPr>
            <a:endParaRPr lang="en-US" altLang="en-US" sz="2400">
              <a:solidFill>
                <a:srgbClr val="002060"/>
              </a:solidFill>
              <a:latin typeface="Times New Roman" panose="02020603050405020304" pitchFamily="18" charset="0"/>
            </a:endParaRPr>
          </a:p>
        </p:txBody>
      </p:sp>
      <p:sp>
        <p:nvSpPr>
          <p:cNvPr id="89091" name="Text Box 3"/>
          <p:cNvSpPr txBox="1">
            <a:spLocks noChangeArrowheads="1"/>
          </p:cNvSpPr>
          <p:nvPr/>
        </p:nvSpPr>
        <p:spPr bwMode="auto">
          <a:xfrm>
            <a:off x="3886200" y="990601"/>
            <a:ext cx="22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ở</a:t>
            </a:r>
            <a:r>
              <a:rPr lang="en-US" altLang="en-US" sz="2400">
                <a:solidFill>
                  <a:schemeClr val="bg1"/>
                </a:solidFill>
                <a:latin typeface="Times New Roman" panose="02020603050405020304" pitchFamily="18" charset="0"/>
              </a:rPr>
              <a:t> </a:t>
            </a:r>
          </a:p>
        </p:txBody>
      </p:sp>
      <p:sp>
        <p:nvSpPr>
          <p:cNvPr id="89092" name="Text Box 4"/>
          <p:cNvSpPr txBox="1">
            <a:spLocks noChangeArrowheads="1"/>
          </p:cNvSpPr>
          <p:nvPr/>
        </p:nvSpPr>
        <p:spPr bwMode="auto">
          <a:xfrm>
            <a:off x="3733800" y="9906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 Ở</a:t>
            </a:r>
          </a:p>
        </p:txBody>
      </p:sp>
      <p:sp>
        <p:nvSpPr>
          <p:cNvPr id="89093" name="Text Box 5"/>
          <p:cNvSpPr txBox="1">
            <a:spLocks noChangeArrowheads="1"/>
          </p:cNvSpPr>
          <p:nvPr/>
        </p:nvSpPr>
        <p:spPr bwMode="auto">
          <a:xfrm>
            <a:off x="3352800" y="13716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trong</a:t>
            </a:r>
          </a:p>
        </p:txBody>
      </p:sp>
      <p:sp>
        <p:nvSpPr>
          <p:cNvPr id="89094" name="Text Box 6"/>
          <p:cNvSpPr txBox="1">
            <a:spLocks noChangeArrowheads="1"/>
          </p:cNvSpPr>
          <p:nvPr/>
        </p:nvSpPr>
        <p:spPr bwMode="auto">
          <a:xfrm>
            <a:off x="3086100" y="1357313"/>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 Trong</a:t>
            </a:r>
            <a:r>
              <a:rPr lang="en-US" altLang="en-US" sz="2400">
                <a:solidFill>
                  <a:srgbClr val="FF0000"/>
                </a:solidFill>
                <a:latin typeface="Times New Roman" panose="02020603050405020304" pitchFamily="18" charset="0"/>
              </a:rPr>
              <a:t> </a:t>
            </a:r>
          </a:p>
        </p:txBody>
      </p:sp>
      <p:sp>
        <p:nvSpPr>
          <p:cNvPr id="89095" name="Text Box 7"/>
          <p:cNvSpPr txBox="1">
            <a:spLocks noChangeArrowheads="1"/>
          </p:cNvSpPr>
          <p:nvPr/>
        </p:nvSpPr>
        <p:spPr bwMode="auto">
          <a:xfrm>
            <a:off x="9829800" y="2286000"/>
            <a:ext cx="30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a:t>
            </a:r>
          </a:p>
        </p:txBody>
      </p:sp>
      <p:sp>
        <p:nvSpPr>
          <p:cNvPr id="89096" name="Text Box 8"/>
          <p:cNvSpPr txBox="1">
            <a:spLocks noChangeArrowheads="1"/>
          </p:cNvSpPr>
          <p:nvPr/>
        </p:nvSpPr>
        <p:spPr bwMode="auto">
          <a:xfrm>
            <a:off x="1676400" y="28194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a:solidFill>
                  <a:srgbClr val="002060"/>
                </a:solidFill>
                <a:latin typeface="Times New Roman" panose="02020603050405020304" pitchFamily="18" charset="0"/>
              </a:rPr>
              <a:t>trong</a:t>
            </a:r>
          </a:p>
        </p:txBody>
      </p:sp>
      <p:sp>
        <p:nvSpPr>
          <p:cNvPr id="89097" name="Text Box 9"/>
          <p:cNvSpPr txBox="1">
            <a:spLocks noChangeArrowheads="1"/>
          </p:cNvSpPr>
          <p:nvPr/>
        </p:nvSpPr>
        <p:spPr bwMode="auto">
          <a:xfrm>
            <a:off x="1485900" y="2747963"/>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Trong</a:t>
            </a:r>
            <a:r>
              <a:rPr lang="en-US" altLang="en-US" sz="2400">
                <a:solidFill>
                  <a:srgbClr val="FF0000"/>
                </a:solidFill>
                <a:latin typeface="Times New Roman" panose="02020603050405020304" pitchFamily="18" charset="0"/>
              </a:rPr>
              <a:t> </a:t>
            </a:r>
          </a:p>
        </p:txBody>
      </p:sp>
      <p:sp>
        <p:nvSpPr>
          <p:cNvPr id="89098" name="Rectangle 10"/>
          <p:cNvSpPr>
            <a:spLocks noChangeArrowheads="1"/>
          </p:cNvSpPr>
          <p:nvPr/>
        </p:nvSpPr>
        <p:spPr bwMode="auto">
          <a:xfrm>
            <a:off x="9448801" y="3200400"/>
            <a:ext cx="708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002060"/>
                </a:solidFill>
                <a:latin typeface="Times New Roman" panose="02020603050405020304" pitchFamily="18" charset="0"/>
              </a:rPr>
              <a:t>điều</a:t>
            </a:r>
          </a:p>
        </p:txBody>
      </p:sp>
      <p:sp>
        <p:nvSpPr>
          <p:cNvPr id="89099" name="Text Box 11"/>
          <p:cNvSpPr txBox="1">
            <a:spLocks noChangeArrowheads="1"/>
          </p:cNvSpPr>
          <p:nvPr/>
        </p:nvSpPr>
        <p:spPr bwMode="auto">
          <a:xfrm>
            <a:off x="9372600" y="3157538"/>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 Điều </a:t>
            </a:r>
          </a:p>
        </p:txBody>
      </p:sp>
      <p:sp>
        <p:nvSpPr>
          <p:cNvPr id="89100" name="Rectangle 12"/>
          <p:cNvSpPr>
            <a:spLocks noChangeArrowheads="1"/>
          </p:cNvSpPr>
          <p:nvPr/>
        </p:nvSpPr>
        <p:spPr bwMode="auto">
          <a:xfrm>
            <a:off x="7239000" y="35052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002060"/>
                </a:solidFill>
                <a:latin typeface="Times New Roman" panose="02020603050405020304" pitchFamily="18" charset="0"/>
              </a:rPr>
              <a:t>chẳng</a:t>
            </a:r>
          </a:p>
        </p:txBody>
      </p:sp>
      <p:sp>
        <p:nvSpPr>
          <p:cNvPr id="89101" name="Text Box 13"/>
          <p:cNvSpPr txBox="1">
            <a:spLocks noChangeArrowheads="1"/>
          </p:cNvSpPr>
          <p:nvPr/>
        </p:nvSpPr>
        <p:spPr bwMode="auto">
          <a:xfrm>
            <a:off x="7010400" y="35052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 Chẳng</a:t>
            </a:r>
          </a:p>
        </p:txBody>
      </p:sp>
      <p:sp>
        <p:nvSpPr>
          <p:cNvPr id="89102" name="Rectangle 14"/>
          <p:cNvSpPr>
            <a:spLocks noChangeArrowheads="1"/>
          </p:cNvSpPr>
          <p:nvPr/>
        </p:nvSpPr>
        <p:spPr bwMode="auto">
          <a:xfrm>
            <a:off x="4572001" y="4648200"/>
            <a:ext cx="887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002060"/>
                </a:solidFill>
                <a:latin typeface="Times New Roman" panose="02020603050405020304" pitchFamily="18" charset="0"/>
              </a:rPr>
              <a:t>nhiều</a:t>
            </a:r>
          </a:p>
        </p:txBody>
      </p:sp>
      <p:sp>
        <p:nvSpPr>
          <p:cNvPr id="89103" name="Text Box 15"/>
          <p:cNvSpPr txBox="1">
            <a:spLocks noChangeArrowheads="1"/>
          </p:cNvSpPr>
          <p:nvPr/>
        </p:nvSpPr>
        <p:spPr bwMode="auto">
          <a:xfrm>
            <a:off x="4343400" y="4624388"/>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FF0000"/>
                </a:solidFill>
                <a:latin typeface="Times New Roman" panose="02020603050405020304" pitchFamily="18" charset="0"/>
              </a:rPr>
              <a:t>. Nhiều</a:t>
            </a:r>
          </a:p>
        </p:txBody>
      </p:sp>
    </p:spTree>
    <p:extLst>
      <p:ext uri="{BB962C8B-B14F-4D97-AF65-F5344CB8AC3E}">
        <p14:creationId xmlns:p14="http://schemas.microsoft.com/office/powerpoint/2010/main" val="10770514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89091"/>
                                        </p:tgtEl>
                                      </p:cBhvr>
                                    </p:animEffect>
                                    <p:set>
                                      <p:cBhvr>
                                        <p:cTn id="7" dur="1" fill="hold">
                                          <p:stCondLst>
                                            <p:cond delay="499"/>
                                          </p:stCondLst>
                                        </p:cTn>
                                        <p:tgtEl>
                                          <p:spTgt spid="89091"/>
                                        </p:tgtEl>
                                        <p:attrNameLst>
                                          <p:attrName>style.visibility</p:attrName>
                                        </p:attrNameLst>
                                      </p:cBhvr>
                                      <p:to>
                                        <p:strVal val="hidden"/>
                                      </p:to>
                                    </p:set>
                                  </p:childTnLst>
                                </p:cTn>
                              </p:par>
                              <p:par>
                                <p:cTn id="8" presetID="18" presetClass="entr" presetSubtype="12" fill="hold" grpId="0" nodeType="withEffect">
                                  <p:stCondLst>
                                    <p:cond delay="0"/>
                                  </p:stCondLst>
                                  <p:childTnLst>
                                    <p:set>
                                      <p:cBhvr>
                                        <p:cTn id="9" dur="1" fill="hold">
                                          <p:stCondLst>
                                            <p:cond delay="0"/>
                                          </p:stCondLst>
                                        </p:cTn>
                                        <p:tgtEl>
                                          <p:spTgt spid="89092"/>
                                        </p:tgtEl>
                                        <p:attrNameLst>
                                          <p:attrName>style.visibility</p:attrName>
                                        </p:attrNameLst>
                                      </p:cBhvr>
                                      <p:to>
                                        <p:strVal val="visible"/>
                                      </p:to>
                                    </p:set>
                                    <p:animEffect transition="in" filter="strips(downLeft)">
                                      <p:cBhvr>
                                        <p:cTn id="10" dur="500"/>
                                        <p:tgtEl>
                                          <p:spTgt spid="8909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grpId="0" nodeType="clickEffect">
                                  <p:stCondLst>
                                    <p:cond delay="0"/>
                                  </p:stCondLst>
                                  <p:childTnLst>
                                    <p:animEffect transition="out" filter="checkerboard(across)">
                                      <p:cBhvr>
                                        <p:cTn id="14" dur="500"/>
                                        <p:tgtEl>
                                          <p:spTgt spid="89093"/>
                                        </p:tgtEl>
                                      </p:cBhvr>
                                    </p:animEffect>
                                    <p:set>
                                      <p:cBhvr>
                                        <p:cTn id="15" dur="1" fill="hold">
                                          <p:stCondLst>
                                            <p:cond delay="499"/>
                                          </p:stCondLst>
                                        </p:cTn>
                                        <p:tgtEl>
                                          <p:spTgt spid="89093"/>
                                        </p:tgtEl>
                                        <p:attrNameLst>
                                          <p:attrName>style.visibility</p:attrName>
                                        </p:attrNameLst>
                                      </p:cBhvr>
                                      <p:to>
                                        <p:strVal val="hidden"/>
                                      </p:to>
                                    </p:set>
                                  </p:childTnLst>
                                </p:cTn>
                              </p:par>
                              <p:par>
                                <p:cTn id="16" presetID="53" presetClass="entr" presetSubtype="0" fill="hold" grpId="0" nodeType="withEffect">
                                  <p:stCondLst>
                                    <p:cond delay="0"/>
                                  </p:stCondLst>
                                  <p:childTnLst>
                                    <p:set>
                                      <p:cBhvr>
                                        <p:cTn id="17" dur="1" fill="hold">
                                          <p:stCondLst>
                                            <p:cond delay="0"/>
                                          </p:stCondLst>
                                        </p:cTn>
                                        <p:tgtEl>
                                          <p:spTgt spid="89094"/>
                                        </p:tgtEl>
                                        <p:attrNameLst>
                                          <p:attrName>style.visibility</p:attrName>
                                        </p:attrNameLst>
                                      </p:cBhvr>
                                      <p:to>
                                        <p:strVal val="visible"/>
                                      </p:to>
                                    </p:set>
                                    <p:anim calcmode="lin" valueType="num">
                                      <p:cBhvr>
                                        <p:cTn id="18" dur="500" fill="hold"/>
                                        <p:tgtEl>
                                          <p:spTgt spid="89094"/>
                                        </p:tgtEl>
                                        <p:attrNameLst>
                                          <p:attrName>ppt_w</p:attrName>
                                        </p:attrNameLst>
                                      </p:cBhvr>
                                      <p:tavLst>
                                        <p:tav tm="0">
                                          <p:val>
                                            <p:fltVal val="0"/>
                                          </p:val>
                                        </p:tav>
                                        <p:tav tm="100000">
                                          <p:val>
                                            <p:strVal val="#ppt_w"/>
                                          </p:val>
                                        </p:tav>
                                      </p:tavLst>
                                    </p:anim>
                                    <p:anim calcmode="lin" valueType="num">
                                      <p:cBhvr>
                                        <p:cTn id="19" dur="500" fill="hold"/>
                                        <p:tgtEl>
                                          <p:spTgt spid="89094"/>
                                        </p:tgtEl>
                                        <p:attrNameLst>
                                          <p:attrName>ppt_h</p:attrName>
                                        </p:attrNameLst>
                                      </p:cBhvr>
                                      <p:tavLst>
                                        <p:tav tm="0">
                                          <p:val>
                                            <p:fltVal val="0"/>
                                          </p:val>
                                        </p:tav>
                                        <p:tav tm="100000">
                                          <p:val>
                                            <p:strVal val="#ppt_h"/>
                                          </p:val>
                                        </p:tav>
                                      </p:tavLst>
                                    </p:anim>
                                    <p:animEffect transition="in" filter="fade">
                                      <p:cBhvr>
                                        <p:cTn id="20" dur="500"/>
                                        <p:tgtEl>
                                          <p:spTgt spid="8909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5" presetClass="entr" presetSubtype="0" fill="hold" nodeType="clickEffect">
                                  <p:stCondLst>
                                    <p:cond delay="0"/>
                                  </p:stCondLst>
                                  <p:childTnLst>
                                    <p:set>
                                      <p:cBhvr>
                                        <p:cTn id="24" dur="1" fill="hold">
                                          <p:stCondLst>
                                            <p:cond delay="0"/>
                                          </p:stCondLst>
                                        </p:cTn>
                                        <p:tgtEl>
                                          <p:spTgt spid="89095">
                                            <p:txEl>
                                              <p:pRg st="0" end="0"/>
                                            </p:txEl>
                                          </p:spTgt>
                                        </p:tgtEl>
                                        <p:attrNameLst>
                                          <p:attrName>style.visibility</p:attrName>
                                        </p:attrNameLst>
                                      </p:cBhvr>
                                      <p:to>
                                        <p:strVal val="visible"/>
                                      </p:to>
                                    </p:set>
                                    <p:animEffect transition="in" filter="fade">
                                      <p:cBhvr>
                                        <p:cTn id="25" dur="500"/>
                                        <p:tgtEl>
                                          <p:spTgt spid="89095">
                                            <p:txEl>
                                              <p:pRg st="0" end="0"/>
                                            </p:txEl>
                                          </p:spTgt>
                                        </p:tgtEl>
                                      </p:cBhvr>
                                    </p:animEffect>
                                    <p:anim calcmode="lin" valueType="num">
                                      <p:cBhvr>
                                        <p:cTn id="26" dur="500" fill="hold"/>
                                        <p:tgtEl>
                                          <p:spTgt spid="89095">
                                            <p:txEl>
                                              <p:pRg st="0" end="0"/>
                                            </p:txEl>
                                          </p:spTgt>
                                        </p:tgtEl>
                                        <p:attrNameLst>
                                          <p:attrName>style.rotation</p:attrName>
                                        </p:attrNameLst>
                                      </p:cBhvr>
                                      <p:tavLst>
                                        <p:tav tm="0">
                                          <p:val>
                                            <p:fltVal val="720"/>
                                          </p:val>
                                        </p:tav>
                                        <p:tav tm="100000">
                                          <p:val>
                                            <p:fltVal val="0"/>
                                          </p:val>
                                        </p:tav>
                                      </p:tavLst>
                                    </p:anim>
                                    <p:anim calcmode="lin" valueType="num">
                                      <p:cBhvr>
                                        <p:cTn id="27" dur="500" fill="hold"/>
                                        <p:tgtEl>
                                          <p:spTgt spid="89095">
                                            <p:txEl>
                                              <p:pRg st="0" end="0"/>
                                            </p:txEl>
                                          </p:spTgt>
                                        </p:tgtEl>
                                        <p:attrNameLst>
                                          <p:attrName>ppt_h</p:attrName>
                                        </p:attrNameLst>
                                      </p:cBhvr>
                                      <p:tavLst>
                                        <p:tav tm="0">
                                          <p:val>
                                            <p:fltVal val="0"/>
                                          </p:val>
                                        </p:tav>
                                        <p:tav tm="100000">
                                          <p:val>
                                            <p:strVal val="#ppt_h"/>
                                          </p:val>
                                        </p:tav>
                                      </p:tavLst>
                                    </p:anim>
                                    <p:anim calcmode="lin" valueType="num">
                                      <p:cBhvr>
                                        <p:cTn id="28" dur="500" fill="hold"/>
                                        <p:tgtEl>
                                          <p:spTgt spid="89095">
                                            <p:txEl>
                                              <p:pRg st="0" end="0"/>
                                            </p:txEl>
                                          </p:spTgt>
                                        </p:tgtEl>
                                        <p:attrNameLst>
                                          <p:attrName>ppt_w</p:attrName>
                                        </p:attrNameLst>
                                      </p:cBhvr>
                                      <p:tavLst>
                                        <p:tav tm="0">
                                          <p:val>
                                            <p:fltVal val="0"/>
                                          </p:val>
                                        </p:tav>
                                        <p:tav tm="100000">
                                          <p:val>
                                            <p:strVal val="#ppt_w"/>
                                          </p:val>
                                        </p:tav>
                                      </p:tavLst>
                                    </p:anim>
                                  </p:childTnLst>
                                </p:cTn>
                              </p:par>
                              <p:par>
                                <p:cTn id="29" presetID="4" presetClass="exit" presetSubtype="16" fill="hold" grpId="0" nodeType="withEffect">
                                  <p:stCondLst>
                                    <p:cond delay="0"/>
                                  </p:stCondLst>
                                  <p:childTnLst>
                                    <p:animEffect transition="out" filter="box(in)">
                                      <p:cBhvr>
                                        <p:cTn id="30" dur="500"/>
                                        <p:tgtEl>
                                          <p:spTgt spid="89096"/>
                                        </p:tgtEl>
                                      </p:cBhvr>
                                    </p:animEffect>
                                    <p:set>
                                      <p:cBhvr>
                                        <p:cTn id="31" dur="1" fill="hold">
                                          <p:stCondLst>
                                            <p:cond delay="499"/>
                                          </p:stCondLst>
                                        </p:cTn>
                                        <p:tgtEl>
                                          <p:spTgt spid="89096"/>
                                        </p:tgtEl>
                                        <p:attrNameLst>
                                          <p:attrName>style.visibility</p:attrName>
                                        </p:attrNameLst>
                                      </p:cBhvr>
                                      <p:to>
                                        <p:strVal val="hidden"/>
                                      </p:to>
                                    </p:set>
                                  </p:childTnLst>
                                </p:cTn>
                              </p:par>
                              <p:par>
                                <p:cTn id="32" presetID="53" presetClass="entr" presetSubtype="0" fill="hold" grpId="0" nodeType="withEffect">
                                  <p:stCondLst>
                                    <p:cond delay="0"/>
                                  </p:stCondLst>
                                  <p:childTnLst>
                                    <p:set>
                                      <p:cBhvr>
                                        <p:cTn id="33" dur="1" fill="hold">
                                          <p:stCondLst>
                                            <p:cond delay="0"/>
                                          </p:stCondLst>
                                        </p:cTn>
                                        <p:tgtEl>
                                          <p:spTgt spid="89097"/>
                                        </p:tgtEl>
                                        <p:attrNameLst>
                                          <p:attrName>style.visibility</p:attrName>
                                        </p:attrNameLst>
                                      </p:cBhvr>
                                      <p:to>
                                        <p:strVal val="visible"/>
                                      </p:to>
                                    </p:set>
                                    <p:anim calcmode="lin" valueType="num">
                                      <p:cBhvr>
                                        <p:cTn id="34" dur="500" fill="hold"/>
                                        <p:tgtEl>
                                          <p:spTgt spid="89097"/>
                                        </p:tgtEl>
                                        <p:attrNameLst>
                                          <p:attrName>ppt_w</p:attrName>
                                        </p:attrNameLst>
                                      </p:cBhvr>
                                      <p:tavLst>
                                        <p:tav tm="0">
                                          <p:val>
                                            <p:fltVal val="0"/>
                                          </p:val>
                                        </p:tav>
                                        <p:tav tm="100000">
                                          <p:val>
                                            <p:strVal val="#ppt_w"/>
                                          </p:val>
                                        </p:tav>
                                      </p:tavLst>
                                    </p:anim>
                                    <p:anim calcmode="lin" valueType="num">
                                      <p:cBhvr>
                                        <p:cTn id="35" dur="500" fill="hold"/>
                                        <p:tgtEl>
                                          <p:spTgt spid="89097"/>
                                        </p:tgtEl>
                                        <p:attrNameLst>
                                          <p:attrName>ppt_h</p:attrName>
                                        </p:attrNameLst>
                                      </p:cBhvr>
                                      <p:tavLst>
                                        <p:tav tm="0">
                                          <p:val>
                                            <p:fltVal val="0"/>
                                          </p:val>
                                        </p:tav>
                                        <p:tav tm="100000">
                                          <p:val>
                                            <p:strVal val="#ppt_h"/>
                                          </p:val>
                                        </p:tav>
                                      </p:tavLst>
                                    </p:anim>
                                    <p:animEffect transition="in" filter="fade">
                                      <p:cBhvr>
                                        <p:cTn id="36" dur="500"/>
                                        <p:tgtEl>
                                          <p:spTgt spid="8909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xit" presetSubtype="4" fill="hold" grpId="0" nodeType="clickEffect">
                                  <p:stCondLst>
                                    <p:cond delay="0"/>
                                  </p:stCondLst>
                                  <p:childTnLst>
                                    <p:anim calcmode="lin" valueType="num">
                                      <p:cBhvr additive="base">
                                        <p:cTn id="40" dur="500"/>
                                        <p:tgtEl>
                                          <p:spTgt spid="89098"/>
                                        </p:tgtEl>
                                        <p:attrNameLst>
                                          <p:attrName>ppt_x</p:attrName>
                                        </p:attrNameLst>
                                      </p:cBhvr>
                                      <p:tavLst>
                                        <p:tav tm="0">
                                          <p:val>
                                            <p:strVal val="ppt_x"/>
                                          </p:val>
                                        </p:tav>
                                        <p:tav tm="100000">
                                          <p:val>
                                            <p:strVal val="ppt_x"/>
                                          </p:val>
                                        </p:tav>
                                      </p:tavLst>
                                    </p:anim>
                                    <p:anim calcmode="lin" valueType="num">
                                      <p:cBhvr additive="base">
                                        <p:cTn id="41" dur="500"/>
                                        <p:tgtEl>
                                          <p:spTgt spid="89098"/>
                                        </p:tgtEl>
                                        <p:attrNameLst>
                                          <p:attrName>ppt_y</p:attrName>
                                        </p:attrNameLst>
                                      </p:cBhvr>
                                      <p:tavLst>
                                        <p:tav tm="0">
                                          <p:val>
                                            <p:strVal val="ppt_y"/>
                                          </p:val>
                                        </p:tav>
                                        <p:tav tm="100000">
                                          <p:val>
                                            <p:strVal val="1+ppt_h/2"/>
                                          </p:val>
                                        </p:tav>
                                      </p:tavLst>
                                    </p:anim>
                                    <p:set>
                                      <p:cBhvr>
                                        <p:cTn id="42" dur="1" fill="hold">
                                          <p:stCondLst>
                                            <p:cond delay="499"/>
                                          </p:stCondLst>
                                        </p:cTn>
                                        <p:tgtEl>
                                          <p:spTgt spid="89098"/>
                                        </p:tgtEl>
                                        <p:attrNameLst>
                                          <p:attrName>style.visibility</p:attrName>
                                        </p:attrNameLst>
                                      </p:cBhvr>
                                      <p:to>
                                        <p:strVal val="hidden"/>
                                      </p:to>
                                    </p:set>
                                  </p:childTnLst>
                                </p:cTn>
                              </p:par>
                              <p:par>
                                <p:cTn id="43" presetID="22" presetClass="entr" presetSubtype="4" fill="hold" grpId="0" nodeType="withEffect">
                                  <p:stCondLst>
                                    <p:cond delay="0"/>
                                  </p:stCondLst>
                                  <p:childTnLst>
                                    <p:set>
                                      <p:cBhvr>
                                        <p:cTn id="44" dur="1" fill="hold">
                                          <p:stCondLst>
                                            <p:cond delay="0"/>
                                          </p:stCondLst>
                                        </p:cTn>
                                        <p:tgtEl>
                                          <p:spTgt spid="89099"/>
                                        </p:tgtEl>
                                        <p:attrNameLst>
                                          <p:attrName>style.visibility</p:attrName>
                                        </p:attrNameLst>
                                      </p:cBhvr>
                                      <p:to>
                                        <p:strVal val="visible"/>
                                      </p:to>
                                    </p:set>
                                    <p:animEffect transition="in" filter="wipe(down)">
                                      <p:cBhvr>
                                        <p:cTn id="45" dur="500"/>
                                        <p:tgtEl>
                                          <p:spTgt spid="8909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1" presetClass="exit" presetSubtype="4" fill="hold" grpId="0" nodeType="clickEffect">
                                  <p:stCondLst>
                                    <p:cond delay="0"/>
                                  </p:stCondLst>
                                  <p:childTnLst>
                                    <p:animEffect transition="out" filter="wheel(4)">
                                      <p:cBhvr>
                                        <p:cTn id="49" dur="500"/>
                                        <p:tgtEl>
                                          <p:spTgt spid="89100"/>
                                        </p:tgtEl>
                                      </p:cBhvr>
                                    </p:animEffect>
                                    <p:set>
                                      <p:cBhvr>
                                        <p:cTn id="50" dur="1" fill="hold">
                                          <p:stCondLst>
                                            <p:cond delay="499"/>
                                          </p:stCondLst>
                                        </p:cTn>
                                        <p:tgtEl>
                                          <p:spTgt spid="89100"/>
                                        </p:tgtEl>
                                        <p:attrNameLst>
                                          <p:attrName>style.visibility</p:attrName>
                                        </p:attrNameLst>
                                      </p:cBhvr>
                                      <p:to>
                                        <p:strVal val="hidden"/>
                                      </p:to>
                                    </p:set>
                                  </p:childTnLst>
                                </p:cTn>
                              </p:par>
                              <p:par>
                                <p:cTn id="51" presetID="2" presetClass="entr" presetSubtype="4" fill="hold" grpId="0" nodeType="withEffect">
                                  <p:stCondLst>
                                    <p:cond delay="0"/>
                                  </p:stCondLst>
                                  <p:childTnLst>
                                    <p:set>
                                      <p:cBhvr>
                                        <p:cTn id="52" dur="1" fill="hold">
                                          <p:stCondLst>
                                            <p:cond delay="0"/>
                                          </p:stCondLst>
                                        </p:cTn>
                                        <p:tgtEl>
                                          <p:spTgt spid="89101"/>
                                        </p:tgtEl>
                                        <p:attrNameLst>
                                          <p:attrName>style.visibility</p:attrName>
                                        </p:attrNameLst>
                                      </p:cBhvr>
                                      <p:to>
                                        <p:strVal val="visible"/>
                                      </p:to>
                                    </p:set>
                                    <p:anim calcmode="lin" valueType="num">
                                      <p:cBhvr additive="base">
                                        <p:cTn id="53" dur="500" fill="hold"/>
                                        <p:tgtEl>
                                          <p:spTgt spid="89101"/>
                                        </p:tgtEl>
                                        <p:attrNameLst>
                                          <p:attrName>ppt_x</p:attrName>
                                        </p:attrNameLst>
                                      </p:cBhvr>
                                      <p:tavLst>
                                        <p:tav tm="0">
                                          <p:val>
                                            <p:strVal val="#ppt_x"/>
                                          </p:val>
                                        </p:tav>
                                        <p:tav tm="100000">
                                          <p:val>
                                            <p:strVal val="#ppt_x"/>
                                          </p:val>
                                        </p:tav>
                                      </p:tavLst>
                                    </p:anim>
                                    <p:anim calcmode="lin" valueType="num">
                                      <p:cBhvr additive="base">
                                        <p:cTn id="54" dur="500" fill="hold"/>
                                        <p:tgtEl>
                                          <p:spTgt spid="89101"/>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5" presetClass="exit" presetSubtype="10" fill="hold" grpId="0" nodeType="clickEffect">
                                  <p:stCondLst>
                                    <p:cond delay="0"/>
                                  </p:stCondLst>
                                  <p:childTnLst>
                                    <p:animEffect transition="out" filter="checkerboard(across)">
                                      <p:cBhvr>
                                        <p:cTn id="58" dur="500"/>
                                        <p:tgtEl>
                                          <p:spTgt spid="89102"/>
                                        </p:tgtEl>
                                      </p:cBhvr>
                                    </p:animEffect>
                                    <p:set>
                                      <p:cBhvr>
                                        <p:cTn id="59" dur="1" fill="hold">
                                          <p:stCondLst>
                                            <p:cond delay="499"/>
                                          </p:stCondLst>
                                        </p:cTn>
                                        <p:tgtEl>
                                          <p:spTgt spid="89102"/>
                                        </p:tgtEl>
                                        <p:attrNameLst>
                                          <p:attrName>style.visibility</p:attrName>
                                        </p:attrNameLst>
                                      </p:cBhvr>
                                      <p:to>
                                        <p:strVal val="hidden"/>
                                      </p:to>
                                    </p:set>
                                  </p:childTnLst>
                                </p:cTn>
                              </p:par>
                              <p:par>
                                <p:cTn id="60" presetID="8" presetClass="entr" presetSubtype="16" fill="hold" grpId="0" nodeType="withEffect">
                                  <p:stCondLst>
                                    <p:cond delay="0"/>
                                  </p:stCondLst>
                                  <p:childTnLst>
                                    <p:set>
                                      <p:cBhvr>
                                        <p:cTn id="61" dur="1" fill="hold">
                                          <p:stCondLst>
                                            <p:cond delay="0"/>
                                          </p:stCondLst>
                                        </p:cTn>
                                        <p:tgtEl>
                                          <p:spTgt spid="89103"/>
                                        </p:tgtEl>
                                        <p:attrNameLst>
                                          <p:attrName>style.visibility</p:attrName>
                                        </p:attrNameLst>
                                      </p:cBhvr>
                                      <p:to>
                                        <p:strVal val="visible"/>
                                      </p:to>
                                    </p:set>
                                    <p:animEffect transition="in" filter="diamond(in)">
                                      <p:cBhvr>
                                        <p:cTn id="62" dur="1000"/>
                                        <p:tgtEl>
                                          <p:spTgt spid="89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p:bldP spid="89092" grpId="0"/>
      <p:bldP spid="89093" grpId="0"/>
      <p:bldP spid="89094" grpId="0"/>
      <p:bldP spid="89096" grpId="0"/>
      <p:bldP spid="89097" grpId="0"/>
      <p:bldP spid="89098" grpId="0"/>
      <p:bldP spid="89099" grpId="0"/>
      <p:bldP spid="89100" grpId="0"/>
      <p:bldP spid="89101" grpId="0"/>
      <p:bldP spid="89102" grpId="0"/>
      <p:bldP spid="8910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圆角矩形 2"/>
          <p:cNvSpPr/>
          <p:nvPr/>
        </p:nvSpPr>
        <p:spPr>
          <a:xfrm>
            <a:off x="529281" y="654050"/>
            <a:ext cx="11133438" cy="5654125"/>
          </a:xfrm>
          <a:prstGeom prst="roundRect">
            <a:avLst/>
          </a:prstGeom>
          <a:solidFill>
            <a:schemeClr val="bg1"/>
          </a:solidFill>
          <a:ln w="190500">
            <a:solidFill>
              <a:srgbClr val="7E43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889" name="Text Box 9"/>
          <p:cNvSpPr txBox="1">
            <a:spLocks noChangeArrowheads="1"/>
          </p:cNvSpPr>
          <p:nvPr/>
        </p:nvSpPr>
        <p:spPr bwMode="auto">
          <a:xfrm>
            <a:off x="2209800" y="990600"/>
            <a:ext cx="7467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 typeface="Wingdings" panose="05000000000000000000" pitchFamily="2" charset="2"/>
              <a:buNone/>
            </a:pPr>
            <a:endParaRPr lang="en-US" altLang="en-US" sz="2800" b="1" dirty="0">
              <a:solidFill>
                <a:srgbClr val="FF33CC"/>
              </a:solidFill>
              <a:cs typeface="Arial" panose="020B0604020202020204" pitchFamily="34" charset="0"/>
            </a:endParaRPr>
          </a:p>
        </p:txBody>
      </p:sp>
      <p:sp>
        <p:nvSpPr>
          <p:cNvPr id="2" name="Text Box 9"/>
          <p:cNvSpPr txBox="1">
            <a:spLocks noChangeArrowheads="1"/>
          </p:cNvSpPr>
          <p:nvPr/>
        </p:nvSpPr>
        <p:spPr bwMode="auto">
          <a:xfrm>
            <a:off x="1071418" y="2057400"/>
            <a:ext cx="1035396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 typeface="Wingdings" panose="05000000000000000000" pitchFamily="2" charset="2"/>
              <a:buNone/>
            </a:pPr>
            <a:r>
              <a:rPr lang="en-US" sz="2000" b="1" dirty="0" smtClean="0">
                <a:latin typeface="Times New Roman" panose="02020603050405020304" pitchFamily="18" charset="0"/>
                <a:cs typeface="Times New Roman" panose="02020603050405020304" pitchFamily="18" charset="0"/>
              </a:rPr>
              <a:t>        </a:t>
            </a:r>
            <a:r>
              <a:rPr lang="vi-VN" sz="2000" b="1" dirty="0" smtClean="0">
                <a:latin typeface="Times New Roman" panose="02020603050405020304" pitchFamily="18" charset="0"/>
                <a:cs typeface="Times New Roman" panose="02020603050405020304" pitchFamily="18" charset="0"/>
              </a:rPr>
              <a:t>Nguyệt </a:t>
            </a:r>
            <a:r>
              <a:rPr lang="vi-VN" sz="2000" b="1" dirty="0">
                <a:latin typeface="Times New Roman" panose="02020603050405020304" pitchFamily="18" charset="0"/>
                <a:cs typeface="Times New Roman" panose="02020603050405020304" pitchFamily="18" charset="0"/>
              </a:rPr>
              <a:t>quế! Ôi loài cây thân thương! Chắc mọi người ai cũng thắc mắc tại sao tôi lại coi nó như một loài cây thân thương đúng không? Vì đây là loài cây có ý nghĩa với tôi rất nhiều. Cây nguyệt quế được trồng ở đầu ngõ là kỉ niệm của nội tôi. Nguyệt quế thân gỗ, to bằng ngón chân cái có nhiều cành to bằng chiếc đũa, hoặc chỉ to bằng cọng rơm màu nâu xám. Mỗi nhánh cây bằng chiếc tăm dài có từ bảy đến chín lá hình thoi màu xanh thẫm mượt bóng, nhất là sau một đêm mưa. Cành lá sum sê, xoè tán rất đẹp trông cứ như một chiếc ô xanh xinh xinh căng lên. Đến mùa hoa nở, từng chùm hoa trắng phau tỏa hương thơm ngào ngạt dưới ánh trăng rằm. Khi còn bé, mỗi khi qua nhà nội chơi là tôi và lũ em đều chạy lại và ngắm nghía cây một cách say sưa và nói về đủ thứ chuyện trên trời dưới đất. Có khi chúng tôi lại lặng yên ngồi bên cây nghe nội tôi kể về những kỉ niệm của nội về thời chiến tranh khốc liệt. Giờ nội tôi cũng không còn nữa nhưng nguyệt quế vẫn còn đó và luôn gợi nhớ chúng tôi về nội mãi.</a:t>
            </a:r>
            <a:endParaRPr lang="en-US" altLang="en-US" sz="2000" b="1" dirty="0">
              <a:solidFill>
                <a:srgbClr val="FF6600"/>
              </a:solidFill>
              <a:latin typeface="Times New Roman" panose="02020603050405020304" pitchFamily="18" charset="0"/>
              <a:cs typeface="Times New Roman" panose="02020603050405020304" pitchFamily="18" charset="0"/>
            </a:endParaRPr>
          </a:p>
        </p:txBody>
      </p:sp>
      <p:sp>
        <p:nvSpPr>
          <p:cNvPr id="14" name="Text Box 9"/>
          <p:cNvSpPr txBox="1">
            <a:spLocks noChangeArrowheads="1"/>
          </p:cNvSpPr>
          <p:nvPr/>
        </p:nvSpPr>
        <p:spPr bwMode="auto">
          <a:xfrm>
            <a:off x="2279650" y="3221039"/>
            <a:ext cx="8001000" cy="52322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Font typeface="Wingdings" panose="05000000000000000000" pitchFamily="2" charset="2"/>
              <a:buNone/>
              <a:defRPr/>
            </a:pP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9" name="Rectangle 15"/>
          <p:cNvSpPr>
            <a:spLocks noChangeArrowheads="1"/>
          </p:cNvSpPr>
          <p:nvPr/>
        </p:nvSpPr>
        <p:spPr bwMode="auto">
          <a:xfrm>
            <a:off x="1485900" y="907500"/>
            <a:ext cx="8915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3600" b="1" i="1" u="sng" dirty="0" err="1">
                <a:solidFill>
                  <a:srgbClr val="002060"/>
                </a:solidFill>
                <a:latin typeface="Times New Roman" panose="02020603050405020304" pitchFamily="18" charset="0"/>
              </a:rPr>
              <a:t>Bài</a:t>
            </a:r>
            <a:r>
              <a:rPr lang="en-US" altLang="en-US" sz="3600" b="1" i="1" u="sng" dirty="0">
                <a:solidFill>
                  <a:srgbClr val="002060"/>
                </a:solidFill>
                <a:latin typeface="Times New Roman" panose="02020603050405020304" pitchFamily="18" charset="0"/>
              </a:rPr>
              <a:t> 3:</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Viết</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đoạn</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văn</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có</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sử</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dụng</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dấu</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chấm</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chấm</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hỏi,chấm</a:t>
            </a:r>
            <a:r>
              <a:rPr lang="en-US" altLang="en-US" sz="3600" b="1" i="1" dirty="0">
                <a:solidFill>
                  <a:srgbClr val="002060"/>
                </a:solidFill>
                <a:latin typeface="Times New Roman" panose="02020603050405020304" pitchFamily="18" charset="0"/>
              </a:rPr>
              <a:t> than </a:t>
            </a:r>
            <a:r>
              <a:rPr lang="en-US" altLang="en-US" sz="3600" b="1" i="1" dirty="0" err="1">
                <a:solidFill>
                  <a:srgbClr val="002060"/>
                </a:solidFill>
                <a:latin typeface="Times New Roman" panose="02020603050405020304" pitchFamily="18" charset="0"/>
              </a:rPr>
              <a:t>miêu</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tả</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cây</a:t>
            </a:r>
            <a:r>
              <a:rPr lang="en-US" altLang="en-US" sz="3600" b="1" i="1" dirty="0">
                <a:solidFill>
                  <a:srgbClr val="002060"/>
                </a:solidFill>
                <a:latin typeface="Times New Roman" panose="02020603050405020304" pitchFamily="18" charset="0"/>
              </a:rPr>
              <a:t> </a:t>
            </a:r>
            <a:r>
              <a:rPr lang="en-US" altLang="en-US" sz="3600" b="1" i="1" dirty="0" err="1">
                <a:solidFill>
                  <a:srgbClr val="002060"/>
                </a:solidFill>
                <a:latin typeface="Times New Roman" panose="02020603050405020304" pitchFamily="18" charset="0"/>
              </a:rPr>
              <a:t>cối</a:t>
            </a:r>
            <a:r>
              <a:rPr lang="en-US" altLang="en-US" sz="3600" b="1" i="1" dirty="0">
                <a:solidFill>
                  <a:srgbClr val="002060"/>
                </a:solidFill>
                <a:latin typeface="Times New Roman" panose="02020603050405020304" pitchFamily="18" charset="0"/>
              </a:rPr>
              <a:t>. </a:t>
            </a:r>
            <a:endParaRPr lang="en-US" altLang="en-US" sz="3600" i="1" dirty="0">
              <a:solidFill>
                <a:srgbClr val="00206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nodePh="1">
                                  <p:stCondLst>
                                    <p:cond delay="0"/>
                                  </p:stCondLst>
                                  <p:endCondLst>
                                    <p:cond evt="begin" delay="0">
                                      <p:tn val="5"/>
                                    </p:cond>
                                  </p:endCondLst>
                                  <p:childTnLst>
                                    <p:set>
                                      <p:cBhvr>
                                        <p:cTn id="6" dur="1" fill="hold">
                                          <p:stCondLst>
                                            <p:cond delay="0"/>
                                          </p:stCondLst>
                                        </p:cTn>
                                        <p:tgtEl>
                                          <p:spTgt spid="122889"/>
                                        </p:tgtEl>
                                        <p:attrNameLst>
                                          <p:attrName>style.visibility</p:attrName>
                                        </p:attrNameLst>
                                      </p:cBhvr>
                                      <p:to>
                                        <p:strVal val="visible"/>
                                      </p:to>
                                    </p:set>
                                    <p:animEffect transition="in" filter="wheel(4)">
                                      <p:cBhvr>
                                        <p:cTn id="7" dur="500"/>
                                        <p:tgtEl>
                                          <p:spTgt spid="1228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9" grpId="0"/>
      <p:bldP spid="2" grpId="0"/>
      <p:bldP spid="14"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8"/>
          <p:cNvSpPr txBox="1">
            <a:spLocks noChangeArrowheads="1"/>
          </p:cNvSpPr>
          <p:nvPr/>
        </p:nvSpPr>
        <p:spPr bwMode="auto">
          <a:xfrm>
            <a:off x="1752600" y="76200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400">
                <a:solidFill>
                  <a:srgbClr val="002060"/>
                </a:solidFill>
                <a:latin typeface="Times New Roman" panose="02020603050405020304" pitchFamily="18" charset="0"/>
              </a:rPr>
              <a:t>Ghép dấu câu ở </a:t>
            </a:r>
            <a:r>
              <a:rPr lang="en-US" altLang="en-US" sz="2400">
                <a:solidFill>
                  <a:srgbClr val="FF0000"/>
                </a:solidFill>
                <a:latin typeface="Times New Roman" panose="02020603050405020304" pitchFamily="18" charset="0"/>
              </a:rPr>
              <a:t>cột A</a:t>
            </a:r>
            <a:r>
              <a:rPr lang="en-US" altLang="en-US" sz="2400">
                <a:solidFill>
                  <a:srgbClr val="002060"/>
                </a:solidFill>
                <a:latin typeface="Times New Roman" panose="02020603050405020304" pitchFamily="18" charset="0"/>
              </a:rPr>
              <a:t> với tác dụng dấu câu ở </a:t>
            </a:r>
            <a:r>
              <a:rPr lang="en-US" altLang="en-US" sz="2400">
                <a:solidFill>
                  <a:srgbClr val="FF0000"/>
                </a:solidFill>
                <a:latin typeface="Times New Roman" panose="02020603050405020304" pitchFamily="18" charset="0"/>
              </a:rPr>
              <a:t>cột B</a:t>
            </a:r>
            <a:r>
              <a:rPr lang="en-US" altLang="en-US" sz="2400">
                <a:solidFill>
                  <a:srgbClr val="002060"/>
                </a:solidFill>
                <a:latin typeface="Times New Roman" panose="02020603050405020304" pitchFamily="18" charset="0"/>
              </a:rPr>
              <a:t> cho thích hợp </a:t>
            </a:r>
          </a:p>
        </p:txBody>
      </p:sp>
      <p:sp>
        <p:nvSpPr>
          <p:cNvPr id="99343" name="Rectangle 15"/>
          <p:cNvSpPr>
            <a:spLocks noChangeArrowheads="1"/>
          </p:cNvSpPr>
          <p:nvPr/>
        </p:nvSpPr>
        <p:spPr bwMode="auto">
          <a:xfrm>
            <a:off x="1905000" y="2289175"/>
            <a:ext cx="3886200"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a:solidFill>
                  <a:srgbClr val="002060"/>
                </a:solidFill>
                <a:latin typeface="Times New Roman" panose="02020603050405020304" pitchFamily="18" charset="0"/>
                <a:cs typeface="Times New Roman" panose="02020603050405020304" pitchFamily="18" charset="0"/>
              </a:rPr>
              <a:t>            1. Dấu chấm </a:t>
            </a:r>
          </a:p>
        </p:txBody>
      </p:sp>
      <p:sp>
        <p:nvSpPr>
          <p:cNvPr id="99344" name="Rectangle 16"/>
          <p:cNvSpPr>
            <a:spLocks noChangeArrowheads="1"/>
          </p:cNvSpPr>
          <p:nvPr/>
        </p:nvSpPr>
        <p:spPr bwMode="auto">
          <a:xfrm>
            <a:off x="6624638" y="2289175"/>
            <a:ext cx="3886200"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a:solidFill>
                  <a:srgbClr val="008000"/>
                </a:solidFill>
                <a:latin typeface="Times New Roman" panose="02020603050405020304" pitchFamily="18" charset="0"/>
                <a:cs typeface="Times New Roman" panose="02020603050405020304" pitchFamily="18" charset="0"/>
              </a:rPr>
              <a:t>A. dùng để kết thúc câu hỏi</a:t>
            </a:r>
            <a:r>
              <a:rPr lang="en-US" altLang="en-US" sz="2400" b="1">
                <a:solidFill>
                  <a:srgbClr val="002060"/>
                </a:solidFill>
                <a:latin typeface="Times New Roman" panose="02020603050405020304" pitchFamily="18" charset="0"/>
                <a:cs typeface="Times New Roman" panose="02020603050405020304" pitchFamily="18" charset="0"/>
              </a:rPr>
              <a:t>.</a:t>
            </a:r>
          </a:p>
        </p:txBody>
      </p:sp>
      <p:sp>
        <p:nvSpPr>
          <p:cNvPr id="99345" name="Rectangle 17"/>
          <p:cNvSpPr>
            <a:spLocks noChangeArrowheads="1"/>
          </p:cNvSpPr>
          <p:nvPr/>
        </p:nvSpPr>
        <p:spPr bwMode="auto">
          <a:xfrm>
            <a:off x="1905000" y="3279775"/>
            <a:ext cx="3886200"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a:solidFill>
                  <a:srgbClr val="002060"/>
                </a:solidFill>
                <a:latin typeface="Times New Roman" panose="02020603050405020304" pitchFamily="18" charset="0"/>
                <a:cs typeface="Times New Roman" panose="02020603050405020304" pitchFamily="18" charset="0"/>
              </a:rPr>
              <a:t>            2. Dấu chấm hỏi </a:t>
            </a:r>
          </a:p>
        </p:txBody>
      </p:sp>
      <p:sp>
        <p:nvSpPr>
          <p:cNvPr id="99346" name="Rectangle 18"/>
          <p:cNvSpPr>
            <a:spLocks noChangeArrowheads="1"/>
          </p:cNvSpPr>
          <p:nvPr/>
        </p:nvSpPr>
        <p:spPr bwMode="auto">
          <a:xfrm>
            <a:off x="6591300" y="3266281"/>
            <a:ext cx="3919538"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dirty="0">
                <a:solidFill>
                  <a:srgbClr val="FF0000"/>
                </a:solidFill>
                <a:latin typeface="Times New Roman" panose="02020603050405020304" pitchFamily="18" charset="0"/>
                <a:cs typeface="Times New Roman" panose="02020603050405020304" pitchFamily="18" charset="0"/>
              </a:rPr>
              <a:t>B . </a:t>
            </a:r>
            <a:r>
              <a:rPr lang="en-US" altLang="en-US" sz="2400" b="1" dirty="0" err="1">
                <a:solidFill>
                  <a:srgbClr val="FF0000"/>
                </a:solidFill>
                <a:latin typeface="Times New Roman" panose="02020603050405020304" pitchFamily="18" charset="0"/>
                <a:cs typeface="Times New Roman" panose="02020603050405020304" pitchFamily="18" charset="0"/>
              </a:rPr>
              <a:t>dùng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để</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kết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thúc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câu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cảm</a:t>
            </a:r>
            <a:r>
              <a:rPr lang="en-US" altLang="en-US" sz="2400" b="1" dirty="0">
                <a:solidFill>
                  <a:srgbClr val="FF0000"/>
                </a:solidFill>
                <a:latin typeface="Times New Roman" panose="02020603050405020304" pitchFamily="18" charset="0"/>
                <a:cs typeface="Times New Roman" panose="02020603050405020304" pitchFamily="18" charset="0"/>
              </a:rPr>
              <a:t>,</a:t>
            </a:r>
          </a:p>
          <a:p>
            <a:pPr fontAlgn="base">
              <a:lnSpc>
                <a:spcPct val="100000"/>
              </a:lnSpc>
              <a:spcBef>
                <a:spcPct val="0"/>
              </a:spcBef>
              <a:spcAft>
                <a:spcPct val="0"/>
              </a:spcAft>
              <a:buNone/>
            </a:pP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câu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khiến</a:t>
            </a:r>
            <a:r>
              <a:rPr lang="en-US" altLang="en-US" sz="2400" b="1" dirty="0">
                <a:solidFill>
                  <a:srgbClr val="FF0000"/>
                </a:solidFill>
                <a:latin typeface="Times New Roman" panose="02020603050405020304" pitchFamily="18" charset="0"/>
                <a:cs typeface="Times New Roman" panose="02020603050405020304" pitchFamily="18" charset="0"/>
              </a:rPr>
              <a:t>.</a:t>
            </a:r>
          </a:p>
        </p:txBody>
      </p:sp>
      <p:sp>
        <p:nvSpPr>
          <p:cNvPr id="99347" name="Rectangle 19"/>
          <p:cNvSpPr>
            <a:spLocks noChangeArrowheads="1"/>
          </p:cNvSpPr>
          <p:nvPr/>
        </p:nvSpPr>
        <p:spPr bwMode="auto">
          <a:xfrm>
            <a:off x="1905000" y="4270375"/>
            <a:ext cx="3886200"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a:solidFill>
                  <a:srgbClr val="002060"/>
                </a:solidFill>
                <a:latin typeface="Times New Roman" panose="02020603050405020304" pitchFamily="18" charset="0"/>
                <a:cs typeface="Times New Roman" panose="02020603050405020304" pitchFamily="18" charset="0"/>
              </a:rPr>
              <a:t>            3. Dấu chấm than</a:t>
            </a:r>
          </a:p>
        </p:txBody>
      </p:sp>
      <p:sp>
        <p:nvSpPr>
          <p:cNvPr id="99348" name="Rectangle 20"/>
          <p:cNvSpPr>
            <a:spLocks noChangeArrowheads="1"/>
          </p:cNvSpPr>
          <p:nvPr/>
        </p:nvSpPr>
        <p:spPr bwMode="auto">
          <a:xfrm>
            <a:off x="6624638" y="4243388"/>
            <a:ext cx="3886200" cy="7620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00000"/>
              </a:lnSpc>
              <a:spcBef>
                <a:spcPct val="0"/>
              </a:spcBef>
              <a:spcAft>
                <a:spcPct val="0"/>
              </a:spcAft>
              <a:buNone/>
            </a:pPr>
            <a:r>
              <a:rPr lang="en-US" altLang="en-US" sz="2400" b="1">
                <a:solidFill>
                  <a:srgbClr val="000000"/>
                </a:solidFill>
                <a:latin typeface="Times New Roman" panose="02020603050405020304" pitchFamily="18" charset="0"/>
                <a:cs typeface="Times New Roman" panose="02020603050405020304" pitchFamily="18" charset="0"/>
              </a:rPr>
              <a:t>C. Dùng để kết thúc câu kể.</a:t>
            </a:r>
          </a:p>
        </p:txBody>
      </p:sp>
      <p:sp>
        <p:nvSpPr>
          <p:cNvPr id="99349" name="Rectangle 21"/>
          <p:cNvSpPr>
            <a:spLocks noChangeArrowheads="1"/>
          </p:cNvSpPr>
          <p:nvPr/>
        </p:nvSpPr>
        <p:spPr bwMode="auto">
          <a:xfrm>
            <a:off x="3581400" y="1295400"/>
            <a:ext cx="762000" cy="762000"/>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fontAlgn="base">
              <a:lnSpc>
                <a:spcPct val="100000"/>
              </a:lnSpc>
              <a:spcBef>
                <a:spcPct val="0"/>
              </a:spcBef>
              <a:spcAft>
                <a:spcPct val="0"/>
              </a:spcAft>
              <a:buNone/>
            </a:pPr>
            <a:r>
              <a:rPr lang="en-US" altLang="en-US" sz="2400" b="1">
                <a:solidFill>
                  <a:srgbClr val="FF0000"/>
                </a:solidFill>
                <a:latin typeface="Times New Roman" panose="02020603050405020304" pitchFamily="18" charset="0"/>
                <a:cs typeface="Times New Roman" panose="02020603050405020304" pitchFamily="18" charset="0"/>
              </a:rPr>
              <a:t>A</a:t>
            </a:r>
          </a:p>
        </p:txBody>
      </p:sp>
      <p:sp>
        <p:nvSpPr>
          <p:cNvPr id="28682" name="Line 22"/>
          <p:cNvSpPr>
            <a:spLocks noChangeShapeType="1"/>
          </p:cNvSpPr>
          <p:nvPr/>
        </p:nvSpPr>
        <p:spPr bwMode="auto">
          <a:xfrm>
            <a:off x="6096000" y="2057400"/>
            <a:ext cx="0" cy="2971800"/>
          </a:xfrm>
          <a:prstGeom prst="line">
            <a:avLst/>
          </a:prstGeom>
          <a:noFill/>
          <a:ln w="41275">
            <a:solidFill>
              <a:srgbClr val="00206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800">
              <a:solidFill>
                <a:prstClr val="black"/>
              </a:solidFill>
              <a:latin typeface="Times New Roman" panose="02020603050405020304" pitchFamily="18" charset="0"/>
            </a:endParaRPr>
          </a:p>
        </p:txBody>
      </p:sp>
      <p:sp>
        <p:nvSpPr>
          <p:cNvPr id="99351" name="Rectangle 23"/>
          <p:cNvSpPr>
            <a:spLocks noChangeArrowheads="1"/>
          </p:cNvSpPr>
          <p:nvPr/>
        </p:nvSpPr>
        <p:spPr bwMode="auto">
          <a:xfrm>
            <a:off x="7848600" y="1371600"/>
            <a:ext cx="762000" cy="762000"/>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fontAlgn="base">
              <a:lnSpc>
                <a:spcPct val="100000"/>
              </a:lnSpc>
              <a:spcBef>
                <a:spcPct val="0"/>
              </a:spcBef>
              <a:spcAft>
                <a:spcPct val="0"/>
              </a:spcAft>
              <a:buNone/>
            </a:pPr>
            <a:r>
              <a:rPr lang="en-US" altLang="en-US" sz="2400">
                <a:solidFill>
                  <a:srgbClr val="FF0000"/>
                </a:solidFill>
                <a:latin typeface="Times New Roman" panose="02020603050405020304" pitchFamily="18" charset="0"/>
                <a:cs typeface="Times New Roman" panose="02020603050405020304" pitchFamily="18" charset="0"/>
              </a:rPr>
              <a:t>B</a:t>
            </a:r>
          </a:p>
        </p:txBody>
      </p:sp>
      <p:grpSp>
        <p:nvGrpSpPr>
          <p:cNvPr id="28684" name="Group 24"/>
          <p:cNvGrpSpPr>
            <a:grpSpLocks/>
          </p:cNvGrpSpPr>
          <p:nvPr/>
        </p:nvGrpSpPr>
        <p:grpSpPr bwMode="auto">
          <a:xfrm>
            <a:off x="3657600" y="123825"/>
            <a:ext cx="4953000" cy="609600"/>
            <a:chOff x="960" y="1776"/>
            <a:chExt cx="3984" cy="1104"/>
          </a:xfrm>
        </p:grpSpPr>
        <p:sp>
          <p:nvSpPr>
            <p:cNvPr id="28688" name="AutoShape 25"/>
            <p:cNvSpPr>
              <a:spLocks noChangeArrowheads="1"/>
            </p:cNvSpPr>
            <p:nvPr/>
          </p:nvSpPr>
          <p:spPr bwMode="auto">
            <a:xfrm>
              <a:off x="960" y="1776"/>
              <a:ext cx="3984" cy="1104"/>
            </a:xfrm>
            <a:prstGeom prst="horizontalScroll">
              <a:avLst>
                <a:gd name="adj" fmla="val 1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1275">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0"/>
                </a:spcBef>
                <a:spcAft>
                  <a:spcPct val="0"/>
                </a:spcAft>
                <a:buNone/>
              </a:pPr>
              <a:endParaRPr lang="vi-VN" altLang="en-US" sz="2800">
                <a:solidFill>
                  <a:srgbClr val="002060"/>
                </a:solidFill>
                <a:latin typeface="Times New Roman" panose="02020603050405020304" pitchFamily="18" charset="0"/>
              </a:endParaRPr>
            </a:p>
          </p:txBody>
        </p:sp>
        <p:sp>
          <p:nvSpPr>
            <p:cNvPr id="28689" name="WordArt 26"/>
            <p:cNvSpPr>
              <a:spLocks noChangeArrowheads="1" noChangeShapeType="1" noTextEdit="1"/>
            </p:cNvSpPr>
            <p:nvPr/>
          </p:nvSpPr>
          <p:spPr bwMode="auto">
            <a:xfrm>
              <a:off x="2496" y="2210"/>
              <a:ext cx="1701" cy="355"/>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US" sz="2400" b="1" kern="10">
                  <a:ln w="9525">
                    <a:solidFill>
                      <a:srgbClr val="FFFF00"/>
                    </a:solidFill>
                    <a:round/>
                    <a:headEnd/>
                    <a:tailEnd/>
                  </a:ln>
                  <a:solidFill>
                    <a:srgbClr val="FF0000"/>
                  </a:solidFill>
                  <a:latin typeface="Times New Roman" panose="02020603050405020304" pitchFamily="18" charset="0"/>
                  <a:cs typeface="Times New Roman" panose="02020603050405020304" pitchFamily="18" charset="0"/>
                </a:rPr>
                <a:t> GHÉP Ý ĐÚNG</a:t>
              </a:r>
            </a:p>
          </p:txBody>
        </p:sp>
        <p:sp>
          <p:nvSpPr>
            <p:cNvPr id="28690" name="WordArt 27"/>
            <p:cNvSpPr>
              <a:spLocks noChangeArrowheads="1" noChangeShapeType="1" noTextEdit="1"/>
            </p:cNvSpPr>
            <p:nvPr/>
          </p:nvSpPr>
          <p:spPr bwMode="auto">
            <a:xfrm>
              <a:off x="1344" y="2208"/>
              <a:ext cx="1139" cy="414"/>
            </a:xfrm>
            <a:prstGeom prst="rect">
              <a:avLst/>
            </a:prstGeom>
          </p:spPr>
          <p:txBody>
            <a:bodyPr wrap="none" fromWordArt="1">
              <a:prstTxWarp prst="textPlain">
                <a:avLst>
                  <a:gd name="adj" fmla="val 51560"/>
                </a:avLst>
              </a:prstTxWarp>
            </a:bodyPr>
            <a:lstStyle/>
            <a:p>
              <a:pPr algn="ctr" eaLnBrk="0" fontAlgn="base" hangingPunct="0">
                <a:spcBef>
                  <a:spcPct val="0"/>
                </a:spcBef>
                <a:spcAft>
                  <a:spcPct val="0"/>
                </a:spcAft>
              </a:pPr>
              <a:r>
                <a:rPr lang="vi-VN" sz="2800" b="1" i="1" kern="10">
                  <a:ln w="9525">
                    <a:solidFill>
                      <a:srgbClr val="FFFF00"/>
                    </a:solidFill>
                    <a:round/>
                    <a:headEnd/>
                    <a:tailEnd/>
                  </a:ln>
                  <a:solidFill>
                    <a:srgbClr val="FF0000"/>
                  </a:solidFill>
                  <a:latin typeface="Times New Roman" panose="02020603050405020304" pitchFamily="18" charset="0"/>
                  <a:cs typeface="Times New Roman" panose="02020603050405020304" pitchFamily="18" charset="0"/>
                </a:rPr>
                <a:t>Trò chơi :</a:t>
              </a:r>
              <a:endParaRPr lang="en-US" sz="2800" b="1" i="1" kern="10">
                <a:ln w="9525">
                  <a:solidFill>
                    <a:srgbClr val="FFFF00"/>
                  </a:solidFill>
                  <a:round/>
                  <a:headEnd/>
                  <a:tailEnd/>
                </a:ln>
                <a:solidFill>
                  <a:srgbClr val="FF0000"/>
                </a:solidFill>
                <a:latin typeface="Times New Roman" panose="02020603050405020304" pitchFamily="18" charset="0"/>
                <a:cs typeface="Times New Roman" panose="02020603050405020304" pitchFamily="18" charset="0"/>
              </a:endParaRPr>
            </a:p>
          </p:txBody>
        </p:sp>
      </p:grpSp>
      <p:sp>
        <p:nvSpPr>
          <p:cNvPr id="18" name="Text Box 9"/>
          <p:cNvSpPr txBox="1">
            <a:spLocks noChangeArrowheads="1"/>
          </p:cNvSpPr>
          <p:nvPr/>
        </p:nvSpPr>
        <p:spPr bwMode="auto">
          <a:xfrm>
            <a:off x="3429000" y="5424488"/>
            <a:ext cx="1143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800" b="1" i="1" dirty="0">
                <a:solidFill>
                  <a:srgbClr val="002060"/>
                </a:solidFill>
                <a:latin typeface="Times New Roman" panose="02020603050405020304" pitchFamily="18" charset="0"/>
              </a:rPr>
              <a:t>1  -  C</a:t>
            </a:r>
          </a:p>
        </p:txBody>
      </p:sp>
      <p:sp>
        <p:nvSpPr>
          <p:cNvPr id="19" name="Text Box 11"/>
          <p:cNvSpPr txBox="1">
            <a:spLocks noChangeArrowheads="1"/>
          </p:cNvSpPr>
          <p:nvPr/>
        </p:nvSpPr>
        <p:spPr bwMode="auto">
          <a:xfrm>
            <a:off x="5638800" y="5334001"/>
            <a:ext cx="1143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800" b="1" i="1" dirty="0">
                <a:solidFill>
                  <a:srgbClr val="002060"/>
                </a:solidFill>
                <a:latin typeface="Times New Roman" panose="02020603050405020304" pitchFamily="18" charset="0"/>
              </a:rPr>
              <a:t>2  -  A</a:t>
            </a:r>
          </a:p>
        </p:txBody>
      </p:sp>
      <p:sp>
        <p:nvSpPr>
          <p:cNvPr id="20" name="Text Box 12"/>
          <p:cNvSpPr txBox="1">
            <a:spLocks noChangeArrowheads="1"/>
          </p:cNvSpPr>
          <p:nvPr/>
        </p:nvSpPr>
        <p:spPr bwMode="auto">
          <a:xfrm>
            <a:off x="7543800" y="5334001"/>
            <a:ext cx="1447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50000"/>
              </a:spcBef>
              <a:spcAft>
                <a:spcPct val="0"/>
              </a:spcAft>
              <a:buNone/>
            </a:pPr>
            <a:r>
              <a:rPr lang="en-US" altLang="en-US" sz="2800" b="1" i="1" dirty="0">
                <a:solidFill>
                  <a:srgbClr val="002060"/>
                </a:solidFill>
                <a:latin typeface="Times New Roman" panose="02020603050405020304" pitchFamily="18" charset="0"/>
              </a:rPr>
              <a:t>3  -  B</a:t>
            </a:r>
          </a:p>
        </p:txBody>
      </p:sp>
      <p:pic>
        <p:nvPicPr>
          <p:cNvPr id="21" name="Picture 20"/>
          <p:cNvPicPr/>
          <p:nvPr/>
        </p:nvPicPr>
        <p:blipFill>
          <a:blip r:embed="rId4"/>
          <a:stretch>
            <a:fillRect/>
          </a:stretch>
        </p:blipFill>
        <p:spPr>
          <a:xfrm>
            <a:off x="36669" y="4865572"/>
            <a:ext cx="1715931" cy="1812319"/>
          </a:xfrm>
          <a:prstGeom prst="rect">
            <a:avLst/>
          </a:prstGeom>
          <a:noFill/>
          <a:ln w="9525">
            <a:noFill/>
          </a:ln>
        </p:spPr>
      </p:pic>
      <p:pic>
        <p:nvPicPr>
          <p:cNvPr id="3" name="Ice-Breaking-yok-With-Us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H="1" flipV="1">
            <a:off x="10831945" y="6169891"/>
            <a:ext cx="438727" cy="438727"/>
          </a:xfrm>
          <a:prstGeom prst="rect">
            <a:avLst/>
          </a:prstGeom>
        </p:spPr>
      </p:pic>
    </p:spTree>
    <p:extLst>
      <p:ext uri="{BB962C8B-B14F-4D97-AF65-F5344CB8AC3E}">
        <p14:creationId xmlns:p14="http://schemas.microsoft.com/office/powerpoint/2010/main" val="18720771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9343"/>
                                        </p:tgtEl>
                                        <p:attrNameLst>
                                          <p:attrName>style.visibility</p:attrName>
                                        </p:attrNameLst>
                                      </p:cBhvr>
                                      <p:to>
                                        <p:strVal val="visible"/>
                                      </p:to>
                                    </p:set>
                                    <p:animEffect transition="in" filter="wedge">
                                      <p:cBhvr>
                                        <p:cTn id="7" dur="2000"/>
                                        <p:tgtEl>
                                          <p:spTgt spid="99343"/>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99344"/>
                                        </p:tgtEl>
                                        <p:attrNameLst>
                                          <p:attrName>style.visibility</p:attrName>
                                        </p:attrNameLst>
                                      </p:cBhvr>
                                      <p:to>
                                        <p:strVal val="visible"/>
                                      </p:to>
                                    </p:set>
                                    <p:animEffect transition="in" filter="wedge">
                                      <p:cBhvr>
                                        <p:cTn id="10" dur="2000"/>
                                        <p:tgtEl>
                                          <p:spTgt spid="99344"/>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99345"/>
                                        </p:tgtEl>
                                        <p:attrNameLst>
                                          <p:attrName>style.visibility</p:attrName>
                                        </p:attrNameLst>
                                      </p:cBhvr>
                                      <p:to>
                                        <p:strVal val="visible"/>
                                      </p:to>
                                    </p:set>
                                    <p:animEffect transition="in" filter="wedge">
                                      <p:cBhvr>
                                        <p:cTn id="13" dur="2000"/>
                                        <p:tgtEl>
                                          <p:spTgt spid="99345"/>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99346"/>
                                        </p:tgtEl>
                                        <p:attrNameLst>
                                          <p:attrName>style.visibility</p:attrName>
                                        </p:attrNameLst>
                                      </p:cBhvr>
                                      <p:to>
                                        <p:strVal val="visible"/>
                                      </p:to>
                                    </p:set>
                                    <p:animEffect transition="in" filter="wedge">
                                      <p:cBhvr>
                                        <p:cTn id="16" dur="2000"/>
                                        <p:tgtEl>
                                          <p:spTgt spid="99346"/>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99347"/>
                                        </p:tgtEl>
                                        <p:attrNameLst>
                                          <p:attrName>style.visibility</p:attrName>
                                        </p:attrNameLst>
                                      </p:cBhvr>
                                      <p:to>
                                        <p:strVal val="visible"/>
                                      </p:to>
                                    </p:set>
                                    <p:animEffect transition="in" filter="wedge">
                                      <p:cBhvr>
                                        <p:cTn id="19" dur="2000"/>
                                        <p:tgtEl>
                                          <p:spTgt spid="99347"/>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99348"/>
                                        </p:tgtEl>
                                        <p:attrNameLst>
                                          <p:attrName>style.visibility</p:attrName>
                                        </p:attrNameLst>
                                      </p:cBhvr>
                                      <p:to>
                                        <p:strVal val="visible"/>
                                      </p:to>
                                    </p:set>
                                    <p:animEffect transition="in" filter="wedge">
                                      <p:cBhvr>
                                        <p:cTn id="22" dur="2000"/>
                                        <p:tgtEl>
                                          <p:spTgt spid="99348"/>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99349"/>
                                        </p:tgtEl>
                                        <p:attrNameLst>
                                          <p:attrName>style.visibility</p:attrName>
                                        </p:attrNameLst>
                                      </p:cBhvr>
                                      <p:to>
                                        <p:strVal val="visible"/>
                                      </p:to>
                                    </p:set>
                                    <p:animEffect transition="in" filter="wedge">
                                      <p:cBhvr>
                                        <p:cTn id="25" dur="2000"/>
                                        <p:tgtEl>
                                          <p:spTgt spid="99349"/>
                                        </p:tgtEl>
                                      </p:cBhvr>
                                    </p:animEffect>
                                  </p:childTnLst>
                                </p:cTn>
                              </p:par>
                              <p:par>
                                <p:cTn id="26" presetID="20" presetClass="entr" presetSubtype="0" fill="hold" grpId="0" nodeType="withEffect">
                                  <p:stCondLst>
                                    <p:cond delay="0"/>
                                  </p:stCondLst>
                                  <p:childTnLst>
                                    <p:set>
                                      <p:cBhvr>
                                        <p:cTn id="27" dur="1" fill="hold">
                                          <p:stCondLst>
                                            <p:cond delay="0"/>
                                          </p:stCondLst>
                                        </p:cTn>
                                        <p:tgtEl>
                                          <p:spTgt spid="99351"/>
                                        </p:tgtEl>
                                        <p:attrNameLst>
                                          <p:attrName>style.visibility</p:attrName>
                                        </p:attrNameLst>
                                      </p:cBhvr>
                                      <p:to>
                                        <p:strVal val="visible"/>
                                      </p:to>
                                    </p:set>
                                    <p:animEffect transition="in" filter="wedge">
                                      <p:cBhvr>
                                        <p:cTn id="28" dur="2000"/>
                                        <p:tgtEl>
                                          <p:spTgt spid="9935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additive="base">
                                        <p:cTn id="38" dur="500" fill="hold"/>
                                        <p:tgtEl>
                                          <p:spTgt spid="19"/>
                                        </p:tgtEl>
                                        <p:attrNameLst>
                                          <p:attrName>ppt_x</p:attrName>
                                        </p:attrNameLst>
                                      </p:cBhvr>
                                      <p:tavLst>
                                        <p:tav tm="0">
                                          <p:val>
                                            <p:strVal val="#ppt_x"/>
                                          </p:val>
                                        </p:tav>
                                        <p:tav tm="100000">
                                          <p:val>
                                            <p:strVal val="#ppt_x"/>
                                          </p:val>
                                        </p:tav>
                                      </p:tavLst>
                                    </p:anim>
                                    <p:anim calcmode="lin" valueType="num">
                                      <p:cBhvr additive="base">
                                        <p:cTn id="3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99349"/>
                    </p:tgtEl>
                  </p:cond>
                </p:stCondLst>
                <p:endSync evt="end" delay="0">
                  <p:rtn val="all"/>
                </p:endSync>
                <p:childTnLst>
                  <p:par>
                    <p:cTn id="46" fill="hold" nodeType="clickPar">
                      <p:stCondLst>
                        <p:cond delay="0"/>
                      </p:stCondLst>
                      <p:childTnLst>
                        <p:par>
                          <p:cTn id="47" fill="hold" nodeType="withGroup">
                            <p:stCondLst>
                              <p:cond delay="0"/>
                            </p:stCondLst>
                            <p:childTnLst>
                              <p:par>
                                <p:cTn id="48" presetID="30" presetClass="exit" presetSubtype="0" fill="hold" grpId="1" nodeType="clickEffect">
                                  <p:stCondLst>
                                    <p:cond delay="0"/>
                                  </p:stCondLst>
                                  <p:childTnLst>
                                    <p:animEffect transition="out" filter="fade">
                                      <p:cBhvr>
                                        <p:cTn id="49" dur="800" accel="100000">
                                          <p:stCondLst>
                                            <p:cond delay="200"/>
                                          </p:stCondLst>
                                        </p:cTn>
                                        <p:tgtEl>
                                          <p:spTgt spid="99349"/>
                                        </p:tgtEl>
                                      </p:cBhvr>
                                    </p:animEffect>
                                    <p:anim calcmode="lin" valueType="num">
                                      <p:cBhvr>
                                        <p:cTn id="50" dur="800" accel="100000">
                                          <p:stCondLst>
                                            <p:cond delay="200"/>
                                          </p:stCondLst>
                                        </p:cTn>
                                        <p:tgtEl>
                                          <p:spTgt spid="99349"/>
                                        </p:tgtEl>
                                        <p:attrNameLst>
                                          <p:attrName>style.rotation</p:attrName>
                                        </p:attrNameLst>
                                      </p:cBhvr>
                                      <p:tavLst>
                                        <p:tav tm="0">
                                          <p:val>
                                            <p:fltVal val="0"/>
                                          </p:val>
                                        </p:tav>
                                        <p:tav tm="100000">
                                          <p:val>
                                            <p:fltVal val="-90"/>
                                          </p:val>
                                        </p:tav>
                                      </p:tavLst>
                                    </p:anim>
                                    <p:anim calcmode="lin" valueType="num">
                                      <p:cBhvr>
                                        <p:cTn id="51" dur="200" decel="100000"/>
                                        <p:tgtEl>
                                          <p:spTgt spid="99349"/>
                                        </p:tgtEl>
                                        <p:attrNameLst>
                                          <p:attrName>ppt_x</p:attrName>
                                        </p:attrNameLst>
                                      </p:cBhvr>
                                      <p:tavLst>
                                        <p:tav tm="0">
                                          <p:val>
                                            <p:strVal val="ppt_x"/>
                                          </p:val>
                                        </p:tav>
                                        <p:tav tm="100000">
                                          <p:val>
                                            <p:strVal val="ppt_x-0.05"/>
                                          </p:val>
                                        </p:tav>
                                      </p:tavLst>
                                    </p:anim>
                                    <p:anim calcmode="lin" valueType="num">
                                      <p:cBhvr>
                                        <p:cTn id="52" dur="200" decel="100000"/>
                                        <p:tgtEl>
                                          <p:spTgt spid="99349"/>
                                        </p:tgtEl>
                                        <p:attrNameLst>
                                          <p:attrName>ppt_y</p:attrName>
                                        </p:attrNameLst>
                                      </p:cBhvr>
                                      <p:tavLst>
                                        <p:tav tm="0">
                                          <p:val>
                                            <p:strVal val="ppt_y"/>
                                          </p:val>
                                        </p:tav>
                                        <p:tav tm="100000">
                                          <p:val>
                                            <p:strVal val="ppt_y+0.1"/>
                                          </p:val>
                                        </p:tav>
                                      </p:tavLst>
                                    </p:anim>
                                    <p:anim calcmode="lin" valueType="num">
                                      <p:cBhvr>
                                        <p:cTn id="53" dur="800" accel="100000">
                                          <p:stCondLst>
                                            <p:cond delay="200"/>
                                          </p:stCondLst>
                                        </p:cTn>
                                        <p:tgtEl>
                                          <p:spTgt spid="99349"/>
                                        </p:tgtEl>
                                        <p:attrNameLst>
                                          <p:attrName>ppt_x</p:attrName>
                                        </p:attrNameLst>
                                      </p:cBhvr>
                                      <p:tavLst>
                                        <p:tav tm="0">
                                          <p:val>
                                            <p:strVal val="ppt_x"/>
                                          </p:val>
                                        </p:tav>
                                        <p:tav tm="100000">
                                          <p:val>
                                            <p:strVal val="ppt_x+0.4+0.05"/>
                                          </p:val>
                                        </p:tav>
                                      </p:tavLst>
                                    </p:anim>
                                    <p:anim calcmode="lin" valueType="num">
                                      <p:cBhvr>
                                        <p:cTn id="54" dur="800" accel="100000">
                                          <p:stCondLst>
                                            <p:cond delay="200"/>
                                          </p:stCondLst>
                                        </p:cTn>
                                        <p:tgtEl>
                                          <p:spTgt spid="99349"/>
                                        </p:tgtEl>
                                        <p:attrNameLst>
                                          <p:attrName>ppt_y</p:attrName>
                                        </p:attrNameLst>
                                      </p:cBhvr>
                                      <p:tavLst>
                                        <p:tav tm="0">
                                          <p:val>
                                            <p:strVal val="ppt_y"/>
                                          </p:val>
                                        </p:tav>
                                        <p:tav tm="100000">
                                          <p:val>
                                            <p:strVal val="ppt_y-0.4-0.1"/>
                                          </p:val>
                                        </p:tav>
                                      </p:tavLst>
                                    </p:anim>
                                    <p:set>
                                      <p:cBhvr>
                                        <p:cTn id="55" dur="1" fill="hold">
                                          <p:stCondLst>
                                            <p:cond delay="999"/>
                                          </p:stCondLst>
                                        </p:cTn>
                                        <p:tgtEl>
                                          <p:spTgt spid="99349"/>
                                        </p:tgtEl>
                                        <p:attrNameLst>
                                          <p:attrName>style.visibility</p:attrName>
                                        </p:attrNameLst>
                                      </p:cBhvr>
                                      <p:to>
                                        <p:strVal val="hidden"/>
                                      </p:to>
                                    </p:set>
                                  </p:childTnLst>
                                </p:cTn>
                              </p:par>
                            </p:childTnLst>
                          </p:cTn>
                        </p:par>
                      </p:childTnLst>
                    </p:cTn>
                  </p:par>
                </p:childTnLst>
              </p:cTn>
              <p:nextCondLst>
                <p:cond evt="onClick" delay="0">
                  <p:tgtEl>
                    <p:spTgt spid="99349"/>
                  </p:tgtEl>
                </p:cond>
              </p:nextCondLst>
            </p:seq>
            <p:seq concurrent="1" nextAc="seek">
              <p:cTn id="56" restart="whenNotActive" fill="hold" evtFilter="cancelBubble" nodeType="interactiveSeq">
                <p:stCondLst>
                  <p:cond evt="onClick" delay="0">
                    <p:tgtEl>
                      <p:spTgt spid="99351"/>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30" presetClass="exit" presetSubtype="0" fill="hold" grpId="1" nodeType="clickEffect">
                                  <p:stCondLst>
                                    <p:cond delay="0"/>
                                  </p:stCondLst>
                                  <p:childTnLst>
                                    <p:animEffect transition="out" filter="fade">
                                      <p:cBhvr>
                                        <p:cTn id="60" dur="800" accel="100000">
                                          <p:stCondLst>
                                            <p:cond delay="200"/>
                                          </p:stCondLst>
                                        </p:cTn>
                                        <p:tgtEl>
                                          <p:spTgt spid="99351"/>
                                        </p:tgtEl>
                                      </p:cBhvr>
                                    </p:animEffect>
                                    <p:anim calcmode="lin" valueType="num">
                                      <p:cBhvr>
                                        <p:cTn id="61" dur="800" accel="100000">
                                          <p:stCondLst>
                                            <p:cond delay="200"/>
                                          </p:stCondLst>
                                        </p:cTn>
                                        <p:tgtEl>
                                          <p:spTgt spid="99351"/>
                                        </p:tgtEl>
                                        <p:attrNameLst>
                                          <p:attrName>style.rotation</p:attrName>
                                        </p:attrNameLst>
                                      </p:cBhvr>
                                      <p:tavLst>
                                        <p:tav tm="0">
                                          <p:val>
                                            <p:fltVal val="0"/>
                                          </p:val>
                                        </p:tav>
                                        <p:tav tm="100000">
                                          <p:val>
                                            <p:fltVal val="-90"/>
                                          </p:val>
                                        </p:tav>
                                      </p:tavLst>
                                    </p:anim>
                                    <p:anim calcmode="lin" valueType="num">
                                      <p:cBhvr>
                                        <p:cTn id="62" dur="200" decel="100000"/>
                                        <p:tgtEl>
                                          <p:spTgt spid="99351"/>
                                        </p:tgtEl>
                                        <p:attrNameLst>
                                          <p:attrName>ppt_x</p:attrName>
                                        </p:attrNameLst>
                                      </p:cBhvr>
                                      <p:tavLst>
                                        <p:tav tm="0">
                                          <p:val>
                                            <p:strVal val="ppt_x"/>
                                          </p:val>
                                        </p:tav>
                                        <p:tav tm="100000">
                                          <p:val>
                                            <p:strVal val="ppt_x-0.05"/>
                                          </p:val>
                                        </p:tav>
                                      </p:tavLst>
                                    </p:anim>
                                    <p:anim calcmode="lin" valueType="num">
                                      <p:cBhvr>
                                        <p:cTn id="63" dur="200" decel="100000"/>
                                        <p:tgtEl>
                                          <p:spTgt spid="99351"/>
                                        </p:tgtEl>
                                        <p:attrNameLst>
                                          <p:attrName>ppt_y</p:attrName>
                                        </p:attrNameLst>
                                      </p:cBhvr>
                                      <p:tavLst>
                                        <p:tav tm="0">
                                          <p:val>
                                            <p:strVal val="ppt_y"/>
                                          </p:val>
                                        </p:tav>
                                        <p:tav tm="100000">
                                          <p:val>
                                            <p:strVal val="ppt_y+0.1"/>
                                          </p:val>
                                        </p:tav>
                                      </p:tavLst>
                                    </p:anim>
                                    <p:anim calcmode="lin" valueType="num">
                                      <p:cBhvr>
                                        <p:cTn id="64" dur="800" accel="100000">
                                          <p:stCondLst>
                                            <p:cond delay="200"/>
                                          </p:stCondLst>
                                        </p:cTn>
                                        <p:tgtEl>
                                          <p:spTgt spid="99351"/>
                                        </p:tgtEl>
                                        <p:attrNameLst>
                                          <p:attrName>ppt_x</p:attrName>
                                        </p:attrNameLst>
                                      </p:cBhvr>
                                      <p:tavLst>
                                        <p:tav tm="0">
                                          <p:val>
                                            <p:strVal val="ppt_x"/>
                                          </p:val>
                                        </p:tav>
                                        <p:tav tm="100000">
                                          <p:val>
                                            <p:strVal val="ppt_x+0.4+0.05"/>
                                          </p:val>
                                        </p:tav>
                                      </p:tavLst>
                                    </p:anim>
                                    <p:anim calcmode="lin" valueType="num">
                                      <p:cBhvr>
                                        <p:cTn id="65" dur="800" accel="100000">
                                          <p:stCondLst>
                                            <p:cond delay="200"/>
                                          </p:stCondLst>
                                        </p:cTn>
                                        <p:tgtEl>
                                          <p:spTgt spid="99351"/>
                                        </p:tgtEl>
                                        <p:attrNameLst>
                                          <p:attrName>ppt_y</p:attrName>
                                        </p:attrNameLst>
                                      </p:cBhvr>
                                      <p:tavLst>
                                        <p:tav tm="0">
                                          <p:val>
                                            <p:strVal val="ppt_y"/>
                                          </p:val>
                                        </p:tav>
                                        <p:tav tm="100000">
                                          <p:val>
                                            <p:strVal val="ppt_y-0.4-0.1"/>
                                          </p:val>
                                        </p:tav>
                                      </p:tavLst>
                                    </p:anim>
                                    <p:set>
                                      <p:cBhvr>
                                        <p:cTn id="66" dur="1" fill="hold">
                                          <p:stCondLst>
                                            <p:cond delay="999"/>
                                          </p:stCondLst>
                                        </p:cTn>
                                        <p:tgtEl>
                                          <p:spTgt spid="99351"/>
                                        </p:tgtEl>
                                        <p:attrNameLst>
                                          <p:attrName>style.visibility</p:attrName>
                                        </p:attrNameLst>
                                      </p:cBhvr>
                                      <p:to>
                                        <p:strVal val="hidden"/>
                                      </p:to>
                                    </p:set>
                                  </p:childTnLst>
                                </p:cTn>
                              </p:par>
                            </p:childTnLst>
                          </p:cTn>
                        </p:par>
                      </p:childTnLst>
                    </p:cTn>
                  </p:par>
                </p:childTnLst>
              </p:cTn>
              <p:nextCondLst>
                <p:cond evt="onClick" delay="0">
                  <p:tgtEl>
                    <p:spTgt spid="99351"/>
                  </p:tgtEl>
                </p:cond>
              </p:nextCondLst>
            </p:seq>
            <p:seq concurrent="1" nextAc="seek">
              <p:cTn id="67" restart="whenNotActive" fill="hold" evtFilter="cancelBubble" nodeType="interactiveSeq">
                <p:stCondLst>
                  <p:cond evt="onClick" delay="0">
                    <p:tgtEl>
                      <p:spTgt spid="3"/>
                    </p:tgtEl>
                  </p:cond>
                </p:stCondLst>
                <p:endSync evt="end" delay="0">
                  <p:rtn val="all"/>
                </p:endSync>
                <p:childTnLst>
                  <p:par>
                    <p:cTn id="68" fill="hold">
                      <p:stCondLst>
                        <p:cond delay="0"/>
                      </p:stCondLst>
                      <p:childTnLst>
                        <p:par>
                          <p:cTn id="69" fill="hold">
                            <p:stCondLst>
                              <p:cond delay="0"/>
                            </p:stCondLst>
                            <p:childTnLst>
                              <p:par>
                                <p:cTn id="70" presetID="1" presetClass="mediacall" presetSubtype="0" fill="hold" nodeType="clickEffect">
                                  <p:stCondLst>
                                    <p:cond delay="0"/>
                                  </p:stCondLst>
                                  <p:childTnLst>
                                    <p:cmd type="call" cmd="playFrom(0.0)">
                                      <p:cBhvr>
                                        <p:cTn id="71" dur="30192" fill="hold"/>
                                        <p:tgtEl>
                                          <p:spTgt spid="3"/>
                                        </p:tgtEl>
                                      </p:cBhvr>
                                    </p:cmd>
                                  </p:childTnLst>
                                </p:cTn>
                              </p:par>
                            </p:childTnLst>
                          </p:cTn>
                        </p:par>
                      </p:childTnLst>
                    </p:cTn>
                  </p:par>
                </p:childTnLst>
              </p:cTn>
              <p:nextCondLst>
                <p:cond evt="onClick" delay="0">
                  <p:tgtEl>
                    <p:spTgt spid="3"/>
                  </p:tgtEl>
                </p:cond>
              </p:nextCondLst>
            </p:seq>
            <p:audio>
              <p:cMediaNode vol="100000">
                <p:cTn id="72" fill="hold" display="0">
                  <p:stCondLst>
                    <p:cond delay="indefinite"/>
                  </p:stCondLst>
                  <p:endCondLst>
                    <p:cond evt="onStopAudio" delay="0">
                      <p:tgtEl>
                        <p:sldTgt/>
                      </p:tgtEl>
                    </p:cond>
                  </p:endCondLst>
                </p:cTn>
                <p:tgtEl>
                  <p:spTgt spid="3"/>
                </p:tgtEl>
              </p:cMediaNode>
            </p:audio>
          </p:childTnLst>
        </p:cTn>
      </p:par>
    </p:tnLst>
    <p:bldLst>
      <p:bldP spid="99343" grpId="0" animBg="1"/>
      <p:bldP spid="99344" grpId="0" animBg="1"/>
      <p:bldP spid="99345" grpId="0" animBg="1"/>
      <p:bldP spid="99346" grpId="0" animBg="1"/>
      <p:bldP spid="99347" grpId="0" animBg="1"/>
      <p:bldP spid="99348" grpId="0" animBg="1"/>
      <p:bldP spid="99349" grpId="0" animBg="1"/>
      <p:bldP spid="99349" grpId="1" animBg="1"/>
      <p:bldP spid="99351" grpId="0" animBg="1"/>
      <p:bldP spid="99351" grpId="1" animBg="1"/>
      <p:bldP spid="18"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8" name="Text Box 6"/>
          <p:cNvSpPr txBox="1">
            <a:spLocks noChangeArrowheads="1"/>
          </p:cNvSpPr>
          <p:nvPr/>
        </p:nvSpPr>
        <p:spPr bwMode="auto">
          <a:xfrm>
            <a:off x="2209800" y="3200401"/>
            <a:ext cx="6781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800">
                <a:solidFill>
                  <a:srgbClr val="FF0000"/>
                </a:solidFill>
                <a:latin typeface="Times New Roman" panose="02020603050405020304" pitchFamily="18" charset="0"/>
              </a:rPr>
              <a:t>- </a:t>
            </a:r>
            <a:r>
              <a:rPr lang="en-US" altLang="en-US" sz="2800" b="1">
                <a:solidFill>
                  <a:srgbClr val="FF0000"/>
                </a:solidFill>
                <a:latin typeface="Times New Roman" panose="02020603050405020304" pitchFamily="18" charset="0"/>
              </a:rPr>
              <a:t>Dấu chấm dùng để kết thúc câu kể.</a:t>
            </a:r>
          </a:p>
        </p:txBody>
      </p:sp>
      <p:sp>
        <p:nvSpPr>
          <p:cNvPr id="100359" name="Text Box 7"/>
          <p:cNvSpPr txBox="1">
            <a:spLocks noChangeArrowheads="1"/>
          </p:cNvSpPr>
          <p:nvPr/>
        </p:nvSpPr>
        <p:spPr bwMode="auto">
          <a:xfrm>
            <a:off x="2117725" y="4948238"/>
            <a:ext cx="853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800" b="1">
                <a:solidFill>
                  <a:srgbClr val="FF0000"/>
                </a:solidFill>
                <a:latin typeface="Times New Roman" panose="02020603050405020304" pitchFamily="18" charset="0"/>
              </a:rPr>
              <a:t>-Dấu chấm than dùng để kết thúc câu cảm, câu khiến.</a:t>
            </a:r>
          </a:p>
        </p:txBody>
      </p:sp>
      <p:sp>
        <p:nvSpPr>
          <p:cNvPr id="100360" name="Text Box 8"/>
          <p:cNvSpPr txBox="1">
            <a:spLocks noChangeArrowheads="1"/>
          </p:cNvSpPr>
          <p:nvPr/>
        </p:nvSpPr>
        <p:spPr bwMode="auto">
          <a:xfrm>
            <a:off x="2209800" y="4075113"/>
            <a:ext cx="6553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800" b="1">
                <a:solidFill>
                  <a:srgbClr val="FF0000"/>
                </a:solidFill>
                <a:latin typeface="Times New Roman" panose="02020603050405020304" pitchFamily="18" charset="0"/>
              </a:rPr>
              <a:t>- Dấu chấm hỏi dùng để kết thúc câu hỏi.</a:t>
            </a:r>
          </a:p>
        </p:txBody>
      </p:sp>
      <p:sp>
        <p:nvSpPr>
          <p:cNvPr id="100362" name="Text Box 10"/>
          <p:cNvSpPr txBox="1">
            <a:spLocks noChangeArrowheads="1"/>
          </p:cNvSpPr>
          <p:nvPr/>
        </p:nvSpPr>
        <p:spPr bwMode="auto">
          <a:xfrm>
            <a:off x="2362200" y="2590801"/>
            <a:ext cx="1752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800" b="1" i="1" u="sng">
                <a:solidFill>
                  <a:srgbClr val="008000"/>
                </a:solidFill>
                <a:latin typeface="Times New Roman" panose="02020603050405020304" pitchFamily="18" charset="0"/>
              </a:rPr>
              <a:t>Ghi nhớ :</a:t>
            </a:r>
          </a:p>
        </p:txBody>
      </p:sp>
      <p:sp>
        <p:nvSpPr>
          <p:cNvPr id="30726" name="Text Box 40"/>
          <p:cNvSpPr txBox="1">
            <a:spLocks noChangeArrowheads="1"/>
          </p:cNvSpPr>
          <p:nvPr/>
        </p:nvSpPr>
        <p:spPr bwMode="auto">
          <a:xfrm>
            <a:off x="5067300" y="333375"/>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400" b="1" i="1" u="sng">
                <a:solidFill>
                  <a:srgbClr val="002060"/>
                </a:solidFill>
                <a:latin typeface="Times New Roman" panose="02020603050405020304" pitchFamily="18" charset="0"/>
              </a:rPr>
              <a:t>Luyện từ và câu</a:t>
            </a:r>
          </a:p>
        </p:txBody>
      </p:sp>
      <p:sp>
        <p:nvSpPr>
          <p:cNvPr id="30727" name="Text Box 42"/>
          <p:cNvSpPr txBox="1">
            <a:spLocks noChangeArrowheads="1"/>
          </p:cNvSpPr>
          <p:nvPr/>
        </p:nvSpPr>
        <p:spPr bwMode="auto">
          <a:xfrm>
            <a:off x="3886200" y="1584325"/>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50000"/>
              </a:spcBef>
              <a:spcAft>
                <a:spcPct val="0"/>
              </a:spcAft>
              <a:buNone/>
            </a:pPr>
            <a:r>
              <a:rPr lang="en-US" altLang="en-US" sz="2400">
                <a:solidFill>
                  <a:srgbClr val="FF0066"/>
                </a:solidFill>
                <a:latin typeface="Times New Roman" panose="02020603050405020304" pitchFamily="18" charset="0"/>
              </a:rPr>
              <a:t>(Dấu chấm, chấm hỏi, chấm than)</a:t>
            </a:r>
          </a:p>
        </p:txBody>
      </p:sp>
      <p:sp>
        <p:nvSpPr>
          <p:cNvPr id="16" name="Rectangle 15"/>
          <p:cNvSpPr/>
          <p:nvPr/>
        </p:nvSpPr>
        <p:spPr>
          <a:xfrm>
            <a:off x="3238500" y="576262"/>
            <a:ext cx="5570756" cy="923330"/>
          </a:xfrm>
          <a:prstGeom prst="rect">
            <a:avLst/>
          </a:prstGeom>
          <a:noFill/>
        </p:spPr>
        <p:txBody>
          <a:bodyPr wrap="none">
            <a:prstTxWarp prst="textCanDown">
              <a:avLst/>
            </a:prstTxWarp>
            <a:spAutoFit/>
          </a:bodyPr>
          <a:lstStyle/>
          <a:p>
            <a:pPr eaLnBrk="0" fontAlgn="base" hangingPunct="0">
              <a:spcBef>
                <a:spcPct val="0"/>
              </a:spcBef>
              <a:spcAft>
                <a:spcPct val="0"/>
              </a:spcAft>
              <a:defRPr/>
            </a:pPr>
            <a:r>
              <a:rPr lang="en-US" sz="5400" b="1" kern="10" dirty="0" err="1">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Ôn</a:t>
            </a:r>
            <a:r>
              <a:rPr lang="en-US" sz="5400" b="1" kern="10" dirty="0">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 </a:t>
            </a:r>
            <a:r>
              <a:rPr lang="en-US" sz="5400" b="1" kern="10" dirty="0" err="1">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tập</a:t>
            </a:r>
            <a:r>
              <a:rPr lang="en-US" sz="5400" b="1" kern="10" dirty="0">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 </a:t>
            </a:r>
            <a:r>
              <a:rPr lang="en-US" sz="5400" b="1" kern="10" dirty="0" err="1">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về</a:t>
            </a:r>
            <a:r>
              <a:rPr lang="en-US" sz="5400" b="1" kern="10" dirty="0">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 </a:t>
            </a:r>
            <a:r>
              <a:rPr lang="en-US" sz="5400" b="1" kern="10" dirty="0" err="1">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dấu</a:t>
            </a:r>
            <a:r>
              <a:rPr lang="en-US" sz="5400" b="1" kern="10" dirty="0">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 </a:t>
            </a:r>
            <a:r>
              <a:rPr lang="en-US" sz="5400" b="1" kern="10" dirty="0" err="1">
                <a:ln w="22225">
                  <a:solidFill>
                    <a:srgbClr val="C0504D"/>
                  </a:solidFill>
                  <a:prstDash val="solid"/>
                </a:ln>
                <a:solidFill>
                  <a:srgbClr val="FF0000"/>
                </a:solidFill>
                <a:latin typeface="Times New Roman" panose="02020603050405020304" pitchFamily="18" charset="0"/>
                <a:cs typeface="Times New Roman" panose="02020603050405020304" pitchFamily="18" charset="0"/>
              </a:rPr>
              <a:t>câu</a:t>
            </a:r>
            <a:endParaRPr lang="en-US" sz="5400" b="1" dirty="0">
              <a:ln w="22225">
                <a:solidFill>
                  <a:srgbClr val="C0504D"/>
                </a:solidFill>
                <a:prstDash val="solid"/>
              </a:ln>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652046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0358"/>
                                        </p:tgtEl>
                                        <p:attrNameLst>
                                          <p:attrName>style.visibility</p:attrName>
                                        </p:attrNameLst>
                                      </p:cBhvr>
                                      <p:to>
                                        <p:strVal val="visible"/>
                                      </p:to>
                                    </p:set>
                                    <p:animEffect transition="in" filter="blinds(horizontal)">
                                      <p:cBhvr>
                                        <p:cTn id="7" dur="500"/>
                                        <p:tgtEl>
                                          <p:spTgt spid="1003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0360"/>
                                        </p:tgtEl>
                                        <p:attrNameLst>
                                          <p:attrName>style.visibility</p:attrName>
                                        </p:attrNameLst>
                                      </p:cBhvr>
                                      <p:to>
                                        <p:strVal val="visible"/>
                                      </p:to>
                                    </p:set>
                                    <p:animEffect transition="in" filter="blinds(horizontal)">
                                      <p:cBhvr>
                                        <p:cTn id="12" dur="500"/>
                                        <p:tgtEl>
                                          <p:spTgt spid="1003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0359"/>
                                        </p:tgtEl>
                                        <p:attrNameLst>
                                          <p:attrName>style.visibility</p:attrName>
                                        </p:attrNameLst>
                                      </p:cBhvr>
                                      <p:to>
                                        <p:strVal val="visible"/>
                                      </p:to>
                                    </p:set>
                                    <p:animEffect transition="in" filter="blinds(horizontal)">
                                      <p:cBhvr>
                                        <p:cTn id="17" dur="500"/>
                                        <p:tgtEl>
                                          <p:spTgt spid="1003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0362"/>
                                        </p:tgtEl>
                                        <p:attrNameLst>
                                          <p:attrName>style.visibility</p:attrName>
                                        </p:attrNameLst>
                                      </p:cBhvr>
                                      <p:to>
                                        <p:strVal val="visible"/>
                                      </p:to>
                                    </p:set>
                                    <p:animEffect transition="in" filter="checkerboard(across)">
                                      <p:cBhvr>
                                        <p:cTn id="22" dur="500"/>
                                        <p:tgtEl>
                                          <p:spTgt spid="100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8" grpId="0"/>
      <p:bldP spid="100359" grpId="0"/>
      <p:bldP spid="100360" grpId="0"/>
      <p:bldP spid="1003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3119" y="890371"/>
            <a:ext cx="1672547" cy="4086808"/>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9910" y="4805265"/>
            <a:ext cx="1774173" cy="2052735"/>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12192000" cy="1453896"/>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354022"/>
            <a:ext cx="1818524" cy="4110133"/>
          </a:xfrm>
          <a:prstGeom prst="rect">
            <a:avLst/>
          </a:prstGeom>
        </p:spPr>
      </p:pic>
      <p:pic>
        <p:nvPicPr>
          <p:cNvPr id="8" name="图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410333"/>
            <a:ext cx="10417826" cy="1447667"/>
          </a:xfrm>
          <a:prstGeom prst="rect">
            <a:avLst/>
          </a:prstGeom>
        </p:spPr>
      </p:pic>
      <p:pic>
        <p:nvPicPr>
          <p:cNvPr id="3"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76889" y="0"/>
            <a:ext cx="8438222" cy="4748122"/>
          </a:xfrm>
          <a:prstGeom prst="rect">
            <a:avLst/>
          </a:prstGeom>
        </p:spPr>
      </p:pic>
      <p:pic>
        <p:nvPicPr>
          <p:cNvPr id="2" name="图片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25980" y="726948"/>
            <a:ext cx="5740040" cy="2002619"/>
          </a:xfrm>
          <a:prstGeom prst="rect">
            <a:avLst/>
          </a:prstGeom>
        </p:spPr>
      </p:pic>
      <p:sp>
        <p:nvSpPr>
          <p:cNvPr id="10" name="文本框 9"/>
          <p:cNvSpPr txBox="1"/>
          <p:nvPr/>
        </p:nvSpPr>
        <p:spPr>
          <a:xfrm>
            <a:off x="2335763" y="2832508"/>
            <a:ext cx="7371183" cy="1323439"/>
          </a:xfrm>
          <a:prstGeom prst="rect">
            <a:avLst/>
          </a:prstGeom>
          <a:noFill/>
        </p:spPr>
        <p:txBody>
          <a:bodyPr wrap="square" rtlCol="0">
            <a:spAutoFit/>
          </a:bodyPr>
          <a:lstStyle/>
          <a:p>
            <a:pPr algn="ctr"/>
            <a:r>
              <a:rPr lang="en-US" altLang="zh-CN" sz="8000" dirty="0">
                <a:solidFill>
                  <a:srgbClr val="D31012"/>
                </a:solidFill>
                <a:latin typeface="Microsoft YaHei" panose="020B0503020204020204" pitchFamily="34" charset="-122"/>
                <a:ea typeface="Microsoft YaHei" panose="020B0503020204020204" pitchFamily="34" charset="-122"/>
              </a:rPr>
              <a:t>THANK YOU</a:t>
            </a:r>
            <a:endParaRPr lang="zh-CN" altLang="en-US" sz="8000" dirty="0">
              <a:solidFill>
                <a:srgbClr val="D31012"/>
              </a:solidFill>
              <a:latin typeface="Microsoft YaHei" panose="020B0503020204020204" pitchFamily="34" charset="-122"/>
              <a:ea typeface="Microsoft YaHei" panose="020B0503020204020204" pitchFamily="34" charset="-122"/>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15361">
        <p15:prstTrans prst="origami"/>
      </p:transition>
    </mc:Choice>
    <mc:Fallback xmlns="">
      <p:transition spd="slow" advTm="153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3"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47" presetClass="entr" presetSubtype="0" fill="hold" nodeType="afterEffect">
                                  <p:stCondLst>
                                    <p:cond delay="30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par>
                          <p:cTn id="33" fill="hold">
                            <p:stCondLst>
                              <p:cond delay="2800"/>
                            </p:stCondLst>
                            <p:childTnLst>
                              <p:par>
                                <p:cTn id="34" presetID="50" presetClass="entr" presetSubtype="0" decel="10000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1000" fill="hold"/>
                                        <p:tgtEl>
                                          <p:spTgt spid="2"/>
                                        </p:tgtEl>
                                        <p:attrNameLst>
                                          <p:attrName>ppt_w</p:attrName>
                                        </p:attrNameLst>
                                      </p:cBhvr>
                                      <p:tavLst>
                                        <p:tav tm="0">
                                          <p:val>
                                            <p:strVal val="#ppt_w+.3"/>
                                          </p:val>
                                        </p:tav>
                                        <p:tav tm="100000">
                                          <p:val>
                                            <p:strVal val="#ppt_w"/>
                                          </p:val>
                                        </p:tav>
                                      </p:tavLst>
                                    </p:anim>
                                    <p:anim calcmode="lin" valueType="num">
                                      <p:cBhvr>
                                        <p:cTn id="37" dur="1000" fill="hold"/>
                                        <p:tgtEl>
                                          <p:spTgt spid="2"/>
                                        </p:tgtEl>
                                        <p:attrNameLst>
                                          <p:attrName>ppt_h</p:attrName>
                                        </p:attrNameLst>
                                      </p:cBhvr>
                                      <p:tavLst>
                                        <p:tav tm="0">
                                          <p:val>
                                            <p:strVal val="#ppt_h"/>
                                          </p:val>
                                        </p:tav>
                                        <p:tav tm="100000">
                                          <p:val>
                                            <p:strVal val="#ppt_h"/>
                                          </p:val>
                                        </p:tav>
                                      </p:tavLst>
                                    </p:anim>
                                    <p:animEffect transition="in" filter="fade">
                                      <p:cBhvr>
                                        <p:cTn id="38" dur="1000"/>
                                        <p:tgtEl>
                                          <p:spTgt spid="2"/>
                                        </p:tgtEl>
                                      </p:cBhvr>
                                    </p:animEffect>
                                  </p:childTnLst>
                                </p:cTn>
                              </p:par>
                            </p:childTnLst>
                          </p:cTn>
                        </p:par>
                        <p:par>
                          <p:cTn id="39" fill="hold">
                            <p:stCondLst>
                              <p:cond delay="3800"/>
                            </p:stCondLst>
                            <p:childTnLst>
                              <p:par>
                                <p:cTn id="40" presetID="38" presetClass="entr" presetSubtype="0" accel="50000" fill="hold" grpId="0" nodeType="afterEffect">
                                  <p:stCondLst>
                                    <p:cond delay="0"/>
                                  </p:stCondLst>
                                  <p:iterate type="lt">
                                    <p:tmPct val="50000"/>
                                  </p:iterate>
                                  <p:childTnLst>
                                    <p:set>
                                      <p:cBhvr>
                                        <p:cTn id="41" dur="1" fill="hold">
                                          <p:stCondLst>
                                            <p:cond delay="0"/>
                                          </p:stCondLst>
                                        </p:cTn>
                                        <p:tgtEl>
                                          <p:spTgt spid="10"/>
                                        </p:tgtEl>
                                        <p:attrNameLst>
                                          <p:attrName>style.visibility</p:attrName>
                                        </p:attrNameLst>
                                      </p:cBhvr>
                                      <p:to>
                                        <p:strVal val="visible"/>
                                      </p:to>
                                    </p:set>
                                    <p:set>
                                      <p:cBhvr>
                                        <p:cTn id="42" dur="455" fill="hold">
                                          <p:stCondLst>
                                            <p:cond delay="0"/>
                                          </p:stCondLst>
                                        </p:cTn>
                                        <p:tgtEl>
                                          <p:spTgt spid="10"/>
                                        </p:tgtEl>
                                        <p:attrNameLst>
                                          <p:attrName>style.rotation</p:attrName>
                                        </p:attrNameLst>
                                      </p:cBhvr>
                                      <p:to>
                                        <p:strVal val="-45.0"/>
                                      </p:to>
                                    </p:set>
                                    <p:anim calcmode="lin" valueType="num">
                                      <p:cBhvr>
                                        <p:cTn id="43"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44"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45"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46"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47" fill="hold">
                            <p:stCondLst>
                              <p:cond delay="8300"/>
                            </p:stCondLst>
                            <p:childTnLst>
                              <p:par>
                                <p:cTn id="48" presetID="32" presetClass="emph" presetSubtype="0" fill="hold" grpId="1" nodeType="afterEffect">
                                  <p:stCondLst>
                                    <p:cond delay="0"/>
                                  </p:stCondLst>
                                  <p:iterate type="lt">
                                    <p:tmPct val="0"/>
                                  </p:iterate>
                                  <p:childTnLst>
                                    <p:animRot by="120000">
                                      <p:cBhvr>
                                        <p:cTn id="49" dur="100" fill="hold">
                                          <p:stCondLst>
                                            <p:cond delay="0"/>
                                          </p:stCondLst>
                                        </p:cTn>
                                        <p:tgtEl>
                                          <p:spTgt spid="10"/>
                                        </p:tgtEl>
                                        <p:attrNameLst>
                                          <p:attrName>r</p:attrName>
                                        </p:attrNameLst>
                                      </p:cBhvr>
                                    </p:animRot>
                                    <p:animRot by="-240000">
                                      <p:cBhvr>
                                        <p:cTn id="50" dur="200" fill="hold">
                                          <p:stCondLst>
                                            <p:cond delay="200"/>
                                          </p:stCondLst>
                                        </p:cTn>
                                        <p:tgtEl>
                                          <p:spTgt spid="10"/>
                                        </p:tgtEl>
                                        <p:attrNameLst>
                                          <p:attrName>r</p:attrName>
                                        </p:attrNameLst>
                                      </p:cBhvr>
                                    </p:animRot>
                                    <p:animRot by="240000">
                                      <p:cBhvr>
                                        <p:cTn id="51" dur="200" fill="hold">
                                          <p:stCondLst>
                                            <p:cond delay="400"/>
                                          </p:stCondLst>
                                        </p:cTn>
                                        <p:tgtEl>
                                          <p:spTgt spid="10"/>
                                        </p:tgtEl>
                                        <p:attrNameLst>
                                          <p:attrName>r</p:attrName>
                                        </p:attrNameLst>
                                      </p:cBhvr>
                                    </p:animRot>
                                    <p:animRot by="-240000">
                                      <p:cBhvr>
                                        <p:cTn id="52" dur="200" fill="hold">
                                          <p:stCondLst>
                                            <p:cond delay="600"/>
                                          </p:stCondLst>
                                        </p:cTn>
                                        <p:tgtEl>
                                          <p:spTgt spid="10"/>
                                        </p:tgtEl>
                                        <p:attrNameLst>
                                          <p:attrName>r</p:attrName>
                                        </p:attrNameLst>
                                      </p:cBhvr>
                                    </p:animRot>
                                    <p:animRot by="120000">
                                      <p:cBhvr>
                                        <p:cTn id="53"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527" y="2515473"/>
            <a:ext cx="8742947" cy="2140660"/>
          </a:xfrm>
          <a:prstGeom prst="rect">
            <a:avLst/>
          </a:prstGeom>
        </p:spPr>
      </p:pic>
      <p:sp>
        <p:nvSpPr>
          <p:cNvPr id="26" name="文本框 25"/>
          <p:cNvSpPr txBox="1"/>
          <p:nvPr/>
        </p:nvSpPr>
        <p:spPr>
          <a:xfrm>
            <a:off x="3978249" y="2797524"/>
            <a:ext cx="5133094" cy="1015663"/>
          </a:xfrm>
          <a:prstGeom prst="rect">
            <a:avLst/>
          </a:prstGeom>
          <a:noFill/>
        </p:spPr>
        <p:txBody>
          <a:bodyPr vert="horz" wrap="square" rtlCol="0">
            <a:spAutoFit/>
          </a:bodyPr>
          <a:lstStyle/>
          <a:p>
            <a:r>
              <a:rPr lang="en-US" altLang="zh-CN" sz="6000" spc="300" dirty="0" err="1">
                <a:solidFill>
                  <a:srgbClr val="6F3A7D"/>
                </a:solidFill>
                <a:latin typeface="Microsoft YaHei" panose="020B0503020204020204" pitchFamily="34" charset="-122"/>
                <a:ea typeface="Microsoft YaHei" panose="020B0503020204020204" pitchFamily="34" charset="-122"/>
              </a:rPr>
              <a:t>Khởi</a:t>
            </a:r>
            <a:r>
              <a:rPr lang="en-US" altLang="zh-CN" sz="6000" spc="300" dirty="0">
                <a:solidFill>
                  <a:srgbClr val="6F3A7D"/>
                </a:solidFill>
                <a:latin typeface="Microsoft YaHei" panose="020B0503020204020204" pitchFamily="34" charset="-122"/>
                <a:ea typeface="Microsoft YaHei" panose="020B0503020204020204" pitchFamily="34" charset="-122"/>
              </a:rPr>
              <a:t> </a:t>
            </a:r>
            <a:r>
              <a:rPr lang="en-US" altLang="zh-CN" sz="6000" spc="300" dirty="0" err="1">
                <a:solidFill>
                  <a:srgbClr val="6F3A7D"/>
                </a:solidFill>
                <a:latin typeface="Microsoft YaHei" panose="020B0503020204020204" pitchFamily="34" charset="-122"/>
                <a:ea typeface="Microsoft YaHei" panose="020B0503020204020204" pitchFamily="34" charset="-122"/>
              </a:rPr>
              <a:t>động</a:t>
            </a:r>
            <a:endParaRPr lang="zh-CN" altLang="en-US" sz="6000" spc="300" dirty="0">
              <a:solidFill>
                <a:srgbClr val="6F3A7D"/>
              </a:solidFill>
              <a:latin typeface="Microsoft YaHei" panose="020B0503020204020204" pitchFamily="34" charset="-122"/>
              <a:ea typeface="Microsoft YaHei" panose="020B0503020204020204" pitchFamily="34" charset="-122"/>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064" y="1005016"/>
            <a:ext cx="1419872" cy="174085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957">
        <p15:prstTrans prst="drape"/>
      </p:transition>
    </mc:Choice>
    <mc:Fallback xmlns="">
      <p:transition spd="slow" advTm="59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7"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47" name="Line 7"/>
          <p:cNvSpPr>
            <a:spLocks noChangeShapeType="1"/>
          </p:cNvSpPr>
          <p:nvPr/>
        </p:nvSpPr>
        <p:spPr bwMode="auto">
          <a:xfrm>
            <a:off x="1524000" y="1600200"/>
            <a:ext cx="9144000" cy="0"/>
          </a:xfrm>
          <a:prstGeom prst="line">
            <a:avLst/>
          </a:prstGeom>
          <a:noFill/>
          <a:ln w="76200" cmpd="tri">
            <a:solidFill>
              <a:schemeClr val="tx1"/>
            </a:solidFill>
            <a:round/>
          </a:ln>
          <a:extLst>
            <a:ext uri="{909E8E84-426E-40DD-AFC4-6F175D3DCCD1}">
              <a14:hiddenFill xmlns:a14="http://schemas.microsoft.com/office/drawing/2010/main">
                <a:noFill/>
              </a14:hiddenFill>
            </a:ext>
          </a:extLst>
        </p:spPr>
        <p:txBody>
          <a:bodyPr/>
          <a:lstStyle/>
          <a:p>
            <a:endParaRPr lang="en-US"/>
          </a:p>
        </p:txBody>
      </p:sp>
      <p:pic>
        <p:nvPicPr>
          <p:cNvPr id="19465" name="Picture 9" descr="aastuden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730343" y="4352131"/>
            <a:ext cx="2057400"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WordArt 31"/>
          <p:cNvSpPr>
            <a:spLocks noChangeArrowheads="1" noChangeShapeType="1"/>
          </p:cNvSpPr>
          <p:nvPr/>
        </p:nvSpPr>
        <p:spPr bwMode="auto">
          <a:xfrm>
            <a:off x="2623457" y="2171700"/>
            <a:ext cx="7315200" cy="205740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4">
              <a:avLst>
                <a:gd name="adj1" fmla="val 6500"/>
                <a:gd name="adj2" fmla="val 0"/>
              </a:avLst>
            </a:prstTxWarp>
          </a:bodyPr>
          <a:lstStyle/>
          <a:p>
            <a:pPr algn="ctr"/>
            <a:r>
              <a:rPr lang="en-US" altLang="en-US" sz="3600" kern="10" dirty="0" smtClean="0">
                <a:gradFill rotWithShape="1">
                  <a:gsLst>
                    <a:gs pos="0">
                      <a:srgbClr val="000082"/>
                    </a:gs>
                    <a:gs pos="30000">
                      <a:srgbClr val="66008F"/>
                    </a:gs>
                    <a:gs pos="64999">
                      <a:srgbClr val="BA0066"/>
                    </a:gs>
                    <a:gs pos="89999">
                      <a:srgbClr val="FF0000"/>
                    </a:gs>
                    <a:gs pos="100000">
                      <a:srgbClr val="FF8200"/>
                    </a:gs>
                  </a:gsLst>
                  <a:lin ang="0" scaled="1"/>
                </a:gradFill>
                <a:effectLst>
                  <a:outerShdw dist="107763" dir="8100000" algn="ctr" rotWithShape="0">
                    <a:srgbClr val="868686">
                      <a:alpha val="50000"/>
                    </a:srgbClr>
                  </a:outerShdw>
                </a:effectLst>
                <a:latin typeface="Times New Roman" panose="02020603050405020304" pitchFamily="18" charset="0"/>
                <a:cs typeface="Times New Roman" panose="02020603050405020304" pitchFamily="18" charset="0"/>
              </a:rPr>
              <a:t>TRUYỀN ĐIỆN</a:t>
            </a:r>
            <a:endParaRPr lang="vi-VN" altLang="en-US" sz="3600" kern="10" dirty="0">
              <a:gradFill rotWithShape="1">
                <a:gsLst>
                  <a:gs pos="0">
                    <a:srgbClr val="000082"/>
                  </a:gs>
                  <a:gs pos="30000">
                    <a:srgbClr val="66008F"/>
                  </a:gs>
                  <a:gs pos="64999">
                    <a:srgbClr val="BA0066"/>
                  </a:gs>
                  <a:gs pos="89999">
                    <a:srgbClr val="FF0000"/>
                  </a:gs>
                  <a:gs pos="100000">
                    <a:srgbClr val="FF8200"/>
                  </a:gs>
                </a:gsLst>
                <a:lin ang="0" scaled="1"/>
              </a:gradFill>
              <a:effectLst>
                <a:outerShdw dist="107763" dir="8100000" algn="ctr" rotWithShape="0">
                  <a:srgbClr val="868686">
                    <a:alpha val="50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9465"/>
                                        </p:tgtEl>
                                        <p:attrNameLst>
                                          <p:attrName>style.visibility</p:attrName>
                                        </p:attrNameLst>
                                      </p:cBhvr>
                                      <p:to>
                                        <p:strVal val="visible"/>
                                      </p:to>
                                    </p:set>
                                    <p:anim calcmode="lin" valueType="num">
                                      <p:cBhvr>
                                        <p:cTn id="7" dur="1000" fill="hold"/>
                                        <p:tgtEl>
                                          <p:spTgt spid="19465"/>
                                        </p:tgtEl>
                                        <p:attrNameLst>
                                          <p:attrName>ppt_w</p:attrName>
                                        </p:attrNameLst>
                                      </p:cBhvr>
                                      <p:tavLst>
                                        <p:tav tm="0">
                                          <p:val>
                                            <p:fltVal val="0"/>
                                          </p:val>
                                        </p:tav>
                                        <p:tav tm="100000">
                                          <p:val>
                                            <p:strVal val="#ppt_w"/>
                                          </p:val>
                                        </p:tav>
                                      </p:tavLst>
                                    </p:anim>
                                    <p:anim calcmode="lin" valueType="num">
                                      <p:cBhvr>
                                        <p:cTn id="8" dur="1000" fill="hold"/>
                                        <p:tgtEl>
                                          <p:spTgt spid="19465"/>
                                        </p:tgtEl>
                                        <p:attrNameLst>
                                          <p:attrName>ppt_h</p:attrName>
                                        </p:attrNameLst>
                                      </p:cBhvr>
                                      <p:tavLst>
                                        <p:tav tm="0">
                                          <p:val>
                                            <p:fltVal val="0"/>
                                          </p:val>
                                        </p:tav>
                                        <p:tav tm="100000">
                                          <p:val>
                                            <p:strVal val="#ppt_h"/>
                                          </p:val>
                                        </p:tav>
                                      </p:tavLst>
                                    </p:anim>
                                    <p:anim calcmode="lin" valueType="num">
                                      <p:cBhvr>
                                        <p:cTn id="9" dur="1000" fill="hold"/>
                                        <p:tgtEl>
                                          <p:spTgt spid="19465"/>
                                        </p:tgtEl>
                                        <p:attrNameLst>
                                          <p:attrName>style.rotation</p:attrName>
                                        </p:attrNameLst>
                                      </p:cBhvr>
                                      <p:tavLst>
                                        <p:tav tm="0">
                                          <p:val>
                                            <p:fltVal val="90"/>
                                          </p:val>
                                        </p:tav>
                                        <p:tav tm="100000">
                                          <p:val>
                                            <p:fltVal val="0"/>
                                          </p:val>
                                        </p:tav>
                                      </p:tavLst>
                                    </p:anim>
                                    <p:animEffect transition="in" filter="fade">
                                      <p:cBhvr>
                                        <p:cTn id="10" dur="1000"/>
                                        <p:tgtEl>
                                          <p:spTgt spid="19465"/>
                                        </p:tgtEl>
                                      </p:cBhvr>
                                    </p:animEffect>
                                  </p:childTnLst>
                                </p:cTn>
                              </p:par>
                              <p:par>
                                <p:cTn id="11" presetID="21"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171" name="AutoShape 3"/>
          <p:cNvSpPr>
            <a:spLocks noChangeArrowheads="1"/>
          </p:cNvSpPr>
          <p:nvPr/>
        </p:nvSpPr>
        <p:spPr bwMode="auto">
          <a:xfrm>
            <a:off x="2590800" y="2209800"/>
            <a:ext cx="7772400" cy="2286000"/>
          </a:xfrm>
          <a:prstGeom prst="horizontalScroll">
            <a:avLst>
              <a:gd name="adj" fmla="val 12500"/>
            </a:avLst>
          </a:prstGeom>
          <a:solidFill>
            <a:srgbClr val="FFFF00">
              <a:alpha val="50980"/>
            </a:srgbClr>
          </a:solidFill>
          <a:ln w="9525">
            <a:solidFill>
              <a:schemeClr val="tx1"/>
            </a:solidFill>
            <a:rou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0" fontAlgn="base">
              <a:spcBef>
                <a:spcPct val="0"/>
              </a:spcBef>
              <a:spcAft>
                <a:spcPct val="0"/>
              </a:spcAft>
              <a:buNone/>
              <a:defRPr/>
            </a:pP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Trong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Tiếng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Việt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có</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bao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nhiêu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dấu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câu</a:t>
            </a:r>
            <a:r>
              <a:rPr lang="en-US" altLang="en-US" b="1" dirty="0">
                <a:solidFill>
                  <a:srgbClr val="FF0000"/>
                </a:solidFill>
                <a:latin typeface="Times New Roman" panose="02020603050405020304" pitchFamily="18" charset="0"/>
                <a:cs typeface="Times New Roman" panose="02020603050405020304" pitchFamily="18" charset="0"/>
              </a:rPr>
              <a:t> ? </a:t>
            </a:r>
          </a:p>
          <a:p>
            <a:pPr lvl="0" fontAlgn="base">
              <a:spcBef>
                <a:spcPct val="0"/>
              </a:spcBef>
              <a:spcAft>
                <a:spcPct val="0"/>
              </a:spcAft>
              <a:buNone/>
              <a:defRPr/>
            </a:pPr>
            <a:r>
              <a:rPr lang="en-US" altLang="en-US" b="1" dirty="0">
                <a:solidFill>
                  <a:srgbClr val="FF0000"/>
                </a:solidFill>
                <a:latin typeface="Times New Roman" panose="02020603050405020304" pitchFamily="18" charset="0"/>
                <a:cs typeface="Times New Roman" panose="02020603050405020304" pitchFamily="18" charset="0"/>
              </a:rPr>
              <a:t>Đ</a:t>
            </a:r>
            <a:r>
              <a:rPr lang="vi-VN" altLang="en-US" b="1" dirty="0">
                <a:solidFill>
                  <a:srgbClr val="FF0000"/>
                </a:solidFill>
                <a:latin typeface="Times New Roman" panose="02020603050405020304" pitchFamily="18" charset="0"/>
                <a:cs typeface="Times New Roman" panose="02020603050405020304" pitchFamily="18" charset="0"/>
              </a:rPr>
              <a:t>ó</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là</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dấu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câu</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nào</a:t>
            </a:r>
            <a:r>
              <a:rPr lang="en-US" altLang="en-US" b="1" dirty="0">
                <a:solidFill>
                  <a:srgbClr val="FF0000"/>
                </a:solidFill>
                <a:latin typeface="Times New Roman" panose="02020603050405020304" pitchFamily="18" charset="0"/>
                <a:cs typeface="Times New Roman" panose="02020603050405020304" pitchFamily="18" charset="0"/>
              </a:rPr>
              <a:t>?  </a:t>
            </a:r>
          </a:p>
        </p:txBody>
      </p:sp>
      <p:sp>
        <p:nvSpPr>
          <p:cNvPr id="7172" name="WordArt 4"/>
          <p:cNvSpPr>
            <a:spLocks noChangeArrowheads="1" noChangeShapeType="1"/>
          </p:cNvSpPr>
          <p:nvPr/>
        </p:nvSpPr>
        <p:spPr bwMode="auto">
          <a:xfrm>
            <a:off x="3352800" y="533400"/>
            <a:ext cx="5638800" cy="1447800"/>
          </a:xfrm>
          <a:prstGeom prst="rect">
            <a:avLst/>
          </a:prstGeom>
        </p:spPr>
        <p:txBody>
          <a:bodyPr wrap="none" fromWordArt="1">
            <a:prstTxWarp prst="textPlain">
              <a:avLst>
                <a:gd name="adj" fmla="val 50000"/>
              </a:avLst>
            </a:prstTxWarp>
          </a:bodyPr>
          <a:lstStyle/>
          <a:p>
            <a:pPr algn="ctr"/>
            <a:r>
              <a:rPr lang="en-US" sz="3600" b="1" i="1" kern="10">
                <a:ln w="12700">
                  <a:solidFill>
                    <a:srgbClr val="EAEAEA"/>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5000"/>
                    </a:srgbClr>
                  </a:outerShdw>
                </a:effectLst>
                <a:latin typeface="Times New Roman" panose="02020603050405020304" pitchFamily="18" charset="0"/>
                <a:cs typeface="Times New Roman" panose="02020603050405020304" pitchFamily="18" charset="0"/>
              </a:rPr>
              <a:t>Bạn hãy trả lời câu hỏi sau</a:t>
            </a:r>
          </a:p>
        </p:txBody>
      </p:sp>
      <p:sp>
        <p:nvSpPr>
          <p:cNvPr id="7173" name="Line 5"/>
          <p:cNvSpPr>
            <a:spLocks noChangeShapeType="1"/>
          </p:cNvSpPr>
          <p:nvPr/>
        </p:nvSpPr>
        <p:spPr bwMode="auto">
          <a:xfrm flipV="1">
            <a:off x="5281613" y="3805238"/>
            <a:ext cx="400050" cy="476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US"/>
          </a:p>
        </p:txBody>
      </p:sp>
      <p:sp>
        <p:nvSpPr>
          <p:cNvPr id="7174" name="Line 6"/>
          <p:cNvSpPr>
            <a:spLocks noChangeShapeType="1"/>
          </p:cNvSpPr>
          <p:nvPr/>
        </p:nvSpPr>
        <p:spPr bwMode="auto">
          <a:xfrm flipV="1">
            <a:off x="6774729" y="3832803"/>
            <a:ext cx="400050" cy="4762"/>
          </a:xfrm>
          <a:prstGeom prst="line">
            <a:avLst/>
          </a:prstGeom>
          <a:noFill/>
          <a:ln w="28575">
            <a:solidFill>
              <a:srgbClr val="FF0000"/>
            </a:solidFill>
            <a:rou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500" fill="hold"/>
                                        <p:tgtEl>
                                          <p:spTgt spid="7171"/>
                                        </p:tgtEl>
                                        <p:attrNameLst>
                                          <p:attrName>ppt_w</p:attrName>
                                        </p:attrNameLst>
                                      </p:cBhvr>
                                      <p:tavLst>
                                        <p:tav tm="0">
                                          <p:val>
                                            <p:strVal val="#ppt_w+.3"/>
                                          </p:val>
                                        </p:tav>
                                        <p:tav tm="100000">
                                          <p:val>
                                            <p:strVal val="#ppt_w"/>
                                          </p:val>
                                        </p:tav>
                                      </p:tavLst>
                                    </p:anim>
                                    <p:anim calcmode="lin" valueType="num">
                                      <p:cBhvr>
                                        <p:cTn id="8" dur="500" fill="hold"/>
                                        <p:tgtEl>
                                          <p:spTgt spid="7171"/>
                                        </p:tgtEl>
                                        <p:attrNameLst>
                                          <p:attrName>ppt_h</p:attrName>
                                        </p:attrNameLst>
                                      </p:cBhvr>
                                      <p:tavLst>
                                        <p:tav tm="0">
                                          <p:val>
                                            <p:strVal val="#ppt_h"/>
                                          </p:val>
                                        </p:tav>
                                        <p:tav tm="100000">
                                          <p:val>
                                            <p:strVal val="#ppt_h"/>
                                          </p:val>
                                        </p:tav>
                                      </p:tavLst>
                                    </p:anim>
                                    <p:animEffect transition="in" filter="fade">
                                      <p:cBhvr>
                                        <p:cTn id="9" dur="500"/>
                                        <p:tgtEl>
                                          <p:spTgt spid="7171"/>
                                        </p:tgtEl>
                                      </p:cBhvr>
                                    </p:animEffect>
                                  </p:childTnLst>
                                </p:cTn>
                              </p:par>
                              <p:par>
                                <p:cTn id="10" presetID="21" presetClass="entr" presetSubtype="4" fill="hold" nodeType="with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wheel(4)">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7173"/>
                                        </p:tgtEl>
                                        <p:attrNameLst>
                                          <p:attrName>style.visibility</p:attrName>
                                        </p:attrNameLst>
                                      </p:cBhvr>
                                      <p:to>
                                        <p:strVal val="visible"/>
                                      </p:to>
                                    </p:set>
                                    <p:animEffect transition="in" filter="checkerboard(across)">
                                      <p:cBhvr>
                                        <p:cTn id="17" dur="500"/>
                                        <p:tgtEl>
                                          <p:spTgt spid="7173"/>
                                        </p:tgtEl>
                                      </p:cBhvr>
                                    </p:animEffect>
                                  </p:childTnLst>
                                </p:cTn>
                              </p:par>
                              <p:par>
                                <p:cTn id="18" presetID="5" presetClass="entr" presetSubtype="10" fill="hold" nodeType="withEffect">
                                  <p:stCondLst>
                                    <p:cond delay="0"/>
                                  </p:stCondLst>
                                  <p:childTnLst>
                                    <p:set>
                                      <p:cBhvr>
                                        <p:cTn id="19" dur="1" fill="hold">
                                          <p:stCondLst>
                                            <p:cond delay="0"/>
                                          </p:stCondLst>
                                        </p:cTn>
                                        <p:tgtEl>
                                          <p:spTgt spid="7174"/>
                                        </p:tgtEl>
                                        <p:attrNameLst>
                                          <p:attrName>style.visibility</p:attrName>
                                        </p:attrNameLst>
                                      </p:cBhvr>
                                      <p:to>
                                        <p:strVal val="visible"/>
                                      </p:to>
                                    </p:set>
                                    <p:animEffect transition="in" filter="checkerboard(across)">
                                      <p:cBhvr>
                                        <p:cTn id="20" dur="500"/>
                                        <p:tgtEl>
                                          <p:spTgt spid="7174"/>
                                        </p:tgtEl>
                                      </p:cBhvr>
                                    </p:animEffect>
                                  </p:childTnLst>
                                  <p:subTnLst>
                                    <p:audio>
                                      <p:cMediaNode>
                                        <p:cTn display="0" masterRel="sameClick">
                                          <p:stCondLst>
                                            <p:cond evt="begin" delay="0">
                                              <p:tn val="18"/>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219" name="AutoShape 3"/>
          <p:cNvSpPr>
            <a:spLocks noChangeArrowheads="1"/>
          </p:cNvSpPr>
          <p:nvPr/>
        </p:nvSpPr>
        <p:spPr bwMode="auto">
          <a:xfrm>
            <a:off x="609601" y="1011381"/>
            <a:ext cx="11120581" cy="4234873"/>
          </a:xfrm>
          <a:prstGeom prst="horizontalScroll">
            <a:avLst>
              <a:gd name="adj" fmla="val 12500"/>
            </a:avLst>
          </a:prstGeom>
          <a:solidFill>
            <a:srgbClr val="FFFF00">
              <a:alpha val="50980"/>
            </a:srgbClr>
          </a:solidFill>
          <a:ln w="9525">
            <a:solidFill>
              <a:schemeClr val="tx1"/>
            </a:solidFill>
            <a:rou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dirty="0">
              <a:solidFill>
                <a:srgbClr val="FF0000"/>
              </a:solidFill>
              <a:latin typeface="Times New Roman" panose="02020603050405020304" pitchFamily="18" charset="0"/>
            </a:endParaRPr>
          </a:p>
        </p:txBody>
      </p:sp>
      <p:sp>
        <p:nvSpPr>
          <p:cNvPr id="6" name="Text Box 7"/>
          <p:cNvSpPr txBox="1">
            <a:spLocks noChangeArrowheads="1"/>
          </p:cNvSpPr>
          <p:nvPr/>
        </p:nvSpPr>
        <p:spPr bwMode="auto">
          <a:xfrm>
            <a:off x="1750291" y="2211677"/>
            <a:ext cx="8839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800" b="1" dirty="0" err="1">
                <a:solidFill>
                  <a:srgbClr val="008000"/>
                </a:solidFill>
                <a:latin typeface="Times New Roman" panose="02020603050405020304" pitchFamily="18" charset="0"/>
                <a:cs typeface="Times New Roman" panose="02020603050405020304" pitchFamily="18" charset="0"/>
              </a:rPr>
              <a:t>Trong</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Tiếng</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Việt</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có</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a:solidFill>
                  <a:srgbClr val="FF0000"/>
                </a:solidFill>
                <a:latin typeface="Times New Roman" panose="02020603050405020304" pitchFamily="18" charset="0"/>
                <a:cs typeface="Times New Roman" panose="02020603050405020304" pitchFamily="18" charset="0"/>
              </a:rPr>
              <a:t>9</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dấu</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câu</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Đó</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err="1">
                <a:solidFill>
                  <a:srgbClr val="008000"/>
                </a:solidFill>
                <a:latin typeface="Times New Roman" panose="02020603050405020304" pitchFamily="18" charset="0"/>
                <a:cs typeface="Times New Roman" panose="02020603050405020304" pitchFamily="18" charset="0"/>
              </a:rPr>
              <a:t>là</a:t>
            </a:r>
            <a:r>
              <a:rPr lang="en-US" altLang="en-US" sz="2800" b="1" dirty="0">
                <a:solidFill>
                  <a:srgbClr val="008000"/>
                </a:solidFill>
                <a:latin typeface="Times New Roman" panose="02020603050405020304" pitchFamily="18" charset="0"/>
                <a:cs typeface="Times New Roman" panose="02020603050405020304" pitchFamily="18" charset="0"/>
              </a:rPr>
              <a:t> </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chấm</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chấm</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hỏi</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chấm</a:t>
            </a:r>
            <a:r>
              <a:rPr lang="en-US" altLang="en-US" sz="2800" b="1" dirty="0">
                <a:solidFill>
                  <a:srgbClr val="FF0066"/>
                </a:solidFill>
                <a:latin typeface="Times New Roman" panose="02020603050405020304" pitchFamily="18" charset="0"/>
                <a:cs typeface="Times New Roman" panose="02020603050405020304" pitchFamily="18" charset="0"/>
              </a:rPr>
              <a:t> than;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phẩy</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hai</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chấm</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ngoặc</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kép</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dấu</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gạch</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a:solidFill>
                  <a:srgbClr val="FF0066"/>
                </a:solidFill>
                <a:latin typeface="Times New Roman" panose="02020603050405020304" pitchFamily="18" charset="0"/>
                <a:cs typeface="Times New Roman" panose="02020603050405020304" pitchFamily="18" charset="0"/>
              </a:rPr>
              <a:t>ngang</a:t>
            </a:r>
            <a:r>
              <a:rPr lang="en-US" altLang="en-US" sz="2800" b="1" dirty="0">
                <a:solidFill>
                  <a:srgbClr val="FF0066"/>
                </a:solidFill>
                <a:latin typeface="Times New Roman" panose="02020603050405020304" pitchFamily="18" charset="0"/>
                <a:cs typeface="Times New Roman" panose="02020603050405020304" pitchFamily="18" charset="0"/>
              </a:rPr>
              <a:t>; </a:t>
            </a:r>
            <a:r>
              <a:rPr lang="en-US" altLang="en-US" sz="2800" b="1" dirty="0" err="1" smtClean="0">
                <a:solidFill>
                  <a:srgbClr val="FF0066"/>
                </a:solidFill>
                <a:latin typeface="Times New Roman" panose="02020603050405020304" pitchFamily="18" charset="0"/>
                <a:cs typeface="Times New Roman" panose="02020603050405020304" pitchFamily="18" charset="0"/>
              </a:rPr>
              <a:t>dấu</a:t>
            </a:r>
            <a:r>
              <a:rPr lang="en-US" altLang="en-US" sz="2800" b="1" dirty="0" smtClean="0">
                <a:solidFill>
                  <a:srgbClr val="FF0066"/>
                </a:solidFill>
                <a:latin typeface="Times New Roman" panose="02020603050405020304" pitchFamily="18" charset="0"/>
                <a:cs typeface="Times New Roman" panose="02020603050405020304" pitchFamily="18" charset="0"/>
              </a:rPr>
              <a:t> </a:t>
            </a:r>
            <a:r>
              <a:rPr lang="en-US" altLang="en-US" sz="2800" b="1" dirty="0" err="1" smtClean="0">
                <a:solidFill>
                  <a:srgbClr val="FF0066"/>
                </a:solidFill>
                <a:latin typeface="Times New Roman" panose="02020603050405020304" pitchFamily="18" charset="0"/>
                <a:cs typeface="Times New Roman" panose="02020603050405020304" pitchFamily="18" charset="0"/>
              </a:rPr>
              <a:t>chấm</a:t>
            </a:r>
            <a:r>
              <a:rPr lang="en-US" altLang="en-US" sz="2800" b="1" dirty="0" smtClean="0">
                <a:solidFill>
                  <a:srgbClr val="FF0066"/>
                </a:solidFill>
                <a:latin typeface="Times New Roman" panose="02020603050405020304" pitchFamily="18" charset="0"/>
                <a:cs typeface="Times New Roman" panose="02020603050405020304" pitchFamily="18" charset="0"/>
              </a:rPr>
              <a:t> </a:t>
            </a:r>
            <a:r>
              <a:rPr lang="en-US" altLang="en-US" sz="2800" b="1" dirty="0" err="1" smtClean="0">
                <a:solidFill>
                  <a:srgbClr val="FF0066"/>
                </a:solidFill>
                <a:latin typeface="Times New Roman" panose="02020603050405020304" pitchFamily="18" charset="0"/>
                <a:cs typeface="Times New Roman" panose="02020603050405020304" pitchFamily="18" charset="0"/>
              </a:rPr>
              <a:t>phẩy</a:t>
            </a:r>
            <a:r>
              <a:rPr lang="en-US" altLang="en-US" sz="2800" b="1" dirty="0" smtClean="0">
                <a:solidFill>
                  <a:srgbClr val="FF0066"/>
                </a:solidFill>
                <a:latin typeface="Times New Roman" panose="02020603050405020304" pitchFamily="18" charset="0"/>
                <a:cs typeface="Times New Roman" panose="02020603050405020304" pitchFamily="18" charset="0"/>
              </a:rPr>
              <a:t>.</a:t>
            </a:r>
            <a:r>
              <a:rPr lang="en-US" altLang="en-US" sz="1800" dirty="0" smtClean="0">
                <a:solidFill>
                  <a:srgbClr val="FF0066"/>
                </a:solidFill>
                <a:latin typeface="Times New Roman" panose="02020603050405020304" pitchFamily="18" charset="0"/>
                <a:cs typeface="Times New Roman" panose="02020603050405020304" pitchFamily="18" charset="0"/>
              </a:rPr>
              <a:t> </a:t>
            </a:r>
            <a:endParaRPr lang="en-US" altLang="en-US" sz="1800" dirty="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1000" fill="hold"/>
                                        <p:tgtEl>
                                          <p:spTgt spid="9219"/>
                                        </p:tgtEl>
                                        <p:attrNameLst>
                                          <p:attrName>ppt_w</p:attrName>
                                        </p:attrNameLst>
                                      </p:cBhvr>
                                      <p:tavLst>
                                        <p:tav tm="0">
                                          <p:val>
                                            <p:strVal val="#ppt_w+.3"/>
                                          </p:val>
                                        </p:tav>
                                        <p:tav tm="100000">
                                          <p:val>
                                            <p:strVal val="#ppt_w"/>
                                          </p:val>
                                        </p:tav>
                                      </p:tavLst>
                                    </p:anim>
                                    <p:anim calcmode="lin" valueType="num">
                                      <p:cBhvr>
                                        <p:cTn id="8" dur="1000" fill="hold"/>
                                        <p:tgtEl>
                                          <p:spTgt spid="9219"/>
                                        </p:tgtEl>
                                        <p:attrNameLst>
                                          <p:attrName>ppt_h</p:attrName>
                                        </p:attrNameLst>
                                      </p:cBhvr>
                                      <p:tavLst>
                                        <p:tav tm="0">
                                          <p:val>
                                            <p:strVal val="#ppt_h"/>
                                          </p:val>
                                        </p:tav>
                                        <p:tav tm="100000">
                                          <p:val>
                                            <p:strVal val="#ppt_h"/>
                                          </p:val>
                                        </p:tav>
                                      </p:tavLst>
                                    </p:anim>
                                    <p:animEffect transition="in" filter="fade">
                                      <p:cBhvr>
                                        <p:cTn id="9" dur="1000"/>
                                        <p:tgtEl>
                                          <p:spTgt spid="9219"/>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1"/>
                                          </p:val>
                                        </p:tav>
                                        <p:tav tm="100000">
                                          <p:val>
                                            <p:strVal val="#ppt_x"/>
                                          </p:val>
                                        </p:tav>
                                      </p:tavLst>
                                    </p:anim>
                                    <p:anim calcmode="lin" valueType="num">
                                      <p:cBhvr>
                                        <p:cTn id="16"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autoUpdateAnimBg="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527" y="2515473"/>
            <a:ext cx="8742947" cy="2140660"/>
          </a:xfrm>
          <a:prstGeom prst="rect">
            <a:avLst/>
          </a:prstGeom>
        </p:spPr>
      </p:pic>
      <p:sp>
        <p:nvSpPr>
          <p:cNvPr id="26" name="文本框 25"/>
          <p:cNvSpPr txBox="1"/>
          <p:nvPr/>
        </p:nvSpPr>
        <p:spPr>
          <a:xfrm>
            <a:off x="2984350" y="2392950"/>
            <a:ext cx="6489224" cy="1015663"/>
          </a:xfrm>
          <a:prstGeom prst="rect">
            <a:avLst/>
          </a:prstGeom>
          <a:noFill/>
        </p:spPr>
        <p:txBody>
          <a:bodyPr vert="horz" wrap="square" rtlCol="0">
            <a:spAutoFit/>
          </a:bodyPr>
          <a:lstStyle/>
          <a:p>
            <a:r>
              <a:rPr lang="en-US" altLang="zh-CN" sz="6000" spc="300" dirty="0" err="1">
                <a:solidFill>
                  <a:srgbClr val="6F3A7D"/>
                </a:solidFill>
                <a:latin typeface="Microsoft YaHei" panose="020B0503020204020204" pitchFamily="34" charset="-122"/>
                <a:ea typeface="Microsoft YaHei" panose="020B0503020204020204" pitchFamily="34" charset="-122"/>
              </a:rPr>
              <a:t>Luyện</a:t>
            </a:r>
            <a:r>
              <a:rPr lang="en-US" altLang="zh-CN" sz="6000" spc="300" dirty="0">
                <a:solidFill>
                  <a:srgbClr val="6F3A7D"/>
                </a:solidFill>
                <a:latin typeface="Microsoft YaHei" panose="020B0503020204020204" pitchFamily="34" charset="-122"/>
                <a:ea typeface="Microsoft YaHei" panose="020B0503020204020204" pitchFamily="34" charset="-122"/>
              </a:rPr>
              <a:t> </a:t>
            </a:r>
            <a:r>
              <a:rPr lang="en-US" altLang="zh-CN" sz="6000" spc="300" dirty="0" err="1">
                <a:solidFill>
                  <a:srgbClr val="6F3A7D"/>
                </a:solidFill>
                <a:latin typeface="Microsoft YaHei" panose="020B0503020204020204" pitchFamily="34" charset="-122"/>
                <a:ea typeface="Microsoft YaHei" panose="020B0503020204020204" pitchFamily="34" charset="-122"/>
              </a:rPr>
              <a:t>từ</a:t>
            </a:r>
            <a:r>
              <a:rPr lang="en-US" altLang="zh-CN" sz="6000" spc="300" dirty="0">
                <a:solidFill>
                  <a:srgbClr val="6F3A7D"/>
                </a:solidFill>
                <a:latin typeface="Microsoft YaHei" panose="020B0503020204020204" pitchFamily="34" charset="-122"/>
                <a:ea typeface="Microsoft YaHei" panose="020B0503020204020204" pitchFamily="34" charset="-122"/>
              </a:rPr>
              <a:t> </a:t>
            </a:r>
            <a:r>
              <a:rPr lang="en-US" altLang="zh-CN" sz="6000" spc="300" dirty="0" err="1">
                <a:solidFill>
                  <a:srgbClr val="6F3A7D"/>
                </a:solidFill>
                <a:latin typeface="Microsoft YaHei" panose="020B0503020204020204" pitchFamily="34" charset="-122"/>
                <a:ea typeface="Microsoft YaHei" panose="020B0503020204020204" pitchFamily="34" charset="-122"/>
              </a:rPr>
              <a:t>và</a:t>
            </a:r>
            <a:r>
              <a:rPr lang="en-US" altLang="zh-CN" sz="6000" spc="300" dirty="0">
                <a:solidFill>
                  <a:srgbClr val="6F3A7D"/>
                </a:solidFill>
                <a:latin typeface="Microsoft YaHei" panose="020B0503020204020204" pitchFamily="34" charset="-122"/>
                <a:ea typeface="Microsoft YaHei" panose="020B0503020204020204" pitchFamily="34" charset="-122"/>
              </a:rPr>
              <a:t> </a:t>
            </a:r>
            <a:r>
              <a:rPr lang="en-US" altLang="zh-CN" sz="6000" spc="300" dirty="0" err="1">
                <a:solidFill>
                  <a:srgbClr val="6F3A7D"/>
                </a:solidFill>
                <a:latin typeface="Microsoft YaHei" panose="020B0503020204020204" pitchFamily="34" charset="-122"/>
                <a:ea typeface="Microsoft YaHei" panose="020B0503020204020204" pitchFamily="34" charset="-122"/>
              </a:rPr>
              <a:t>câu</a:t>
            </a:r>
            <a:endParaRPr lang="zh-CN" altLang="en-US" sz="6000" spc="300" dirty="0">
              <a:solidFill>
                <a:srgbClr val="6F3A7D"/>
              </a:solidFill>
              <a:latin typeface="Microsoft YaHei" panose="020B0503020204020204" pitchFamily="34" charset="-122"/>
              <a:ea typeface="Microsoft YaHei" panose="020B0503020204020204" pitchFamily="34" charset="-122"/>
            </a:endParaRPr>
          </a:p>
        </p:txBody>
      </p:sp>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6064" y="1005016"/>
            <a:ext cx="1419872" cy="1740853"/>
          </a:xfrm>
          <a:prstGeom prst="rect">
            <a:avLst/>
          </a:prstGeom>
        </p:spPr>
      </p:pic>
      <p:sp>
        <p:nvSpPr>
          <p:cNvPr id="2" name="TextBox 1"/>
          <p:cNvSpPr txBox="1"/>
          <p:nvPr/>
        </p:nvSpPr>
        <p:spPr>
          <a:xfrm>
            <a:off x="4104056" y="3262027"/>
            <a:ext cx="3669851" cy="584775"/>
          </a:xfrm>
          <a:prstGeom prst="rect">
            <a:avLst/>
          </a:prstGeom>
          <a:noFill/>
        </p:spPr>
        <p:txBody>
          <a:bodyPr wrap="none" rtlCol="0">
            <a:spAutoFit/>
          </a:bodyPr>
          <a:lstStyle/>
          <a:p>
            <a:r>
              <a:rPr lang="en-US" sz="3200" b="1" dirty="0" smtClean="0">
                <a:solidFill>
                  <a:schemeClr val="accent6">
                    <a:lumMod val="75000"/>
                  </a:schemeClr>
                </a:solidFill>
              </a:rPr>
              <a:t>ÔN TẬP VỀ DẤU CÂU</a:t>
            </a:r>
            <a:endParaRPr lang="en-US" sz="3200" b="1" dirty="0">
              <a:solidFill>
                <a:schemeClr val="accent6">
                  <a:lumMod val="75000"/>
                </a:schemeClr>
              </a:solidFill>
            </a:endParaRPr>
          </a:p>
        </p:txBody>
      </p:sp>
      <p:sp>
        <p:nvSpPr>
          <p:cNvPr id="4" name="Rectangle 3"/>
          <p:cNvSpPr/>
          <p:nvPr/>
        </p:nvSpPr>
        <p:spPr>
          <a:xfrm>
            <a:off x="2789381" y="3994413"/>
            <a:ext cx="7305963" cy="707886"/>
          </a:xfrm>
          <a:prstGeom prst="rect">
            <a:avLst/>
          </a:prstGeom>
        </p:spPr>
        <p:txBody>
          <a:bodyPr wrap="square">
            <a:spAutoFit/>
          </a:bodyPr>
          <a:lstStyle/>
          <a:p>
            <a:pPr lvl="0">
              <a:spcBef>
                <a:spcPct val="50000"/>
              </a:spcBef>
            </a:pPr>
            <a:r>
              <a:rPr lang="en-US" altLang="en-US" sz="2400" dirty="0">
                <a:solidFill>
                  <a:srgbClr val="002060"/>
                </a:solidFill>
                <a:latin typeface="Times New Roman" panose="02020603050405020304" pitchFamily="18" charset="0"/>
              </a:rPr>
              <a:t>(</a:t>
            </a:r>
            <a:r>
              <a:rPr lang="en-US" altLang="en-US" sz="4000" dirty="0" err="1">
                <a:solidFill>
                  <a:srgbClr val="0000FF"/>
                </a:solidFill>
                <a:latin typeface="Times New Roman" panose="02020603050405020304" pitchFamily="18" charset="0"/>
              </a:rPr>
              <a:t>Dấu</a:t>
            </a:r>
            <a:r>
              <a:rPr lang="en-US" altLang="en-US" sz="4000" dirty="0">
                <a:solidFill>
                  <a:srgbClr val="0000FF"/>
                </a:solidFill>
                <a:latin typeface="Times New Roman" panose="02020603050405020304" pitchFamily="18" charset="0"/>
              </a:rPr>
              <a:t> </a:t>
            </a:r>
            <a:r>
              <a:rPr lang="en-US" altLang="en-US" sz="4000" dirty="0" err="1">
                <a:solidFill>
                  <a:srgbClr val="0000FF"/>
                </a:solidFill>
                <a:latin typeface="Times New Roman" panose="02020603050405020304" pitchFamily="18" charset="0"/>
              </a:rPr>
              <a:t>chấm</a:t>
            </a:r>
            <a:r>
              <a:rPr lang="en-US" altLang="en-US" sz="4000" dirty="0">
                <a:solidFill>
                  <a:srgbClr val="0000FF"/>
                </a:solidFill>
                <a:latin typeface="Times New Roman" panose="02020603050405020304" pitchFamily="18" charset="0"/>
              </a:rPr>
              <a:t>, </a:t>
            </a:r>
            <a:r>
              <a:rPr lang="en-US" altLang="en-US" sz="4000" dirty="0" err="1">
                <a:solidFill>
                  <a:srgbClr val="0000FF"/>
                </a:solidFill>
                <a:latin typeface="Times New Roman" panose="02020603050405020304" pitchFamily="18" charset="0"/>
              </a:rPr>
              <a:t>chấm</a:t>
            </a:r>
            <a:r>
              <a:rPr lang="en-US" altLang="en-US" sz="4000" dirty="0">
                <a:solidFill>
                  <a:srgbClr val="0000FF"/>
                </a:solidFill>
                <a:latin typeface="Times New Roman" panose="02020603050405020304" pitchFamily="18" charset="0"/>
              </a:rPr>
              <a:t> </a:t>
            </a:r>
            <a:r>
              <a:rPr lang="en-US" altLang="en-US" sz="4000" dirty="0" err="1">
                <a:solidFill>
                  <a:srgbClr val="0000FF"/>
                </a:solidFill>
                <a:latin typeface="Times New Roman" panose="02020603050405020304" pitchFamily="18" charset="0"/>
              </a:rPr>
              <a:t>hỏi</a:t>
            </a:r>
            <a:r>
              <a:rPr lang="en-US" altLang="en-US" sz="4000" dirty="0">
                <a:solidFill>
                  <a:srgbClr val="0000FF"/>
                </a:solidFill>
                <a:latin typeface="Times New Roman" panose="02020603050405020304" pitchFamily="18" charset="0"/>
              </a:rPr>
              <a:t>, </a:t>
            </a:r>
            <a:r>
              <a:rPr lang="en-US" altLang="en-US" sz="4000" dirty="0" err="1">
                <a:solidFill>
                  <a:srgbClr val="0000FF"/>
                </a:solidFill>
                <a:latin typeface="Times New Roman" panose="02020603050405020304" pitchFamily="18" charset="0"/>
              </a:rPr>
              <a:t>chấm</a:t>
            </a:r>
            <a:r>
              <a:rPr lang="en-US" altLang="en-US" sz="4000" dirty="0">
                <a:solidFill>
                  <a:srgbClr val="0000FF"/>
                </a:solidFill>
                <a:latin typeface="Times New Roman" panose="02020603050405020304" pitchFamily="18" charset="0"/>
              </a:rPr>
              <a:t> than)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957">
        <p15:prstTrans prst="drape"/>
      </p:transition>
    </mc:Choice>
    <mc:Fallback xmlns="">
      <p:transition spd="slow" advTm="59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7"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4491278" y="825523"/>
            <a:ext cx="2999539" cy="584775"/>
          </a:xfrm>
          <a:prstGeom prst="rect">
            <a:avLst/>
          </a:prstGeom>
          <a:noFill/>
        </p:spPr>
        <p:txBody>
          <a:bodyPr wrap="non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Yêu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cầu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cần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đạt</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2254777" y="2235821"/>
            <a:ext cx="184731" cy="369332"/>
          </a:xfrm>
          <a:prstGeom prst="rect">
            <a:avLst/>
          </a:prstGeom>
          <a:noFill/>
        </p:spPr>
        <p:txBody>
          <a:bodyPr wrap="none" rtlCol="0">
            <a:spAutoFit/>
          </a:bodyPr>
          <a:lstStyle/>
          <a:p>
            <a:endParaRPr lang="en-US" dirty="0"/>
          </a:p>
        </p:txBody>
      </p:sp>
      <p:sp>
        <p:nvSpPr>
          <p:cNvPr id="6" name="TextBox 5"/>
          <p:cNvSpPr txBox="1"/>
          <p:nvPr/>
        </p:nvSpPr>
        <p:spPr>
          <a:xfrm>
            <a:off x="2254776" y="3073165"/>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254776" y="3725843"/>
            <a:ext cx="274434" cy="523220"/>
          </a:xfrm>
          <a:prstGeom prst="rect">
            <a:avLst/>
          </a:prstGeom>
          <a:noFill/>
        </p:spPr>
        <p:txBody>
          <a:bodyPr wrap="none" rtlCol="0">
            <a:spAutoFit/>
          </a:bodyPr>
          <a:lstStyle/>
          <a:p>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254776" y="4387498"/>
            <a:ext cx="184731" cy="523220"/>
          </a:xfrm>
          <a:prstGeom prst="rect">
            <a:avLst/>
          </a:prstGeom>
          <a:noFill/>
        </p:spPr>
        <p:txBody>
          <a:bodyPr wrap="none" rtlCol="0">
            <a:spAutoFit/>
          </a:bodyPr>
          <a:lstStyle/>
          <a:p>
            <a:endParaRPr lang="en-US" sz="2800" dirty="0">
              <a:latin typeface="Times New Roman" panose="02020603050405020304" pitchFamily="18" charset="0"/>
              <a:cs typeface="Times New Roman" panose="02020603050405020304" pitchFamily="18" charset="0"/>
            </a:endParaRPr>
          </a:p>
        </p:txBody>
      </p:sp>
      <p:sp>
        <p:nvSpPr>
          <p:cNvPr id="10" name="Rectangle 9"/>
          <p:cNvSpPr/>
          <p:nvPr/>
        </p:nvSpPr>
        <p:spPr>
          <a:xfrm>
            <a:off x="1348509" y="1930401"/>
            <a:ext cx="9190182" cy="32142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indent="457200"/>
            <a:r>
              <a:rPr lang="pt-BR" sz="2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Tìm được các dấu chấm, chấm hỏi, chấm than trong mẩu chuyện (BT1)</a:t>
            </a:r>
            <a:endParaRPr lang="en-US" sz="2700" dirty="0">
              <a:latin typeface="Times New Roman" panose="02020603050405020304" pitchFamily="18" charset="0"/>
              <a:ea typeface="Times New Roman" panose="02020603050405020304" pitchFamily="18" charset="0"/>
              <a:cs typeface="Times New Roman" panose="02020603050405020304" pitchFamily="18" charset="0"/>
            </a:endParaRPr>
          </a:p>
          <a:p>
            <a:pPr indent="457200"/>
            <a:r>
              <a:rPr lang="pt-BR" sz="2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Đặt đúng các dấu chấm và viết hoa những từ đầu câu, sau dấu chấm (BT2)</a:t>
            </a:r>
            <a:endParaRPr lang="en-US" sz="2700" dirty="0">
              <a:latin typeface="Times New Roman" panose="02020603050405020304" pitchFamily="18" charset="0"/>
              <a:ea typeface="Times New Roman" panose="02020603050405020304" pitchFamily="18" charset="0"/>
              <a:cs typeface="Times New Roman" panose="02020603050405020304" pitchFamily="18" charset="0"/>
            </a:endParaRPr>
          </a:p>
          <a:p>
            <a:pPr indent="457200"/>
            <a:r>
              <a:rPr lang="pt-BR" sz="27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Sửa được dấu câu cho đúng (BT3).</a:t>
            </a:r>
            <a:endParaRPr lang="en-US" sz="2700" dirty="0">
              <a:latin typeface="Times New Roman" panose="02020603050405020304" pitchFamily="18" charset="0"/>
              <a:ea typeface="Times New Roman" panose="02020603050405020304" pitchFamily="18" charset="0"/>
              <a:cs typeface="Times New Roman" panose="02020603050405020304" pitchFamily="18" charset="0"/>
            </a:endParaRPr>
          </a:p>
          <a:p>
            <a:pPr indent="457200"/>
            <a:r>
              <a:rPr lang="pt-BR" sz="2700" b="1" dirty="0">
                <a:latin typeface="Times New Roman" panose="02020603050405020304" pitchFamily="18" charset="0"/>
                <a:ea typeface="Times New Roman" panose="02020603050405020304" pitchFamily="18" charset="0"/>
                <a:cs typeface="Times New Roman" panose="02020603050405020304" pitchFamily="18" charset="0"/>
              </a:rPr>
              <a:t>- </a:t>
            </a:r>
            <a:r>
              <a:rPr lang="pt-BR" sz="2700" dirty="0">
                <a:latin typeface="Times New Roman" panose="02020603050405020304" pitchFamily="18" charset="0"/>
                <a:ea typeface="Times New Roman" panose="02020603050405020304" pitchFamily="18" charset="0"/>
                <a:cs typeface="Times New Roman" panose="02020603050405020304" pitchFamily="18" charset="0"/>
              </a:rPr>
              <a:t>Vận dụng các kiến thức về dấu chấm, dấu hỏi, dấu chấm than để làm các bài tập theo yêu cầu.</a:t>
            </a:r>
            <a:endParaRPr lang="en-US" sz="27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图片 1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628074" y="905164"/>
            <a:ext cx="10935854" cy="1138773"/>
          </a:xfrm>
          <a:prstGeom prst="rect">
            <a:avLst/>
          </a:prstGeom>
          <a:noFill/>
        </p:spPr>
        <p:txBody>
          <a:bodyPr wrap="square" rtlCol="0">
            <a:spAutoFit/>
          </a:bodyPr>
          <a:lstStyle/>
          <a:p>
            <a:r>
              <a:rPr lang="en-US" altLang="en-US" sz="2500" b="1" u="sng" dirty="0" err="1">
                <a:solidFill>
                  <a:srgbClr val="008000"/>
                </a:solidFill>
                <a:latin typeface="Times New Roman" panose="02020603050405020304" pitchFamily="18" charset="0"/>
              </a:rPr>
              <a:t>Bài</a:t>
            </a:r>
            <a:r>
              <a:rPr lang="en-US" altLang="en-US" sz="2500" b="1" u="sng" dirty="0">
                <a:solidFill>
                  <a:srgbClr val="008000"/>
                </a:solidFill>
                <a:latin typeface="Times New Roman" panose="02020603050405020304" pitchFamily="18" charset="0"/>
              </a:rPr>
              <a:t> 1</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Tìm</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các</a:t>
            </a:r>
            <a:r>
              <a:rPr lang="en-US" altLang="en-US" sz="2500" b="1" dirty="0">
                <a:solidFill>
                  <a:srgbClr val="008000"/>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dấu</a:t>
            </a:r>
            <a:r>
              <a:rPr lang="en-US" altLang="en-US" sz="2500" b="1" dirty="0">
                <a:solidFill>
                  <a:srgbClr val="0033CC"/>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chấm</a:t>
            </a:r>
            <a:r>
              <a:rPr lang="en-US" altLang="en-US" sz="2500" b="1" dirty="0">
                <a:solidFill>
                  <a:srgbClr val="0033CC"/>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chấm</a:t>
            </a:r>
            <a:r>
              <a:rPr lang="en-US" altLang="en-US" sz="2500" b="1" dirty="0">
                <a:solidFill>
                  <a:srgbClr val="0033CC"/>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hỏi</a:t>
            </a:r>
            <a:r>
              <a:rPr lang="en-US" altLang="en-US" sz="2500" b="1" dirty="0">
                <a:solidFill>
                  <a:srgbClr val="0033CC"/>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và</a:t>
            </a:r>
            <a:r>
              <a:rPr lang="en-US" altLang="en-US" sz="2500" b="1" dirty="0">
                <a:solidFill>
                  <a:srgbClr val="0033CC"/>
                </a:solidFill>
                <a:latin typeface="Times New Roman" panose="02020603050405020304" pitchFamily="18" charset="0"/>
              </a:rPr>
              <a:t> </a:t>
            </a:r>
            <a:r>
              <a:rPr lang="en-US" altLang="en-US" sz="2500" b="1" dirty="0" err="1">
                <a:solidFill>
                  <a:srgbClr val="0033CC"/>
                </a:solidFill>
                <a:latin typeface="Times New Roman" panose="02020603050405020304" pitchFamily="18" charset="0"/>
              </a:rPr>
              <a:t>chấm</a:t>
            </a:r>
            <a:r>
              <a:rPr lang="en-US" altLang="en-US" sz="2500" b="1" dirty="0">
                <a:solidFill>
                  <a:srgbClr val="0033CC"/>
                </a:solidFill>
                <a:latin typeface="Times New Roman" panose="02020603050405020304" pitchFamily="18" charset="0"/>
              </a:rPr>
              <a:t> than </a:t>
            </a:r>
            <a:r>
              <a:rPr lang="en-US" altLang="en-US" sz="2500" b="1" dirty="0" err="1">
                <a:solidFill>
                  <a:srgbClr val="008000"/>
                </a:solidFill>
                <a:latin typeface="Times New Roman" panose="02020603050405020304" pitchFamily="18" charset="0"/>
              </a:rPr>
              <a:t>trong</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mẩu</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chuyện</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vui</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dưới</a:t>
            </a:r>
            <a:r>
              <a:rPr lang="en-US" altLang="en-US" sz="2500" b="1" dirty="0">
                <a:solidFill>
                  <a:srgbClr val="008000"/>
                </a:solidFill>
                <a:latin typeface="Times New Roman" panose="02020603050405020304" pitchFamily="18" charset="0"/>
              </a:rPr>
              <a:t> </a:t>
            </a:r>
            <a:r>
              <a:rPr lang="en-US" altLang="en-US" sz="2500" b="1" dirty="0" err="1">
                <a:solidFill>
                  <a:srgbClr val="008000"/>
                </a:solidFill>
                <a:latin typeface="Times New Roman" panose="02020603050405020304" pitchFamily="18" charset="0"/>
              </a:rPr>
              <a:t>đây</a:t>
            </a:r>
            <a:r>
              <a:rPr lang="en-US" altLang="en-US" sz="2500" b="1" dirty="0">
                <a:solidFill>
                  <a:srgbClr val="008000"/>
                </a:solidFill>
                <a:latin typeface="Times New Roman" panose="02020603050405020304" pitchFamily="18" charset="0"/>
              </a:rPr>
              <a:t>. Cho </a:t>
            </a:r>
            <a:r>
              <a:rPr lang="en-US" altLang="en-US" sz="2500" b="1" dirty="0" err="1">
                <a:solidFill>
                  <a:srgbClr val="008000"/>
                </a:solidFill>
                <a:latin typeface="Times New Roman" panose="02020603050405020304" pitchFamily="18" charset="0"/>
              </a:rPr>
              <a:t>biết</a:t>
            </a:r>
            <a:r>
              <a:rPr lang="en-US" altLang="en-US" sz="2500" b="1" dirty="0">
                <a:solidFill>
                  <a:srgbClr val="008000"/>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mỗi</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dấu</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câu</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ấy</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được</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dùng</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làm</a:t>
            </a:r>
            <a:r>
              <a:rPr lang="en-US" altLang="en-US" sz="2500" b="1" dirty="0">
                <a:solidFill>
                  <a:srgbClr val="0000FF"/>
                </a:solidFill>
                <a:latin typeface="Times New Roman" panose="02020603050405020304" pitchFamily="18" charset="0"/>
              </a:rPr>
              <a:t> </a:t>
            </a:r>
            <a:r>
              <a:rPr lang="en-US" altLang="en-US" sz="2500" b="1" dirty="0" err="1">
                <a:solidFill>
                  <a:srgbClr val="0000FF"/>
                </a:solidFill>
                <a:latin typeface="Times New Roman" panose="02020603050405020304" pitchFamily="18" charset="0"/>
              </a:rPr>
              <a:t>gì</a:t>
            </a:r>
            <a:r>
              <a:rPr lang="en-US" altLang="en-US" sz="2500" b="1" dirty="0">
                <a:solidFill>
                  <a:srgbClr val="0000FF"/>
                </a:solidFill>
                <a:latin typeface="Times New Roman" panose="02020603050405020304" pitchFamily="18" charset="0"/>
              </a:rPr>
              <a:t> </a:t>
            </a:r>
            <a:r>
              <a:rPr lang="en-US" altLang="en-US" sz="2500" b="1" dirty="0">
                <a:solidFill>
                  <a:srgbClr val="008000"/>
                </a:solidFill>
                <a:latin typeface="Times New Roman" panose="02020603050405020304" pitchFamily="18" charset="0"/>
              </a:rPr>
              <a:t>?</a:t>
            </a:r>
          </a:p>
          <a:p>
            <a:endParaRPr lang="en-US" dirty="0"/>
          </a:p>
        </p:txBody>
      </p:sp>
      <p:sp>
        <p:nvSpPr>
          <p:cNvPr id="6" name="Rectangle 20"/>
          <p:cNvSpPr>
            <a:spLocks noChangeArrowheads="1"/>
          </p:cNvSpPr>
          <p:nvPr/>
        </p:nvSpPr>
        <p:spPr bwMode="auto">
          <a:xfrm>
            <a:off x="628074" y="1699551"/>
            <a:ext cx="11277601"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2400" b="1" dirty="0" err="1" smtClean="0">
                <a:solidFill>
                  <a:srgbClr val="FF0000"/>
                </a:solidFill>
                <a:latin typeface="Times New Roman" panose="02020603050405020304" pitchFamily="18" charset="0"/>
              </a:rPr>
              <a:t>Kỉ</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lục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thế</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giới</a:t>
            </a:r>
            <a:endParaRPr lang="en-US" altLang="en-US" sz="2400" b="1" dirty="0" smtClean="0">
              <a:solidFill>
                <a:srgbClr val="FF0000"/>
              </a:solidFill>
              <a:latin typeface="Times New Roman" panose="02020603050405020304" pitchFamily="18" charset="0"/>
            </a:endParaRPr>
          </a:p>
          <a:p>
            <a:pPr eaLnBrk="0" fontAlgn="base" hangingPunct="0">
              <a:lnSpc>
                <a:spcPct val="100000"/>
              </a:lnSpc>
              <a:spcBef>
                <a:spcPct val="0"/>
              </a:spcBef>
              <a:spcAft>
                <a:spcPct val="0"/>
              </a:spcAft>
              <a:buFontTx/>
              <a:buNone/>
            </a:pPr>
            <a:r>
              <a:rPr lang="en-US" altLang="en-US" sz="2400" b="1"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Một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vận</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động</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viên</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đang</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tích</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cực</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luyện</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tập</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để</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tham</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gia</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thế</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vận</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hội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Không</a:t>
            </a:r>
            <a:r>
              <a:rPr lang="en-US" altLang="en-US" sz="2400" dirty="0" smtClean="0">
                <a:solidFill>
                  <a:srgbClr val="002060"/>
                </a:solidFill>
                <a:latin typeface="Times New Roman" panose="02020603050405020304" pitchFamily="18" charset="0"/>
              </a:rPr>
              <a:t> may, </a:t>
            </a:r>
            <a:r>
              <a:rPr lang="en-US" altLang="en-US" sz="2400" dirty="0" err="1" smtClean="0">
                <a:solidFill>
                  <a:srgbClr val="002060"/>
                </a:solidFill>
                <a:latin typeface="Times New Roman" panose="02020603050405020304" pitchFamily="18" charset="0"/>
              </a:rPr>
              <a:t>anh</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bị</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cảm</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nặng</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Bác</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sĩ</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bảo</a:t>
            </a:r>
            <a:r>
              <a:rPr lang="en-US" altLang="en-US" sz="2400" dirty="0" smtClean="0">
                <a:solidFill>
                  <a:srgbClr val="002060"/>
                </a:solidFill>
                <a:latin typeface="Times New Roman" panose="02020603050405020304" pitchFamily="18" charset="0"/>
              </a:rPr>
              <a:t>:</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 </a:t>
            </a:r>
            <a:r>
              <a:rPr lang="en-US" altLang="en-US" sz="2400" dirty="0" err="1" smtClean="0">
                <a:solidFill>
                  <a:srgbClr val="002060"/>
                </a:solidFill>
                <a:latin typeface="Times New Roman" panose="02020603050405020304" pitchFamily="18" charset="0"/>
              </a:rPr>
              <a:t>Anh</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sốt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cao</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lắm</a:t>
            </a:r>
            <a:r>
              <a:rPr lang="en-US" altLang="en-US" sz="2400" dirty="0" smtClean="0">
                <a:solidFill>
                  <a:srgbClr val="002060"/>
                </a:solidFill>
                <a:latin typeface="Times New Roman" panose="02020603050405020304" pitchFamily="18" charset="0"/>
              </a:rPr>
              <a:t> ! </a:t>
            </a:r>
            <a:r>
              <a:rPr lang="en-US" altLang="en-US" sz="2400" dirty="0" err="1" smtClean="0">
                <a:solidFill>
                  <a:srgbClr val="002060"/>
                </a:solidFill>
                <a:latin typeface="Times New Roman" panose="02020603050405020304" pitchFamily="18" charset="0"/>
              </a:rPr>
              <a:t>Hãy</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nghỉ</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ngơi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ít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ngày</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đã</a:t>
            </a:r>
            <a:r>
              <a:rPr lang="en-US" altLang="en-US" sz="2400" dirty="0" smtClean="0">
                <a:solidFill>
                  <a:srgbClr val="002060"/>
                </a:solidFill>
                <a:latin typeface="Times New Roman" panose="02020603050405020304" pitchFamily="18" charset="0"/>
              </a:rPr>
              <a:t> !</a:t>
            </a:r>
          </a:p>
          <a:p>
            <a:pPr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Người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bệnh</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hỏi</a:t>
            </a:r>
            <a:r>
              <a:rPr lang="en-US" altLang="en-US" sz="2400" dirty="0" smtClean="0">
                <a:solidFill>
                  <a:srgbClr val="002060"/>
                </a:solidFill>
                <a:latin typeface="Times New Roman" panose="02020603050405020304" pitchFamily="18" charset="0"/>
              </a:rPr>
              <a:t> :</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 </a:t>
            </a:r>
            <a:r>
              <a:rPr lang="en-US" altLang="en-US" sz="2400" dirty="0" err="1" smtClean="0">
                <a:solidFill>
                  <a:srgbClr val="002060"/>
                </a:solidFill>
                <a:latin typeface="Times New Roman" panose="02020603050405020304" pitchFamily="18" charset="0"/>
              </a:rPr>
              <a:t>Thưa</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bác</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sĩ</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tôi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sốt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bao</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nhiêu</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độ</a:t>
            </a:r>
            <a:r>
              <a:rPr lang="en-US" altLang="en-US" sz="2400" dirty="0" smtClean="0">
                <a:solidFill>
                  <a:srgbClr val="002060"/>
                </a:solidFill>
                <a:latin typeface="Times New Roman" panose="02020603050405020304" pitchFamily="18" charset="0"/>
              </a:rPr>
              <a:t> ?</a:t>
            </a:r>
          </a:p>
          <a:p>
            <a:pPr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Bác</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sĩ</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đáp</a:t>
            </a:r>
            <a:r>
              <a:rPr lang="en-US" altLang="en-US" sz="2400" dirty="0" smtClean="0">
                <a:solidFill>
                  <a:srgbClr val="002060"/>
                </a:solidFill>
                <a:latin typeface="Times New Roman" panose="02020603050405020304" pitchFamily="18" charset="0"/>
              </a:rPr>
              <a:t> :</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 </a:t>
            </a:r>
            <a:r>
              <a:rPr lang="en-US" altLang="en-US" sz="2400" dirty="0" err="1" smtClean="0">
                <a:solidFill>
                  <a:srgbClr val="002060"/>
                </a:solidFill>
                <a:latin typeface="Times New Roman" panose="02020603050405020304" pitchFamily="18" charset="0"/>
              </a:rPr>
              <a:t>Bốn</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mươi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mốt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độ</a:t>
            </a:r>
            <a:r>
              <a:rPr lang="en-US" altLang="en-US" sz="2400" dirty="0" smtClean="0">
                <a:solidFill>
                  <a:srgbClr val="002060"/>
                </a:solidFill>
                <a:latin typeface="Times New Roman" panose="02020603050405020304" pitchFamily="18" charset="0"/>
              </a:rPr>
              <a:t>.</a:t>
            </a:r>
          </a:p>
          <a:p>
            <a:pPr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Nghe</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thấy</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thế</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anh</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chàng</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ngồi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phắt</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dậy</a:t>
            </a:r>
            <a:r>
              <a:rPr lang="en-US" altLang="en-US" sz="2400" dirty="0" smtClean="0">
                <a:solidFill>
                  <a:srgbClr val="002060"/>
                </a:solidFill>
                <a:latin typeface="Times New Roman" panose="02020603050405020304" pitchFamily="18" charset="0"/>
              </a:rPr>
              <a:t>:</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 </a:t>
            </a:r>
            <a:r>
              <a:rPr lang="en-US" altLang="en-US" sz="2400" dirty="0" err="1" smtClean="0">
                <a:solidFill>
                  <a:srgbClr val="002060"/>
                </a:solidFill>
                <a:latin typeface="Times New Roman" panose="02020603050405020304" pitchFamily="18" charset="0"/>
              </a:rPr>
              <a:t>Thế</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kỉ</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lục</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thế</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giới</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là</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bao</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nhiêu</a:t>
            </a:r>
            <a:r>
              <a:rPr lang="en-US" altLang="en-US" sz="2400" dirty="0" smtClean="0">
                <a:solidFill>
                  <a:srgbClr val="002060"/>
                </a:solidFill>
                <a:latin typeface="Times New Roman" panose="02020603050405020304" pitchFamily="18" charset="0"/>
              </a:rPr>
              <a:t> ?</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a:t>
            </a:r>
          </a:p>
          <a:p>
            <a:pPr lvl="1" eaLnBrk="0" fontAlgn="base" hangingPunct="0">
              <a:lnSpc>
                <a:spcPct val="100000"/>
              </a:lnSpc>
              <a:spcBef>
                <a:spcPct val="0"/>
              </a:spcBef>
              <a:spcAft>
                <a:spcPct val="0"/>
              </a:spcAft>
              <a:buFontTx/>
              <a:buNone/>
            </a:pPr>
            <a:r>
              <a:rPr lang="en-US" altLang="en-US" sz="2400" dirty="0" smtClean="0">
                <a:solidFill>
                  <a:srgbClr val="002060"/>
                </a:solidFill>
                <a:latin typeface="Times New Roman" panose="02020603050405020304" pitchFamily="18" charset="0"/>
              </a:rPr>
              <a:t>                                                                                              MINH CHÂU </a:t>
            </a:r>
            <a:r>
              <a:rPr lang="en-US" altLang="en-US" sz="2400" dirty="0" err="1" smtClean="0">
                <a:solidFill>
                  <a:srgbClr val="002060"/>
                </a:solidFill>
                <a:latin typeface="Times New Roman" panose="02020603050405020304" pitchFamily="18" charset="0"/>
              </a:rPr>
              <a:t>sưu</a:t>
            </a:r>
            <a:r>
              <a:rPr lang="en-US" altLang="en-US" sz="2400" dirty="0" smtClean="0">
                <a:solidFill>
                  <a:srgbClr val="002060"/>
                </a:solidFill>
                <a:latin typeface="Times New Roman" panose="02020603050405020304" pitchFamily="18" charset="0"/>
              </a:rPr>
              <a:t> </a:t>
            </a:r>
            <a:r>
              <a:rPr lang="en-US" altLang="en-US" sz="2400" dirty="0" err="1" smtClean="0">
                <a:solidFill>
                  <a:srgbClr val="002060"/>
                </a:solidFill>
                <a:latin typeface="Times New Roman" panose="02020603050405020304" pitchFamily="18" charset="0"/>
              </a:rPr>
              <a:t>tầm</a:t>
            </a:r>
            <a:r>
              <a:rPr lang="en-US" altLang="en-US" sz="2400" dirty="0" smtClean="0">
                <a:solidFill>
                  <a:srgbClr val="002060"/>
                </a:solidFill>
                <a:latin typeface="Times New Roman" panose="02020603050405020304" pitchFamily="18" charset="0"/>
              </a:rPr>
              <a:t>.</a:t>
            </a:r>
          </a:p>
          <a:p>
            <a:pPr lvl="1" eaLnBrk="0" fontAlgn="base" hangingPunct="0">
              <a:lnSpc>
                <a:spcPct val="100000"/>
              </a:lnSpc>
              <a:spcBef>
                <a:spcPct val="0"/>
              </a:spcBef>
              <a:spcAft>
                <a:spcPct val="0"/>
              </a:spcAft>
              <a:buFontTx/>
              <a:buNone/>
            </a:pPr>
            <a:r>
              <a:rPr lang="en-US" altLang="en-US" sz="2400" b="1" dirty="0" smtClean="0">
                <a:solidFill>
                  <a:srgbClr val="002060"/>
                </a:solidFill>
                <a:latin typeface="Times New Roman" panose="02020603050405020304" pitchFamily="18" charset="0"/>
              </a:rPr>
              <a:t>                                                        </a:t>
            </a:r>
            <a:endParaRPr lang="en-US" altLang="en-US" sz="2400" b="1" i="1" dirty="0" smtClean="0">
              <a:solidFill>
                <a:srgbClr val="002060"/>
              </a:solidFill>
              <a:latin typeface="Times New Roman" panose="02020603050405020304" pitchFamily="18" charset="0"/>
            </a:endParaRPr>
          </a:p>
        </p:txBody>
      </p:sp>
      <p:sp>
        <p:nvSpPr>
          <p:cNvPr id="7" name="TextBox 6"/>
          <p:cNvSpPr txBox="1">
            <a:spLocks noChangeArrowheads="1"/>
          </p:cNvSpPr>
          <p:nvPr/>
        </p:nvSpPr>
        <p:spPr bwMode="auto">
          <a:xfrm>
            <a:off x="756227" y="5713103"/>
            <a:ext cx="6629400" cy="5238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0" fontAlgn="base" hangingPunct="0">
              <a:lnSpc>
                <a:spcPct val="100000"/>
              </a:lnSpc>
              <a:spcBef>
                <a:spcPct val="0"/>
              </a:spcBef>
              <a:spcAft>
                <a:spcPct val="0"/>
              </a:spcAft>
              <a:buFont typeface="Arial" panose="020B0604020202020204" pitchFamily="34" charset="0"/>
              <a:buNone/>
            </a:pPr>
            <a:r>
              <a:rPr lang="en-GB" altLang="en-US" sz="2800" dirty="0" err="1">
                <a:solidFill>
                  <a:prstClr val="black"/>
                </a:solidFill>
                <a:latin typeface="Times New Roman" panose="02020603050405020304" pitchFamily="18" charset="0"/>
              </a:rPr>
              <a:t>Mẩu</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chuyện</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vui</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dưới</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đây</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có</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mấy</a:t>
            </a:r>
            <a:r>
              <a:rPr lang="en-GB" altLang="en-US" sz="2800" dirty="0">
                <a:solidFill>
                  <a:prstClr val="black"/>
                </a:solidFill>
                <a:latin typeface="Times New Roman" panose="02020603050405020304" pitchFamily="18" charset="0"/>
              </a:rPr>
              <a:t> </a:t>
            </a:r>
            <a:r>
              <a:rPr lang="en-GB" altLang="en-US" sz="2800" dirty="0" err="1">
                <a:solidFill>
                  <a:prstClr val="black"/>
                </a:solidFill>
                <a:latin typeface="Times New Roman" panose="02020603050405020304" pitchFamily="18" charset="0"/>
              </a:rPr>
              <a:t>câu</a:t>
            </a:r>
            <a:r>
              <a:rPr lang="en-GB" altLang="en-US" sz="2800" dirty="0">
                <a:solidFill>
                  <a:prstClr val="black"/>
                </a:solidFill>
                <a:latin typeface="Times New Roman" panose="02020603050405020304" pitchFamily="18" charset="0"/>
              </a:rPr>
              <a:t>?</a:t>
            </a:r>
          </a:p>
        </p:txBody>
      </p:sp>
    </p:spTree>
    <p:extLst>
      <p:ext uri="{BB962C8B-B14F-4D97-AF65-F5344CB8AC3E}">
        <p14:creationId xmlns:p14="http://schemas.microsoft.com/office/powerpoint/2010/main" val="834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p:cNvSpPr txBox="1">
            <a:spLocks noChangeArrowheads="1"/>
          </p:cNvSpPr>
          <p:nvPr/>
        </p:nvSpPr>
        <p:spPr bwMode="auto">
          <a:xfrm>
            <a:off x="1477818" y="0"/>
            <a:ext cx="9144000" cy="650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Kỉ lục thế giới</a:t>
            </a:r>
          </a:p>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Một vận động viên đang tích cực luyện tập để tham gia thế vận hội.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Không may, anh bị cảm nặng.    Bác sĩ bảo:</a:t>
            </a:r>
          </a:p>
          <a:p>
            <a:pPr marL="457200" marR="0" lvl="1"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 Anh sốt cao lắm ! </a:t>
            </a:r>
            <a:r>
              <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Hãy nghỉ ngơi ít ngày đã !</a:t>
            </a:r>
          </a:p>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Người bệnh hỏi :</a:t>
            </a:r>
          </a:p>
          <a:p>
            <a:pPr marL="457200" marR="0" lvl="1"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 Thưa bác sĩ, tôi sốt bao nhiêu độ ?</a:t>
            </a:r>
          </a:p>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400" b="1" i="0" u="none" strike="noStrike" kern="1200" cap="none" spc="0" normalizeH="0" baseline="30000" noProof="0">
                <a:ln>
                  <a:noFill/>
                </a:ln>
                <a:solidFill>
                  <a:srgbClr val="00206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Bác sĩ đáp :</a:t>
            </a:r>
          </a:p>
          <a:p>
            <a:pPr marL="457200" marR="0" lvl="1"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 Bốn mươi mốt độ.</a:t>
            </a:r>
          </a:p>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400" b="1" i="0" u="none" strike="noStrike" kern="1200" cap="none" spc="0" normalizeH="0" baseline="30000" noProof="0">
                <a:ln>
                  <a:noFill/>
                </a:ln>
                <a:solidFill>
                  <a:srgbClr val="002060"/>
                </a:solidFill>
                <a:effectLst/>
                <a:uLnTx/>
                <a:uFillTx/>
                <a:latin typeface="Times New Roman" panose="02020603050405020304" pitchFamily="18" charset="0"/>
                <a:ea typeface="+mn-ea"/>
                <a:cs typeface="+mn-cs"/>
              </a:rPr>
              <a:t>	 </a:t>
            </a: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Nghe thấy thế, anh chàng ngồi phắt dậy:</a:t>
            </a:r>
          </a:p>
          <a:p>
            <a:pPr marL="457200" marR="0" lvl="1" indent="0" algn="l" defTabSz="914400" rtl="0" eaLnBrk="1" fontAlgn="base" latinLnBrk="0" hangingPunct="1">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rPr>
              <a:t>     - Thế kỉ lục thế giới là bao nhiêu ?</a:t>
            </a:r>
            <a:endParaRPr kumimoji="0" lang="en-US" altLang="en-US" sz="2400" b="1" i="0" u="none" strike="noStrike" kern="1200" cap="none" spc="0" normalizeH="0" baseline="0" noProof="0">
              <a:ln>
                <a:noFill/>
              </a:ln>
              <a:solidFill>
                <a:srgbClr val="002060"/>
              </a:solidFill>
              <a:effectLst/>
              <a:uLnTx/>
              <a:uFillTx/>
              <a:latin typeface="Times New Roman" panose="02020603050405020304" pitchFamily="18" charset="0"/>
              <a:ea typeface="+mn-ea"/>
              <a:cs typeface="+mn-cs"/>
            </a:endParaRPr>
          </a:p>
        </p:txBody>
      </p:sp>
      <p:sp>
        <p:nvSpPr>
          <p:cNvPr id="59398" name="Text Box 6"/>
          <p:cNvSpPr txBox="1">
            <a:spLocks noChangeArrowheads="1"/>
          </p:cNvSpPr>
          <p:nvPr/>
        </p:nvSpPr>
        <p:spPr bwMode="auto">
          <a:xfrm>
            <a:off x="2209800" y="609601"/>
            <a:ext cx="30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a:t>
            </a:r>
          </a:p>
        </p:txBody>
      </p:sp>
      <p:sp>
        <p:nvSpPr>
          <p:cNvPr id="59399" name="Text Box 7"/>
          <p:cNvSpPr txBox="1">
            <a:spLocks noChangeArrowheads="1"/>
          </p:cNvSpPr>
          <p:nvPr/>
        </p:nvSpPr>
        <p:spPr bwMode="auto">
          <a:xfrm>
            <a:off x="3962400" y="1066801"/>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2</a:t>
            </a:r>
          </a:p>
        </p:txBody>
      </p:sp>
      <p:sp>
        <p:nvSpPr>
          <p:cNvPr id="59400" name="Text Box 8"/>
          <p:cNvSpPr txBox="1">
            <a:spLocks noChangeArrowheads="1"/>
          </p:cNvSpPr>
          <p:nvPr/>
        </p:nvSpPr>
        <p:spPr bwMode="auto">
          <a:xfrm>
            <a:off x="8915400" y="1081088"/>
            <a:ext cx="22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3</a:t>
            </a:r>
          </a:p>
        </p:txBody>
      </p:sp>
      <p:sp>
        <p:nvSpPr>
          <p:cNvPr id="59401" name="Text Box 9"/>
          <p:cNvSpPr txBox="1">
            <a:spLocks noChangeArrowheads="1"/>
          </p:cNvSpPr>
          <p:nvPr/>
        </p:nvSpPr>
        <p:spPr bwMode="auto">
          <a:xfrm>
            <a:off x="2209800" y="2147888"/>
            <a:ext cx="457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4</a:t>
            </a:r>
          </a:p>
        </p:txBody>
      </p:sp>
      <p:sp>
        <p:nvSpPr>
          <p:cNvPr id="59402" name="Text Box 10"/>
          <p:cNvSpPr txBox="1">
            <a:spLocks noChangeArrowheads="1"/>
          </p:cNvSpPr>
          <p:nvPr/>
        </p:nvSpPr>
        <p:spPr bwMode="auto">
          <a:xfrm>
            <a:off x="5410200" y="2147888"/>
            <a:ext cx="533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5</a:t>
            </a:r>
          </a:p>
        </p:txBody>
      </p:sp>
      <p:sp>
        <p:nvSpPr>
          <p:cNvPr id="59403" name="Text Box 11"/>
          <p:cNvSpPr txBox="1">
            <a:spLocks noChangeArrowheads="1"/>
          </p:cNvSpPr>
          <p:nvPr/>
        </p:nvSpPr>
        <p:spPr bwMode="auto">
          <a:xfrm>
            <a:off x="2209800" y="2819401"/>
            <a:ext cx="45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6</a:t>
            </a:r>
          </a:p>
        </p:txBody>
      </p:sp>
      <p:sp>
        <p:nvSpPr>
          <p:cNvPr id="59404" name="Text Box 12"/>
          <p:cNvSpPr txBox="1">
            <a:spLocks noChangeArrowheads="1"/>
          </p:cNvSpPr>
          <p:nvPr/>
        </p:nvSpPr>
        <p:spPr bwMode="auto">
          <a:xfrm>
            <a:off x="2209800" y="3429001"/>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7</a:t>
            </a:r>
          </a:p>
        </p:txBody>
      </p:sp>
      <p:sp>
        <p:nvSpPr>
          <p:cNvPr id="59405" name="Text Box 13"/>
          <p:cNvSpPr txBox="1">
            <a:spLocks noChangeArrowheads="1"/>
          </p:cNvSpPr>
          <p:nvPr/>
        </p:nvSpPr>
        <p:spPr bwMode="auto">
          <a:xfrm>
            <a:off x="2209800" y="4038601"/>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8</a:t>
            </a:r>
          </a:p>
        </p:txBody>
      </p:sp>
      <p:sp>
        <p:nvSpPr>
          <p:cNvPr id="59406" name="Text Box 14"/>
          <p:cNvSpPr txBox="1">
            <a:spLocks noChangeArrowheads="1"/>
          </p:cNvSpPr>
          <p:nvPr/>
        </p:nvSpPr>
        <p:spPr bwMode="auto">
          <a:xfrm>
            <a:off x="2209800" y="4724401"/>
            <a:ext cx="38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9</a:t>
            </a:r>
          </a:p>
        </p:txBody>
      </p:sp>
      <p:sp>
        <p:nvSpPr>
          <p:cNvPr id="59407" name="Text Box 15"/>
          <p:cNvSpPr txBox="1">
            <a:spLocks noChangeArrowheads="1"/>
          </p:cNvSpPr>
          <p:nvPr/>
        </p:nvSpPr>
        <p:spPr bwMode="auto">
          <a:xfrm>
            <a:off x="2057400" y="5348288"/>
            <a:ext cx="685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10</a:t>
            </a:r>
          </a:p>
        </p:txBody>
      </p:sp>
      <p:sp>
        <p:nvSpPr>
          <p:cNvPr id="59408" name="Text Box 16"/>
          <p:cNvSpPr txBox="1">
            <a:spLocks noChangeArrowheads="1"/>
          </p:cNvSpPr>
          <p:nvPr/>
        </p:nvSpPr>
        <p:spPr bwMode="auto">
          <a:xfrm>
            <a:off x="2057400" y="5943601"/>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mn-cs"/>
              </a:rPr>
              <a:t>11</a:t>
            </a:r>
          </a:p>
        </p:txBody>
      </p:sp>
      <p:pic>
        <p:nvPicPr>
          <p:cNvPr id="14" name="Picture 13"/>
          <p:cNvPicPr/>
          <p:nvPr/>
        </p:nvPicPr>
        <p:blipFill>
          <a:blip r:embed="rId2"/>
          <a:stretch>
            <a:fillRect/>
          </a:stretch>
        </p:blipFill>
        <p:spPr>
          <a:xfrm>
            <a:off x="9516441" y="4401502"/>
            <a:ext cx="2210753" cy="2412683"/>
          </a:xfrm>
          <a:prstGeom prst="rect">
            <a:avLst/>
          </a:prstGeom>
          <a:noFill/>
          <a:ln w="9525">
            <a:noFill/>
          </a:ln>
        </p:spPr>
      </p:pic>
    </p:spTree>
    <p:extLst>
      <p:ext uri="{BB962C8B-B14F-4D97-AF65-F5344CB8AC3E}">
        <p14:creationId xmlns:p14="http://schemas.microsoft.com/office/powerpoint/2010/main" val="41785865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9398"/>
                                        </p:tgtEl>
                                        <p:attrNameLst>
                                          <p:attrName>style.visibility</p:attrName>
                                        </p:attrNameLst>
                                      </p:cBhvr>
                                      <p:to>
                                        <p:strVal val="visible"/>
                                      </p:to>
                                    </p:set>
                                    <p:animEffect transition="in" filter="blinds(horizontal)">
                                      <p:cBhvr>
                                        <p:cTn id="7" dur="500"/>
                                        <p:tgtEl>
                                          <p:spTgt spid="59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9399"/>
                                        </p:tgtEl>
                                        <p:attrNameLst>
                                          <p:attrName>style.visibility</p:attrName>
                                        </p:attrNameLst>
                                      </p:cBhvr>
                                      <p:to>
                                        <p:strVal val="visible"/>
                                      </p:to>
                                    </p:set>
                                    <p:animEffect transition="in" filter="blinds(horizontal)">
                                      <p:cBhvr>
                                        <p:cTn id="12" dur="500"/>
                                        <p:tgtEl>
                                          <p:spTgt spid="593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9400"/>
                                        </p:tgtEl>
                                        <p:attrNameLst>
                                          <p:attrName>style.visibility</p:attrName>
                                        </p:attrNameLst>
                                      </p:cBhvr>
                                      <p:to>
                                        <p:strVal val="visible"/>
                                      </p:to>
                                    </p:set>
                                    <p:animEffect transition="in" filter="box(in)">
                                      <p:cBhvr>
                                        <p:cTn id="17" dur="500"/>
                                        <p:tgtEl>
                                          <p:spTgt spid="5940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9401"/>
                                        </p:tgtEl>
                                        <p:attrNameLst>
                                          <p:attrName>style.visibility</p:attrName>
                                        </p:attrNameLst>
                                      </p:cBhvr>
                                      <p:to>
                                        <p:strVal val="visible"/>
                                      </p:to>
                                    </p:set>
                                    <p:animEffect transition="in" filter="box(in)">
                                      <p:cBhvr>
                                        <p:cTn id="22" dur="500"/>
                                        <p:tgtEl>
                                          <p:spTgt spid="5940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9402"/>
                                        </p:tgtEl>
                                        <p:attrNameLst>
                                          <p:attrName>style.visibility</p:attrName>
                                        </p:attrNameLst>
                                      </p:cBhvr>
                                      <p:to>
                                        <p:strVal val="visible"/>
                                      </p:to>
                                    </p:set>
                                    <p:animEffect transition="in" filter="box(in)">
                                      <p:cBhvr>
                                        <p:cTn id="27" dur="500"/>
                                        <p:tgtEl>
                                          <p:spTgt spid="5940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59403"/>
                                        </p:tgtEl>
                                        <p:attrNameLst>
                                          <p:attrName>style.visibility</p:attrName>
                                        </p:attrNameLst>
                                      </p:cBhvr>
                                      <p:to>
                                        <p:strVal val="visible"/>
                                      </p:to>
                                    </p:set>
                                    <p:animEffect transition="in" filter="box(in)">
                                      <p:cBhvr>
                                        <p:cTn id="32" dur="500"/>
                                        <p:tgtEl>
                                          <p:spTgt spid="594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9404"/>
                                        </p:tgtEl>
                                        <p:attrNameLst>
                                          <p:attrName>style.visibility</p:attrName>
                                        </p:attrNameLst>
                                      </p:cBhvr>
                                      <p:to>
                                        <p:strVal val="visible"/>
                                      </p:to>
                                    </p:set>
                                    <p:animEffect transition="in" filter="blinds(horizontal)">
                                      <p:cBhvr>
                                        <p:cTn id="37" dur="500"/>
                                        <p:tgtEl>
                                          <p:spTgt spid="5940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59405"/>
                                        </p:tgtEl>
                                        <p:attrNameLst>
                                          <p:attrName>style.visibility</p:attrName>
                                        </p:attrNameLst>
                                      </p:cBhvr>
                                      <p:to>
                                        <p:strVal val="visible"/>
                                      </p:to>
                                    </p:set>
                                    <p:animEffect transition="in" filter="box(in)">
                                      <p:cBhvr>
                                        <p:cTn id="42" dur="500"/>
                                        <p:tgtEl>
                                          <p:spTgt spid="5940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59406"/>
                                        </p:tgtEl>
                                        <p:attrNameLst>
                                          <p:attrName>style.visibility</p:attrName>
                                        </p:attrNameLst>
                                      </p:cBhvr>
                                      <p:to>
                                        <p:strVal val="visible"/>
                                      </p:to>
                                    </p:set>
                                    <p:animEffect transition="in" filter="box(in)">
                                      <p:cBhvr>
                                        <p:cTn id="47" dur="500"/>
                                        <p:tgtEl>
                                          <p:spTgt spid="5940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59407"/>
                                        </p:tgtEl>
                                        <p:attrNameLst>
                                          <p:attrName>style.visibility</p:attrName>
                                        </p:attrNameLst>
                                      </p:cBhvr>
                                      <p:to>
                                        <p:strVal val="visible"/>
                                      </p:to>
                                    </p:set>
                                    <p:animEffect transition="in" filter="box(in)">
                                      <p:cBhvr>
                                        <p:cTn id="52" dur="500"/>
                                        <p:tgtEl>
                                          <p:spTgt spid="5940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59408"/>
                                        </p:tgtEl>
                                        <p:attrNameLst>
                                          <p:attrName>style.visibility</p:attrName>
                                        </p:attrNameLst>
                                      </p:cBhvr>
                                      <p:to>
                                        <p:strVal val="visible"/>
                                      </p:to>
                                    </p:set>
                                    <p:animEffect transition="in" filter="box(in)">
                                      <p:cBhvr>
                                        <p:cTn id="57" dur="500"/>
                                        <p:tgtEl>
                                          <p:spTgt spid="59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p:bldP spid="59399" grpId="0"/>
      <p:bldP spid="59400" grpId="0"/>
      <p:bldP spid="59401" grpId="0"/>
      <p:bldP spid="59402" grpId="0"/>
      <p:bldP spid="59403" grpId="0"/>
      <p:bldP spid="59404" grpId="0"/>
      <p:bldP spid="59405" grpId="0"/>
      <p:bldP spid="59406" grpId="0"/>
      <p:bldP spid="59407" grpId="0"/>
      <p:bldP spid="5940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pt045食品安全"/>
  <p:tag name="INKNOELEADERBOARD" val="-2059282658"/>
</p:tagLst>
</file>

<file path=ppt/tags/tag2.xml><?xml version="1.0" encoding="utf-8"?>
<p:tagLst xmlns:a="http://schemas.openxmlformats.org/drawingml/2006/main" xmlns:r="http://schemas.openxmlformats.org/officeDocument/2006/relationships" xmlns:p="http://schemas.openxmlformats.org/presentationml/2006/main">
  <p:tag name="TIMING" val="|2.92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1105</Words>
  <Application>Microsoft Office PowerPoint</Application>
  <PresentationFormat>Widescreen</PresentationFormat>
  <Paragraphs>163</Paragraphs>
  <Slides>18</Slides>
  <Notes>5</Notes>
  <HiddenSlides>0</HiddenSlides>
  <MMClips>3</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18</vt:i4>
      </vt:variant>
    </vt:vector>
  </HeadingPairs>
  <TitlesOfParts>
    <vt:vector size="32" baseType="lpstr">
      <vt:lpstr>Calibri</vt:lpstr>
      <vt:lpstr>Wingdings</vt:lpstr>
      <vt:lpstr>Microsoft YaHei</vt:lpstr>
      <vt:lpstr>Microsoft YaHei</vt:lpstr>
      <vt:lpstr>等线</vt:lpstr>
      <vt:lpstr>Times New Roman</vt:lpstr>
      <vt:lpstr>Arial</vt:lpstr>
      <vt:lpstr>SimSun</vt:lpstr>
      <vt:lpstr>Calibri Light</vt:lpstr>
      <vt:lpstr>Office 主题</vt:lpstr>
      <vt:lpstr>Office Theme</vt:lpstr>
      <vt:lpstr>1_Office Theme</vt:lpstr>
      <vt:lpstr>2_Office Theme</vt: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BÀI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ppt045食品安全</dc:title>
  <dc:creator/>
  <cp:lastModifiedBy/>
  <cp:revision>4</cp:revision>
  <dcterms:created xsi:type="dcterms:W3CDTF">2017-04-12T11:07:00Z</dcterms:created>
  <dcterms:modified xsi:type="dcterms:W3CDTF">2024-03-31T02:08:37Z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E553D8702FEE4E0FA977729C9D10E8A4_12</vt:lpwstr>
  </property>
  <property fmtid="{D5CDD505-2E9C-101B-9397-08002B2CF9AE}" pid="3" name="KSOProductBuildVer">
    <vt:lpwstr>1033-12.2.0.13215</vt:lpwstr>
  </property>
</Properties>
</file>