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95" r:id="rId2"/>
    <p:sldId id="333" r:id="rId3"/>
    <p:sldId id="298" r:id="rId4"/>
    <p:sldId id="340" r:id="rId5"/>
    <p:sldId id="352" r:id="rId6"/>
    <p:sldId id="299" r:id="rId7"/>
    <p:sldId id="275" r:id="rId8"/>
    <p:sldId id="342" r:id="rId9"/>
    <p:sldId id="321" r:id="rId10"/>
    <p:sldId id="334" r:id="rId11"/>
    <p:sldId id="285" r:id="rId12"/>
    <p:sldId id="286" r:id="rId13"/>
    <p:sldId id="284" r:id="rId14"/>
    <p:sldId id="296" r:id="rId15"/>
    <p:sldId id="344" r:id="rId16"/>
    <p:sldId id="287" r:id="rId17"/>
    <p:sldId id="288" r:id="rId18"/>
    <p:sldId id="301" r:id="rId19"/>
    <p:sldId id="302" r:id="rId20"/>
    <p:sldId id="311" r:id="rId21"/>
    <p:sldId id="318" r:id="rId22"/>
    <p:sldId id="263" r:id="rId23"/>
    <p:sldId id="319" r:id="rId24"/>
    <p:sldId id="290" r:id="rId25"/>
    <p:sldId id="317" r:id="rId26"/>
    <p:sldId id="268" r:id="rId27"/>
    <p:sldId id="316" r:id="rId28"/>
    <p:sldId id="336" r:id="rId29"/>
    <p:sldId id="325" r:id="rId30"/>
    <p:sldId id="327" r:id="rId31"/>
    <p:sldId id="335" r:id="rId32"/>
    <p:sldId id="328" r:id="rId33"/>
    <p:sldId id="330" r:id="rId34"/>
    <p:sldId id="350" r:id="rId35"/>
    <p:sldId id="272" r:id="rId36"/>
    <p:sldId id="306" r:id="rId37"/>
    <p:sldId id="348" r:id="rId38"/>
    <p:sldId id="273" r:id="rId39"/>
    <p:sldId id="305" r:id="rId40"/>
    <p:sldId id="274" r:id="rId41"/>
    <p:sldId id="345" r:id="rId42"/>
    <p:sldId id="346" r:id="rId43"/>
    <p:sldId id="291" r:id="rId44"/>
    <p:sldId id="292" r:id="rId45"/>
    <p:sldId id="29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94" autoAdjust="0"/>
  </p:normalViewPr>
  <p:slideViewPr>
    <p:cSldViewPr snapToGrid="0">
      <p:cViewPr varScale="1">
        <p:scale>
          <a:sx n="105" d="100"/>
          <a:sy n="105" d="100"/>
        </p:scale>
        <p:origin x="834"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0CCF9C-6E3D-4923-9523-4EBA0DE9657F}" type="datetimeFigureOut">
              <a:rPr lang="en-US" smtClean="0"/>
              <a:t>3/29/2024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1CA101-4629-4145-BD6A-227A653A0AE0}" type="slidenum">
              <a:rPr lang="en-US" smtClean="0"/>
              <a:t>‹#›</a:t>
            </a:fld>
            <a:endParaRPr lang="en-US"/>
          </a:p>
        </p:txBody>
      </p:sp>
    </p:spTree>
    <p:extLst>
      <p:ext uri="{BB962C8B-B14F-4D97-AF65-F5344CB8AC3E}">
        <p14:creationId xmlns:p14="http://schemas.microsoft.com/office/powerpoint/2010/main" val="421714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Quan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màn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hình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của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thầy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đây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là</a:t>
            </a:r>
            <a:r>
              <a:rPr lang="en-US" sz="1200" kern="1200" dirty="0">
                <a:solidFill>
                  <a:schemeClr val="tx1"/>
                </a:solidFill>
                <a:effectLst/>
                <a:latin typeface="+mn-lt"/>
                <a:ea typeface="+mn-ea"/>
                <a:cs typeface="+mn-cs"/>
              </a:rPr>
              <a:t> 1 </a:t>
            </a:r>
            <a:r>
              <a:rPr lang="en-US" sz="1200" kern="1200" dirty="0" err="1">
                <a:solidFill>
                  <a:schemeClr val="tx1"/>
                </a:solidFill>
                <a:effectLst/>
                <a:latin typeface="+mn-lt"/>
                <a:ea typeface="+mn-ea"/>
                <a:cs typeface="+mn-cs"/>
              </a:rPr>
              <a:t>số</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yêu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nước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tiêu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biểu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trong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đoạn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cuối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tk</a:t>
            </a:r>
            <a:r>
              <a:rPr lang="en-US" sz="1200" kern="1200" dirty="0">
                <a:solidFill>
                  <a:schemeClr val="tx1"/>
                </a:solidFill>
                <a:effectLst/>
                <a:latin typeface="+mn-lt"/>
                <a:ea typeface="+mn-ea"/>
                <a:cs typeface="+mn-cs"/>
              </a:rPr>
              <a:t> 19 </a:t>
            </a:r>
            <a:r>
              <a:rPr lang="en-US" sz="1200" kern="1200" dirty="0" err="1">
                <a:solidFill>
                  <a:schemeClr val="tx1"/>
                </a:solidFill>
                <a:effectLst/>
                <a:latin typeface="+mn-lt"/>
                <a:ea typeface="+mn-ea"/>
                <a:cs typeface="+mn-cs"/>
              </a:rPr>
              <a:t>đầu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tk</a:t>
            </a:r>
            <a:r>
              <a:rPr lang="en-US" sz="1200" kern="1200" dirty="0">
                <a:solidFill>
                  <a:schemeClr val="tx1"/>
                </a:solidFill>
                <a:effectLst/>
                <a:latin typeface="+mn-lt"/>
                <a:ea typeface="+mn-ea"/>
                <a:cs typeface="+mn-cs"/>
              </a:rPr>
              <a:t> 20 </a:t>
            </a:r>
            <a:r>
              <a:rPr lang="en-US" sz="1200" kern="1200" dirty="0" err="1">
                <a:solidFill>
                  <a:schemeClr val="tx1"/>
                </a:solidFill>
                <a:effectLst/>
                <a:latin typeface="+mn-lt"/>
                <a:ea typeface="+mn-ea"/>
                <a:cs typeface="+mn-cs"/>
              </a:rPr>
              <a:t>đó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những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bạn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cùng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sát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Ở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màn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hình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4 </a:t>
            </a:r>
            <a:r>
              <a:rPr lang="en-US" sz="1200" kern="1200" dirty="0" err="1">
                <a:solidFill>
                  <a:schemeClr val="tx1"/>
                </a:solidFill>
                <a:effectLst/>
                <a:latin typeface="+mn-lt"/>
                <a:ea typeface="+mn-ea"/>
                <a:cs typeface="+mn-cs"/>
              </a:rPr>
              <a:t>nv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lịch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nhìn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gọi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từng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nv</a:t>
            </a:r>
            <a:endParaRPr lang="en-US"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Phan Bội Châu, Phan Châu Trinh</a:t>
            </a:r>
            <a:r>
              <a:rPr lang="en-US" sz="1200" kern="1200" dirty="0">
                <a:solidFill>
                  <a:schemeClr val="tx1"/>
                </a:solidFill>
                <a:effectLst/>
                <a:latin typeface="+mn-lt"/>
                <a:ea typeface="+mn-ea"/>
                <a:cs typeface="+mn-cs"/>
              </a:rPr>
              <a:t>,</a:t>
            </a:r>
            <a:r>
              <a:rPr lang="vi-VN" sz="1200" kern="1200" dirty="0">
                <a:solidFill>
                  <a:schemeClr val="tx1"/>
                </a:solidFill>
                <a:effectLst/>
                <a:latin typeface="+mn-lt"/>
                <a:ea typeface="+mn-ea"/>
                <a:cs typeface="+mn-cs"/>
              </a:rPr>
              <a:t>Phan Đình Phùng,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Hoàng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Hoa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Thám</a:t>
            </a:r>
            <a:r>
              <a:rPr lang="vi-VN"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hs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loi-nx</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đúng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chưa</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CA101-4629-4145-BD6A-227A653A0AE0}" type="slidenum">
              <a:rPr lang="en-US" smtClean="0"/>
              <a:t>2</a:t>
            </a:fld>
            <a:endParaRPr lang="en-US"/>
          </a:p>
        </p:txBody>
      </p:sp>
    </p:spTree>
    <p:extLst>
      <p:ext uri="{BB962C8B-B14F-4D97-AF65-F5344CB8AC3E}">
        <p14:creationId xmlns:p14="http://schemas.microsoft.com/office/powerpoint/2010/main" val="3620054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a:t>Vậy</a:t>
            </a:r>
            <a:r>
              <a:rPr lang="en-US" baseline="0" dirty="0"/>
              <a:t> </a:t>
            </a:r>
            <a:r>
              <a:rPr lang="en-US" baseline="0" dirty="0" err="1"/>
              <a:t>cta</a:t>
            </a:r>
            <a:r>
              <a:rPr lang="en-US" baseline="0" dirty="0"/>
              <a:t> </a:t>
            </a:r>
            <a:r>
              <a:rPr lang="en-US" baseline="0" dirty="0" err="1"/>
              <a:t>vưa</a:t>
            </a:r>
            <a:r>
              <a:rPr lang="en-US" baseline="0" dirty="0"/>
              <a:t> </a:t>
            </a:r>
            <a:r>
              <a:rPr lang="en-US" baseline="0" dirty="0" err="1"/>
              <a:t>đc</a:t>
            </a:r>
            <a:r>
              <a:rPr lang="en-US" baseline="0" dirty="0"/>
              <a:t> </a:t>
            </a:r>
            <a:r>
              <a:rPr lang="en-US" baseline="0" dirty="0" err="1"/>
              <a:t>tìm</a:t>
            </a:r>
            <a:r>
              <a:rPr lang="en-US" baseline="0" dirty="0"/>
              <a:t> </a:t>
            </a:r>
            <a:r>
              <a:rPr lang="en-US" baseline="0" dirty="0" err="1"/>
              <a:t>hieu</a:t>
            </a:r>
            <a:r>
              <a:rPr lang="en-US" baseline="0" dirty="0"/>
              <a:t> </a:t>
            </a:r>
            <a:r>
              <a:rPr lang="en-US" baseline="0" dirty="0" err="1"/>
              <a:t>về</a:t>
            </a:r>
            <a:r>
              <a:rPr lang="en-US" baseline="0" dirty="0"/>
              <a:t> </a:t>
            </a:r>
            <a:r>
              <a:rPr lang="en-US" baseline="0" dirty="0" err="1"/>
              <a:t>tiểu</a:t>
            </a:r>
            <a:r>
              <a:rPr lang="en-US" baseline="0" dirty="0"/>
              <a:t> </a:t>
            </a:r>
            <a:r>
              <a:rPr lang="en-US" baseline="0" dirty="0" err="1"/>
              <a:t>sử</a:t>
            </a:r>
            <a:r>
              <a:rPr lang="en-US" baseline="0" dirty="0"/>
              <a:t> </a:t>
            </a:r>
            <a:r>
              <a:rPr lang="en-US" baseline="0" dirty="0" err="1"/>
              <a:t>của</a:t>
            </a:r>
            <a:r>
              <a:rPr lang="en-US" baseline="0" dirty="0"/>
              <a:t> BH. BH </a:t>
            </a:r>
            <a:r>
              <a:rPr lang="en-US" baseline="0" dirty="0" err="1"/>
              <a:t>sinh</a:t>
            </a:r>
            <a:r>
              <a:rPr lang="en-US" baseline="0" dirty="0"/>
              <a:t> </a:t>
            </a:r>
            <a:r>
              <a:rPr lang="en-US" baseline="0" dirty="0" err="1"/>
              <a:t>ra</a:t>
            </a:r>
            <a:r>
              <a:rPr lang="en-US" baseline="0" dirty="0"/>
              <a:t> </a:t>
            </a:r>
            <a:r>
              <a:rPr lang="en-US" baseline="0" dirty="0" err="1"/>
              <a:t>trong</a:t>
            </a:r>
            <a:r>
              <a:rPr lang="en-US" baseline="0" dirty="0"/>
              <a:t> </a:t>
            </a:r>
            <a:r>
              <a:rPr lang="en-US" baseline="0" dirty="0" err="1"/>
              <a:t>một</a:t>
            </a:r>
            <a:r>
              <a:rPr lang="en-US" baseline="0" dirty="0"/>
              <a:t> </a:t>
            </a:r>
            <a:r>
              <a:rPr lang="en-US" baseline="0" dirty="0" err="1"/>
              <a:t>gd</a:t>
            </a:r>
            <a:r>
              <a:rPr lang="en-US" baseline="0" dirty="0"/>
              <a:t> </a:t>
            </a:r>
            <a:r>
              <a:rPr lang="en-US" baseline="0" dirty="0" err="1"/>
              <a:t>có</a:t>
            </a:r>
            <a:r>
              <a:rPr lang="en-US" baseline="0" dirty="0"/>
              <a:t> </a:t>
            </a:r>
            <a:r>
              <a:rPr lang="en-US" baseline="0" dirty="0" err="1"/>
              <a:t>truyền</a:t>
            </a:r>
            <a:r>
              <a:rPr lang="en-US" baseline="0" dirty="0"/>
              <a:t> </a:t>
            </a:r>
            <a:r>
              <a:rPr lang="en-US" baseline="0" dirty="0" err="1"/>
              <a:t>thống</a:t>
            </a:r>
            <a:r>
              <a:rPr lang="en-US" baseline="0" dirty="0"/>
              <a:t> </a:t>
            </a:r>
            <a:r>
              <a:rPr lang="en-US" baseline="0" dirty="0" err="1"/>
              <a:t>yêu</a:t>
            </a:r>
            <a:r>
              <a:rPr lang="en-US" baseline="0" dirty="0"/>
              <a:t> </a:t>
            </a:r>
            <a:r>
              <a:rPr lang="en-US" baseline="0" dirty="0" err="1"/>
              <a:t>nước</a:t>
            </a:r>
            <a:r>
              <a:rPr lang="en-US" baseline="0" dirty="0"/>
              <a:t> </a:t>
            </a:r>
            <a:r>
              <a:rPr lang="en-US" baseline="0" dirty="0" err="1"/>
              <a:t>va</a:t>
            </a:r>
            <a:r>
              <a:rPr lang="en-US" baseline="0" dirty="0"/>
              <a:t> </a:t>
            </a:r>
            <a:r>
              <a:rPr lang="en-US" baseline="0" dirty="0" err="1"/>
              <a:t>quê</a:t>
            </a:r>
            <a:r>
              <a:rPr lang="en-US" baseline="0" dirty="0"/>
              <a:t> </a:t>
            </a:r>
            <a:r>
              <a:rPr lang="en-US" baseline="0" dirty="0" err="1"/>
              <a:t>hương</a:t>
            </a:r>
            <a:r>
              <a:rPr lang="en-US" baseline="0" dirty="0"/>
              <a:t> </a:t>
            </a:r>
            <a:r>
              <a:rPr lang="en-US" baseline="0" dirty="0" err="1"/>
              <a:t>có</a:t>
            </a:r>
            <a:r>
              <a:rPr lang="en-US" baseline="0" dirty="0"/>
              <a:t> </a:t>
            </a:r>
            <a:r>
              <a:rPr lang="en-US" baseline="0" dirty="0" err="1"/>
              <a:t>truyền</a:t>
            </a:r>
            <a:endParaRPr lang="en-US" baseline="0" dirty="0"/>
          </a:p>
          <a:p>
            <a:r>
              <a:rPr lang="en-US" baseline="0" dirty="0" err="1"/>
              <a:t>Thống</a:t>
            </a:r>
            <a:r>
              <a:rPr lang="en-US" baseline="0" dirty="0"/>
              <a:t> </a:t>
            </a:r>
            <a:r>
              <a:rPr lang="en-US" baseline="0" dirty="0" err="1"/>
              <a:t>yêu</a:t>
            </a:r>
            <a:r>
              <a:rPr lang="en-US" baseline="0" dirty="0"/>
              <a:t> </a:t>
            </a:r>
            <a:r>
              <a:rPr lang="en-US" baseline="0" dirty="0" err="1"/>
              <a:t>nước</a:t>
            </a:r>
            <a:r>
              <a:rPr lang="en-US" baseline="0" dirty="0"/>
              <a:t>. </a:t>
            </a:r>
            <a:r>
              <a:rPr lang="en-US" baseline="0" dirty="0" err="1"/>
              <a:t>Bởi</a:t>
            </a:r>
            <a:r>
              <a:rPr lang="en-US" baseline="0" dirty="0"/>
              <a:t> </a:t>
            </a:r>
            <a:r>
              <a:rPr lang="en-US" baseline="0" dirty="0" err="1"/>
              <a:t>vì</a:t>
            </a:r>
            <a:r>
              <a:rPr lang="en-US" baseline="0" dirty="0"/>
              <a:t> </a:t>
            </a:r>
            <a:r>
              <a:rPr lang="en-US" baseline="0" dirty="0" err="1"/>
              <a:t>sinh</a:t>
            </a:r>
            <a:r>
              <a:rPr lang="en-US" baseline="0" dirty="0"/>
              <a:t> </a:t>
            </a:r>
            <a:r>
              <a:rPr lang="en-US" baseline="0" dirty="0" err="1"/>
              <a:t>ra</a:t>
            </a:r>
            <a:r>
              <a:rPr lang="en-US" baseline="0" dirty="0"/>
              <a:t> </a:t>
            </a:r>
            <a:r>
              <a:rPr lang="en-US" baseline="0" dirty="0" err="1"/>
              <a:t>trg</a:t>
            </a:r>
            <a:r>
              <a:rPr lang="en-US" baseline="0" dirty="0"/>
              <a:t> 1 </a:t>
            </a:r>
            <a:r>
              <a:rPr lang="en-US" baseline="0" dirty="0" err="1"/>
              <a:t>gđ</a:t>
            </a:r>
            <a:r>
              <a:rPr lang="en-US" baseline="0" dirty="0"/>
              <a:t> </a:t>
            </a:r>
            <a:r>
              <a:rPr lang="en-US" baseline="0" dirty="0" err="1"/>
              <a:t>như</a:t>
            </a:r>
            <a:r>
              <a:rPr lang="en-US" baseline="0" dirty="0"/>
              <a:t> </a:t>
            </a:r>
            <a:r>
              <a:rPr lang="en-US" baseline="0" dirty="0" err="1"/>
              <a:t>vậy</a:t>
            </a:r>
            <a:r>
              <a:rPr lang="en-US" baseline="0" dirty="0"/>
              <a:t> </a:t>
            </a:r>
            <a:r>
              <a:rPr lang="en-US" baseline="0" dirty="0" err="1"/>
              <a:t>nên</a:t>
            </a:r>
            <a:r>
              <a:rPr lang="en-US" baseline="0" dirty="0"/>
              <a:t> </a:t>
            </a:r>
            <a:r>
              <a:rPr lang="en-US" baseline="0" dirty="0" err="1"/>
              <a:t>đó</a:t>
            </a:r>
            <a:r>
              <a:rPr lang="en-US" baseline="0" dirty="0"/>
              <a:t> </a:t>
            </a:r>
            <a:r>
              <a:rPr lang="en-US" baseline="0" dirty="0" err="1"/>
              <a:t>là</a:t>
            </a:r>
            <a:r>
              <a:rPr lang="en-US" baseline="0" dirty="0"/>
              <a:t> </a:t>
            </a:r>
            <a:r>
              <a:rPr lang="en-US" baseline="0" dirty="0" err="1"/>
              <a:t>một</a:t>
            </a:r>
            <a:r>
              <a:rPr lang="en-US" baseline="0" dirty="0"/>
              <a:t> </a:t>
            </a:r>
            <a:r>
              <a:rPr lang="en-US" baseline="0" dirty="0" err="1"/>
              <a:t>trong</a:t>
            </a:r>
            <a:r>
              <a:rPr lang="en-US" baseline="0" dirty="0"/>
              <a:t> </a:t>
            </a:r>
            <a:r>
              <a:rPr lang="en-US" baseline="0" dirty="0" err="1"/>
              <a:t>những</a:t>
            </a:r>
            <a:r>
              <a:rPr lang="en-US" baseline="0" dirty="0"/>
              <a:t> </a:t>
            </a:r>
            <a:r>
              <a:rPr lang="en-US" baseline="0" dirty="0" err="1"/>
              <a:t>nguyên</a:t>
            </a:r>
            <a:r>
              <a:rPr lang="en-US" baseline="0" dirty="0"/>
              <a:t> </a:t>
            </a:r>
            <a:r>
              <a:rPr lang="en-US" baseline="0" dirty="0" err="1"/>
              <a:t>nhân</a:t>
            </a:r>
            <a:r>
              <a:rPr lang="en-US" baseline="0" dirty="0"/>
              <a:t> </a:t>
            </a:r>
            <a:r>
              <a:rPr lang="en-US" baseline="0" dirty="0" err="1"/>
              <a:t>để</a:t>
            </a:r>
            <a:r>
              <a:rPr lang="en-US" baseline="0" dirty="0"/>
              <a:t> </a:t>
            </a:r>
            <a:r>
              <a:rPr lang="en-US" baseline="0" dirty="0" err="1"/>
              <a:t>Bác</a:t>
            </a:r>
            <a:r>
              <a:rPr lang="en-US" baseline="0" dirty="0"/>
              <a:t> </a:t>
            </a:r>
            <a:r>
              <a:rPr lang="en-US" baseline="0" dirty="0" err="1"/>
              <a:t>quyết</a:t>
            </a:r>
            <a:r>
              <a:rPr lang="en-US" baseline="0" dirty="0"/>
              <a:t> </a:t>
            </a:r>
            <a:r>
              <a:rPr lang="en-US" baseline="0" dirty="0" err="1"/>
              <a:t>tâm</a:t>
            </a:r>
            <a:r>
              <a:rPr lang="en-US" baseline="0" dirty="0"/>
              <a:t> </a:t>
            </a:r>
            <a:r>
              <a:rPr lang="en-US" baseline="0" dirty="0" err="1"/>
              <a:t>quyết</a:t>
            </a:r>
            <a:r>
              <a:rPr lang="en-US" baseline="0" dirty="0"/>
              <a:t> </a:t>
            </a:r>
            <a:r>
              <a:rPr lang="en-US" baseline="0" dirty="0" err="1"/>
              <a:t>chí</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đương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Vậy</a:t>
            </a:r>
            <a:r>
              <a:rPr lang="en-US" baseline="0" dirty="0"/>
              <a:t> </a:t>
            </a:r>
            <a:r>
              <a:rPr lang="en-US" baseline="0" dirty="0" err="1"/>
              <a:t>còn</a:t>
            </a:r>
            <a:r>
              <a:rPr lang="en-US" baseline="0" dirty="0"/>
              <a:t> </a:t>
            </a:r>
            <a:r>
              <a:rPr lang="en-US" baseline="0" dirty="0" err="1"/>
              <a:t>những</a:t>
            </a:r>
            <a:r>
              <a:rPr lang="en-US" baseline="0" dirty="0"/>
              <a:t> ng </a:t>
            </a:r>
            <a:r>
              <a:rPr lang="en-US" baseline="0" dirty="0" err="1"/>
              <a:t>nhân</a:t>
            </a:r>
            <a:r>
              <a:rPr lang="en-US" baseline="0" dirty="0"/>
              <a:t> </a:t>
            </a:r>
            <a:r>
              <a:rPr lang="en-US" baseline="0" dirty="0" err="1"/>
              <a:t>vao</a:t>
            </a:r>
            <a:r>
              <a:rPr lang="en-US" baseline="0" dirty="0"/>
              <a:t> </a:t>
            </a:r>
            <a:r>
              <a:rPr lang="en-US" baseline="0" dirty="0" err="1"/>
              <a:t>nữa</a:t>
            </a:r>
            <a:r>
              <a:rPr lang="en-US" baseline="0" dirty="0"/>
              <a:t> </a:t>
            </a:r>
            <a:r>
              <a:rPr lang="en-US" baseline="0" dirty="0" err="1"/>
              <a:t>cta</a:t>
            </a:r>
            <a:r>
              <a:rPr lang="en-US" baseline="0" dirty="0"/>
              <a:t> </a:t>
            </a:r>
            <a:r>
              <a:rPr lang="en-US" baseline="0" dirty="0" err="1"/>
              <a:t>cùng</a:t>
            </a:r>
            <a:r>
              <a:rPr lang="en-US" baseline="0" dirty="0"/>
              <a:t> </a:t>
            </a:r>
            <a:r>
              <a:rPr lang="en-US" baseline="0" dirty="0" err="1"/>
              <a:t>tìm</a:t>
            </a:r>
            <a:r>
              <a:rPr lang="en-US" baseline="0" dirty="0"/>
              <a:t> </a:t>
            </a:r>
            <a:r>
              <a:rPr lang="en-US" baseline="0" dirty="0" err="1"/>
              <a:t>hiểu</a:t>
            </a:r>
            <a:r>
              <a:rPr lang="en-US" baseline="0" dirty="0"/>
              <a:t> </a:t>
            </a:r>
            <a:r>
              <a:rPr lang="en-US" baseline="0" dirty="0" err="1"/>
              <a:t>các</a:t>
            </a:r>
            <a:r>
              <a:rPr lang="en-US" baseline="0" dirty="0"/>
              <a:t> </a:t>
            </a:r>
            <a:r>
              <a:rPr lang="en-US" baseline="0" dirty="0" err="1"/>
              <a:t>hoạt</a:t>
            </a:r>
            <a:r>
              <a:rPr lang="en-US" baseline="0" dirty="0"/>
              <a:t> </a:t>
            </a:r>
            <a:r>
              <a:rPr lang="en-US" baseline="0" dirty="0" err="1"/>
              <a:t>động</a:t>
            </a:r>
            <a:r>
              <a:rPr lang="en-US" baseline="0" dirty="0"/>
              <a:t> </a:t>
            </a:r>
            <a:r>
              <a:rPr lang="en-US" baseline="0" dirty="0" err="1"/>
              <a:t>sau</a:t>
            </a:r>
            <a:endParaRPr lang="en-US" dirty="0"/>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15</a:t>
            </a:fld>
            <a:endParaRPr lang="en-US"/>
          </a:p>
        </p:txBody>
      </p:sp>
    </p:spTree>
    <p:extLst>
      <p:ext uri="{BB962C8B-B14F-4D97-AF65-F5344CB8AC3E}">
        <p14:creationId xmlns:p14="http://schemas.microsoft.com/office/powerpoint/2010/main" val="582414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16</a:t>
            </a:fld>
            <a:endParaRPr lang="en-US"/>
          </a:p>
        </p:txBody>
      </p:sp>
    </p:spTree>
    <p:extLst>
      <p:ext uri="{BB962C8B-B14F-4D97-AF65-F5344CB8AC3E}">
        <p14:creationId xmlns:p14="http://schemas.microsoft.com/office/powerpoint/2010/main" val="599956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FF3300"/>
                </a:solidFill>
              </a:rPr>
              <a:t>Hs</a:t>
            </a:r>
            <a:r>
              <a:rPr lang="en-US" altLang="en-US" sz="1200" baseline="0" dirty="0">
                <a:solidFill>
                  <a:srgbClr val="FF3300"/>
                </a:solidFill>
              </a:rPr>
              <a:t> </a:t>
            </a:r>
            <a:r>
              <a:rPr lang="en-US" altLang="en-US" sz="1200" baseline="0" dirty="0" err="1">
                <a:solidFill>
                  <a:srgbClr val="FF3300"/>
                </a:solidFill>
              </a:rPr>
              <a:t>đọc</a:t>
            </a:r>
            <a:r>
              <a:rPr lang="en-US" altLang="en-US" sz="1200" baseline="0" dirty="0">
                <a:solidFill>
                  <a:srgbClr val="FF3300"/>
                </a:solidFill>
              </a:rPr>
              <a:t> </a:t>
            </a:r>
            <a:r>
              <a:rPr lang="en-US" altLang="en-US" sz="1200" dirty="0" err="1">
                <a:solidFill>
                  <a:srgbClr val="FF3300"/>
                </a:solidFill>
              </a:rPr>
              <a:t>đoạn</a:t>
            </a:r>
            <a:r>
              <a:rPr lang="en-US" altLang="en-US" sz="1200" dirty="0">
                <a:solidFill>
                  <a:srgbClr val="FF3300"/>
                </a:solidFill>
              </a:rPr>
              <a:t> : </a:t>
            </a:r>
            <a:r>
              <a:rPr lang="en-US" altLang="en-US" sz="1200" dirty="0"/>
              <a:t>“</a:t>
            </a:r>
            <a:r>
              <a:rPr lang="en-US" sz="1200" dirty="0"/>
              <a:t> </a:t>
            </a:r>
            <a:r>
              <a:rPr lang="en-US" sz="1200" dirty="0" err="1"/>
              <a:t>trg</a:t>
            </a:r>
            <a:r>
              <a:rPr lang="en-US" sz="1200" dirty="0"/>
              <a:t> </a:t>
            </a:r>
            <a:r>
              <a:rPr lang="en-US" sz="1200" dirty="0" err="1"/>
              <a:t>bối</a:t>
            </a:r>
            <a:r>
              <a:rPr lang="en-US" sz="1200" baseline="0" dirty="0"/>
              <a:t> </a:t>
            </a:r>
            <a:r>
              <a:rPr lang="en-US" sz="1200" baseline="0" dirty="0" err="1"/>
              <a:t>cảnh</a:t>
            </a:r>
            <a:r>
              <a:rPr lang="en-US" altLang="en-US" sz="1200" dirty="0"/>
              <a:t>… </a:t>
            </a:r>
            <a:r>
              <a:rPr lang="en-US" sz="1200" dirty="0" err="1"/>
              <a:t>cứu</a:t>
            </a:r>
            <a:r>
              <a:rPr lang="en-US" sz="1200" dirty="0"/>
              <a:t> </a:t>
            </a:r>
            <a:r>
              <a:rPr lang="en-US" sz="1200" dirty="0" err="1"/>
              <a:t>nước</a:t>
            </a:r>
            <a:r>
              <a:rPr lang="en-US" sz="1200" dirty="0"/>
              <a:t>, </a:t>
            </a:r>
            <a:r>
              <a:rPr lang="en-US" sz="1200" dirty="0" err="1"/>
              <a:t>cứu</a:t>
            </a:r>
            <a:r>
              <a:rPr lang="en-US" sz="1200" dirty="0"/>
              <a:t> </a:t>
            </a:r>
            <a:r>
              <a:rPr lang="en-US" sz="1200" dirty="0" err="1"/>
              <a:t>dân</a:t>
            </a:r>
            <a:r>
              <a:rPr lang="en-US" altLang="en-US" sz="1200" dirty="0"/>
              <a:t>.”</a:t>
            </a:r>
            <a:r>
              <a:rPr lang="en-US" sz="1200" dirty="0"/>
              <a:t>, </a:t>
            </a:r>
            <a:r>
              <a:rPr lang="en-US" sz="1200" dirty="0" err="1"/>
              <a:t>trả</a:t>
            </a:r>
            <a:r>
              <a:rPr lang="en-US" sz="1200" dirty="0"/>
              <a:t> </a:t>
            </a:r>
            <a:r>
              <a:rPr lang="en-US" sz="1200" dirty="0" err="1"/>
              <a:t>lời</a:t>
            </a:r>
            <a:r>
              <a:rPr lang="en-US" sz="1200" dirty="0"/>
              <a:t> </a:t>
            </a:r>
            <a:r>
              <a:rPr lang="en-US" sz="1200" dirty="0" err="1"/>
              <a:t>các</a:t>
            </a:r>
            <a:r>
              <a:rPr lang="en-US" sz="1200" dirty="0"/>
              <a:t> </a:t>
            </a:r>
            <a:r>
              <a:rPr lang="en-US" sz="1200" dirty="0" err="1"/>
              <a:t>câu</a:t>
            </a:r>
            <a:r>
              <a:rPr lang="en-US" sz="1200" dirty="0"/>
              <a:t> </a:t>
            </a:r>
            <a:r>
              <a:rPr lang="en-US" sz="1200" dirty="0" err="1"/>
              <a:t>hỏi</a:t>
            </a:r>
            <a:r>
              <a:rPr lang="en-US" altLang="en-US" sz="1200" dirty="0"/>
              <a:t> : </a:t>
            </a:r>
            <a:r>
              <a:rPr lang="en-US" altLang="en-US" sz="1200" dirty="0" err="1"/>
              <a:t>Có</a:t>
            </a:r>
            <a:r>
              <a:rPr lang="en-US" altLang="en-US" sz="1200" baseline="0" dirty="0"/>
              <a:t> </a:t>
            </a:r>
            <a:r>
              <a:rPr lang="en-US" altLang="en-US" sz="1200" baseline="0" dirty="0" err="1"/>
              <a:t>thể</a:t>
            </a:r>
            <a:r>
              <a:rPr lang="en-US" altLang="en-US" sz="1200" baseline="0" dirty="0"/>
              <a:t> chia </a:t>
            </a:r>
            <a:r>
              <a:rPr lang="en-US" altLang="en-US" sz="1200" baseline="0" dirty="0" err="1"/>
              <a:t>nhóm</a:t>
            </a:r>
            <a:r>
              <a:rPr lang="en-US" altLang="en-US" sz="1200" baseline="0" dirty="0"/>
              <a:t> </a:t>
            </a:r>
            <a:r>
              <a:rPr lang="en-US" altLang="en-US" sz="1200" baseline="0"/>
              <a:t>1 den 4 </a:t>
            </a:r>
            <a:r>
              <a:rPr lang="en-US" altLang="en-US" sz="1200" baseline="0" dirty="0"/>
              <a:t>2 </a:t>
            </a:r>
            <a:r>
              <a:rPr lang="en-US" altLang="en-US" sz="1200" baseline="0" dirty="0" err="1"/>
              <a:t>câu</a:t>
            </a:r>
            <a:r>
              <a:rPr lang="en-US" altLang="en-US" sz="1200" baseline="0" dirty="0"/>
              <a:t> </a:t>
            </a:r>
            <a:r>
              <a:rPr lang="en-US" altLang="en-US" sz="1200" baseline="0" dirty="0" err="1"/>
              <a:t>đầu</a:t>
            </a:r>
            <a:endParaRPr lang="en-US" altLang="en-US" sz="1200" dirty="0"/>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17</a:t>
            </a:fld>
            <a:endParaRPr lang="en-US"/>
          </a:p>
        </p:txBody>
      </p:sp>
    </p:spTree>
    <p:extLst>
      <p:ext uri="{BB962C8B-B14F-4D97-AF65-F5344CB8AC3E}">
        <p14:creationId xmlns:p14="http://schemas.microsoft.com/office/powerpoint/2010/main" val="2474565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sz="1200" dirty="0" err="1">
                <a:cs typeface="Arial" panose="020B0604020202020204" pitchFamily="34" charset="0"/>
              </a:rPr>
              <a:t>Em</a:t>
            </a:r>
            <a:r>
              <a:rPr lang="en-US" sz="1200" dirty="0">
                <a:cs typeface="Arial" panose="020B0604020202020204" pitchFamily="34" charset="0"/>
              </a:rPr>
              <a:t> </a:t>
            </a:r>
            <a:r>
              <a:rPr lang="en-US" sz="1200" dirty="0" err="1">
                <a:cs typeface="Arial" panose="020B0604020202020204" pitchFamily="34" charset="0"/>
              </a:rPr>
              <a:t>hãy</a:t>
            </a:r>
            <a:r>
              <a:rPr lang="en-US" sz="1200" dirty="0">
                <a:cs typeface="Arial" panose="020B0604020202020204" pitchFamily="34" charset="0"/>
              </a:rPr>
              <a:t> </a:t>
            </a:r>
            <a:r>
              <a:rPr lang="en-US" sz="1200" dirty="0" err="1">
                <a:cs typeface="Arial" panose="020B0604020202020204" pitchFamily="34" charset="0"/>
              </a:rPr>
              <a:t>bối</a:t>
            </a:r>
            <a:r>
              <a:rPr lang="en-US" sz="1200" dirty="0">
                <a:cs typeface="Arial" panose="020B0604020202020204" pitchFamily="34" charset="0"/>
              </a:rPr>
              <a:t> </a:t>
            </a:r>
            <a:r>
              <a:rPr lang="en-US" sz="1200" dirty="0" err="1">
                <a:cs typeface="Arial" panose="020B0604020202020204" pitchFamily="34" charset="0"/>
              </a:rPr>
              <a:t>cảnh</a:t>
            </a:r>
            <a:r>
              <a:rPr lang="en-US" sz="1200" dirty="0">
                <a:cs typeface="Arial" panose="020B0604020202020204" pitchFamily="34" charset="0"/>
              </a:rPr>
              <a:t> </a:t>
            </a:r>
            <a:r>
              <a:rPr lang="en-US" sz="1200" dirty="0" err="1">
                <a:cs typeface="Arial" panose="020B0604020202020204" pitchFamily="34" charset="0"/>
              </a:rPr>
              <a:t>đất</a:t>
            </a:r>
            <a:r>
              <a:rPr lang="en-US" sz="1200" dirty="0">
                <a:cs typeface="Arial" panose="020B0604020202020204" pitchFamily="34" charset="0"/>
              </a:rPr>
              <a:t> </a:t>
            </a:r>
            <a:r>
              <a:rPr lang="en-US" sz="1200" dirty="0" err="1">
                <a:cs typeface="Arial" panose="020B0604020202020204" pitchFamily="34" charset="0"/>
              </a:rPr>
              <a:t>nước</a:t>
            </a:r>
            <a:r>
              <a:rPr lang="en-US" sz="1200" dirty="0">
                <a:cs typeface="Arial" panose="020B0604020202020204" pitchFamily="34" charset="0"/>
              </a:rPr>
              <a:t> ta </a:t>
            </a:r>
            <a:r>
              <a:rPr lang="en-US" sz="1200" dirty="0" err="1">
                <a:cs typeface="Arial" panose="020B0604020202020204" pitchFamily="34" charset="0"/>
              </a:rPr>
              <a:t>cuối</a:t>
            </a:r>
            <a:r>
              <a:rPr lang="en-US" sz="1200" dirty="0">
                <a:cs typeface="Arial" panose="020B0604020202020204" pitchFamily="34" charset="0"/>
              </a:rPr>
              <a:t> </a:t>
            </a:r>
            <a:r>
              <a:rPr lang="en-US" sz="1200" dirty="0" err="1">
                <a:cs typeface="Arial" panose="020B0604020202020204" pitchFamily="34" charset="0"/>
              </a:rPr>
              <a:t>thế</a:t>
            </a:r>
            <a:r>
              <a:rPr lang="en-US" sz="1200" dirty="0">
                <a:cs typeface="Arial" panose="020B0604020202020204" pitchFamily="34" charset="0"/>
              </a:rPr>
              <a:t> </a:t>
            </a:r>
            <a:r>
              <a:rPr lang="en-US" sz="1200" dirty="0" err="1">
                <a:cs typeface="Arial" panose="020B0604020202020204" pitchFamily="34" charset="0"/>
              </a:rPr>
              <a:t>kỉ</a:t>
            </a:r>
            <a:r>
              <a:rPr lang="en-US" sz="1200" dirty="0">
                <a:cs typeface="Arial" panose="020B0604020202020204" pitchFamily="34" charset="0"/>
              </a:rPr>
              <a:t> XIX </a:t>
            </a:r>
            <a:r>
              <a:rPr lang="en-US" sz="1200" dirty="0" err="1">
                <a:cs typeface="Arial" panose="020B0604020202020204" pitchFamily="34" charset="0"/>
              </a:rPr>
              <a:t>đầu</a:t>
            </a:r>
            <a:r>
              <a:rPr lang="en-US" sz="1200" dirty="0">
                <a:cs typeface="Arial" panose="020B0604020202020204" pitchFamily="34" charset="0"/>
              </a:rPr>
              <a:t> </a:t>
            </a:r>
            <a:r>
              <a:rPr lang="en-US" sz="1200" dirty="0" err="1">
                <a:cs typeface="Arial" panose="020B0604020202020204" pitchFamily="34" charset="0"/>
              </a:rPr>
              <a:t>thế</a:t>
            </a:r>
            <a:r>
              <a:rPr lang="en-US" sz="1200" dirty="0">
                <a:cs typeface="Arial" panose="020B0604020202020204" pitchFamily="34" charset="0"/>
              </a:rPr>
              <a:t> </a:t>
            </a:r>
            <a:r>
              <a:rPr lang="en-US" sz="1200" dirty="0" err="1">
                <a:cs typeface="Arial" panose="020B0604020202020204" pitchFamily="34" charset="0"/>
              </a:rPr>
              <a:t>kỉ</a:t>
            </a:r>
            <a:r>
              <a:rPr lang="en-US" sz="1200" dirty="0">
                <a:cs typeface="Arial" panose="020B0604020202020204" pitchFamily="34" charset="0"/>
              </a:rPr>
              <a:t> XX ?     </a:t>
            </a:r>
          </a:p>
        </p:txBody>
      </p:sp>
      <p:sp>
        <p:nvSpPr>
          <p:cNvPr id="4" name="Slide Number Placeholder 3"/>
          <p:cNvSpPr>
            <a:spLocks noGrp="1"/>
          </p:cNvSpPr>
          <p:nvPr>
            <p:ph type="sldNum" sz="quarter" idx="10"/>
          </p:nvPr>
        </p:nvSpPr>
        <p:spPr/>
        <p:txBody>
          <a:bodyPr/>
          <a:lstStyle/>
          <a:p>
            <a:fld id="{B81CA101-4629-4145-BD6A-227A653A0AE0}" type="slidenum">
              <a:rPr lang="en-US" smtClean="0"/>
              <a:t>18</a:t>
            </a:fld>
            <a:endParaRPr lang="en-US"/>
          </a:p>
        </p:txBody>
      </p:sp>
    </p:spTree>
    <p:extLst>
      <p:ext uri="{BB962C8B-B14F-4D97-AF65-F5344CB8AC3E}">
        <p14:creationId xmlns:p14="http://schemas.microsoft.com/office/powerpoint/2010/main" val="688785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Sau</a:t>
            </a:r>
            <a:r>
              <a:rPr lang="en-US" dirty="0"/>
              <a:t> </a:t>
            </a:r>
            <a:r>
              <a:rPr lang="en-US" dirty="0" err="1"/>
              <a:t>khi</a:t>
            </a:r>
            <a:r>
              <a:rPr lang="en-US" dirty="0"/>
              <a:t> </a:t>
            </a:r>
            <a:r>
              <a:rPr lang="en-US" dirty="0" err="1"/>
              <a:t>đặt</a:t>
            </a:r>
            <a:r>
              <a:rPr lang="en-US" baseline="0" dirty="0"/>
              <a:t> </a:t>
            </a:r>
            <a:r>
              <a:rPr lang="en-US" baseline="0" dirty="0" err="1"/>
              <a:t>ách</a:t>
            </a:r>
            <a:r>
              <a:rPr lang="en-US" baseline="0" dirty="0"/>
              <a:t> </a:t>
            </a:r>
            <a:r>
              <a:rPr lang="en-US" baseline="0" dirty="0" err="1"/>
              <a:t>thống</a:t>
            </a:r>
            <a:r>
              <a:rPr lang="en-US" baseline="0" dirty="0"/>
              <a:t> </a:t>
            </a:r>
            <a:r>
              <a:rPr lang="en-US" baseline="0" dirty="0" err="1"/>
              <a:t>trị</a:t>
            </a:r>
            <a:r>
              <a:rPr lang="en-US" baseline="0" dirty="0"/>
              <a:t> </a:t>
            </a:r>
            <a:r>
              <a:rPr lang="en-US" baseline="0" dirty="0" err="1"/>
              <a:t>nên</a:t>
            </a:r>
            <a:r>
              <a:rPr lang="en-US" baseline="0" dirty="0"/>
              <a:t> </a:t>
            </a:r>
            <a:r>
              <a:rPr lang="en-US" baseline="0" dirty="0" err="1"/>
              <a:t>đất</a:t>
            </a:r>
            <a:r>
              <a:rPr lang="en-US" baseline="0" dirty="0"/>
              <a:t> </a:t>
            </a:r>
            <a:r>
              <a:rPr lang="en-US" baseline="0" dirty="0" err="1"/>
              <a:t>nước</a:t>
            </a:r>
            <a:r>
              <a:rPr lang="en-US" baseline="0" dirty="0"/>
              <a:t> ta </a:t>
            </a:r>
            <a:r>
              <a:rPr lang="en-US" baseline="0" dirty="0" err="1"/>
              <a:t>chúng</a:t>
            </a:r>
            <a:r>
              <a:rPr lang="en-US" baseline="0" dirty="0"/>
              <a:t> tang </a:t>
            </a:r>
            <a:r>
              <a:rPr lang="en-US" baseline="0" dirty="0" err="1"/>
              <a:t>cường</a:t>
            </a:r>
            <a:r>
              <a:rPr lang="en-US" baseline="0" dirty="0"/>
              <a:t> </a:t>
            </a:r>
            <a:r>
              <a:rPr lang="en-US" baseline="0" dirty="0" err="1"/>
              <a:t>bóc</a:t>
            </a:r>
            <a:r>
              <a:rPr lang="en-US" baseline="0" dirty="0"/>
              <a:t> </a:t>
            </a:r>
            <a:r>
              <a:rPr lang="en-US" baseline="0" dirty="0" err="1"/>
              <a:t>lột</a:t>
            </a:r>
            <a:r>
              <a:rPr lang="en-US" baseline="0" dirty="0"/>
              <a:t> </a:t>
            </a:r>
            <a:r>
              <a:rPr lang="en-US" baseline="0" dirty="0" err="1"/>
              <a:t>vơ</a:t>
            </a:r>
            <a:r>
              <a:rPr lang="en-US" baseline="0" dirty="0"/>
              <a:t> </a:t>
            </a:r>
            <a:r>
              <a:rPr lang="en-US" baseline="0" dirty="0" err="1"/>
              <a:t>vét.Chúng</a:t>
            </a:r>
            <a:r>
              <a:rPr lang="en-US" baseline="0" dirty="0"/>
              <a:t> </a:t>
            </a:r>
            <a:r>
              <a:rPr lang="en-US" baseline="0" dirty="0" err="1"/>
              <a:t>cướp</a:t>
            </a:r>
            <a:r>
              <a:rPr lang="en-US" baseline="0" dirty="0"/>
              <a:t> </a:t>
            </a:r>
            <a:r>
              <a:rPr lang="en-US" baseline="0" dirty="0" err="1"/>
              <a:t>ruộng</a:t>
            </a:r>
            <a:r>
              <a:rPr lang="en-US" baseline="0" dirty="0"/>
              <a:t> </a:t>
            </a:r>
            <a:r>
              <a:rPr lang="en-US" baseline="0" dirty="0" err="1"/>
              <a:t>đất</a:t>
            </a:r>
            <a:r>
              <a:rPr lang="en-US" baseline="0" dirty="0"/>
              <a:t> </a:t>
            </a:r>
            <a:r>
              <a:rPr lang="en-US" baseline="0" dirty="0" err="1"/>
              <a:t>để</a:t>
            </a:r>
            <a:r>
              <a:rPr lang="en-US" baseline="0" dirty="0"/>
              <a:t> </a:t>
            </a:r>
            <a:r>
              <a:rPr lang="en-US" baseline="0" dirty="0" err="1"/>
              <a:t>lập</a:t>
            </a:r>
            <a:r>
              <a:rPr lang="en-US" baseline="0" dirty="0"/>
              <a:t> </a:t>
            </a:r>
            <a:r>
              <a:rPr lang="en-US" baseline="0" dirty="0" err="1"/>
              <a:t>đồn</a:t>
            </a:r>
            <a:r>
              <a:rPr lang="en-US" baseline="0" dirty="0"/>
              <a:t> </a:t>
            </a:r>
            <a:r>
              <a:rPr lang="en-US" baseline="0" dirty="0" err="1"/>
              <a:t>điền</a:t>
            </a:r>
            <a:endParaRPr lang="en-US" baseline="0" dirty="0"/>
          </a:p>
          <a:p>
            <a:r>
              <a:rPr lang="en-US" baseline="0" dirty="0" err="1"/>
              <a:t>Nd</a:t>
            </a:r>
            <a:r>
              <a:rPr lang="en-US" baseline="0" dirty="0"/>
              <a:t> </a:t>
            </a:r>
            <a:r>
              <a:rPr lang="en-US" baseline="0" dirty="0" err="1"/>
              <a:t>phải</a:t>
            </a:r>
            <a:r>
              <a:rPr lang="en-US" baseline="0" dirty="0"/>
              <a:t> </a:t>
            </a:r>
            <a:r>
              <a:rPr lang="en-US" baseline="0" dirty="0" err="1"/>
              <a:t>làm</a:t>
            </a:r>
            <a:r>
              <a:rPr lang="en-US" baseline="0" dirty="0"/>
              <a:t> </a:t>
            </a:r>
            <a:r>
              <a:rPr lang="en-US" baseline="0" dirty="0" err="1"/>
              <a:t>việc</a:t>
            </a:r>
            <a:r>
              <a:rPr lang="en-US" baseline="0" dirty="0"/>
              <a:t> </a:t>
            </a:r>
            <a:r>
              <a:rPr lang="en-US" baseline="0" dirty="0" err="1"/>
              <a:t>với</a:t>
            </a:r>
            <a:r>
              <a:rPr lang="en-US" baseline="0" dirty="0"/>
              <a:t> </a:t>
            </a:r>
            <a:r>
              <a:rPr lang="en-US" baseline="0" dirty="0" err="1"/>
              <a:t>đồng</a:t>
            </a:r>
            <a:r>
              <a:rPr lang="en-US" baseline="0" dirty="0"/>
              <a:t> </a:t>
            </a:r>
            <a:r>
              <a:rPr lang="en-US" baseline="0" dirty="0" err="1"/>
              <a:t>lương</a:t>
            </a:r>
            <a:r>
              <a:rPr lang="en-US" baseline="0" dirty="0"/>
              <a:t> </a:t>
            </a:r>
            <a:r>
              <a:rPr lang="en-US" baseline="0" dirty="0" err="1"/>
              <a:t>rẻ</a:t>
            </a:r>
            <a:r>
              <a:rPr lang="en-US" baseline="0" dirty="0"/>
              <a:t> </a:t>
            </a:r>
            <a:r>
              <a:rPr lang="en-US" baseline="0" dirty="0" err="1"/>
              <a:t>mạt</a:t>
            </a:r>
            <a:r>
              <a:rPr lang="en-US" baseline="0" dirty="0"/>
              <a:t> . </a:t>
            </a:r>
            <a:r>
              <a:rPr lang="en-US" baseline="0" dirty="0" err="1"/>
              <a:t>Người</a:t>
            </a:r>
            <a:r>
              <a:rPr lang="en-US" baseline="0" dirty="0"/>
              <a:t> </a:t>
            </a:r>
            <a:r>
              <a:rPr lang="en-US" baseline="0" dirty="0" err="1"/>
              <a:t>phải</a:t>
            </a:r>
            <a:r>
              <a:rPr lang="en-US" baseline="0" dirty="0"/>
              <a:t> </a:t>
            </a:r>
            <a:r>
              <a:rPr lang="en-US" baseline="0" dirty="0" err="1"/>
              <a:t>kéo</a:t>
            </a:r>
            <a:r>
              <a:rPr lang="en-US" baseline="0" dirty="0"/>
              <a:t> </a:t>
            </a:r>
            <a:r>
              <a:rPr lang="en-US" baseline="0" dirty="0" err="1"/>
              <a:t>cày</a:t>
            </a:r>
            <a:r>
              <a:rPr lang="en-US" baseline="0" dirty="0"/>
              <a:t> </a:t>
            </a:r>
            <a:r>
              <a:rPr lang="en-US" baseline="0" dirty="0" err="1"/>
              <a:t>thay</a:t>
            </a:r>
            <a:r>
              <a:rPr lang="en-US" baseline="0" dirty="0"/>
              <a:t> </a:t>
            </a:r>
            <a:r>
              <a:rPr lang="en-US" baseline="0" dirty="0" err="1"/>
              <a:t>trâu</a:t>
            </a:r>
            <a:r>
              <a:rPr lang="en-US" baseline="0" dirty="0"/>
              <a:t> </a:t>
            </a:r>
            <a:r>
              <a:rPr lang="en-US" baseline="0" dirty="0" err="1"/>
              <a:t>như</a:t>
            </a:r>
            <a:r>
              <a:rPr lang="en-US" baseline="0" dirty="0"/>
              <a:t> </a:t>
            </a:r>
            <a:r>
              <a:rPr lang="en-US" baseline="0" dirty="0" err="1"/>
              <a:t>hình</a:t>
            </a:r>
            <a:r>
              <a:rPr lang="en-US" baseline="0" dirty="0"/>
              <a:t> </a:t>
            </a:r>
            <a:r>
              <a:rPr lang="en-US" baseline="0" dirty="0" err="1"/>
              <a:t>các</a:t>
            </a:r>
            <a:r>
              <a:rPr lang="en-US" baseline="0" dirty="0"/>
              <a:t> ban </a:t>
            </a:r>
            <a:r>
              <a:rPr lang="en-US" baseline="0" dirty="0" err="1"/>
              <a:t>thấy</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19</a:t>
            </a:fld>
            <a:endParaRPr lang="en-US"/>
          </a:p>
        </p:txBody>
      </p:sp>
    </p:spTree>
    <p:extLst>
      <p:ext uri="{BB962C8B-B14F-4D97-AF65-F5344CB8AC3E}">
        <p14:creationId xmlns:p14="http://schemas.microsoft.com/office/powerpoint/2010/main" val="3029196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sz="1200" dirty="0" err="1"/>
              <a:t>Bây</a:t>
            </a:r>
            <a:r>
              <a:rPr lang="en-US" sz="1200" baseline="0" dirty="0"/>
              <a:t> </a:t>
            </a:r>
            <a:r>
              <a:rPr lang="en-US" sz="1200" baseline="0" dirty="0" err="1"/>
              <a:t>giờ</a:t>
            </a:r>
            <a:r>
              <a:rPr lang="en-US" sz="1200" baseline="0" dirty="0"/>
              <a:t> </a:t>
            </a:r>
            <a:r>
              <a:rPr lang="en-US" sz="1200" baseline="0" dirty="0" err="1"/>
              <a:t>mời</a:t>
            </a:r>
            <a:r>
              <a:rPr lang="en-US" sz="1200" baseline="0" dirty="0"/>
              <a:t> </a:t>
            </a:r>
            <a:r>
              <a:rPr lang="en-US" sz="1200" baseline="0" dirty="0" err="1"/>
              <a:t>nhóm</a:t>
            </a:r>
            <a:r>
              <a:rPr lang="en-US" sz="1200" baseline="0" dirty="0"/>
              <a:t> 2 </a:t>
            </a:r>
            <a:r>
              <a:rPr lang="en-US" sz="1200" baseline="0" dirty="0" err="1"/>
              <a:t>cho</a:t>
            </a:r>
            <a:r>
              <a:rPr lang="en-US" sz="1200" baseline="0" dirty="0"/>
              <a:t> </a:t>
            </a:r>
            <a:r>
              <a:rPr lang="en-US" sz="1200" baseline="0" dirty="0" err="1"/>
              <a:t>thầy</a:t>
            </a:r>
            <a:r>
              <a:rPr lang="en-US" sz="1200" baseline="0" dirty="0"/>
              <a:t> </a:t>
            </a:r>
            <a:r>
              <a:rPr lang="en-US" sz="1200" baseline="0" dirty="0" err="1"/>
              <a:t>biết</a:t>
            </a:r>
            <a:endParaRPr lang="en-US" sz="1200" dirty="0"/>
          </a:p>
          <a:p>
            <a:pPr algn="just" eaLnBrk="1" hangingPunct="1"/>
            <a:r>
              <a:rPr lang="en-US" sz="1200" dirty="0" err="1"/>
              <a:t>Nguyễn</a:t>
            </a:r>
            <a:r>
              <a:rPr lang="en-US" sz="1200" dirty="0"/>
              <a:t> </a:t>
            </a:r>
            <a:r>
              <a:rPr lang="en-US" sz="1200" dirty="0" err="1"/>
              <a:t>Tất</a:t>
            </a:r>
            <a:r>
              <a:rPr lang="en-US" sz="1200" dirty="0"/>
              <a:t> </a:t>
            </a:r>
            <a:r>
              <a:rPr lang="en-US" sz="1200" dirty="0" err="1"/>
              <a:t>Thành</a:t>
            </a:r>
            <a:r>
              <a:rPr lang="en-US" sz="1200" dirty="0"/>
              <a:t> </a:t>
            </a:r>
            <a:r>
              <a:rPr lang="en-US" sz="1200" dirty="0" err="1"/>
              <a:t>khâm</a:t>
            </a:r>
            <a:r>
              <a:rPr lang="en-US" sz="1200" dirty="0"/>
              <a:t> </a:t>
            </a:r>
            <a:r>
              <a:rPr lang="en-US" sz="1200" dirty="0" err="1"/>
              <a:t>phục</a:t>
            </a:r>
            <a:r>
              <a:rPr lang="en-US" sz="1200" dirty="0"/>
              <a:t> </a:t>
            </a:r>
            <a:r>
              <a:rPr lang="en-US" sz="1200" dirty="0" err="1"/>
              <a:t>lòng</a:t>
            </a:r>
            <a:r>
              <a:rPr lang="en-US" sz="1200" dirty="0"/>
              <a:t> </a:t>
            </a:r>
            <a:r>
              <a:rPr lang="en-US" sz="1200" dirty="0" err="1"/>
              <a:t>yêu</a:t>
            </a:r>
            <a:r>
              <a:rPr lang="en-US" sz="1200" dirty="0"/>
              <a:t> </a:t>
            </a:r>
            <a:r>
              <a:rPr lang="en-US" sz="1200" dirty="0" err="1"/>
              <a:t>nước</a:t>
            </a:r>
            <a:r>
              <a:rPr lang="en-US" sz="1200" dirty="0"/>
              <a:t> </a:t>
            </a:r>
            <a:r>
              <a:rPr lang="en-US" sz="1200" dirty="0" err="1"/>
              <a:t>của</a:t>
            </a:r>
            <a:r>
              <a:rPr lang="en-US" sz="1200" dirty="0"/>
              <a:t> </a:t>
            </a:r>
            <a:r>
              <a:rPr lang="en-US" sz="1200" dirty="0" err="1"/>
              <a:t>những</a:t>
            </a:r>
            <a:r>
              <a:rPr lang="en-US" sz="1200" dirty="0"/>
              <a:t> </a:t>
            </a:r>
            <a:r>
              <a:rPr lang="en-US" sz="1200" dirty="0" err="1"/>
              <a:t>ai</a:t>
            </a:r>
            <a:r>
              <a:rPr lang="en-US" sz="120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3333FF"/>
              </a:solidFill>
            </a:endParaRP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20</a:t>
            </a:fld>
            <a:endParaRPr lang="en-US"/>
          </a:p>
        </p:txBody>
      </p:sp>
    </p:spTree>
    <p:extLst>
      <p:ext uri="{BB962C8B-B14F-4D97-AF65-F5344CB8AC3E}">
        <p14:creationId xmlns:p14="http://schemas.microsoft.com/office/powerpoint/2010/main" val="676634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a:t>
            </a:r>
            <a:r>
              <a:rPr lang="en-US" sz="1200" dirty="0" err="1"/>
              <a:t>Tại</a:t>
            </a:r>
            <a:r>
              <a:rPr lang="en-US" sz="1200" dirty="0"/>
              <a:t> </a:t>
            </a:r>
            <a:r>
              <a:rPr lang="en-US" sz="1200" dirty="0" err="1"/>
              <a:t>sao</a:t>
            </a:r>
            <a:r>
              <a:rPr lang="en-US" sz="1200" dirty="0"/>
              <a:t> </a:t>
            </a:r>
            <a:r>
              <a:rPr lang="en-US" sz="1200" dirty="0" err="1"/>
              <a:t>Nguyễn</a:t>
            </a:r>
            <a:r>
              <a:rPr lang="en-US" sz="1200" dirty="0"/>
              <a:t> </a:t>
            </a:r>
            <a:r>
              <a:rPr lang="en-US" sz="1200" dirty="0" err="1"/>
              <a:t>Tất</a:t>
            </a:r>
            <a:r>
              <a:rPr lang="en-US" sz="1200" dirty="0"/>
              <a:t> </a:t>
            </a:r>
            <a:r>
              <a:rPr lang="en-US" sz="1200" dirty="0" err="1"/>
              <a:t>Thành</a:t>
            </a:r>
            <a:r>
              <a:rPr lang="en-US" sz="1200" dirty="0"/>
              <a:t> </a:t>
            </a:r>
            <a:r>
              <a:rPr lang="en-US" sz="1200" dirty="0" err="1"/>
              <a:t>không</a:t>
            </a:r>
            <a:r>
              <a:rPr lang="en-US" sz="1200" dirty="0"/>
              <a:t> </a:t>
            </a:r>
            <a:r>
              <a:rPr lang="en-US" sz="1200" dirty="0" err="1"/>
              <a:t>tán</a:t>
            </a:r>
            <a:r>
              <a:rPr lang="en-US" sz="1200" dirty="0"/>
              <a:t> </a:t>
            </a:r>
            <a:r>
              <a:rPr lang="en-US" sz="1200" dirty="0" err="1"/>
              <a:t>thành</a:t>
            </a:r>
            <a:r>
              <a:rPr lang="en-US" sz="1200" dirty="0"/>
              <a:t> con </a:t>
            </a:r>
            <a:r>
              <a:rPr lang="en-US" sz="1200" dirty="0" err="1"/>
              <a:t>đường</a:t>
            </a:r>
            <a:r>
              <a:rPr lang="en-US" sz="1200" dirty="0"/>
              <a:t> </a:t>
            </a:r>
            <a:r>
              <a:rPr lang="en-US" sz="1200" dirty="0" err="1"/>
              <a:t>cứu</a:t>
            </a:r>
            <a:r>
              <a:rPr lang="en-US" sz="1200" dirty="0"/>
              <a:t> </a:t>
            </a:r>
            <a:r>
              <a:rPr lang="en-US" sz="1200" dirty="0" err="1"/>
              <a:t>nước</a:t>
            </a:r>
            <a:r>
              <a:rPr lang="en-US" sz="1200" dirty="0"/>
              <a:t> </a:t>
            </a:r>
            <a:r>
              <a:rPr lang="en-US" sz="1200" dirty="0" err="1"/>
              <a:t>của</a:t>
            </a:r>
            <a:r>
              <a:rPr lang="en-US" sz="1200" dirty="0"/>
              <a:t> </a:t>
            </a:r>
            <a:r>
              <a:rPr lang="en-US" sz="1200" dirty="0" err="1"/>
              <a:t>các</a:t>
            </a:r>
            <a:r>
              <a:rPr lang="en-US" sz="1200" dirty="0"/>
              <a:t> </a:t>
            </a:r>
            <a:r>
              <a:rPr lang="en-US" sz="1200" dirty="0" err="1"/>
              <a:t>nhà</a:t>
            </a:r>
            <a:r>
              <a:rPr lang="en-US" sz="1200" dirty="0"/>
              <a:t> </a:t>
            </a:r>
            <a:r>
              <a:rPr lang="en-US" sz="1200" dirty="0" err="1"/>
              <a:t>yêu</a:t>
            </a:r>
            <a:r>
              <a:rPr lang="en-US" sz="1200" dirty="0"/>
              <a:t> </a:t>
            </a:r>
            <a:r>
              <a:rPr lang="en-US" sz="1200" dirty="0" err="1"/>
              <a:t>nước</a:t>
            </a:r>
            <a:r>
              <a:rPr lang="en-US" sz="1200" dirty="0"/>
              <a:t> </a:t>
            </a:r>
            <a:r>
              <a:rPr lang="en-US" sz="1200" dirty="0" err="1"/>
              <a:t>tiền</a:t>
            </a:r>
            <a:r>
              <a:rPr lang="en-US" sz="1200" dirty="0"/>
              <a:t> </a:t>
            </a:r>
            <a:r>
              <a:rPr lang="en-US" sz="1200" dirty="0" err="1"/>
              <a:t>bối</a:t>
            </a:r>
            <a:r>
              <a:rPr lang="en-US" sz="1200" dirty="0"/>
              <a:t> ?</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21</a:t>
            </a:fld>
            <a:endParaRPr lang="en-US"/>
          </a:p>
        </p:txBody>
      </p:sp>
    </p:spTree>
    <p:extLst>
      <p:ext uri="{BB962C8B-B14F-4D97-AF65-F5344CB8AC3E}">
        <p14:creationId xmlns:p14="http://schemas.microsoft.com/office/powerpoint/2010/main" val="2411320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 - </a:t>
            </a:r>
            <a:r>
              <a:rPr lang="en-US" altLang="en-US" sz="1200" dirty="0" err="1"/>
              <a:t>Trước</a:t>
            </a:r>
            <a:r>
              <a:rPr lang="en-US" altLang="en-US" sz="1200" dirty="0"/>
              <a:t> </a:t>
            </a:r>
            <a:r>
              <a:rPr lang="en-US" altLang="en-US" sz="1200" dirty="0" err="1"/>
              <a:t>tình</a:t>
            </a:r>
            <a:r>
              <a:rPr lang="en-US" altLang="en-US" sz="1200" dirty="0"/>
              <a:t> </a:t>
            </a:r>
            <a:r>
              <a:rPr lang="en-US" altLang="en-US" sz="1200" dirty="0" err="1"/>
              <a:t>hình</a:t>
            </a:r>
            <a:r>
              <a:rPr lang="en-US" altLang="en-US" sz="1200" dirty="0"/>
              <a:t> </a:t>
            </a:r>
            <a:r>
              <a:rPr lang="en-US" altLang="en-US" sz="1200" dirty="0" err="1"/>
              <a:t>đó</a:t>
            </a:r>
            <a:r>
              <a:rPr lang="en-US" altLang="en-US" sz="1200" dirty="0"/>
              <a:t>, </a:t>
            </a:r>
            <a:r>
              <a:rPr lang="en-US" altLang="en-US" sz="1200" dirty="0" err="1"/>
              <a:t>Nguyễn</a:t>
            </a:r>
            <a:r>
              <a:rPr lang="en-US" altLang="en-US" sz="1200" dirty="0"/>
              <a:t> </a:t>
            </a:r>
            <a:r>
              <a:rPr lang="en-US" altLang="en-US" sz="1200" dirty="0" err="1"/>
              <a:t>Tất</a:t>
            </a:r>
            <a:r>
              <a:rPr lang="en-US" altLang="en-US" sz="1200" dirty="0"/>
              <a:t> </a:t>
            </a:r>
            <a:r>
              <a:rPr lang="en-US" altLang="en-US" sz="1200" dirty="0" err="1"/>
              <a:t>Thành</a:t>
            </a:r>
            <a:r>
              <a:rPr lang="en-US" altLang="en-US" sz="1200" dirty="0"/>
              <a:t>  </a:t>
            </a:r>
            <a:r>
              <a:rPr lang="en-US" altLang="en-US" sz="1200" dirty="0" err="1"/>
              <a:t>quyết</a:t>
            </a:r>
            <a:r>
              <a:rPr lang="en-US" altLang="en-US" sz="1200" dirty="0"/>
              <a:t> </a:t>
            </a:r>
            <a:r>
              <a:rPr lang="en-US" altLang="en-US" sz="1200" dirty="0" err="1"/>
              <a:t>định</a:t>
            </a:r>
            <a:r>
              <a:rPr lang="en-US" altLang="en-US" sz="1200" dirty="0"/>
              <a:t> </a:t>
            </a:r>
            <a:r>
              <a:rPr lang="en-US" altLang="en-US" sz="1200" dirty="0" err="1"/>
              <a:t>phải</a:t>
            </a:r>
            <a:r>
              <a:rPr lang="en-US" altLang="en-US" sz="1200" dirty="0"/>
              <a:t> </a:t>
            </a:r>
            <a:r>
              <a:rPr lang="en-US" altLang="en-US" sz="1200" dirty="0" err="1"/>
              <a:t>làm</a:t>
            </a:r>
            <a:r>
              <a:rPr lang="en-US" altLang="en-US" sz="1200" dirty="0"/>
              <a:t> </a:t>
            </a:r>
            <a:r>
              <a:rPr lang="en-US" altLang="en-US" sz="1200" dirty="0" err="1"/>
              <a:t>gì</a:t>
            </a:r>
            <a:r>
              <a:rPr lang="en-US" altLang="en-US" sz="1200" dirty="0"/>
              <a:t> </a:t>
            </a:r>
            <a:r>
              <a:rPr lang="en-US" sz="1200" dirty="0"/>
              <a:t>? </a:t>
            </a:r>
            <a:r>
              <a:rPr lang="en-US" sz="1200" dirty="0" err="1"/>
              <a:t>Với</a:t>
            </a:r>
            <a:r>
              <a:rPr lang="en-US" sz="1200" dirty="0"/>
              <a:t> </a:t>
            </a:r>
            <a:r>
              <a:rPr lang="en-US" sz="1200" dirty="0" err="1"/>
              <a:t>mục</a:t>
            </a:r>
            <a:r>
              <a:rPr lang="en-US" sz="1200" dirty="0"/>
              <a:t> </a:t>
            </a:r>
            <a:r>
              <a:rPr lang="en-US" sz="1200" dirty="0" err="1"/>
              <a:t>đích</a:t>
            </a:r>
            <a:r>
              <a:rPr lang="en-US" sz="1200" dirty="0"/>
              <a:t> </a:t>
            </a:r>
            <a:r>
              <a:rPr lang="en-US" sz="1200" dirty="0" err="1"/>
              <a:t>gì</a:t>
            </a:r>
            <a:r>
              <a:rPr lang="en-US" altLang="en-US" sz="1200" dirty="0"/>
              <a:t>?</a:t>
            </a:r>
          </a:p>
          <a:p>
            <a:r>
              <a:rPr lang="en-US" sz="1200" dirty="0" err="1"/>
              <a:t>Mời</a:t>
            </a:r>
            <a:r>
              <a:rPr lang="en-US" sz="1200" dirty="0"/>
              <a:t> 1 </a:t>
            </a:r>
            <a:r>
              <a:rPr lang="en-US" sz="1200" dirty="0" err="1"/>
              <a:t>bạn</a:t>
            </a:r>
            <a:r>
              <a:rPr lang="en-US" sz="1200" baseline="0" dirty="0"/>
              <a:t> </a:t>
            </a:r>
            <a:r>
              <a:rPr lang="en-US" sz="1200" baseline="0" dirty="0" err="1"/>
              <a:t>nhắc</a:t>
            </a:r>
            <a:r>
              <a:rPr lang="en-US" sz="1200" baseline="0" dirty="0"/>
              <a:t> </a:t>
            </a:r>
            <a:r>
              <a:rPr lang="en-US" sz="1200" baseline="0" dirty="0" err="1"/>
              <a:t>lại</a:t>
            </a:r>
            <a:r>
              <a:rPr lang="en-US" sz="1200" baseline="0" dirty="0"/>
              <a:t> </a:t>
            </a:r>
            <a:r>
              <a:rPr lang="en-US" sz="1200" baseline="0" dirty="0" err="1"/>
              <a:t>cho</a:t>
            </a:r>
            <a:r>
              <a:rPr lang="en-US" sz="1200" baseline="0" dirty="0"/>
              <a:t> </a:t>
            </a:r>
            <a:r>
              <a:rPr lang="en-US" sz="1200" baseline="0" dirty="0" err="1"/>
              <a:t>thầy</a:t>
            </a:r>
            <a:r>
              <a:rPr lang="en-US" sz="1200" baseline="0" dirty="0"/>
              <a:t> </a:t>
            </a:r>
            <a:r>
              <a:rPr lang="en-US" sz="1200" baseline="0" dirty="0" err="1"/>
              <a:t>các</a:t>
            </a:r>
            <a:r>
              <a:rPr lang="en-US" sz="1200" baseline="0" dirty="0"/>
              <a:t> ng </a:t>
            </a:r>
            <a:r>
              <a:rPr lang="en-US" sz="1200" baseline="0" dirty="0" err="1"/>
              <a:t>nhân</a:t>
            </a:r>
            <a:r>
              <a:rPr lang="en-US" sz="1200" baseline="0" dirty="0"/>
              <a:t> </a:t>
            </a:r>
            <a:r>
              <a:rPr lang="en-US" sz="1200" baseline="0" dirty="0" err="1"/>
              <a:t>mà</a:t>
            </a:r>
            <a:r>
              <a:rPr lang="en-US" sz="1200" baseline="0" dirty="0"/>
              <a:t> </a:t>
            </a:r>
            <a:r>
              <a:rPr lang="en-US" sz="1200" baseline="0" dirty="0" err="1"/>
              <a:t>Bh</a:t>
            </a:r>
            <a:r>
              <a:rPr lang="en-US" sz="1200" baseline="0" dirty="0"/>
              <a:t> </a:t>
            </a:r>
            <a:r>
              <a:rPr lang="en-US" sz="1200" baseline="0" dirty="0" err="1"/>
              <a:t>ra</a:t>
            </a:r>
            <a:r>
              <a:rPr lang="en-US" sz="1200" baseline="0" dirty="0"/>
              <a:t> </a:t>
            </a:r>
            <a:r>
              <a:rPr lang="en-US" sz="1200" baseline="0" dirty="0" err="1"/>
              <a:t>đi</a:t>
            </a:r>
            <a:r>
              <a:rPr lang="en-US" sz="1200" baseline="0" dirty="0"/>
              <a:t> </a:t>
            </a:r>
            <a:r>
              <a:rPr lang="en-US" sz="1200" baseline="0" dirty="0" err="1"/>
              <a:t>tìm</a:t>
            </a:r>
            <a:r>
              <a:rPr lang="en-US" sz="1200" baseline="0" dirty="0"/>
              <a:t> </a:t>
            </a:r>
            <a:r>
              <a:rPr lang="en-US" sz="1200" baseline="0" dirty="0" err="1"/>
              <a:t>đường</a:t>
            </a:r>
            <a:r>
              <a:rPr lang="en-US" sz="1200" baseline="0" dirty="0"/>
              <a:t> </a:t>
            </a:r>
            <a:r>
              <a:rPr lang="en-US" sz="1200" baseline="0" dirty="0" err="1"/>
              <a:t>cứu</a:t>
            </a:r>
            <a:r>
              <a:rPr lang="en-US" sz="1200" baseline="0" dirty="0"/>
              <a:t> </a:t>
            </a:r>
            <a:r>
              <a:rPr lang="en-US" sz="1200" baseline="0" dirty="0" err="1"/>
              <a:t>nước</a:t>
            </a:r>
            <a:endParaRPr lang="en-US" sz="1200" baseline="0" dirty="0"/>
          </a:p>
          <a:p>
            <a:r>
              <a:rPr lang="en-US" baseline="0" dirty="0" err="1"/>
              <a:t>Khi</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đường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trong</a:t>
            </a:r>
            <a:r>
              <a:rPr lang="en-US" baseline="0" dirty="0"/>
              <a:t> </a:t>
            </a:r>
            <a:r>
              <a:rPr lang="en-US" baseline="0" dirty="0" err="1"/>
              <a:t>Bác</a:t>
            </a:r>
            <a:r>
              <a:rPr lang="en-US" baseline="0" dirty="0"/>
              <a:t> </a:t>
            </a:r>
            <a:r>
              <a:rPr lang="en-US" baseline="0" dirty="0" err="1"/>
              <a:t>nung</a:t>
            </a:r>
            <a:r>
              <a:rPr lang="en-US" baseline="0" dirty="0"/>
              <a:t> </a:t>
            </a:r>
            <a:r>
              <a:rPr lang="en-US" baseline="0" dirty="0" err="1"/>
              <a:t>nấu</a:t>
            </a:r>
            <a:r>
              <a:rPr lang="en-US" baseline="0" dirty="0"/>
              <a:t> 1 </a:t>
            </a:r>
            <a:r>
              <a:rPr lang="en-US" baseline="0" dirty="0" err="1"/>
              <a:t>quyết</a:t>
            </a:r>
            <a:r>
              <a:rPr lang="en-US" baseline="0" dirty="0"/>
              <a:t> </a:t>
            </a:r>
            <a:r>
              <a:rPr lang="en-US" baseline="0" dirty="0" err="1"/>
              <a:t>tâm</a:t>
            </a:r>
            <a:r>
              <a:rPr lang="en-US" baseline="0" dirty="0"/>
              <a:t> </a:t>
            </a:r>
            <a:r>
              <a:rPr lang="en-US" baseline="0" dirty="0" err="1"/>
              <a:t>cháy</a:t>
            </a:r>
            <a:r>
              <a:rPr lang="en-US" baseline="0" dirty="0"/>
              <a:t> </a:t>
            </a:r>
            <a:r>
              <a:rPr lang="en-US" baseline="0" dirty="0" err="1"/>
              <a:t>bỏng</a:t>
            </a:r>
            <a:r>
              <a:rPr lang="en-US" baseline="0" dirty="0"/>
              <a:t>: </a:t>
            </a:r>
            <a:r>
              <a:rPr lang="en-US" baseline="0" dirty="0" err="1"/>
              <a:t>Tự</a:t>
            </a:r>
            <a:r>
              <a:rPr lang="en-US" baseline="0" dirty="0"/>
              <a:t> do </a:t>
            </a:r>
            <a:r>
              <a:rPr lang="en-US" baseline="0" dirty="0" err="1"/>
              <a:t>cho</a:t>
            </a:r>
            <a:r>
              <a:rPr lang="en-US" baseline="0" dirty="0"/>
              <a:t> </a:t>
            </a:r>
            <a:r>
              <a:rPr lang="en-US" baseline="0" dirty="0" err="1"/>
              <a:t>đông</a:t>
            </a:r>
            <a:r>
              <a:rPr lang="en-US" baseline="0" dirty="0"/>
              <a:t> </a:t>
            </a:r>
            <a:r>
              <a:rPr lang="en-US" baseline="0" dirty="0" err="1"/>
              <a:t>bào</a:t>
            </a:r>
            <a:r>
              <a:rPr lang="en-US" baseline="0" dirty="0"/>
              <a:t> </a:t>
            </a:r>
            <a:r>
              <a:rPr lang="en-US" baseline="0" dirty="0" err="1"/>
              <a:t>tôi</a:t>
            </a:r>
            <a:r>
              <a:rPr lang="en-US" baseline="0" dirty="0"/>
              <a:t> </a:t>
            </a:r>
            <a:r>
              <a:rPr lang="en-US" baseline="0" dirty="0" err="1"/>
              <a:t>độc</a:t>
            </a:r>
            <a:r>
              <a:rPr lang="en-US" baseline="0" dirty="0"/>
              <a:t> </a:t>
            </a:r>
            <a:r>
              <a:rPr lang="en-US" baseline="0" dirty="0" err="1"/>
              <a:t>lập</a:t>
            </a:r>
            <a:r>
              <a:rPr lang="en-US" baseline="0" dirty="0"/>
              <a:t> </a:t>
            </a:r>
            <a:r>
              <a:rPr lang="en-US" baseline="0" dirty="0" err="1"/>
              <a:t>cho</a:t>
            </a:r>
            <a:r>
              <a:rPr lang="en-US" baseline="0" dirty="0"/>
              <a:t> </a:t>
            </a:r>
            <a:r>
              <a:rPr lang="en-US" baseline="0" dirty="0" err="1"/>
              <a:t>tổ</a:t>
            </a:r>
            <a:r>
              <a:rPr lang="en-US" baseline="0" dirty="0"/>
              <a:t> </a:t>
            </a:r>
            <a:r>
              <a:rPr lang="en-US" baseline="0" dirty="0" err="1"/>
              <a:t>quốc</a:t>
            </a:r>
            <a:r>
              <a:rPr lang="en-US" baseline="0" dirty="0"/>
              <a:t> </a:t>
            </a:r>
            <a:r>
              <a:rPr lang="en-US" baseline="0" dirty="0" err="1"/>
              <a:t>tôi</a:t>
            </a:r>
            <a:endParaRPr lang="en-US" baseline="0" dirty="0"/>
          </a:p>
          <a:p>
            <a:r>
              <a:rPr lang="en-US" baseline="0" dirty="0" err="1"/>
              <a:t>Đấy</a:t>
            </a:r>
            <a:r>
              <a:rPr lang="en-US" baseline="0" dirty="0"/>
              <a:t> </a:t>
            </a:r>
            <a:r>
              <a:rPr lang="en-US" baseline="0" dirty="0" err="1"/>
              <a:t>là</a:t>
            </a:r>
            <a:r>
              <a:rPr lang="en-US" baseline="0" dirty="0"/>
              <a:t> </a:t>
            </a:r>
            <a:r>
              <a:rPr lang="en-US" baseline="0" dirty="0" err="1"/>
              <a:t>tất</a:t>
            </a:r>
            <a:r>
              <a:rPr lang="en-US" baseline="0" dirty="0"/>
              <a:t> </a:t>
            </a:r>
            <a:r>
              <a:rPr lang="en-US" baseline="0" dirty="0" err="1"/>
              <a:t>cả</a:t>
            </a:r>
            <a:r>
              <a:rPr lang="en-US" baseline="0" dirty="0"/>
              <a:t> </a:t>
            </a:r>
            <a:r>
              <a:rPr lang="en-US" baseline="0" dirty="0" err="1"/>
              <a:t>những</a:t>
            </a:r>
            <a:r>
              <a:rPr lang="en-US" baseline="0" dirty="0"/>
              <a:t> </a:t>
            </a:r>
            <a:r>
              <a:rPr lang="en-US" baseline="0" dirty="0" err="1"/>
              <a:t>gì</a:t>
            </a:r>
            <a:r>
              <a:rPr lang="en-US" baseline="0" dirty="0"/>
              <a:t> </a:t>
            </a:r>
            <a:r>
              <a:rPr lang="en-US" baseline="0" dirty="0" err="1"/>
              <a:t>tôi</a:t>
            </a:r>
            <a:r>
              <a:rPr lang="en-US" baseline="0" dirty="0"/>
              <a:t> </a:t>
            </a:r>
            <a:r>
              <a:rPr lang="en-US" baseline="0" dirty="0" err="1"/>
              <a:t>muốn</a:t>
            </a:r>
            <a:r>
              <a:rPr lang="en-US" baseline="0" dirty="0"/>
              <a:t> </a:t>
            </a:r>
            <a:r>
              <a:rPr lang="en-US" baseline="0" dirty="0" err="1"/>
              <a:t>đấy</a:t>
            </a:r>
            <a:r>
              <a:rPr lang="en-US" baseline="0" dirty="0"/>
              <a:t> </a:t>
            </a:r>
            <a:r>
              <a:rPr lang="en-US" baseline="0" dirty="0" err="1"/>
              <a:t>là</a:t>
            </a:r>
            <a:r>
              <a:rPr lang="en-US" baseline="0" dirty="0"/>
              <a:t> </a:t>
            </a:r>
            <a:r>
              <a:rPr lang="en-US" baseline="0" dirty="0" err="1"/>
              <a:t>tất</a:t>
            </a:r>
            <a:r>
              <a:rPr lang="en-US" baseline="0" dirty="0"/>
              <a:t> </a:t>
            </a:r>
            <a:r>
              <a:rPr lang="en-US" baseline="0" dirty="0" err="1"/>
              <a:t>cả</a:t>
            </a:r>
            <a:r>
              <a:rPr lang="en-US" baseline="0" dirty="0"/>
              <a:t> </a:t>
            </a:r>
            <a:r>
              <a:rPr lang="en-US" baseline="0" dirty="0" err="1"/>
              <a:t>những</a:t>
            </a:r>
            <a:r>
              <a:rPr lang="en-US" baseline="0" dirty="0"/>
              <a:t> </a:t>
            </a:r>
            <a:r>
              <a:rPr lang="en-US" baseline="0" dirty="0" err="1"/>
              <a:t>gì</a:t>
            </a:r>
            <a:r>
              <a:rPr lang="en-US" baseline="0" dirty="0"/>
              <a:t> </a:t>
            </a:r>
            <a:r>
              <a:rPr lang="en-US" baseline="0" dirty="0" err="1"/>
              <a:t>tôi</a:t>
            </a:r>
            <a:r>
              <a:rPr lang="en-US" baseline="0" dirty="0"/>
              <a:t> </a:t>
            </a:r>
            <a:r>
              <a:rPr lang="en-US" baseline="0" dirty="0" err="1"/>
              <a:t>hiểu</a:t>
            </a:r>
            <a:r>
              <a:rPr lang="en-US" baseline="0" dirty="0"/>
              <a:t>.</a:t>
            </a: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23</a:t>
            </a:fld>
            <a:endParaRPr lang="en-US"/>
          </a:p>
        </p:txBody>
      </p:sp>
    </p:spTree>
    <p:extLst>
      <p:ext uri="{BB962C8B-B14F-4D97-AF65-F5344CB8AC3E}">
        <p14:creationId xmlns:p14="http://schemas.microsoft.com/office/powerpoint/2010/main" val="2871374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Hành</a:t>
            </a:r>
            <a:r>
              <a:rPr lang="en-US" baseline="0" dirty="0"/>
              <a:t> </a:t>
            </a:r>
            <a:r>
              <a:rPr lang="en-US" baseline="0" dirty="0" err="1"/>
              <a:t>trình</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rất</a:t>
            </a:r>
            <a:r>
              <a:rPr lang="en-US" baseline="0" dirty="0"/>
              <a:t> </a:t>
            </a:r>
            <a:r>
              <a:rPr lang="en-US" baseline="0" dirty="0" err="1"/>
              <a:t>là</a:t>
            </a:r>
            <a:r>
              <a:rPr lang="en-US" baseline="0" dirty="0"/>
              <a:t> </a:t>
            </a:r>
            <a:r>
              <a:rPr lang="en-US" baseline="0" dirty="0" err="1"/>
              <a:t>gian</a:t>
            </a:r>
            <a:r>
              <a:rPr lang="en-US" baseline="0" dirty="0"/>
              <a:t> </a:t>
            </a:r>
            <a:r>
              <a:rPr lang="en-US" baseline="0" dirty="0" err="1"/>
              <a:t>khổ</a:t>
            </a:r>
            <a:r>
              <a:rPr lang="en-US" baseline="0" dirty="0"/>
              <a:t> </a:t>
            </a:r>
            <a:r>
              <a:rPr lang="en-US" baseline="0" dirty="0" err="1"/>
              <a:t>và</a:t>
            </a:r>
            <a:r>
              <a:rPr lang="en-US" baseline="0" dirty="0"/>
              <a:t> </a:t>
            </a:r>
            <a:r>
              <a:rPr lang="en-US" baseline="0" dirty="0" err="1"/>
              <a:t>để</a:t>
            </a:r>
            <a:r>
              <a:rPr lang="en-US" baseline="0" dirty="0"/>
              <a:t> </a:t>
            </a:r>
            <a:r>
              <a:rPr lang="en-US" baseline="0" dirty="0" err="1"/>
              <a:t>thực</a:t>
            </a:r>
            <a:r>
              <a:rPr lang="en-US" baseline="0" dirty="0"/>
              <a:t> </a:t>
            </a:r>
            <a:r>
              <a:rPr lang="en-US" baseline="0" dirty="0" err="1"/>
              <a:t>hiện</a:t>
            </a:r>
            <a:r>
              <a:rPr lang="en-US" baseline="0" dirty="0"/>
              <a:t> </a:t>
            </a:r>
            <a:r>
              <a:rPr lang="en-US" baseline="0" dirty="0" err="1"/>
              <a:t>được</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đó</a:t>
            </a:r>
            <a:r>
              <a:rPr lang="en-US" baseline="0" dirty="0"/>
              <a:t> </a:t>
            </a:r>
            <a:r>
              <a:rPr lang="en-US" baseline="0" dirty="0" err="1"/>
              <a:t>thì</a:t>
            </a:r>
            <a:r>
              <a:rPr lang="en-US" baseline="0" dirty="0"/>
              <a:t> </a:t>
            </a:r>
            <a:r>
              <a:rPr lang="en-US" baseline="0" dirty="0" err="1"/>
              <a:t>phải</a:t>
            </a:r>
            <a:r>
              <a:rPr lang="en-US" baseline="0" dirty="0"/>
              <a:t> </a:t>
            </a:r>
            <a:r>
              <a:rPr lang="en-US" baseline="0" dirty="0" err="1"/>
              <a:t>là</a:t>
            </a:r>
            <a:r>
              <a:rPr lang="en-US" baseline="0" dirty="0"/>
              <a:t> </a:t>
            </a:r>
            <a:r>
              <a:rPr lang="en-US" baseline="0" dirty="0" err="1"/>
              <a:t>người</a:t>
            </a:r>
            <a:r>
              <a:rPr lang="en-US" baseline="0" dirty="0"/>
              <a:t> </a:t>
            </a:r>
            <a:r>
              <a:rPr lang="en-US" baseline="0" dirty="0" err="1"/>
              <a:t>có</a:t>
            </a:r>
            <a:r>
              <a:rPr lang="en-US" baseline="0" dirty="0"/>
              <a:t> ý </a:t>
            </a:r>
            <a:r>
              <a:rPr lang="en-US" baseline="0" dirty="0" err="1"/>
              <a:t>chí</a:t>
            </a:r>
            <a:r>
              <a:rPr lang="en-US" baseline="0" dirty="0"/>
              <a:t> </a:t>
            </a:r>
            <a:r>
              <a:rPr lang="en-US" baseline="0" dirty="0" err="1"/>
              <a:t>sắt</a:t>
            </a:r>
            <a:r>
              <a:rPr lang="en-US" baseline="0" dirty="0"/>
              <a:t> </a:t>
            </a:r>
            <a:r>
              <a:rPr lang="en-US" baseline="0" dirty="0" err="1"/>
              <a:t>đá</a:t>
            </a:r>
            <a:r>
              <a:rPr lang="en-US" baseline="0" dirty="0"/>
              <a:t>. </a:t>
            </a:r>
            <a:r>
              <a:rPr lang="en-US" baseline="0" dirty="0" err="1"/>
              <a:t>Vậy</a:t>
            </a:r>
            <a:r>
              <a:rPr lang="en-US" baseline="0" dirty="0"/>
              <a:t> ý </a:t>
            </a:r>
            <a:r>
              <a:rPr lang="en-US" baseline="0" dirty="0" err="1"/>
              <a:t>chí</a:t>
            </a:r>
            <a:r>
              <a:rPr lang="en-US" baseline="0" dirty="0"/>
              <a:t> </a:t>
            </a:r>
            <a:r>
              <a:rPr lang="en-US" baseline="0" dirty="0" err="1"/>
              <a:t>và</a:t>
            </a:r>
            <a:r>
              <a:rPr lang="en-US" baseline="0" dirty="0"/>
              <a:t> </a:t>
            </a:r>
            <a:r>
              <a:rPr lang="en-US" baseline="0" dirty="0" err="1"/>
              <a:t>sự</a:t>
            </a:r>
            <a:r>
              <a:rPr lang="en-US" baseline="0" dirty="0"/>
              <a:t> </a:t>
            </a:r>
            <a:r>
              <a:rPr lang="en-US" baseline="0" dirty="0" err="1"/>
              <a:t>quyết</a:t>
            </a:r>
            <a:endParaRPr lang="en-US" baseline="0" dirty="0"/>
          </a:p>
          <a:p>
            <a:r>
              <a:rPr lang="en-US" baseline="0" dirty="0" err="1"/>
              <a:t>tâm</a:t>
            </a:r>
            <a:r>
              <a:rPr lang="en-US" baseline="0" dirty="0"/>
              <a:t> </a:t>
            </a:r>
            <a:r>
              <a:rPr lang="en-US" baseline="0" dirty="0" err="1"/>
              <a:t>của</a:t>
            </a:r>
            <a:r>
              <a:rPr lang="en-US" baseline="0" dirty="0"/>
              <a:t> </a:t>
            </a:r>
            <a:r>
              <a:rPr lang="en-US" baseline="0" dirty="0" err="1"/>
              <a:t>bác</a:t>
            </a:r>
            <a:r>
              <a:rPr lang="en-US" baseline="0" dirty="0"/>
              <a:t> </a:t>
            </a:r>
            <a:r>
              <a:rPr lang="en-US" baseline="0" dirty="0" err="1"/>
              <a:t>ntn</a:t>
            </a:r>
            <a:r>
              <a:rPr lang="en-US" baseline="0" dirty="0"/>
              <a:t> </a:t>
            </a:r>
            <a:r>
              <a:rPr lang="en-US" baseline="0" dirty="0" err="1"/>
              <a:t>chì</a:t>
            </a:r>
            <a:r>
              <a:rPr lang="en-US" baseline="0" dirty="0"/>
              <a:t> </a:t>
            </a:r>
            <a:r>
              <a:rPr lang="en-US" baseline="0" dirty="0" err="1"/>
              <a:t>chúng</a:t>
            </a:r>
            <a:r>
              <a:rPr lang="en-US" baseline="0" dirty="0"/>
              <a:t> ta </a:t>
            </a:r>
            <a:r>
              <a:rPr lang="en-US" baseline="0" dirty="0" err="1"/>
              <a:t>sẽ</a:t>
            </a:r>
            <a:r>
              <a:rPr lang="en-US" baseline="0" dirty="0"/>
              <a:t> </a:t>
            </a:r>
            <a:r>
              <a:rPr lang="en-US" baseline="0" dirty="0" err="1"/>
              <a:t>cùng</a:t>
            </a:r>
            <a:r>
              <a:rPr lang="en-US" baseline="0" dirty="0"/>
              <a:t> </a:t>
            </a:r>
            <a:r>
              <a:rPr lang="en-US" baseline="0" dirty="0" err="1"/>
              <a:t>tìm</a:t>
            </a:r>
            <a:r>
              <a:rPr lang="en-US" baseline="0" dirty="0"/>
              <a:t> </a:t>
            </a:r>
            <a:r>
              <a:rPr lang="en-US" baseline="0" dirty="0" err="1"/>
              <a:t>hiểu</a:t>
            </a:r>
            <a:r>
              <a:rPr lang="en-US" baseline="0" dirty="0"/>
              <a:t> ở </a:t>
            </a:r>
            <a:r>
              <a:rPr lang="en-US" baseline="0" dirty="0" err="1"/>
              <a:t>phần</a:t>
            </a:r>
            <a:r>
              <a:rPr lang="en-US" baseline="0" dirty="0"/>
              <a:t> </a:t>
            </a:r>
            <a:r>
              <a:rPr lang="en-US" baseline="0" dirty="0" err="1"/>
              <a:t>thứ</a:t>
            </a:r>
            <a:r>
              <a:rPr lang="en-US" baseline="0" dirty="0"/>
              <a:t> 3</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24</a:t>
            </a:fld>
            <a:endParaRPr lang="en-US"/>
          </a:p>
        </p:txBody>
      </p:sp>
    </p:spTree>
    <p:extLst>
      <p:ext uri="{BB962C8B-B14F-4D97-AF65-F5344CB8AC3E}">
        <p14:creationId xmlns:p14="http://schemas.microsoft.com/office/powerpoint/2010/main" val="1337738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a:t>Chỉ</a:t>
            </a:r>
            <a:r>
              <a:rPr lang="en-US" baseline="0" dirty="0"/>
              <a:t> </a:t>
            </a:r>
            <a:r>
              <a:rPr lang="en-US" baseline="0" dirty="0" err="1"/>
              <a:t>tp</a:t>
            </a:r>
            <a:r>
              <a:rPr lang="en-US" baseline="0" dirty="0"/>
              <a:t> HCM </a:t>
            </a:r>
            <a:r>
              <a:rPr lang="en-US" baseline="0" dirty="0" err="1"/>
              <a:t>trước</a:t>
            </a:r>
            <a:r>
              <a:rPr lang="en-US" baseline="0" dirty="0"/>
              <a:t> </a:t>
            </a:r>
            <a:r>
              <a:rPr lang="en-US" baseline="0" dirty="0" err="1"/>
              <a:t>năm</a:t>
            </a:r>
            <a:endParaRPr lang="en-US" baseline="0" dirty="0"/>
          </a:p>
          <a:p>
            <a:r>
              <a:rPr lang="en-US" baseline="0" dirty="0"/>
              <a:t>1975 </a:t>
            </a:r>
            <a:r>
              <a:rPr lang="en-US" baseline="0" dirty="0" err="1"/>
              <a:t>tp</a:t>
            </a:r>
            <a:r>
              <a:rPr lang="en-US" baseline="0" dirty="0"/>
              <a:t> </a:t>
            </a:r>
            <a:r>
              <a:rPr lang="en-US" baseline="0" dirty="0" err="1"/>
              <a:t>HCm</a:t>
            </a:r>
            <a:r>
              <a:rPr lang="en-US" baseline="0" dirty="0"/>
              <a:t> </a:t>
            </a:r>
            <a:r>
              <a:rPr lang="en-US" baseline="0" dirty="0" err="1"/>
              <a:t>còn</a:t>
            </a:r>
            <a:r>
              <a:rPr lang="en-US" baseline="0" dirty="0"/>
              <a:t> </a:t>
            </a:r>
            <a:r>
              <a:rPr lang="en-US" baseline="0" dirty="0" err="1"/>
              <a:t>có</a:t>
            </a:r>
            <a:r>
              <a:rPr lang="en-US" baseline="0" dirty="0"/>
              <a:t> </a:t>
            </a:r>
            <a:r>
              <a:rPr lang="en-US" baseline="0" dirty="0" err="1"/>
              <a:t>tên</a:t>
            </a:r>
            <a:r>
              <a:rPr lang="en-US" baseline="0" dirty="0"/>
              <a:t> </a:t>
            </a:r>
            <a:r>
              <a:rPr lang="en-US" baseline="0" dirty="0" err="1"/>
              <a:t>gọi</a:t>
            </a:r>
            <a:r>
              <a:rPr lang="en-US" baseline="0" dirty="0"/>
              <a:t> </a:t>
            </a:r>
            <a:r>
              <a:rPr lang="en-US" baseline="0" dirty="0" err="1"/>
              <a:t>là</a:t>
            </a:r>
            <a:r>
              <a:rPr lang="en-US" baseline="0" dirty="0"/>
              <a:t> SG</a:t>
            </a:r>
            <a:r>
              <a:rPr lang="en-US" baseline="0" dirty="0">
                <a:sym typeface="Wingdings" panose="05000000000000000000" pitchFamily="2" charset="2"/>
              </a:rPr>
              <a:t> </a:t>
            </a:r>
            <a:r>
              <a:rPr lang="en-US" baseline="0" dirty="0" err="1">
                <a:sym typeface="Wingdings" panose="05000000000000000000" pitchFamily="2" charset="2"/>
              </a:rPr>
              <a:t>Chiếu</a:t>
            </a:r>
            <a:r>
              <a:rPr lang="en-US" baseline="0" dirty="0">
                <a:sym typeface="Wingdings" panose="05000000000000000000" pitchFamily="2" charset="2"/>
              </a:rPr>
              <a:t> slide </a:t>
            </a:r>
            <a:r>
              <a:rPr lang="en-US" baseline="0" dirty="0" err="1">
                <a:sym typeface="Wingdings" panose="05000000000000000000" pitchFamily="2" charset="2"/>
              </a:rPr>
              <a:t>lược</a:t>
            </a:r>
            <a:r>
              <a:rPr lang="en-US" baseline="0" dirty="0">
                <a:sym typeface="Wingdings" panose="05000000000000000000" pitchFamily="2" charset="2"/>
              </a:rPr>
              <a:t> </a:t>
            </a:r>
            <a:r>
              <a:rPr lang="en-US" baseline="0" dirty="0" err="1">
                <a:sym typeface="Wingdings" panose="05000000000000000000" pitchFamily="2" charset="2"/>
              </a:rPr>
              <a:t>đồ</a:t>
            </a:r>
            <a:endParaRPr lang="en-US" baseline="0" dirty="0">
              <a:sym typeface="Wingdings" panose="05000000000000000000" pitchFamily="2" charset="2"/>
            </a:endParaRPr>
          </a:p>
          <a:p>
            <a:r>
              <a:rPr lang="en-US" baseline="0" dirty="0" err="1">
                <a:sym typeface="Wingdings" panose="05000000000000000000" pitchFamily="2" charset="2"/>
              </a:rPr>
              <a:t>Và</a:t>
            </a:r>
            <a:r>
              <a:rPr lang="en-US" baseline="0" dirty="0">
                <a:sym typeface="Wingdings" panose="05000000000000000000" pitchFamily="2" charset="2"/>
              </a:rPr>
              <a:t> </a:t>
            </a:r>
            <a:r>
              <a:rPr lang="en-US" baseline="0" dirty="0" err="1">
                <a:sym typeface="Wingdings" panose="05000000000000000000" pitchFamily="2" charset="2"/>
              </a:rPr>
              <a:t>tại</a:t>
            </a:r>
            <a:r>
              <a:rPr lang="en-US" baseline="0" dirty="0">
                <a:sym typeface="Wingdings" panose="05000000000000000000" pitchFamily="2" charset="2"/>
              </a:rPr>
              <a:t> </a:t>
            </a:r>
            <a:r>
              <a:rPr lang="en-US" baseline="0" dirty="0" err="1">
                <a:sym typeface="Wingdings" panose="05000000000000000000" pitchFamily="2" charset="2"/>
              </a:rPr>
              <a:t>tp</a:t>
            </a:r>
            <a:r>
              <a:rPr lang="en-US" baseline="0" dirty="0">
                <a:sym typeface="Wingdings" panose="05000000000000000000" pitchFamily="2" charset="2"/>
              </a:rPr>
              <a:t> </a:t>
            </a:r>
            <a:r>
              <a:rPr lang="en-US" baseline="0" dirty="0" err="1">
                <a:sym typeface="Wingdings" panose="05000000000000000000" pitchFamily="2" charset="2"/>
              </a:rPr>
              <a:t>Sg</a:t>
            </a:r>
            <a:r>
              <a:rPr lang="en-US" baseline="0" dirty="0">
                <a:sym typeface="Wingdings" panose="05000000000000000000" pitchFamily="2" charset="2"/>
              </a:rPr>
              <a:t> </a:t>
            </a:r>
            <a:r>
              <a:rPr lang="en-US" baseline="0" dirty="0" err="1">
                <a:sym typeface="Wingdings" panose="05000000000000000000" pitchFamily="2" charset="2"/>
              </a:rPr>
              <a:t>này</a:t>
            </a:r>
            <a:r>
              <a:rPr lang="en-US" baseline="0" dirty="0">
                <a:sym typeface="Wingdings" panose="05000000000000000000" pitchFamily="2" charset="2"/>
              </a:rPr>
              <a:t> </a:t>
            </a:r>
            <a:r>
              <a:rPr lang="en-US" baseline="0" dirty="0" err="1">
                <a:sym typeface="Wingdings" panose="05000000000000000000" pitchFamily="2" charset="2"/>
              </a:rPr>
              <a:t>thì</a:t>
            </a:r>
            <a:r>
              <a:rPr lang="en-US" baseline="0" dirty="0">
                <a:sym typeface="Wingdings" panose="05000000000000000000" pitchFamily="2" charset="2"/>
              </a:rPr>
              <a:t> </a:t>
            </a:r>
            <a:r>
              <a:rPr lang="en-US" baseline="0" dirty="0" err="1">
                <a:sym typeface="Wingdings" panose="05000000000000000000" pitchFamily="2" charset="2"/>
              </a:rPr>
              <a:t>có</a:t>
            </a:r>
            <a:r>
              <a:rPr lang="en-US" baseline="0" dirty="0">
                <a:sym typeface="Wingdings" panose="05000000000000000000" pitchFamily="2" charset="2"/>
              </a:rPr>
              <a:t> </a:t>
            </a:r>
            <a:r>
              <a:rPr lang="en-US" baseline="0" dirty="0" err="1">
                <a:sym typeface="Wingdings" panose="05000000000000000000" pitchFamily="2" charset="2"/>
              </a:rPr>
              <a:t>bến</a:t>
            </a:r>
            <a:r>
              <a:rPr lang="en-US" baseline="0" dirty="0">
                <a:sym typeface="Wingdings" panose="05000000000000000000" pitchFamily="2" charset="2"/>
              </a:rPr>
              <a:t> </a:t>
            </a:r>
            <a:r>
              <a:rPr lang="en-US" baseline="0" dirty="0" err="1">
                <a:sym typeface="Wingdings" panose="05000000000000000000" pitchFamily="2" charset="2"/>
              </a:rPr>
              <a:t>cảng</a:t>
            </a:r>
            <a:r>
              <a:rPr lang="en-US" baseline="0" dirty="0">
                <a:sym typeface="Wingdings" panose="05000000000000000000" pitchFamily="2" charset="2"/>
              </a:rPr>
              <a:t> </a:t>
            </a:r>
            <a:r>
              <a:rPr lang="en-US" baseline="0" dirty="0" err="1">
                <a:sym typeface="Wingdings" panose="05000000000000000000" pitchFamily="2" charset="2"/>
              </a:rPr>
              <a:t>nhà</a:t>
            </a:r>
            <a:r>
              <a:rPr lang="en-US" baseline="0" dirty="0">
                <a:sym typeface="Wingdings" panose="05000000000000000000" pitchFamily="2" charset="2"/>
              </a:rPr>
              <a:t> </a:t>
            </a:r>
            <a:r>
              <a:rPr lang="en-US" baseline="0" dirty="0" err="1">
                <a:sym typeface="Wingdings" panose="05000000000000000000" pitchFamily="2" charset="2"/>
              </a:rPr>
              <a:t>rồng</a:t>
            </a:r>
            <a:r>
              <a:rPr lang="en-US" baseline="0" dirty="0">
                <a:sym typeface="Wingdings" panose="05000000000000000000" pitchFamily="2" charset="2"/>
              </a:rPr>
              <a:t> </a:t>
            </a:r>
            <a:r>
              <a:rPr lang="en-US" baseline="0" dirty="0" err="1">
                <a:sym typeface="Wingdings" panose="05000000000000000000" pitchFamily="2" charset="2"/>
              </a:rPr>
              <a:t>nằm</a:t>
            </a:r>
            <a:r>
              <a:rPr lang="en-US" baseline="0" dirty="0">
                <a:sym typeface="Wingdings" panose="05000000000000000000" pitchFamily="2" charset="2"/>
              </a:rPr>
              <a:t> </a:t>
            </a:r>
            <a:r>
              <a:rPr lang="en-US" baseline="0" dirty="0" err="1">
                <a:sym typeface="Wingdings" panose="05000000000000000000" pitchFamily="2" charset="2"/>
              </a:rPr>
              <a:t>ngay</a:t>
            </a:r>
            <a:r>
              <a:rPr lang="en-US" baseline="0" dirty="0">
                <a:sym typeface="Wingdings" panose="05000000000000000000" pitchFamily="2" charset="2"/>
              </a:rPr>
              <a:t> </a:t>
            </a:r>
            <a:r>
              <a:rPr lang="en-US" baseline="0" dirty="0" err="1">
                <a:sym typeface="Wingdings" panose="05000000000000000000" pitchFamily="2" charset="2"/>
              </a:rPr>
              <a:t>trên</a:t>
            </a:r>
            <a:r>
              <a:rPr lang="en-US" baseline="0" dirty="0">
                <a:sym typeface="Wingdings" panose="05000000000000000000" pitchFamily="2" charset="2"/>
              </a:rPr>
              <a:t> </a:t>
            </a:r>
            <a:r>
              <a:rPr lang="en-US" baseline="0" dirty="0" err="1">
                <a:sym typeface="Wingdings" panose="05000000000000000000" pitchFamily="2" charset="2"/>
              </a:rPr>
              <a:t>sông</a:t>
            </a:r>
            <a:r>
              <a:rPr lang="en-US" baseline="0" dirty="0">
                <a:sym typeface="Wingdings" panose="05000000000000000000" pitchFamily="2" charset="2"/>
              </a:rPr>
              <a:t> </a:t>
            </a:r>
            <a:r>
              <a:rPr lang="en-US" baseline="0" dirty="0" err="1">
                <a:sym typeface="Wingdings" panose="05000000000000000000" pitchFamily="2" charset="2"/>
              </a:rPr>
              <a:t>sg</a:t>
            </a:r>
            <a:r>
              <a:rPr lang="en-US" altLang="en-US" sz="1200" dirty="0"/>
              <a:t>– </a:t>
            </a:r>
            <a:r>
              <a:rPr lang="en-US" sz="1200" dirty="0" err="1"/>
              <a:t>n</a:t>
            </a:r>
            <a:r>
              <a:rPr lang="en-US" altLang="en-US" sz="1200" dirty="0" err="1"/>
              <a:t>ơi</a:t>
            </a:r>
            <a:r>
              <a:rPr lang="en-US" altLang="en-US" sz="1200" dirty="0"/>
              <a:t> </a:t>
            </a:r>
            <a:r>
              <a:rPr lang="en-US" sz="1200" dirty="0" err="1"/>
              <a:t>Nguyễn</a:t>
            </a:r>
            <a:r>
              <a:rPr lang="en-US" sz="1200" dirty="0"/>
              <a:t> </a:t>
            </a:r>
            <a:r>
              <a:rPr lang="en-US" sz="1200" dirty="0" err="1"/>
              <a:t>Tất</a:t>
            </a:r>
            <a:r>
              <a:rPr lang="en-US" sz="1200" dirty="0"/>
              <a:t> </a:t>
            </a:r>
            <a:r>
              <a:rPr lang="en-US" sz="1200" dirty="0" err="1"/>
              <a:t>Thành</a:t>
            </a:r>
            <a:r>
              <a:rPr lang="en-US" altLang="en-US" sz="1200" dirty="0"/>
              <a:t> </a:t>
            </a:r>
            <a:r>
              <a:rPr lang="en-US" altLang="en-US" sz="1200" dirty="0" err="1"/>
              <a:t>đã</a:t>
            </a:r>
            <a:r>
              <a:rPr lang="en-US" altLang="en-US" sz="1200" dirty="0"/>
              <a:t> </a:t>
            </a:r>
            <a:r>
              <a:rPr lang="en-US" altLang="en-US" sz="1200" dirty="0" err="1"/>
              <a:t>ra</a:t>
            </a:r>
            <a:r>
              <a:rPr lang="en-US" altLang="en-US" sz="1200" dirty="0"/>
              <a:t> </a:t>
            </a:r>
            <a:r>
              <a:rPr lang="en-US" altLang="en-US" sz="1200" dirty="0" err="1"/>
              <a:t>đi</a:t>
            </a:r>
            <a:r>
              <a:rPr lang="en-US" altLang="en-US" sz="1200" dirty="0"/>
              <a:t> </a:t>
            </a:r>
            <a:r>
              <a:rPr lang="en-US" altLang="en-US" sz="1200" dirty="0" err="1"/>
              <a:t>tìm</a:t>
            </a:r>
            <a:r>
              <a:rPr lang="en-US" altLang="en-US" sz="1200" dirty="0"/>
              <a:t> </a:t>
            </a:r>
            <a:r>
              <a:rPr lang="en-US" altLang="en-US" sz="1200" dirty="0" err="1"/>
              <a:t>đường</a:t>
            </a:r>
            <a:r>
              <a:rPr lang="en-US" altLang="en-US" sz="1200" dirty="0"/>
              <a:t> </a:t>
            </a:r>
            <a:r>
              <a:rPr lang="en-US" altLang="en-US" sz="1200" dirty="0" err="1"/>
              <a:t>cứu</a:t>
            </a:r>
            <a:r>
              <a:rPr lang="en-US" altLang="en-US" sz="1200" dirty="0"/>
              <a:t> </a:t>
            </a:r>
            <a:r>
              <a:rPr lang="en-US" altLang="en-US" sz="1200" dirty="0" err="1"/>
              <a:t>nước</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25</a:t>
            </a:fld>
            <a:endParaRPr lang="en-US"/>
          </a:p>
        </p:txBody>
      </p:sp>
    </p:spTree>
    <p:extLst>
      <p:ext uri="{BB962C8B-B14F-4D97-AF65-F5344CB8AC3E}">
        <p14:creationId xmlns:p14="http://schemas.microsoft.com/office/powerpoint/2010/main" val="1043290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Pt </a:t>
            </a:r>
            <a:r>
              <a:rPr lang="en-US" dirty="0" err="1"/>
              <a:t>đông</a:t>
            </a:r>
            <a:r>
              <a:rPr lang="en-US" baseline="0" dirty="0"/>
              <a:t> du, </a:t>
            </a:r>
            <a:r>
              <a:rPr lang="en-US" baseline="0" dirty="0" err="1"/>
              <a:t>pt</a:t>
            </a:r>
            <a:r>
              <a:rPr lang="en-US" baseline="0" dirty="0"/>
              <a:t> </a:t>
            </a:r>
            <a:r>
              <a:rPr lang="en-US" baseline="0" dirty="0" err="1"/>
              <a:t>duy</a:t>
            </a:r>
            <a:r>
              <a:rPr lang="en-US" baseline="0" dirty="0"/>
              <a:t> </a:t>
            </a:r>
            <a:r>
              <a:rPr lang="en-US" baseline="0" dirty="0" err="1"/>
              <a:t>tân</a:t>
            </a:r>
            <a:r>
              <a:rPr lang="en-US" baseline="0" dirty="0"/>
              <a:t>, </a:t>
            </a:r>
            <a:r>
              <a:rPr lang="en-US" baseline="0" dirty="0" err="1"/>
              <a:t>pt</a:t>
            </a:r>
            <a:r>
              <a:rPr lang="en-US" baseline="0" dirty="0"/>
              <a:t> </a:t>
            </a:r>
            <a:r>
              <a:rPr lang="en-US" baseline="0" dirty="0" err="1"/>
              <a:t>Cần</a:t>
            </a:r>
            <a:r>
              <a:rPr lang="en-US" baseline="0" dirty="0"/>
              <a:t> </a:t>
            </a:r>
            <a:r>
              <a:rPr lang="en-US" baseline="0" dirty="0" err="1"/>
              <a:t>Vương</a:t>
            </a:r>
            <a:r>
              <a:rPr lang="en-US" baseline="0" dirty="0"/>
              <a:t>. </a:t>
            </a:r>
            <a:r>
              <a:rPr lang="en-US" baseline="0" dirty="0" err="1"/>
              <a:t>Với</a:t>
            </a:r>
            <a:r>
              <a:rPr lang="en-US" baseline="0" dirty="0"/>
              <a:t> HH </a:t>
            </a:r>
            <a:r>
              <a:rPr lang="en-US" baseline="0" dirty="0" err="1"/>
              <a:t>Thám</a:t>
            </a:r>
            <a:r>
              <a:rPr lang="en-US" baseline="0" dirty="0"/>
              <a:t> </a:t>
            </a:r>
            <a:r>
              <a:rPr lang="en-US" baseline="0" dirty="0" err="1"/>
              <a:t>chúng</a:t>
            </a:r>
            <a:r>
              <a:rPr lang="en-US" baseline="0" dirty="0"/>
              <a:t> ta </a:t>
            </a:r>
            <a:r>
              <a:rPr lang="en-US" baseline="0" dirty="0" err="1"/>
              <a:t>không</a:t>
            </a:r>
            <a:r>
              <a:rPr lang="en-US" baseline="0" dirty="0"/>
              <a:t> </a:t>
            </a:r>
            <a:r>
              <a:rPr lang="en-US" baseline="0" dirty="0" err="1"/>
              <a:t>nói</a:t>
            </a:r>
            <a:r>
              <a:rPr lang="en-US" baseline="0" dirty="0"/>
              <a:t> </a:t>
            </a:r>
            <a:r>
              <a:rPr lang="en-US" baseline="0" dirty="0" err="1"/>
              <a:t>đến</a:t>
            </a:r>
            <a:r>
              <a:rPr lang="en-US" baseline="0" dirty="0"/>
              <a:t> </a:t>
            </a:r>
            <a:r>
              <a:rPr lang="en-US" baseline="0" dirty="0" err="1"/>
              <a:t>pt</a:t>
            </a:r>
            <a:r>
              <a:rPr lang="en-US" baseline="0" dirty="0"/>
              <a:t> </a:t>
            </a:r>
            <a:r>
              <a:rPr lang="en-US" baseline="0" dirty="0" err="1"/>
              <a:t>mà</a:t>
            </a:r>
            <a:r>
              <a:rPr lang="en-US" baseline="0" dirty="0"/>
              <a:t> </a:t>
            </a:r>
            <a:r>
              <a:rPr lang="en-US" baseline="0" dirty="0" err="1"/>
              <a:t>nói</a:t>
            </a:r>
            <a:r>
              <a:rPr lang="en-US" baseline="0" dirty="0"/>
              <a:t> </a:t>
            </a:r>
            <a:r>
              <a:rPr lang="en-US" baseline="0" dirty="0" err="1"/>
              <a:t>đến</a:t>
            </a:r>
            <a:r>
              <a:rPr lang="en-US" baseline="0" dirty="0"/>
              <a:t> </a:t>
            </a:r>
            <a:r>
              <a:rPr lang="en-US" baseline="0" dirty="0" err="1"/>
              <a:t>cuộc</a:t>
            </a:r>
            <a:r>
              <a:rPr lang="en-US" baseline="0" dirty="0"/>
              <a:t> </a:t>
            </a:r>
            <a:r>
              <a:rPr lang="en-US" baseline="0" dirty="0" err="1"/>
              <a:t>khởi</a:t>
            </a:r>
            <a:r>
              <a:rPr lang="en-US" baseline="0" dirty="0"/>
              <a:t> </a:t>
            </a:r>
            <a:r>
              <a:rPr lang="en-US" baseline="0" dirty="0" err="1"/>
              <a:t>nghĩa</a:t>
            </a:r>
            <a:endParaRPr lang="en-US" baseline="0" dirty="0"/>
          </a:p>
          <a:p>
            <a:r>
              <a:rPr lang="en-US" baseline="0" dirty="0"/>
              <a:t>Ai </a:t>
            </a:r>
            <a:r>
              <a:rPr lang="en-US" baseline="0" dirty="0" err="1"/>
              <a:t>cho</a:t>
            </a:r>
            <a:r>
              <a:rPr lang="en-US" baseline="0" dirty="0"/>
              <a:t> </a:t>
            </a:r>
            <a:r>
              <a:rPr lang="en-US" baseline="0" dirty="0" err="1"/>
              <a:t>thầy</a:t>
            </a:r>
            <a:r>
              <a:rPr lang="en-US" baseline="0" dirty="0"/>
              <a:t> </a:t>
            </a:r>
            <a:r>
              <a:rPr lang="en-US" baseline="0" dirty="0" err="1"/>
              <a:t>biết</a:t>
            </a:r>
            <a:r>
              <a:rPr lang="en-US" baseline="0" dirty="0"/>
              <a:t> </a:t>
            </a:r>
            <a:r>
              <a:rPr lang="en-US" baseline="0" dirty="0" err="1"/>
              <a:t>các</a:t>
            </a:r>
            <a:r>
              <a:rPr lang="en-US" baseline="0" dirty="0"/>
              <a:t> </a:t>
            </a:r>
            <a:r>
              <a:rPr lang="en-US" baseline="0" dirty="0" err="1"/>
              <a:t>ptrao</a:t>
            </a:r>
            <a:r>
              <a:rPr lang="en-US" baseline="0" dirty="0"/>
              <a:t> </a:t>
            </a:r>
            <a:r>
              <a:rPr lang="en-US" baseline="0" dirty="0" err="1"/>
              <a:t>này</a:t>
            </a:r>
            <a:r>
              <a:rPr lang="en-US" baseline="0" dirty="0"/>
              <a:t> </a:t>
            </a:r>
            <a:r>
              <a:rPr lang="en-US" baseline="0" dirty="0" err="1"/>
              <a:t>có</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ntn</a:t>
            </a:r>
            <a:r>
              <a:rPr lang="en-US" baseline="0" dirty="0"/>
              <a:t>? </a:t>
            </a:r>
          </a:p>
          <a:p>
            <a:r>
              <a:rPr lang="en-US" baseline="0" dirty="0" err="1"/>
              <a:t>Các</a:t>
            </a:r>
            <a:r>
              <a:rPr lang="en-US" baseline="0" dirty="0"/>
              <a:t> </a:t>
            </a:r>
            <a:r>
              <a:rPr lang="en-US" baseline="0" dirty="0" err="1"/>
              <a:t>nhà</a:t>
            </a:r>
            <a:r>
              <a:rPr lang="en-US" baseline="0" dirty="0"/>
              <a:t> </a:t>
            </a:r>
            <a:r>
              <a:rPr lang="en-US" baseline="0" dirty="0" err="1"/>
              <a:t>yêu</a:t>
            </a:r>
            <a:r>
              <a:rPr lang="en-US" baseline="0" dirty="0"/>
              <a:t> </a:t>
            </a:r>
            <a:r>
              <a:rPr lang="en-US" baseline="0" dirty="0" err="1"/>
              <a:t>nước</a:t>
            </a:r>
            <a:r>
              <a:rPr lang="en-US" baseline="0" dirty="0"/>
              <a:t> </a:t>
            </a:r>
            <a:r>
              <a:rPr lang="en-US" baseline="0" dirty="0" err="1"/>
              <a:t>đều</a:t>
            </a:r>
            <a:r>
              <a:rPr lang="en-US" baseline="0" dirty="0"/>
              <a:t> </a:t>
            </a:r>
            <a:r>
              <a:rPr lang="en-US" baseline="0" dirty="0" err="1"/>
              <a:t>gắn</a:t>
            </a:r>
            <a:r>
              <a:rPr lang="en-US" baseline="0" dirty="0"/>
              <a:t> </a:t>
            </a:r>
            <a:r>
              <a:rPr lang="en-US" baseline="0" dirty="0" err="1"/>
              <a:t>bó</a:t>
            </a:r>
            <a:r>
              <a:rPr lang="en-US" baseline="0" dirty="0"/>
              <a:t> </a:t>
            </a:r>
            <a:r>
              <a:rPr lang="en-US" baseline="0" dirty="0" err="1"/>
              <a:t>với</a:t>
            </a:r>
            <a:r>
              <a:rPr lang="en-US" baseline="0" dirty="0"/>
              <a:t> </a:t>
            </a:r>
            <a:r>
              <a:rPr lang="en-US" baseline="0" dirty="0" err="1"/>
              <a:t>các</a:t>
            </a:r>
            <a:r>
              <a:rPr lang="en-US" baseline="0" dirty="0"/>
              <a:t> </a:t>
            </a:r>
            <a:r>
              <a:rPr lang="en-US" baseline="0" dirty="0" err="1"/>
              <a:t>pt</a:t>
            </a:r>
            <a:r>
              <a:rPr lang="en-US" baseline="0" dirty="0"/>
              <a:t> </a:t>
            </a:r>
            <a:r>
              <a:rPr lang="en-US" baseline="0" dirty="0" err="1"/>
              <a:t>và</a:t>
            </a:r>
            <a:r>
              <a:rPr lang="en-US" baseline="0" dirty="0"/>
              <a:t> </a:t>
            </a:r>
            <a:r>
              <a:rPr lang="en-US" baseline="0" dirty="0" err="1"/>
              <a:t>các</a:t>
            </a:r>
            <a:r>
              <a:rPr lang="en-US" baseline="0" dirty="0"/>
              <a:t> </a:t>
            </a:r>
            <a:r>
              <a:rPr lang="en-US" baseline="0" dirty="0" err="1"/>
              <a:t>cuộc</a:t>
            </a:r>
            <a:r>
              <a:rPr lang="en-US" baseline="0" dirty="0"/>
              <a:t> kn. </a:t>
            </a:r>
            <a:r>
              <a:rPr lang="en-US" baseline="0" dirty="0" err="1"/>
              <a:t>Các</a:t>
            </a:r>
            <a:r>
              <a:rPr lang="en-US" baseline="0" dirty="0"/>
              <a:t> </a:t>
            </a:r>
            <a:r>
              <a:rPr lang="en-US" baseline="0" dirty="0" err="1"/>
              <a:t>cuộc</a:t>
            </a:r>
            <a:r>
              <a:rPr lang="en-US" baseline="0" dirty="0"/>
              <a:t> </a:t>
            </a:r>
            <a:r>
              <a:rPr lang="en-US" baseline="0" dirty="0" err="1"/>
              <a:t>kn</a:t>
            </a:r>
            <a:r>
              <a:rPr lang="en-US" baseline="0" dirty="0"/>
              <a:t> </a:t>
            </a:r>
            <a:r>
              <a:rPr lang="en-US" baseline="0" dirty="0" err="1"/>
              <a:t>khi</a:t>
            </a:r>
            <a:r>
              <a:rPr lang="en-US" baseline="0" dirty="0"/>
              <a:t> </a:t>
            </a:r>
            <a:r>
              <a:rPr lang="en-US" baseline="0" dirty="0" err="1"/>
              <a:t>đó</a:t>
            </a:r>
            <a:r>
              <a:rPr lang="en-US" baseline="0" dirty="0"/>
              <a:t> </a:t>
            </a:r>
            <a:r>
              <a:rPr lang="en-US" baseline="0" dirty="0" err="1"/>
              <a:t>diễn</a:t>
            </a:r>
            <a:r>
              <a:rPr lang="en-US" baseline="0" dirty="0"/>
              <a:t> </a:t>
            </a:r>
            <a:r>
              <a:rPr lang="en-US" baseline="0" dirty="0" err="1"/>
              <a:t>ra</a:t>
            </a:r>
            <a:r>
              <a:rPr lang="en-US" baseline="0" dirty="0"/>
              <a:t> </a:t>
            </a:r>
            <a:r>
              <a:rPr lang="en-US" baseline="0" dirty="0" err="1"/>
              <a:t>rất</a:t>
            </a:r>
            <a:r>
              <a:rPr lang="en-US" baseline="0" dirty="0"/>
              <a:t> </a:t>
            </a:r>
            <a:r>
              <a:rPr lang="en-US" baseline="0" dirty="0" err="1"/>
              <a:t>mạnh</a:t>
            </a:r>
            <a:r>
              <a:rPr lang="en-US" baseline="0" dirty="0"/>
              <a:t> </a:t>
            </a:r>
            <a:r>
              <a:rPr lang="en-US" baseline="0" dirty="0" err="1"/>
              <a:t>mẽ</a:t>
            </a:r>
            <a:r>
              <a:rPr lang="en-US" baseline="0" dirty="0"/>
              <a:t> </a:t>
            </a:r>
            <a:r>
              <a:rPr lang="en-US" baseline="0" dirty="0" err="1"/>
              <a:t>tuy</a:t>
            </a:r>
            <a:r>
              <a:rPr lang="en-US" baseline="0" dirty="0"/>
              <a:t> </a:t>
            </a:r>
            <a:r>
              <a:rPr lang="en-US" baseline="0" dirty="0" err="1"/>
              <a:t>nhiên</a:t>
            </a:r>
            <a:r>
              <a:rPr lang="en-US" baseline="0" dirty="0"/>
              <a:t> </a:t>
            </a:r>
            <a:r>
              <a:rPr lang="en-US" baseline="0" dirty="0" err="1"/>
              <a:t>các</a:t>
            </a:r>
            <a:endParaRPr lang="en-US" baseline="0" dirty="0"/>
          </a:p>
          <a:p>
            <a:r>
              <a:rPr lang="en-US" baseline="0" dirty="0" err="1"/>
              <a:t>Cuộc</a:t>
            </a:r>
            <a:r>
              <a:rPr lang="en-US" baseline="0" dirty="0"/>
              <a:t> </a:t>
            </a:r>
            <a:r>
              <a:rPr lang="en-US" baseline="0" dirty="0" err="1"/>
              <a:t>kn</a:t>
            </a:r>
            <a:r>
              <a:rPr lang="en-US" baseline="0" dirty="0"/>
              <a:t> </a:t>
            </a:r>
            <a:r>
              <a:rPr lang="en-US" baseline="0" dirty="0" err="1"/>
              <a:t>này</a:t>
            </a:r>
            <a:r>
              <a:rPr lang="en-US" baseline="0" dirty="0"/>
              <a:t> </a:t>
            </a:r>
            <a:r>
              <a:rPr lang="en-US" baseline="0" dirty="0" err="1"/>
              <a:t>lại</a:t>
            </a:r>
            <a:r>
              <a:rPr lang="en-US" baseline="0" dirty="0"/>
              <a:t> </a:t>
            </a:r>
            <a:r>
              <a:rPr lang="en-US" baseline="0" dirty="0" err="1"/>
              <a:t>ko</a:t>
            </a:r>
            <a:r>
              <a:rPr lang="en-US" baseline="0" dirty="0"/>
              <a:t> </a:t>
            </a:r>
            <a:r>
              <a:rPr lang="en-US" baseline="0" dirty="0" err="1"/>
              <a:t>có</a:t>
            </a:r>
            <a:r>
              <a:rPr lang="en-US" baseline="0" dirty="0"/>
              <a:t> </a:t>
            </a:r>
            <a:r>
              <a:rPr lang="en-US" baseline="0" dirty="0" err="1"/>
              <a:t>đc</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như</a:t>
            </a:r>
            <a:r>
              <a:rPr lang="en-US" baseline="0" dirty="0"/>
              <a:t> </a:t>
            </a:r>
            <a:r>
              <a:rPr lang="en-US" baseline="0" dirty="0" err="1"/>
              <a:t>mong</a:t>
            </a:r>
            <a:r>
              <a:rPr lang="en-US" baseline="0" dirty="0"/>
              <a:t> </a:t>
            </a:r>
            <a:r>
              <a:rPr lang="en-US" baseline="0" dirty="0" err="1"/>
              <a:t>muốn</a:t>
            </a:r>
            <a:endParaRPr lang="en-US" baseline="0" dirty="0"/>
          </a:p>
          <a:p>
            <a:r>
              <a:rPr lang="en-US" baseline="0" dirty="0" err="1"/>
              <a:t>Vậy</a:t>
            </a:r>
            <a:r>
              <a:rPr lang="en-US" baseline="0" dirty="0"/>
              <a:t> </a:t>
            </a:r>
            <a:r>
              <a:rPr lang="en-US" baseline="0" dirty="0" err="1"/>
              <a:t>ai</a:t>
            </a:r>
            <a:r>
              <a:rPr lang="en-US" baseline="0" dirty="0"/>
              <a:t> </a:t>
            </a:r>
            <a:r>
              <a:rPr lang="en-US" baseline="0" dirty="0" err="1"/>
              <a:t>sẽ</a:t>
            </a:r>
            <a:r>
              <a:rPr lang="en-US" baseline="0" dirty="0"/>
              <a:t> </a:t>
            </a:r>
            <a:r>
              <a:rPr lang="en-US" baseline="0" dirty="0" err="1"/>
              <a:t>là</a:t>
            </a:r>
            <a:r>
              <a:rPr lang="en-US" baseline="0" dirty="0"/>
              <a:t> ng </a:t>
            </a:r>
            <a:r>
              <a:rPr lang="en-US" baseline="0" dirty="0" err="1"/>
              <a:t>kế</a:t>
            </a:r>
            <a:r>
              <a:rPr lang="en-US" baseline="0" dirty="0"/>
              <a:t> </a:t>
            </a:r>
            <a:r>
              <a:rPr lang="en-US" baseline="0" dirty="0" err="1"/>
              <a:t>tiếp</a:t>
            </a:r>
            <a:r>
              <a:rPr lang="en-US" baseline="0" dirty="0"/>
              <a:t> con </a:t>
            </a:r>
            <a:r>
              <a:rPr lang="en-US" baseline="0" dirty="0" err="1"/>
              <a:t>đường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Trc</a:t>
            </a:r>
            <a:r>
              <a:rPr lang="en-US" baseline="0" dirty="0"/>
              <a:t> </a:t>
            </a:r>
            <a:r>
              <a:rPr lang="en-US" baseline="0" dirty="0" err="1"/>
              <a:t>tiên</a:t>
            </a:r>
            <a:r>
              <a:rPr lang="en-US" baseline="0" dirty="0"/>
              <a:t> </a:t>
            </a:r>
            <a:r>
              <a:rPr lang="en-US" baseline="0" dirty="0" err="1"/>
              <a:t>thầy</a:t>
            </a:r>
            <a:r>
              <a:rPr lang="en-US" baseline="0" dirty="0"/>
              <a:t> </a:t>
            </a:r>
            <a:r>
              <a:rPr lang="en-US" baseline="0" dirty="0" err="1"/>
              <a:t>mời</a:t>
            </a:r>
            <a:r>
              <a:rPr lang="en-US" baseline="0" dirty="0"/>
              <a:t> </a:t>
            </a:r>
            <a:r>
              <a:rPr lang="en-US" baseline="0" dirty="0" err="1"/>
              <a:t>cả</a:t>
            </a:r>
            <a:r>
              <a:rPr lang="en-US" baseline="0" dirty="0"/>
              <a:t> </a:t>
            </a:r>
            <a:r>
              <a:rPr lang="en-US" baseline="0" dirty="0" err="1"/>
              <a:t>lớp</a:t>
            </a:r>
            <a:r>
              <a:rPr lang="en-US" baseline="0" dirty="0"/>
              <a:t> </a:t>
            </a:r>
            <a:r>
              <a:rPr lang="en-US" baseline="0" dirty="0" err="1"/>
              <a:t>xem</a:t>
            </a:r>
            <a:r>
              <a:rPr lang="en-US" baseline="0" dirty="0"/>
              <a:t> video </a:t>
            </a:r>
            <a:r>
              <a:rPr lang="en-US" baseline="0" dirty="0" err="1"/>
              <a:t>sau</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a:t>
            </a:fld>
            <a:endParaRPr lang="en-US"/>
          </a:p>
        </p:txBody>
      </p:sp>
    </p:spTree>
    <p:extLst>
      <p:ext uri="{BB962C8B-B14F-4D97-AF65-F5344CB8AC3E}">
        <p14:creationId xmlns:p14="http://schemas.microsoft.com/office/powerpoint/2010/main" val="1787707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Giao</a:t>
            </a:r>
            <a:r>
              <a:rPr lang="en-US" dirty="0"/>
              <a:t> </a:t>
            </a:r>
            <a:r>
              <a:rPr lang="en-US" dirty="0" err="1"/>
              <a:t>nv</a:t>
            </a:r>
            <a:r>
              <a:rPr lang="en-US" dirty="0"/>
              <a:t> </a:t>
            </a:r>
            <a:r>
              <a:rPr lang="en-US" dirty="0" err="1"/>
              <a:t>hs</a:t>
            </a:r>
            <a:r>
              <a:rPr lang="en-US" dirty="0"/>
              <a:t> </a:t>
            </a:r>
            <a:r>
              <a:rPr lang="en-US" dirty="0" err="1"/>
              <a:t>đọc</a:t>
            </a:r>
            <a:r>
              <a:rPr lang="en-US" baseline="0" dirty="0"/>
              <a:t> </a:t>
            </a:r>
            <a:r>
              <a:rPr lang="en-US" baseline="0" dirty="0" err="1"/>
              <a:t>thầm</a:t>
            </a:r>
            <a:r>
              <a:rPr lang="en-US" baseline="0" dirty="0"/>
              <a:t> </a:t>
            </a:r>
            <a:r>
              <a:rPr lang="en-US" baseline="0" dirty="0" err="1"/>
              <a:t>chữ</a:t>
            </a:r>
            <a:r>
              <a:rPr lang="en-US" baseline="0" dirty="0"/>
              <a:t> </a:t>
            </a:r>
            <a:r>
              <a:rPr lang="en-US" baseline="0" dirty="0" err="1"/>
              <a:t>nhỏ</a:t>
            </a:r>
            <a:r>
              <a:rPr lang="en-US" baseline="0" dirty="0"/>
              <a:t> </a:t>
            </a:r>
            <a:r>
              <a:rPr lang="en-US" baseline="0" dirty="0" err="1"/>
              <a:t>trong</a:t>
            </a:r>
            <a:r>
              <a:rPr lang="en-US" baseline="0" dirty="0"/>
              <a:t> </a:t>
            </a:r>
            <a:r>
              <a:rPr lang="en-US" baseline="0" dirty="0" err="1"/>
              <a:t>sgk</a:t>
            </a:r>
            <a:endParaRPr lang="en-US" dirty="0"/>
          </a:p>
          <a:p>
            <a:r>
              <a:rPr lang="en-US" dirty="0" err="1"/>
              <a:t>Vào</a:t>
            </a:r>
            <a:r>
              <a:rPr lang="en-US" baseline="0" dirty="0"/>
              <a:t> </a:t>
            </a:r>
            <a:r>
              <a:rPr lang="en-US" dirty="0" err="1"/>
              <a:t>Đầu</a:t>
            </a:r>
            <a:r>
              <a:rPr lang="en-US" baseline="0" dirty="0"/>
              <a:t> </a:t>
            </a:r>
            <a:r>
              <a:rPr lang="en-US" baseline="0" dirty="0" err="1"/>
              <a:t>Tk</a:t>
            </a:r>
            <a:r>
              <a:rPr lang="en-US" baseline="0" dirty="0"/>
              <a:t> 20 </a:t>
            </a:r>
            <a:r>
              <a:rPr lang="en-US" baseline="0" dirty="0" err="1"/>
              <a:t>có</a:t>
            </a:r>
            <a:r>
              <a:rPr lang="en-US" baseline="0" dirty="0"/>
              <a:t> 1 </a:t>
            </a:r>
            <a:r>
              <a:rPr lang="en-US" baseline="0" dirty="0" err="1"/>
              <a:t>người</a:t>
            </a:r>
            <a:r>
              <a:rPr lang="en-US" baseline="0" dirty="0"/>
              <a:t> </a:t>
            </a:r>
            <a:r>
              <a:rPr lang="en-US" baseline="0" dirty="0" err="1"/>
              <a:t>thanh</a:t>
            </a:r>
            <a:r>
              <a:rPr lang="en-US" baseline="0" dirty="0"/>
              <a:t> </a:t>
            </a:r>
            <a:r>
              <a:rPr lang="en-US" baseline="0" dirty="0" err="1"/>
              <a:t>nien</a:t>
            </a:r>
            <a:r>
              <a:rPr lang="en-US" baseline="0" dirty="0"/>
              <a:t> NT </a:t>
            </a:r>
            <a:r>
              <a:rPr lang="en-US" baseline="0" dirty="0" err="1"/>
              <a:t>Thành</a:t>
            </a:r>
            <a:r>
              <a:rPr lang="en-US" baseline="0" dirty="0"/>
              <a:t> </a:t>
            </a:r>
            <a:r>
              <a:rPr lang="en-US" baseline="0" dirty="0" err="1"/>
              <a:t>với</a:t>
            </a:r>
            <a:r>
              <a:rPr lang="en-US" baseline="0" dirty="0"/>
              <a:t> </a:t>
            </a:r>
            <a:r>
              <a:rPr lang="en-US" baseline="0" dirty="0" err="1"/>
              <a:t>tên</a:t>
            </a:r>
            <a:r>
              <a:rPr lang="en-US" baseline="0" dirty="0"/>
              <a:t> </a:t>
            </a:r>
            <a:r>
              <a:rPr lang="en-US" baseline="0" dirty="0" err="1"/>
              <a:t>gọi</a:t>
            </a:r>
            <a:r>
              <a:rPr lang="en-US" baseline="0" dirty="0"/>
              <a:t> </a:t>
            </a:r>
            <a:r>
              <a:rPr lang="en-US" baseline="0" dirty="0" err="1"/>
              <a:t>là</a:t>
            </a:r>
            <a:r>
              <a:rPr lang="en-US" baseline="0" dirty="0"/>
              <a:t> </a:t>
            </a:r>
            <a:r>
              <a:rPr lang="en-US" baseline="0" dirty="0" err="1"/>
              <a:t>anh</a:t>
            </a:r>
            <a:r>
              <a:rPr lang="en-US" baseline="0" dirty="0"/>
              <a:t> Ba </a:t>
            </a:r>
            <a:r>
              <a:rPr lang="en-US" baseline="0" dirty="0" err="1"/>
              <a:t>anh</a:t>
            </a:r>
            <a:r>
              <a:rPr lang="en-US" baseline="0" dirty="0"/>
              <a:t> </a:t>
            </a:r>
            <a:r>
              <a:rPr lang="en-US" baseline="0" dirty="0" err="1"/>
              <a:t>có</a:t>
            </a:r>
            <a:r>
              <a:rPr lang="en-US" baseline="0" dirty="0"/>
              <a:t> 1 </a:t>
            </a:r>
            <a:r>
              <a:rPr lang="en-US" baseline="0" dirty="0" err="1"/>
              <a:t>người</a:t>
            </a:r>
            <a:r>
              <a:rPr lang="en-US" baseline="0" dirty="0"/>
              <a:t> </a:t>
            </a:r>
            <a:r>
              <a:rPr lang="en-US" baseline="0" dirty="0" err="1"/>
              <a:t>bạn</a:t>
            </a:r>
            <a:r>
              <a:rPr lang="en-US" baseline="0" dirty="0"/>
              <a:t> </a:t>
            </a:r>
            <a:r>
              <a:rPr lang="en-US" baseline="0" dirty="0" err="1"/>
              <a:t>tên</a:t>
            </a:r>
            <a:r>
              <a:rPr lang="en-US" baseline="0" dirty="0"/>
              <a:t> </a:t>
            </a:r>
            <a:r>
              <a:rPr lang="en-US" baseline="0" dirty="0" err="1"/>
              <a:t>là</a:t>
            </a:r>
            <a:r>
              <a:rPr lang="en-US" baseline="0" dirty="0"/>
              <a:t> </a:t>
            </a:r>
            <a:r>
              <a:rPr lang="en-US" baseline="0" dirty="0" err="1"/>
              <a:t>anh</a:t>
            </a:r>
            <a:r>
              <a:rPr lang="en-US" baseline="0" dirty="0"/>
              <a:t> </a:t>
            </a:r>
            <a:r>
              <a:rPr lang="en-US" baseline="0" dirty="0" err="1"/>
              <a:t>Tư</a:t>
            </a:r>
            <a:r>
              <a:rPr lang="en-US" baseline="0" dirty="0"/>
              <a:t> </a:t>
            </a:r>
            <a:r>
              <a:rPr lang="en-US" baseline="0" dirty="0" err="1"/>
              <a:t>Lê</a:t>
            </a:r>
            <a:r>
              <a:rPr lang="en-US" baseline="0" dirty="0"/>
              <a:t> 2nguoi </a:t>
            </a:r>
            <a:r>
              <a:rPr lang="en-US" baseline="0" dirty="0" err="1"/>
              <a:t>đã</a:t>
            </a:r>
            <a:r>
              <a:rPr lang="en-US" baseline="0" dirty="0"/>
              <a:t> </a:t>
            </a:r>
            <a:r>
              <a:rPr lang="en-US" baseline="0" dirty="0" err="1"/>
              <a:t>có</a:t>
            </a:r>
            <a:r>
              <a:rPr lang="en-US" baseline="0" dirty="0"/>
              <a:t> 1 </a:t>
            </a:r>
            <a:r>
              <a:rPr lang="en-US" baseline="0" dirty="0" err="1"/>
              <a:t>cuộc</a:t>
            </a:r>
            <a:r>
              <a:rPr lang="en-US" baseline="0" dirty="0"/>
              <a:t> </a:t>
            </a:r>
            <a:r>
              <a:rPr lang="en-US" baseline="0" dirty="0" err="1"/>
              <a:t>trò</a:t>
            </a:r>
            <a:r>
              <a:rPr lang="en-US" baseline="0" dirty="0"/>
              <a:t> </a:t>
            </a:r>
            <a:r>
              <a:rPr lang="en-US" baseline="0" dirty="0" err="1"/>
              <a:t>chuyện</a:t>
            </a:r>
            <a:r>
              <a:rPr lang="en-US" baseline="0" dirty="0"/>
              <a:t> </a:t>
            </a:r>
            <a:r>
              <a:rPr lang="en-US" baseline="0" dirty="0" err="1"/>
              <a:t>lịch</a:t>
            </a:r>
            <a:r>
              <a:rPr lang="en-US" baseline="0" dirty="0"/>
              <a:t> </a:t>
            </a:r>
            <a:r>
              <a:rPr lang="en-US" baseline="0" dirty="0" err="1"/>
              <a:t>sử</a:t>
            </a:r>
            <a:r>
              <a:rPr lang="en-US" baseline="0" dirty="0"/>
              <a:t> </a:t>
            </a:r>
            <a:r>
              <a:rPr lang="en-US" baseline="0" dirty="0" err="1"/>
              <a:t>và</a:t>
            </a:r>
            <a:r>
              <a:rPr lang="en-US" baseline="0" dirty="0"/>
              <a:t> </a:t>
            </a:r>
            <a:r>
              <a:rPr lang="en-US" baseline="0" dirty="0" err="1"/>
              <a:t>cuộc</a:t>
            </a:r>
            <a:r>
              <a:rPr lang="en-US" baseline="0" dirty="0"/>
              <a:t> </a:t>
            </a:r>
            <a:r>
              <a:rPr lang="en-US" baseline="0" dirty="0" err="1"/>
              <a:t>trò</a:t>
            </a:r>
            <a:r>
              <a:rPr lang="en-US" baseline="0" dirty="0"/>
              <a:t> </a:t>
            </a:r>
            <a:r>
              <a:rPr lang="en-US" baseline="0" dirty="0" err="1"/>
              <a:t>chuyện</a:t>
            </a:r>
            <a:r>
              <a:rPr lang="en-US" baseline="0" dirty="0"/>
              <a:t> </a:t>
            </a:r>
            <a:r>
              <a:rPr lang="en-US" baseline="0" dirty="0" err="1"/>
              <a:t>lsu</a:t>
            </a:r>
            <a:r>
              <a:rPr lang="en-US" baseline="0" dirty="0"/>
              <a:t> </a:t>
            </a:r>
            <a:r>
              <a:rPr lang="en-US" baseline="0" dirty="0" err="1"/>
              <a:t>đó</a:t>
            </a:r>
            <a:r>
              <a:rPr lang="en-US" baseline="0" dirty="0"/>
              <a:t> </a:t>
            </a:r>
            <a:r>
              <a:rPr lang="en-US" baseline="0" dirty="0" err="1"/>
              <a:t>đã</a:t>
            </a:r>
            <a:r>
              <a:rPr lang="en-US" baseline="0" dirty="0"/>
              <a:t> </a:t>
            </a:r>
            <a:r>
              <a:rPr lang="en-US" baseline="0" dirty="0" err="1"/>
              <a:t>đi</a:t>
            </a:r>
            <a:r>
              <a:rPr lang="en-US" baseline="0" dirty="0"/>
              <a:t> </a:t>
            </a:r>
            <a:r>
              <a:rPr lang="en-US" baseline="0" dirty="0" err="1"/>
              <a:t>vào</a:t>
            </a:r>
            <a:r>
              <a:rPr lang="en-US" baseline="0" dirty="0"/>
              <a:t> </a:t>
            </a:r>
            <a:r>
              <a:rPr lang="en-US" baseline="0" dirty="0" err="1"/>
              <a:t>ls</a:t>
            </a:r>
            <a:r>
              <a:rPr lang="en-US" baseline="0" dirty="0"/>
              <a:t> </a:t>
            </a:r>
            <a:r>
              <a:rPr lang="en-US" baseline="0" dirty="0" err="1"/>
              <a:t>dân</a:t>
            </a:r>
            <a:r>
              <a:rPr lang="en-US" baseline="0" dirty="0"/>
              <a:t> </a:t>
            </a:r>
            <a:r>
              <a:rPr lang="en-US" baseline="0" dirty="0" err="1"/>
              <a:t>tộc</a:t>
            </a:r>
            <a:r>
              <a:rPr lang="en-US" baseline="0" dirty="0"/>
              <a:t> VN</a:t>
            </a:r>
          </a:p>
          <a:p>
            <a:r>
              <a:rPr lang="en-US" baseline="0" dirty="0"/>
              <a:t> </a:t>
            </a:r>
            <a:r>
              <a:rPr lang="en-US" baseline="0" dirty="0" err="1"/>
              <a:t>Cuộc</a:t>
            </a:r>
            <a:r>
              <a:rPr lang="en-US" baseline="0" dirty="0"/>
              <a:t> </a:t>
            </a:r>
            <a:r>
              <a:rPr lang="en-US" baseline="0" dirty="0" err="1"/>
              <a:t>trò</a:t>
            </a:r>
            <a:r>
              <a:rPr lang="en-US" baseline="0" dirty="0"/>
              <a:t> </a:t>
            </a:r>
            <a:r>
              <a:rPr lang="en-US" baseline="0" dirty="0" err="1"/>
              <a:t>chuyện</a:t>
            </a:r>
            <a:r>
              <a:rPr lang="en-US" baseline="0" dirty="0"/>
              <a:t> </a:t>
            </a:r>
            <a:r>
              <a:rPr lang="en-US" baseline="0" dirty="0" err="1"/>
              <a:t>đó</a:t>
            </a:r>
            <a:r>
              <a:rPr lang="en-US" baseline="0" dirty="0"/>
              <a:t> </a:t>
            </a:r>
            <a:r>
              <a:rPr lang="en-US" baseline="0" dirty="0" err="1"/>
              <a:t>ntn</a:t>
            </a:r>
            <a:r>
              <a:rPr lang="en-US" baseline="0" dirty="0"/>
              <a:t> </a:t>
            </a:r>
            <a:r>
              <a:rPr lang="en-US" baseline="0" dirty="0" err="1"/>
              <a:t>thì</a:t>
            </a:r>
            <a:r>
              <a:rPr lang="en-US" baseline="0" dirty="0"/>
              <a:t> </a:t>
            </a:r>
            <a:r>
              <a:rPr lang="en-US" baseline="0" dirty="0" err="1"/>
              <a:t>thầy</a:t>
            </a:r>
            <a:r>
              <a:rPr lang="en-US" baseline="0" dirty="0"/>
              <a:t> </a:t>
            </a:r>
            <a:r>
              <a:rPr lang="en-US" baseline="0" dirty="0" err="1"/>
              <a:t>mời</a:t>
            </a:r>
            <a:r>
              <a:rPr lang="en-US" baseline="0" dirty="0"/>
              <a:t> 3 </a:t>
            </a:r>
            <a:r>
              <a:rPr lang="en-US" baseline="0" dirty="0" err="1"/>
              <a:t>bạn</a:t>
            </a:r>
            <a:r>
              <a:rPr lang="en-US" baseline="0" dirty="0"/>
              <a:t> </a:t>
            </a:r>
            <a:r>
              <a:rPr lang="en-US" baseline="0" dirty="0" err="1"/>
              <a:t>tiểu</a:t>
            </a:r>
            <a:r>
              <a:rPr lang="en-US" baseline="0" dirty="0"/>
              <a:t> </a:t>
            </a:r>
            <a:r>
              <a:rPr lang="en-US" baseline="0" dirty="0" err="1"/>
              <a:t>phẩm</a:t>
            </a:r>
            <a:r>
              <a:rPr lang="en-US" baseline="0" dirty="0"/>
              <a:t> Hai </a:t>
            </a:r>
            <a:r>
              <a:rPr lang="en-US" baseline="0" dirty="0" err="1"/>
              <a:t>bàn</a:t>
            </a:r>
            <a:r>
              <a:rPr lang="en-US" baseline="0" dirty="0"/>
              <a:t> </a:t>
            </a:r>
            <a:r>
              <a:rPr lang="en-US" baseline="0" dirty="0" err="1"/>
              <a:t>tay</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26</a:t>
            </a:fld>
            <a:endParaRPr lang="en-US"/>
          </a:p>
        </p:txBody>
      </p:sp>
    </p:spTree>
    <p:extLst>
      <p:ext uri="{BB962C8B-B14F-4D97-AF65-F5344CB8AC3E}">
        <p14:creationId xmlns:p14="http://schemas.microsoft.com/office/powerpoint/2010/main" val="3061522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err="1"/>
              <a:t>Cta</a:t>
            </a:r>
            <a:r>
              <a:rPr lang="en-US" baseline="0" dirty="0"/>
              <a:t> </a:t>
            </a:r>
            <a:r>
              <a:rPr lang="en-US" baseline="0" dirty="0" err="1"/>
              <a:t>thấy</a:t>
            </a:r>
            <a:r>
              <a:rPr lang="en-US" baseline="0" dirty="0"/>
              <a:t> 3 </a:t>
            </a:r>
            <a:r>
              <a:rPr lang="en-US" baseline="0" dirty="0" err="1"/>
              <a:t>bạn</a:t>
            </a:r>
            <a:r>
              <a:rPr lang="en-US" baseline="0" dirty="0"/>
              <a:t> </a:t>
            </a:r>
            <a:r>
              <a:rPr lang="en-US" baseline="0" dirty="0" err="1"/>
              <a:t>đóng</a:t>
            </a:r>
            <a:r>
              <a:rPr lang="en-US" baseline="0" dirty="0"/>
              <a:t> </a:t>
            </a:r>
            <a:r>
              <a:rPr lang="en-US" baseline="0" dirty="0" err="1"/>
              <a:t>tiểu</a:t>
            </a:r>
            <a:r>
              <a:rPr lang="en-US" baseline="0" dirty="0"/>
              <a:t> </a:t>
            </a:r>
            <a:r>
              <a:rPr lang="en-US" baseline="0" dirty="0" err="1"/>
              <a:t>phẩm</a:t>
            </a:r>
            <a:r>
              <a:rPr lang="en-US" baseline="0" dirty="0"/>
              <a:t> </a:t>
            </a:r>
            <a:r>
              <a:rPr lang="en-US" baseline="0" dirty="0" err="1"/>
              <a:t>rất</a:t>
            </a:r>
            <a:r>
              <a:rPr lang="en-US" baseline="0" dirty="0"/>
              <a:t> </a:t>
            </a:r>
            <a:r>
              <a:rPr lang="en-US" baseline="0" dirty="0" err="1"/>
              <a:t>rõ</a:t>
            </a:r>
            <a:r>
              <a:rPr lang="en-US" baseline="0" dirty="0"/>
              <a:t> rang </a:t>
            </a:r>
            <a:r>
              <a:rPr lang="en-US" baseline="0" dirty="0">
                <a:solidFill>
                  <a:srgbClr val="FF0000"/>
                </a:solidFill>
              </a:rPr>
              <a:t>(</a:t>
            </a:r>
            <a:r>
              <a:rPr lang="en-US" dirty="0" err="1">
                <a:solidFill>
                  <a:srgbClr val="FF0000"/>
                </a:solidFill>
              </a:rPr>
              <a:t>Chốt</a:t>
            </a:r>
            <a:r>
              <a:rPr lang="en-US" dirty="0">
                <a:solidFill>
                  <a:srgbClr val="FF0000"/>
                </a:solidFill>
              </a:rPr>
              <a:t> </a:t>
            </a:r>
            <a:r>
              <a:rPr lang="en-US" dirty="0" err="1">
                <a:solidFill>
                  <a:srgbClr val="FF0000"/>
                </a:solidFill>
              </a:rPr>
              <a:t>nx</a:t>
            </a:r>
            <a:r>
              <a:rPr lang="en-US" dirty="0">
                <a:solidFill>
                  <a:srgbClr val="FF0000"/>
                </a:solidFill>
              </a:rPr>
              <a:t> </a:t>
            </a:r>
            <a:r>
              <a:rPr lang="en-US" dirty="0" err="1">
                <a:solidFill>
                  <a:srgbClr val="FF0000"/>
                </a:solidFill>
              </a:rPr>
              <a:t>thể</a:t>
            </a:r>
            <a:r>
              <a:rPr lang="en-US" dirty="0">
                <a:solidFill>
                  <a:srgbClr val="FF0000"/>
                </a:solidFill>
              </a:rPr>
              <a:t> </a:t>
            </a:r>
            <a:r>
              <a:rPr lang="en-US" dirty="0" err="1">
                <a:solidFill>
                  <a:srgbClr val="FF0000"/>
                </a:solidFill>
              </a:rPr>
              <a:t>hiện</a:t>
            </a:r>
            <a:r>
              <a:rPr lang="en-US" dirty="0">
                <a:solidFill>
                  <a:srgbClr val="FF0000"/>
                </a:solidFill>
              </a:rPr>
              <a:t> </a:t>
            </a:r>
            <a:r>
              <a:rPr lang="en-US" dirty="0" err="1">
                <a:solidFill>
                  <a:srgbClr val="FF0000"/>
                </a:solidFill>
              </a:rPr>
              <a:t>tốt</a:t>
            </a:r>
            <a:r>
              <a:rPr lang="en-US" dirty="0">
                <a:solidFill>
                  <a:srgbClr val="FF0000"/>
                </a:solidFill>
              </a:rPr>
              <a:t> </a:t>
            </a:r>
            <a:r>
              <a:rPr lang="en-US" dirty="0" err="1">
                <a:solidFill>
                  <a:srgbClr val="FF0000"/>
                </a:solidFill>
              </a:rPr>
              <a:t>vai</a:t>
            </a:r>
            <a:r>
              <a:rPr lang="en-US" dirty="0">
                <a:solidFill>
                  <a:srgbClr val="FF0000"/>
                </a:solidFill>
              </a:rPr>
              <a:t> </a:t>
            </a:r>
            <a:r>
              <a:rPr lang="en-US" dirty="0" err="1">
                <a:solidFill>
                  <a:srgbClr val="FF0000"/>
                </a:solidFill>
              </a:rPr>
              <a:t>chưa</a:t>
            </a:r>
            <a:r>
              <a:rPr lang="en-US" dirty="0">
                <a:solidFill>
                  <a:srgbClr val="FF0000"/>
                </a:solidFill>
              </a:rPr>
              <a:t> </a:t>
            </a:r>
            <a:r>
              <a:rPr lang="en-US" dirty="0" err="1">
                <a:solidFill>
                  <a:srgbClr val="FF0000"/>
                </a:solidFill>
              </a:rPr>
              <a:t>nv</a:t>
            </a:r>
            <a:r>
              <a:rPr lang="en-US" dirty="0">
                <a:solidFill>
                  <a:srgbClr val="FF0000"/>
                </a:solidFill>
              </a:rPr>
              <a:t> </a:t>
            </a:r>
            <a:r>
              <a:rPr lang="en-US" dirty="0" err="1">
                <a:solidFill>
                  <a:srgbClr val="FF0000"/>
                </a:solidFill>
              </a:rPr>
              <a:t>giọng</a:t>
            </a:r>
            <a:r>
              <a:rPr lang="en-US" dirty="0">
                <a:solidFill>
                  <a:srgbClr val="FF0000"/>
                </a:solidFill>
              </a:rPr>
              <a:t> </a:t>
            </a:r>
            <a:r>
              <a:rPr lang="en-US" dirty="0" err="1">
                <a:solidFill>
                  <a:srgbClr val="FF0000"/>
                </a:solidFill>
              </a:rPr>
              <a:t>nói</a:t>
            </a:r>
            <a:r>
              <a:rPr lang="en-US" dirty="0">
                <a:solidFill>
                  <a:srgbClr val="FF0000"/>
                </a:solidFill>
              </a:rPr>
              <a:t> </a:t>
            </a:r>
            <a:r>
              <a:rPr lang="en-US" dirty="0" err="1">
                <a:solidFill>
                  <a:srgbClr val="FF0000"/>
                </a:solidFill>
              </a:rPr>
              <a:t>theo</a:t>
            </a:r>
            <a:r>
              <a:rPr lang="en-US" dirty="0">
                <a:solidFill>
                  <a:srgbClr val="FF0000"/>
                </a:solidFill>
              </a:rPr>
              <a:t> </a:t>
            </a:r>
            <a:r>
              <a:rPr lang="en-US" dirty="0" err="1">
                <a:solidFill>
                  <a:srgbClr val="FF0000"/>
                </a:solidFill>
              </a:rPr>
              <a:t>lời</a:t>
            </a:r>
            <a:r>
              <a:rPr lang="en-US" dirty="0">
                <a:solidFill>
                  <a:srgbClr val="FF0000"/>
                </a:solidFill>
              </a:rPr>
              <a:t> </a:t>
            </a:r>
            <a:r>
              <a:rPr lang="en-US" dirty="0" err="1">
                <a:solidFill>
                  <a:srgbClr val="FF0000"/>
                </a:solidFill>
              </a:rPr>
              <a:t>nv</a:t>
            </a:r>
            <a:r>
              <a:rPr lang="en-US" dirty="0">
                <a:solidFill>
                  <a:srgbClr val="FF0000"/>
                </a:solidFill>
              </a:rPr>
              <a:t> </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vậy</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anh</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lê</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ko</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đủ</a:t>
            </a:r>
            <a:r>
              <a:rPr lang="en-US" dirty="0">
                <a:solidFill>
                  <a:srgbClr val="FF0000"/>
                </a:solidFill>
                <a:sym typeface="Wingdings" panose="05000000000000000000" pitchFamily="2" charset="2"/>
              </a:rPr>
              <a:t> can </a:t>
            </a:r>
            <a:r>
              <a:rPr lang="en-US" dirty="0" err="1">
                <a:solidFill>
                  <a:srgbClr val="FF0000"/>
                </a:solidFill>
                <a:sym typeface="Wingdings" panose="05000000000000000000" pitchFamily="2" charset="2"/>
              </a:rPr>
              <a:t>đảm</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vậy</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theo</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các</a:t>
            </a:r>
            <a:r>
              <a:rPr lang="en-US" dirty="0">
                <a:solidFill>
                  <a:srgbClr val="FF0000"/>
                </a:solidFill>
                <a:sym typeface="Wingdings" panose="05000000000000000000" pitchFamily="2" charset="2"/>
              </a:rPr>
              <a:t> e </a:t>
            </a:r>
            <a:r>
              <a:rPr lang="en-US" dirty="0" err="1">
                <a:solidFill>
                  <a:srgbClr val="FF0000"/>
                </a:solidFill>
                <a:sym typeface="Wingdings" panose="05000000000000000000" pitchFamily="2" charset="2"/>
              </a:rPr>
              <a:t>ntt</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có</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quyết</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chí</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ra</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nước</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ngoài</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ko</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có</a:t>
            </a:r>
            <a:r>
              <a:rPr lang="en-US" dirty="0">
                <a:solidFill>
                  <a:srgbClr val="FF0000"/>
                </a:solidFill>
                <a:sym typeface="Wingdings" panose="05000000000000000000" pitchFamily="2" charset="2"/>
              </a:rPr>
              <a:t> tai </a:t>
            </a:r>
            <a:r>
              <a:rPr lang="en-US" dirty="0" err="1">
                <a:solidFill>
                  <a:srgbClr val="FF0000"/>
                </a:solidFill>
                <a:sym typeface="Wingdings" panose="05000000000000000000" pitchFamily="2" charset="2"/>
              </a:rPr>
              <a:t>sao</a:t>
            </a:r>
            <a:r>
              <a:rPr lang="en-US" dirty="0">
                <a:solidFill>
                  <a:srgbClr val="FF0000"/>
                </a:solidFill>
                <a:sym typeface="Wingdings" panose="05000000000000000000" pitchFamily="2" charset="2"/>
              </a:rPr>
              <a:t> e </a:t>
            </a:r>
            <a:r>
              <a:rPr lang="en-US" dirty="0" err="1">
                <a:solidFill>
                  <a:srgbClr val="FF0000"/>
                </a:solidFill>
                <a:sym typeface="Wingdings" panose="05000000000000000000" pitchFamily="2" charset="2"/>
              </a:rPr>
              <a:t>biết</a:t>
            </a:r>
            <a:r>
              <a:rPr lang="en-US" dirty="0">
                <a:solidFill>
                  <a:srgbClr val="FF0000"/>
                </a:solidFill>
                <a:sym typeface="Wingdings" panose="05000000000000000000" pitchFamily="2" charset="2"/>
              </a:rPr>
              <a:t>(</a:t>
            </a:r>
            <a:r>
              <a:rPr lang="en-US" dirty="0" err="1">
                <a:solidFill>
                  <a:srgbClr val="FF0000"/>
                </a:solidFill>
                <a:sym typeface="Wingdings" panose="05000000000000000000" pitchFamily="2" charset="2"/>
              </a:rPr>
              <a:t>vì</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vài</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ngay</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sau</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ntt</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đã</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ra</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đi</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tim</a:t>
            </a:r>
            <a:r>
              <a:rPr lang="en-US" dirty="0">
                <a:solidFill>
                  <a:srgbClr val="FF0000"/>
                </a:solidFill>
                <a:sym typeface="Wingdings" panose="05000000000000000000" pitchFamily="2" charset="2"/>
              </a:rPr>
              <a:t> dg </a:t>
            </a:r>
            <a:r>
              <a:rPr lang="en-US" dirty="0" err="1">
                <a:solidFill>
                  <a:srgbClr val="FF0000"/>
                </a:solidFill>
                <a:sym typeface="Wingdings" panose="05000000000000000000" pitchFamily="2" charset="2"/>
              </a:rPr>
              <a:t>cuu</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nước</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gv</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chốt</a:t>
            </a:r>
            <a:r>
              <a:rPr lang="en-US" dirty="0">
                <a:solidFill>
                  <a:srgbClr val="FF0000"/>
                </a:solidFill>
                <a:sym typeface="Wingdings" panose="05000000000000000000" pitchFamily="2" charset="2"/>
              </a:rPr>
              <a:t>(</a:t>
            </a:r>
            <a:r>
              <a:rPr lang="en-US" dirty="0" err="1">
                <a:solidFill>
                  <a:srgbClr val="FF0000"/>
                </a:solidFill>
                <a:sym typeface="Wingdings" panose="05000000000000000000" pitchFamily="2" charset="2"/>
              </a:rPr>
              <a:t>sgk</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trang</a:t>
            </a:r>
            <a:r>
              <a:rPr lang="en-US" dirty="0">
                <a:solidFill>
                  <a:srgbClr val="FF0000"/>
                </a:solidFill>
                <a:sym typeface="Wingdings" panose="05000000000000000000" pitchFamily="2" charset="2"/>
              </a:rPr>
              <a:t> 15) 6 </a:t>
            </a:r>
            <a:r>
              <a:rPr lang="en-US" dirty="0" err="1">
                <a:solidFill>
                  <a:srgbClr val="FF0000"/>
                </a:solidFill>
                <a:sym typeface="Wingdings" panose="05000000000000000000" pitchFamily="2" charset="2"/>
              </a:rPr>
              <a:t>dòng</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cuối</a:t>
            </a:r>
            <a:r>
              <a:rPr lang="en-US" dirty="0">
                <a:solidFill>
                  <a:srgbClr val="FF0000"/>
                </a:solidFill>
                <a:sym typeface="Wingdings" panose="05000000000000000000" pitchFamily="2" charset="2"/>
              </a:rPr>
              <a:t> </a:t>
            </a:r>
            <a:r>
              <a:rPr lang="en-US" altLang="en-US" sz="1200" b="0" dirty="0" err="1">
                <a:solidFill>
                  <a:srgbClr val="FF0000"/>
                </a:solidFill>
                <a:latin typeface="Times New Roman" panose="02020603050405020304" pitchFamily="18" charset="0"/>
              </a:rPr>
              <a:t>Người</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có</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quyết</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tâm</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cao</a:t>
            </a:r>
            <a:r>
              <a:rPr lang="en-US" altLang="en-US" sz="1200" b="0" dirty="0">
                <a:solidFill>
                  <a:srgbClr val="FF0000"/>
                </a:solidFill>
                <a:latin typeface="Times New Roman" panose="02020603050405020304" pitchFamily="18" charset="0"/>
              </a:rPr>
              <a:t>, ý </a:t>
            </a:r>
            <a:r>
              <a:rPr lang="en-US" altLang="en-US" sz="1200" b="0" dirty="0" err="1">
                <a:solidFill>
                  <a:srgbClr val="FF0000"/>
                </a:solidFill>
                <a:latin typeface="Times New Roman" panose="02020603050405020304" pitchFamily="18" charset="0"/>
              </a:rPr>
              <a:t>chí</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kiên</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định</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và</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còn</a:t>
            </a:r>
            <a:r>
              <a:rPr lang="en-US" altLang="en-US" sz="1200" b="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rất</a:t>
            </a:r>
            <a:r>
              <a:rPr lang="en-US" altLang="en-US" sz="1200" b="0" dirty="0">
                <a:solidFill>
                  <a:srgbClr val="FF0000"/>
                </a:solidFill>
                <a:latin typeface="Times New Roman" panose="02020603050405020304" pitchFamily="18" charset="0"/>
              </a:rPr>
              <a:t> dung</a:t>
            </a:r>
            <a:r>
              <a:rPr lang="en-US" altLang="en-US" sz="1200" b="0" baseline="0" dirty="0">
                <a:solidFill>
                  <a:srgbClr val="FF0000"/>
                </a:solidFill>
                <a:latin typeface="Times New Roman" panose="02020603050405020304" pitchFamily="18" charset="0"/>
              </a:rPr>
              <a:t> </a:t>
            </a:r>
            <a:r>
              <a:rPr lang="en-US" altLang="en-US" sz="1200" b="0" dirty="0" err="1">
                <a:solidFill>
                  <a:srgbClr val="FF0000"/>
                </a:solidFill>
                <a:latin typeface="Times New Roman" panose="02020603050405020304" pitchFamily="18" charset="0"/>
              </a:rPr>
              <a:t>cảm</a:t>
            </a:r>
            <a:r>
              <a:rPr lang="en-US" altLang="en-US" sz="1200" b="0" baseline="0" dirty="0">
                <a:solidFill>
                  <a:srgbClr val="FF0000"/>
                </a:solidFill>
                <a:latin typeface="+mn-lt"/>
                <a:sym typeface="Wingdings" panose="05000000000000000000" pitchFamily="2" charset="2"/>
              </a:rPr>
              <a:t> </a:t>
            </a:r>
            <a:r>
              <a:rPr lang="en-US" dirty="0" err="1">
                <a:solidFill>
                  <a:srgbClr val="FF0000"/>
                </a:solidFill>
                <a:sym typeface="Wingdings" panose="05000000000000000000" pitchFamily="2" charset="2"/>
              </a:rPr>
              <a:t>Chốt</a:t>
            </a:r>
            <a:r>
              <a:rPr lang="en-US" dirty="0">
                <a:solidFill>
                  <a:srgbClr val="FF0000"/>
                </a:solidFill>
                <a:sym typeface="Wingdings" panose="05000000000000000000" pitchFamily="2" charset="2"/>
              </a:rPr>
              <a:t> </a:t>
            </a:r>
            <a:r>
              <a:rPr lang="en-US" dirty="0" err="1">
                <a:solidFill>
                  <a:srgbClr val="FF0000"/>
                </a:solidFill>
                <a:sym typeface="Wingdings" panose="05000000000000000000" pitchFamily="2" charset="2"/>
              </a:rPr>
              <a:t>Chiếu</a:t>
            </a:r>
            <a:r>
              <a:rPr lang="en-US" dirty="0">
                <a:solidFill>
                  <a:srgbClr val="FF0000"/>
                </a:solidFill>
                <a:sym typeface="Wingdings" panose="05000000000000000000" pitchFamily="2" charset="2"/>
              </a:rPr>
              <a:t> slide)</a:t>
            </a:r>
            <a:endParaRPr lang="en-US" dirty="0">
              <a:solidFill>
                <a:srgbClr val="FF0000"/>
              </a:solidFill>
            </a:endParaRPr>
          </a:p>
          <a:p>
            <a:r>
              <a:rPr lang="en-US" baseline="0" dirty="0"/>
              <a:t>Cho </a:t>
            </a:r>
            <a:r>
              <a:rPr lang="en-US" baseline="0" dirty="0" err="1"/>
              <a:t>thầy</a:t>
            </a:r>
            <a:r>
              <a:rPr lang="en-US" baseline="0" dirty="0"/>
              <a:t> </a:t>
            </a:r>
            <a:r>
              <a:rPr lang="en-US" baseline="0" dirty="0" err="1"/>
              <a:t>biết</a:t>
            </a:r>
            <a:r>
              <a:rPr lang="en-US" baseline="0" dirty="0"/>
              <a:t> </a:t>
            </a:r>
            <a:r>
              <a:rPr lang="en-US" baseline="0" dirty="0" err="1"/>
              <a:t>quá</a:t>
            </a:r>
            <a:r>
              <a:rPr lang="en-US" baseline="0" dirty="0"/>
              <a:t> </a:t>
            </a:r>
            <a:r>
              <a:rPr lang="en-US" baseline="0" dirty="0" err="1"/>
              <a:t>tiểu</a:t>
            </a:r>
            <a:r>
              <a:rPr lang="en-US" baseline="0" dirty="0"/>
              <a:t> </a:t>
            </a:r>
            <a:r>
              <a:rPr lang="en-US" baseline="0" dirty="0" err="1"/>
              <a:t>phẩm</a:t>
            </a:r>
            <a:r>
              <a:rPr lang="en-US" baseline="0" dirty="0"/>
              <a:t> </a:t>
            </a:r>
            <a:r>
              <a:rPr lang="en-US" baseline="0" dirty="0" err="1"/>
              <a:t>này</a:t>
            </a:r>
            <a:r>
              <a:rPr lang="en-US" baseline="0" dirty="0"/>
              <a:t> </a:t>
            </a:r>
            <a:r>
              <a:rPr lang="en-US" baseline="0" dirty="0" err="1"/>
              <a:t>có</a:t>
            </a:r>
            <a:r>
              <a:rPr lang="en-US" baseline="0" dirty="0"/>
              <a:t> </a:t>
            </a:r>
            <a:r>
              <a:rPr lang="en-US" baseline="0" dirty="0" err="1"/>
              <a:t>những</a:t>
            </a:r>
            <a:r>
              <a:rPr lang="en-US" baseline="0" dirty="0"/>
              <a:t> </a:t>
            </a:r>
            <a:r>
              <a:rPr lang="en-US" baseline="0" dirty="0" err="1"/>
              <a:t>nv</a:t>
            </a:r>
            <a:r>
              <a:rPr lang="en-US" baseline="0" dirty="0"/>
              <a:t> </a:t>
            </a:r>
            <a:r>
              <a:rPr lang="en-US" baseline="0" dirty="0" err="1"/>
              <a:t>lsu</a:t>
            </a:r>
            <a:r>
              <a:rPr lang="en-US" baseline="0" dirty="0"/>
              <a:t> </a:t>
            </a:r>
            <a:r>
              <a:rPr lang="en-US" baseline="0" dirty="0" err="1"/>
              <a:t>nào</a:t>
            </a:r>
            <a:r>
              <a:rPr lang="en-US" baseline="0" dirty="0"/>
              <a:t> </a:t>
            </a:r>
            <a:r>
              <a:rPr lang="en-US" baseline="0" dirty="0" err="1"/>
              <a:t>xuất</a:t>
            </a:r>
            <a:r>
              <a:rPr lang="en-US" baseline="0" dirty="0"/>
              <a:t> </a:t>
            </a:r>
            <a:r>
              <a:rPr lang="en-US" baseline="0" dirty="0" err="1"/>
              <a:t>hiên</a:t>
            </a:r>
            <a:endParaRPr lang="en-US" baseline="0" dirty="0"/>
          </a:p>
          <a:p>
            <a:r>
              <a:rPr lang="en-US" baseline="0" dirty="0" err="1"/>
              <a:t>Anh</a:t>
            </a:r>
            <a:r>
              <a:rPr lang="en-US" baseline="0" dirty="0"/>
              <a:t> </a:t>
            </a:r>
            <a:r>
              <a:rPr lang="en-US" baseline="0" dirty="0" err="1"/>
              <a:t>tư</a:t>
            </a:r>
            <a:r>
              <a:rPr lang="en-US" baseline="0" dirty="0"/>
              <a:t> </a:t>
            </a:r>
            <a:r>
              <a:rPr lang="en-US" baseline="0" dirty="0" err="1"/>
              <a:t>lê</a:t>
            </a:r>
            <a:r>
              <a:rPr lang="en-US" baseline="0" dirty="0"/>
              <a:t>, </a:t>
            </a:r>
            <a:r>
              <a:rPr lang="en-US" baseline="0" dirty="0" err="1"/>
              <a:t>ntt</a:t>
            </a:r>
            <a:r>
              <a:rPr lang="en-US" baseline="0" dirty="0"/>
              <a:t> Qua </a:t>
            </a:r>
            <a:r>
              <a:rPr lang="en-US" baseline="0" dirty="0" err="1"/>
              <a:t>tiểu</a:t>
            </a:r>
            <a:r>
              <a:rPr lang="en-US" baseline="0" dirty="0"/>
              <a:t> </a:t>
            </a:r>
            <a:r>
              <a:rPr lang="en-US" baseline="0" dirty="0" err="1"/>
              <a:t>phẩm</a:t>
            </a:r>
            <a:r>
              <a:rPr lang="en-US" baseline="0" dirty="0"/>
              <a:t> </a:t>
            </a:r>
            <a:r>
              <a:rPr lang="en-US" baseline="0" dirty="0" err="1"/>
              <a:t>anh</a:t>
            </a:r>
            <a:r>
              <a:rPr lang="en-US" baseline="0" dirty="0"/>
              <a:t> </a:t>
            </a:r>
            <a:r>
              <a:rPr lang="en-US" baseline="0" dirty="0" err="1"/>
              <a:t>ntt</a:t>
            </a:r>
            <a:r>
              <a:rPr lang="en-US" baseline="0" dirty="0"/>
              <a:t> </a:t>
            </a:r>
            <a:r>
              <a:rPr lang="en-US" baseline="0" dirty="0" err="1"/>
              <a:t>rủ</a:t>
            </a:r>
            <a:r>
              <a:rPr lang="en-US" baseline="0" dirty="0"/>
              <a:t> </a:t>
            </a:r>
            <a:r>
              <a:rPr lang="en-US" baseline="0" dirty="0" err="1"/>
              <a:t>anh</a:t>
            </a:r>
            <a:r>
              <a:rPr lang="en-US" baseline="0" dirty="0"/>
              <a:t> </a:t>
            </a:r>
            <a:r>
              <a:rPr lang="en-US" baseline="0" dirty="0" err="1"/>
              <a:t>tư</a:t>
            </a:r>
            <a:r>
              <a:rPr lang="en-US" baseline="0" dirty="0"/>
              <a:t> </a:t>
            </a:r>
            <a:r>
              <a:rPr lang="en-US" baseline="0" dirty="0" err="1"/>
              <a:t>Lê</a:t>
            </a:r>
            <a:r>
              <a:rPr lang="en-US" baseline="0" dirty="0"/>
              <a:t> </a:t>
            </a:r>
            <a:r>
              <a:rPr lang="en-US" baseline="0" dirty="0" err="1"/>
              <a:t>đi</a:t>
            </a:r>
            <a:r>
              <a:rPr lang="en-US" baseline="0" dirty="0"/>
              <a:t> </a:t>
            </a:r>
            <a:r>
              <a:rPr lang="en-US" baseline="0" dirty="0" err="1"/>
              <a:t>đâu</a:t>
            </a:r>
            <a:r>
              <a:rPr lang="en-US" baseline="0" dirty="0"/>
              <a:t>- </a:t>
            </a:r>
            <a:r>
              <a:rPr lang="en-US" baseline="0" dirty="0" err="1"/>
              <a:t>hstra</a:t>
            </a:r>
            <a:r>
              <a:rPr lang="en-US" baseline="0" dirty="0"/>
              <a:t> </a:t>
            </a:r>
            <a:r>
              <a:rPr lang="en-US" baseline="0" dirty="0" err="1"/>
              <a:t>loi</a:t>
            </a:r>
            <a:r>
              <a:rPr lang="en-US" baseline="0" dirty="0"/>
              <a:t> </a:t>
            </a:r>
            <a:r>
              <a:rPr lang="en-US" baseline="0" dirty="0" err="1"/>
              <a:t>đi</a:t>
            </a:r>
            <a:r>
              <a:rPr lang="en-US" baseline="0" dirty="0"/>
              <a:t> </a:t>
            </a:r>
            <a:r>
              <a:rPr lang="en-US" baseline="0" dirty="0" err="1"/>
              <a:t>tìm</a:t>
            </a:r>
            <a:r>
              <a:rPr lang="en-US" baseline="0" dirty="0"/>
              <a:t> </a:t>
            </a:r>
            <a:r>
              <a:rPr lang="en-US" baseline="0" dirty="0" err="1"/>
              <a:t>đg</a:t>
            </a:r>
            <a:r>
              <a:rPr lang="en-US" baseline="0" dirty="0"/>
              <a:t> </a:t>
            </a:r>
            <a:r>
              <a:rPr lang="en-US" baseline="0" dirty="0" err="1"/>
              <a:t>cứu</a:t>
            </a:r>
            <a:r>
              <a:rPr lang="en-US" baseline="0" dirty="0"/>
              <a:t> </a:t>
            </a:r>
            <a:r>
              <a:rPr lang="en-US" baseline="0" dirty="0" err="1"/>
              <a:t>nước</a:t>
            </a:r>
            <a:endParaRPr lang="en-US" baseline="0" dirty="0"/>
          </a:p>
          <a:p>
            <a:r>
              <a:rPr lang="en-US" baseline="0" dirty="0" err="1"/>
              <a:t>Khi</a:t>
            </a:r>
            <a:r>
              <a:rPr lang="en-US" baseline="0" dirty="0"/>
              <a:t> </a:t>
            </a:r>
            <a:r>
              <a:rPr lang="en-US" baseline="0" dirty="0" err="1"/>
              <a:t>rủ</a:t>
            </a:r>
            <a:r>
              <a:rPr lang="en-US" baseline="0" dirty="0"/>
              <a:t> </a:t>
            </a:r>
            <a:r>
              <a:rPr lang="en-US" baseline="0" dirty="0" err="1"/>
              <a:t>anh</a:t>
            </a:r>
            <a:r>
              <a:rPr lang="en-US" baseline="0" dirty="0"/>
              <a:t> </a:t>
            </a:r>
            <a:r>
              <a:rPr lang="en-US" baseline="0" dirty="0" err="1"/>
              <a:t>Lê</a:t>
            </a:r>
            <a:r>
              <a:rPr lang="en-US" baseline="0" dirty="0"/>
              <a:t> </a:t>
            </a:r>
            <a:r>
              <a:rPr lang="en-US" baseline="0" dirty="0" err="1"/>
              <a:t>đi</a:t>
            </a:r>
            <a:r>
              <a:rPr lang="en-US" baseline="0" dirty="0"/>
              <a:t> </a:t>
            </a:r>
            <a:r>
              <a:rPr lang="en-US" baseline="0" dirty="0" err="1"/>
              <a:t>thì</a:t>
            </a:r>
            <a:r>
              <a:rPr lang="en-US" baseline="0" dirty="0"/>
              <a:t> </a:t>
            </a:r>
            <a:r>
              <a:rPr lang="en-US" baseline="0" dirty="0" err="1"/>
              <a:t>thái</a:t>
            </a:r>
            <a:r>
              <a:rPr lang="en-US" baseline="0" dirty="0"/>
              <a:t> </a:t>
            </a:r>
            <a:r>
              <a:rPr lang="en-US" baseline="0" dirty="0" err="1"/>
              <a:t>độ</a:t>
            </a:r>
            <a:r>
              <a:rPr lang="en-US" baseline="0" dirty="0"/>
              <a:t> </a:t>
            </a:r>
            <a:r>
              <a:rPr lang="en-US" baseline="0" dirty="0" err="1"/>
              <a:t>anh</a:t>
            </a:r>
            <a:r>
              <a:rPr lang="en-US" baseline="0" dirty="0"/>
              <a:t> </a:t>
            </a:r>
            <a:r>
              <a:rPr lang="en-US" baseline="0" dirty="0" err="1"/>
              <a:t>Lê</a:t>
            </a:r>
            <a:r>
              <a:rPr lang="en-US" baseline="0" dirty="0"/>
              <a:t> </a:t>
            </a:r>
            <a:r>
              <a:rPr lang="en-US" baseline="0" dirty="0" err="1"/>
              <a:t>ntn</a:t>
            </a:r>
            <a:r>
              <a:rPr lang="en-US" baseline="0" dirty="0"/>
              <a:t>- </a:t>
            </a:r>
            <a:r>
              <a:rPr lang="en-US" baseline="0" dirty="0" err="1"/>
              <a:t>hăng</a:t>
            </a:r>
            <a:r>
              <a:rPr lang="en-US" baseline="0" dirty="0"/>
              <a:t> </a:t>
            </a:r>
            <a:r>
              <a:rPr lang="en-US" baseline="0" dirty="0" err="1"/>
              <a:t>hái</a:t>
            </a:r>
            <a:endParaRPr lang="en-US" baseline="0" dirty="0"/>
          </a:p>
          <a:p>
            <a:r>
              <a:rPr lang="en-US" baseline="0" dirty="0" err="1"/>
              <a:t>Sau</a:t>
            </a:r>
            <a:r>
              <a:rPr lang="en-US" baseline="0" dirty="0"/>
              <a:t> </a:t>
            </a:r>
            <a:r>
              <a:rPr lang="en-US" baseline="0" dirty="0" err="1"/>
              <a:t>đó</a:t>
            </a:r>
            <a:r>
              <a:rPr lang="en-US" baseline="0" dirty="0"/>
              <a:t> </a:t>
            </a:r>
            <a:r>
              <a:rPr lang="en-US" baseline="0" dirty="0" err="1"/>
              <a:t>kq</a:t>
            </a:r>
            <a:r>
              <a:rPr lang="en-US" baseline="0" dirty="0"/>
              <a:t> </a:t>
            </a:r>
            <a:r>
              <a:rPr lang="en-US" baseline="0" dirty="0" err="1"/>
              <a:t>ntn</a:t>
            </a:r>
            <a:r>
              <a:rPr lang="en-US" baseline="0" dirty="0"/>
              <a:t> </a:t>
            </a:r>
            <a:r>
              <a:rPr lang="en-US" baseline="0" dirty="0" err="1"/>
              <a:t>nhỉ</a:t>
            </a:r>
            <a:r>
              <a:rPr lang="en-US" baseline="0" dirty="0"/>
              <a:t>? – </a:t>
            </a:r>
            <a:r>
              <a:rPr lang="en-US" baseline="0" dirty="0" err="1"/>
              <a:t>Anh</a:t>
            </a:r>
            <a:r>
              <a:rPr lang="en-US" baseline="0" dirty="0"/>
              <a:t> </a:t>
            </a:r>
            <a:r>
              <a:rPr lang="en-US" baseline="0" dirty="0" err="1"/>
              <a:t>lê</a:t>
            </a:r>
            <a:r>
              <a:rPr lang="en-US" baseline="0" dirty="0"/>
              <a:t> </a:t>
            </a:r>
            <a:r>
              <a:rPr lang="en-US" baseline="0" dirty="0" err="1"/>
              <a:t>ko</a:t>
            </a:r>
            <a:r>
              <a:rPr lang="en-US" baseline="0" dirty="0"/>
              <a:t> </a:t>
            </a:r>
            <a:r>
              <a:rPr lang="en-US" baseline="0" dirty="0" err="1"/>
              <a:t>đủ</a:t>
            </a:r>
            <a:r>
              <a:rPr lang="en-US" baseline="0" dirty="0"/>
              <a:t> can </a:t>
            </a:r>
            <a:r>
              <a:rPr lang="en-US" baseline="0" dirty="0" err="1"/>
              <a:t>đảm</a:t>
            </a:r>
            <a:r>
              <a:rPr lang="en-US" baseline="0" dirty="0"/>
              <a:t> </a:t>
            </a:r>
            <a:r>
              <a:rPr lang="en-US" baseline="0" dirty="0" err="1"/>
              <a:t>để</a:t>
            </a:r>
            <a:r>
              <a:rPr lang="en-US" baseline="0" dirty="0"/>
              <a:t> </a:t>
            </a:r>
            <a:r>
              <a:rPr lang="en-US" baseline="0" dirty="0" err="1"/>
              <a:t>giữ</a:t>
            </a:r>
            <a:r>
              <a:rPr lang="en-US" baseline="0" dirty="0"/>
              <a:t> </a:t>
            </a:r>
            <a:r>
              <a:rPr lang="en-US" baseline="0" dirty="0" err="1"/>
              <a:t>lời</a:t>
            </a:r>
            <a:r>
              <a:rPr lang="en-US" baseline="0" dirty="0"/>
              <a:t> </a:t>
            </a:r>
            <a:r>
              <a:rPr lang="en-US" baseline="0" dirty="0" err="1"/>
              <a:t>hứa</a:t>
            </a:r>
            <a:r>
              <a:rPr lang="en-US" baseline="0" dirty="0"/>
              <a:t> </a:t>
            </a:r>
            <a:r>
              <a:rPr lang="en-US" baseline="0" dirty="0" err="1"/>
              <a:t>Điều</a:t>
            </a:r>
            <a:r>
              <a:rPr lang="en-US" baseline="0" dirty="0"/>
              <a:t> </a:t>
            </a:r>
            <a:r>
              <a:rPr lang="en-US" baseline="0" dirty="0" err="1"/>
              <a:t>này</a:t>
            </a:r>
            <a:r>
              <a:rPr lang="en-US" baseline="0" dirty="0"/>
              <a:t> </a:t>
            </a:r>
            <a:r>
              <a:rPr lang="en-US" baseline="0" dirty="0" err="1"/>
              <a:t>cho</a:t>
            </a:r>
            <a:r>
              <a:rPr lang="en-US" baseline="0" dirty="0"/>
              <a:t> </a:t>
            </a:r>
            <a:r>
              <a:rPr lang="en-US" baseline="0" dirty="0" err="1"/>
              <a:t>thấy</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rất</a:t>
            </a:r>
            <a:r>
              <a:rPr lang="en-US" baseline="0" dirty="0"/>
              <a:t> </a:t>
            </a:r>
            <a:r>
              <a:rPr lang="en-US" baseline="0" dirty="0" err="1"/>
              <a:t>gian</a:t>
            </a:r>
            <a:r>
              <a:rPr lang="en-US" baseline="0" dirty="0"/>
              <a:t> </a:t>
            </a:r>
            <a:r>
              <a:rPr lang="en-US" baseline="0" dirty="0" err="1"/>
              <a:t>khổ</a:t>
            </a:r>
            <a:r>
              <a:rPr lang="en-US" baseline="0" dirty="0"/>
              <a:t> </a:t>
            </a:r>
            <a:r>
              <a:rPr lang="en-US" baseline="0" dirty="0" err="1"/>
              <a:t>bởi</a:t>
            </a:r>
            <a:r>
              <a:rPr lang="en-US" baseline="0" dirty="0"/>
              <a:t> 1 </a:t>
            </a:r>
            <a:r>
              <a:rPr lang="en-US" baseline="0" dirty="0" err="1"/>
              <a:t>người</a:t>
            </a:r>
            <a:r>
              <a:rPr lang="en-US" baseline="0" dirty="0"/>
              <a:t> </a:t>
            </a:r>
            <a:r>
              <a:rPr lang="en-US" baseline="0" dirty="0" err="1"/>
              <a:t>yêu</a:t>
            </a:r>
            <a:r>
              <a:rPr lang="en-US" baseline="0" dirty="0"/>
              <a:t> </a:t>
            </a:r>
            <a:r>
              <a:rPr lang="en-US" baseline="0" dirty="0" err="1"/>
              <a:t>nước</a:t>
            </a:r>
            <a:r>
              <a:rPr lang="en-US" baseline="0" dirty="0"/>
              <a:t> </a:t>
            </a:r>
            <a:r>
              <a:rPr lang="en-US" baseline="0" dirty="0" err="1"/>
              <a:t>như</a:t>
            </a:r>
            <a:r>
              <a:rPr lang="en-US" baseline="0" dirty="0"/>
              <a:t> </a:t>
            </a:r>
            <a:r>
              <a:rPr lang="en-US" baseline="0" dirty="0" err="1"/>
              <a:t>anh</a:t>
            </a:r>
            <a:r>
              <a:rPr lang="en-US" baseline="0" dirty="0"/>
              <a:t> </a:t>
            </a:r>
            <a:r>
              <a:rPr lang="en-US" baseline="0" dirty="0" err="1"/>
              <a:t>Tư</a:t>
            </a:r>
            <a:r>
              <a:rPr lang="en-US" baseline="0" dirty="0"/>
              <a:t> </a:t>
            </a:r>
            <a:r>
              <a:rPr lang="en-US" baseline="0" dirty="0" err="1"/>
              <a:t>Lê</a:t>
            </a:r>
            <a:r>
              <a:rPr lang="en-US" baseline="0" dirty="0"/>
              <a:t> </a:t>
            </a:r>
            <a:r>
              <a:rPr lang="en-US" baseline="0" dirty="0" err="1"/>
              <a:t>cũng</a:t>
            </a:r>
            <a:r>
              <a:rPr lang="en-US" baseline="0" dirty="0"/>
              <a:t> </a:t>
            </a:r>
            <a:r>
              <a:rPr lang="en-US" baseline="0" dirty="0" err="1"/>
              <a:t>ko</a:t>
            </a:r>
            <a:r>
              <a:rPr lang="en-US" baseline="0" dirty="0"/>
              <a:t> </a:t>
            </a:r>
            <a:r>
              <a:rPr lang="en-US" baseline="0" dirty="0" err="1"/>
              <a:t>đủ</a:t>
            </a:r>
            <a:r>
              <a:rPr lang="en-US" baseline="0" dirty="0"/>
              <a:t> dung </a:t>
            </a:r>
            <a:r>
              <a:rPr lang="en-US" baseline="0" dirty="0" err="1"/>
              <a:t>cảm</a:t>
            </a:r>
            <a:r>
              <a:rPr lang="en-US" baseline="0" dirty="0"/>
              <a:t> </a:t>
            </a:r>
            <a:r>
              <a:rPr lang="en-US" baseline="0" dirty="0" err="1"/>
              <a:t>để</a:t>
            </a:r>
            <a:r>
              <a:rPr lang="en-US" baseline="0" dirty="0"/>
              <a:t> </a:t>
            </a:r>
            <a:r>
              <a:rPr lang="en-US" baseline="0" dirty="0" err="1"/>
              <a:t>giữ</a:t>
            </a:r>
            <a:r>
              <a:rPr lang="en-US" baseline="0" dirty="0"/>
              <a:t> </a:t>
            </a:r>
            <a:r>
              <a:rPr lang="en-US" baseline="0" dirty="0" err="1"/>
              <a:t>lời</a:t>
            </a:r>
            <a:r>
              <a:rPr lang="en-US" baseline="0" dirty="0"/>
              <a:t> </a:t>
            </a:r>
            <a:r>
              <a:rPr lang="en-US" baseline="0" dirty="0" err="1"/>
              <a:t>hứa</a:t>
            </a:r>
            <a:endParaRPr lang="en-US" baseline="0" dirty="0"/>
          </a:p>
          <a:p>
            <a:r>
              <a:rPr lang="en-US" baseline="0" dirty="0" err="1"/>
              <a:t>Vậy</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lên</a:t>
            </a:r>
            <a:r>
              <a:rPr lang="en-US" baseline="0" dirty="0"/>
              <a:t> </a:t>
            </a:r>
            <a:r>
              <a:rPr lang="en-US" baseline="0" dirty="0" err="1"/>
              <a:t>đường</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đường</a:t>
            </a:r>
            <a:r>
              <a:rPr lang="en-US" baseline="0" dirty="0"/>
              <a:t> </a:t>
            </a:r>
            <a:r>
              <a:rPr lang="en-US" baseline="0" dirty="0" err="1"/>
              <a:t>cứu</a:t>
            </a:r>
            <a:r>
              <a:rPr lang="en-US" baseline="0" dirty="0"/>
              <a:t> </a:t>
            </a:r>
            <a:r>
              <a:rPr lang="en-US" baseline="0" dirty="0" err="1"/>
              <a:t>của</a:t>
            </a:r>
            <a:r>
              <a:rPr lang="en-US" baseline="0" dirty="0"/>
              <a:t> </a:t>
            </a:r>
            <a:r>
              <a:rPr lang="en-US" baseline="0" dirty="0" err="1"/>
              <a:t>bác</a:t>
            </a:r>
            <a:r>
              <a:rPr lang="en-US" baseline="0" dirty="0"/>
              <a:t> </a:t>
            </a:r>
            <a:r>
              <a:rPr lang="en-US" baseline="0" dirty="0" err="1"/>
              <a:t>ntn</a:t>
            </a:r>
            <a:r>
              <a:rPr lang="en-US" baseline="0" dirty="0"/>
              <a:t> </a:t>
            </a:r>
            <a:r>
              <a:rPr lang="en-US" baseline="0" dirty="0" err="1"/>
              <a:t>cta</a:t>
            </a:r>
            <a:r>
              <a:rPr lang="en-US" baseline="0" dirty="0"/>
              <a:t> </a:t>
            </a:r>
            <a:r>
              <a:rPr lang="en-US" baseline="0" dirty="0" err="1"/>
              <a:t>cùng</a:t>
            </a:r>
            <a:r>
              <a:rPr lang="en-US" baseline="0" dirty="0"/>
              <a:t> </a:t>
            </a:r>
            <a:r>
              <a:rPr lang="en-US" baseline="0" dirty="0" err="1"/>
              <a:t>xem</a:t>
            </a:r>
            <a:r>
              <a:rPr lang="en-US" baseline="0" dirty="0"/>
              <a:t> video </a:t>
            </a:r>
            <a:r>
              <a:rPr lang="en-US" baseline="0" dirty="0" err="1"/>
              <a:t>sau</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27</a:t>
            </a:fld>
            <a:endParaRPr lang="en-US"/>
          </a:p>
        </p:txBody>
      </p:sp>
    </p:spTree>
    <p:extLst>
      <p:ext uri="{BB962C8B-B14F-4D97-AF65-F5344CB8AC3E}">
        <p14:creationId xmlns:p14="http://schemas.microsoft.com/office/powerpoint/2010/main" val="1784424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Vừa</a:t>
            </a:r>
            <a:r>
              <a:rPr lang="en-US" baseline="0" dirty="0"/>
              <a:t> </a:t>
            </a:r>
            <a:r>
              <a:rPr lang="en-US" baseline="0" dirty="0" err="1"/>
              <a:t>rồi</a:t>
            </a:r>
            <a:r>
              <a:rPr lang="en-US" baseline="0" dirty="0"/>
              <a:t> </a:t>
            </a:r>
            <a:r>
              <a:rPr lang="en-US" baseline="0" dirty="0" err="1"/>
              <a:t>các</a:t>
            </a:r>
            <a:r>
              <a:rPr lang="en-US" baseline="0" dirty="0"/>
              <a:t> </a:t>
            </a:r>
            <a:r>
              <a:rPr lang="en-US" baseline="0" dirty="0" err="1"/>
              <a:t>bạn</a:t>
            </a:r>
            <a:r>
              <a:rPr lang="en-US" baseline="0" dirty="0"/>
              <a:t> </a:t>
            </a:r>
            <a:r>
              <a:rPr lang="en-US" baseline="0" dirty="0" err="1"/>
              <a:t>vừa</a:t>
            </a:r>
            <a:r>
              <a:rPr lang="en-US" baseline="0" dirty="0"/>
              <a:t> </a:t>
            </a:r>
            <a:r>
              <a:rPr lang="en-US" baseline="0" dirty="0" err="1"/>
              <a:t>đc</a:t>
            </a:r>
            <a:r>
              <a:rPr lang="en-US" baseline="0" dirty="0"/>
              <a:t> </a:t>
            </a:r>
            <a:r>
              <a:rPr lang="en-US" baseline="0" dirty="0" err="1"/>
              <a:t>xem</a:t>
            </a:r>
            <a:r>
              <a:rPr lang="en-US" baseline="0" dirty="0"/>
              <a:t> 1 video </a:t>
            </a:r>
            <a:r>
              <a:rPr lang="en-US" baseline="0" dirty="0" err="1"/>
              <a:t>ngắn</a:t>
            </a:r>
            <a:r>
              <a:rPr lang="en-US" baseline="0" dirty="0"/>
              <a:t> qua </a:t>
            </a:r>
            <a:r>
              <a:rPr lang="en-US" baseline="0" dirty="0" err="1"/>
              <a:t>việc</a:t>
            </a:r>
            <a:r>
              <a:rPr lang="en-US" baseline="0" dirty="0"/>
              <a:t> </a:t>
            </a:r>
            <a:r>
              <a:rPr lang="en-US" baseline="0" dirty="0" err="1"/>
              <a:t>theo</a:t>
            </a:r>
            <a:r>
              <a:rPr lang="en-US" baseline="0" dirty="0"/>
              <a:t> </a:t>
            </a:r>
            <a:r>
              <a:rPr lang="en-US" baseline="0" dirty="0" err="1"/>
              <a:t>dõi</a:t>
            </a:r>
            <a:r>
              <a:rPr lang="en-US" baseline="0" dirty="0"/>
              <a:t> video </a:t>
            </a:r>
            <a:r>
              <a:rPr lang="en-US" baseline="0" dirty="0" err="1"/>
              <a:t>các</a:t>
            </a:r>
            <a:r>
              <a:rPr lang="en-US" baseline="0" dirty="0"/>
              <a:t> ban </a:t>
            </a:r>
            <a:r>
              <a:rPr lang="en-US" baseline="0" dirty="0" err="1"/>
              <a:t>trả</a:t>
            </a:r>
            <a:r>
              <a:rPr lang="en-US" baseline="0" dirty="0"/>
              <a:t> </a:t>
            </a:r>
            <a:r>
              <a:rPr lang="en-US" baseline="0" dirty="0" err="1"/>
              <a:t>lời</a:t>
            </a:r>
            <a:r>
              <a:rPr lang="en-US" baseline="0" dirty="0"/>
              <a:t> </a:t>
            </a:r>
            <a:r>
              <a:rPr lang="en-US" baseline="0" dirty="0" err="1"/>
              <a:t>cho</a:t>
            </a:r>
            <a:r>
              <a:rPr lang="en-US" baseline="0" dirty="0"/>
              <a:t> </a:t>
            </a:r>
            <a:r>
              <a:rPr lang="en-US" baseline="0" dirty="0" err="1"/>
              <a:t>thầy</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sau</a:t>
            </a:r>
            <a:endParaRPr lang="en-US" baseline="0" dirty="0"/>
          </a:p>
          <a:p>
            <a:r>
              <a:rPr lang="en-US" baseline="0" dirty="0" err="1"/>
              <a:t>Cta</a:t>
            </a:r>
            <a:r>
              <a:rPr lang="en-US" baseline="0" dirty="0"/>
              <a:t> </a:t>
            </a:r>
            <a:r>
              <a:rPr lang="en-US" baseline="0" dirty="0" err="1"/>
              <a:t>sẽ</a:t>
            </a:r>
            <a:r>
              <a:rPr lang="en-US" baseline="0" dirty="0"/>
              <a:t> </a:t>
            </a:r>
            <a:r>
              <a:rPr lang="en-US" baseline="0" dirty="0" err="1"/>
              <a:t>chơi</a:t>
            </a:r>
            <a:r>
              <a:rPr lang="en-US" baseline="0" dirty="0"/>
              <a:t> 1 </a:t>
            </a:r>
            <a:r>
              <a:rPr lang="en-US" baseline="0" dirty="0" err="1"/>
              <a:t>trò</a:t>
            </a:r>
            <a:r>
              <a:rPr lang="en-US" baseline="0" dirty="0"/>
              <a:t> </a:t>
            </a:r>
            <a:r>
              <a:rPr lang="en-US" baseline="0" dirty="0" err="1"/>
              <a:t>chơi</a:t>
            </a:r>
            <a:r>
              <a:rPr lang="en-US" baseline="0" dirty="0"/>
              <a:t> </a:t>
            </a:r>
            <a:r>
              <a:rPr lang="en-US" baseline="0" dirty="0" err="1"/>
              <a:t>nhé</a:t>
            </a:r>
            <a:r>
              <a:rPr lang="en-US" baseline="0" dirty="0"/>
              <a:t> </a:t>
            </a:r>
            <a:r>
              <a:rPr lang="en-US" baseline="0" dirty="0" err="1"/>
              <a:t>thầy</a:t>
            </a:r>
            <a:r>
              <a:rPr lang="en-US" baseline="0" dirty="0"/>
              <a:t> </a:t>
            </a:r>
            <a:r>
              <a:rPr lang="en-US" baseline="0" dirty="0" err="1"/>
              <a:t>sẽ</a:t>
            </a:r>
            <a:r>
              <a:rPr lang="en-US" baseline="0" dirty="0"/>
              <a:t> quay </a:t>
            </a:r>
            <a:r>
              <a:rPr lang="en-US" baseline="0" dirty="0" err="1"/>
              <a:t>tên</a:t>
            </a:r>
            <a:r>
              <a:rPr lang="en-US" baseline="0" dirty="0"/>
              <a:t> </a:t>
            </a:r>
            <a:r>
              <a:rPr lang="en-US" baseline="0" dirty="0" err="1"/>
              <a:t>đúng</a:t>
            </a:r>
            <a:r>
              <a:rPr lang="en-US" baseline="0" dirty="0"/>
              <a:t> </a:t>
            </a:r>
            <a:r>
              <a:rPr lang="en-US" baseline="0" dirty="0" err="1"/>
              <a:t>tên</a:t>
            </a:r>
            <a:r>
              <a:rPr lang="en-US" baseline="0" dirty="0"/>
              <a:t> </a:t>
            </a:r>
            <a:r>
              <a:rPr lang="en-US" baseline="0" dirty="0" err="1"/>
              <a:t>bạn</a:t>
            </a:r>
            <a:r>
              <a:rPr lang="en-US" baseline="0" dirty="0"/>
              <a:t> </a:t>
            </a:r>
            <a:r>
              <a:rPr lang="en-US" baseline="0" dirty="0" err="1"/>
              <a:t>nào</a:t>
            </a:r>
            <a:r>
              <a:rPr lang="en-US" baseline="0" dirty="0"/>
              <a:t> </a:t>
            </a:r>
            <a:r>
              <a:rPr lang="en-US" baseline="0" dirty="0" err="1"/>
              <a:t>thì</a:t>
            </a:r>
            <a:r>
              <a:rPr lang="en-US" baseline="0" dirty="0"/>
              <a:t> </a:t>
            </a:r>
            <a:r>
              <a:rPr lang="en-US" baseline="0" dirty="0" err="1"/>
              <a:t>bạn</a:t>
            </a:r>
            <a:r>
              <a:rPr lang="en-US" baseline="0" dirty="0"/>
              <a:t> </a:t>
            </a:r>
            <a:r>
              <a:rPr lang="en-US" baseline="0" dirty="0" err="1"/>
              <a:t>đó</a:t>
            </a:r>
            <a:r>
              <a:rPr lang="en-US" baseline="0" dirty="0"/>
              <a:t> </a:t>
            </a:r>
            <a:r>
              <a:rPr lang="en-US" baseline="0" dirty="0" err="1"/>
              <a:t>sẽ</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nhé</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28</a:t>
            </a:fld>
            <a:endParaRPr lang="en-US"/>
          </a:p>
        </p:txBody>
      </p:sp>
    </p:spTree>
    <p:extLst>
      <p:ext uri="{BB962C8B-B14F-4D97-AF65-F5344CB8AC3E}">
        <p14:creationId xmlns:p14="http://schemas.microsoft.com/office/powerpoint/2010/main" val="956280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29</a:t>
            </a:fld>
            <a:endParaRPr lang="en-US"/>
          </a:p>
        </p:txBody>
      </p:sp>
    </p:spTree>
    <p:extLst>
      <p:ext uri="{BB962C8B-B14F-4D97-AF65-F5344CB8AC3E}">
        <p14:creationId xmlns:p14="http://schemas.microsoft.com/office/powerpoint/2010/main" val="1498609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Bạn</a:t>
            </a:r>
            <a:r>
              <a:rPr lang="en-US" baseline="0" dirty="0"/>
              <a:t> </a:t>
            </a:r>
            <a:r>
              <a:rPr lang="en-US" baseline="0" dirty="0" err="1"/>
              <a:t>có</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đc</a:t>
            </a:r>
            <a:r>
              <a:rPr lang="en-US" baseline="0" dirty="0"/>
              <a:t> </a:t>
            </a:r>
            <a:r>
              <a:rPr lang="en-US" baseline="0" dirty="0" err="1"/>
              <a:t>ko</a:t>
            </a:r>
            <a:r>
              <a:rPr lang="en-US" baseline="0" dirty="0"/>
              <a:t>(</a:t>
            </a:r>
            <a:r>
              <a:rPr lang="en-US" baseline="0" dirty="0" err="1"/>
              <a:t>ko</a:t>
            </a:r>
            <a:r>
              <a:rPr lang="en-US" baseline="0" dirty="0"/>
              <a:t> </a:t>
            </a:r>
            <a:r>
              <a:rPr lang="en-US" baseline="0" dirty="0" err="1"/>
              <a:t>sao</a:t>
            </a:r>
            <a:r>
              <a:rPr lang="en-US" baseline="0" dirty="0"/>
              <a:t> </a:t>
            </a:r>
            <a:r>
              <a:rPr lang="en-US" baseline="0" dirty="0" err="1"/>
              <a:t>cả</a:t>
            </a:r>
            <a:r>
              <a:rPr lang="en-US" baseline="0" dirty="0"/>
              <a:t>)</a:t>
            </a:r>
          </a:p>
          <a:p>
            <a:r>
              <a:rPr lang="en-US" baseline="0" dirty="0" err="1"/>
              <a:t>Chúng</a:t>
            </a:r>
            <a:r>
              <a:rPr lang="en-US" baseline="0" dirty="0"/>
              <a:t> ta quay </a:t>
            </a:r>
            <a:r>
              <a:rPr lang="en-US" baseline="0" dirty="0" err="1"/>
              <a:t>số</a:t>
            </a:r>
            <a:r>
              <a:rPr lang="en-US" baseline="0" dirty="0"/>
              <a:t> may </a:t>
            </a:r>
            <a:r>
              <a:rPr lang="en-US" baseline="0" dirty="0" err="1"/>
              <a:t>mắn</a:t>
            </a:r>
            <a:r>
              <a:rPr lang="en-US" baseline="0" dirty="0"/>
              <a:t> </a:t>
            </a:r>
            <a:r>
              <a:rPr lang="en-US" baseline="0" dirty="0" err="1"/>
              <a:t>tiếp</a:t>
            </a:r>
            <a:r>
              <a:rPr lang="en-US" baseline="0" dirty="0"/>
              <a:t> </a:t>
            </a:r>
            <a:r>
              <a:rPr lang="en-US" baseline="0" dirty="0" err="1"/>
              <a:t>nhé</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30</a:t>
            </a:fld>
            <a:endParaRPr lang="en-US"/>
          </a:p>
        </p:txBody>
      </p:sp>
    </p:spTree>
    <p:extLst>
      <p:ext uri="{BB962C8B-B14F-4D97-AF65-F5344CB8AC3E}">
        <p14:creationId xmlns:p14="http://schemas.microsoft.com/office/powerpoint/2010/main" val="17067038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err="1">
                <a:latin typeface="VNI-Times" pitchFamily="2" charset="0"/>
              </a:rPr>
              <a:t>Bến</a:t>
            </a:r>
            <a:r>
              <a:rPr lang="en-US" sz="1200" b="1" dirty="0">
                <a:latin typeface="VNI-Times" pitchFamily="2" charset="0"/>
              </a:rPr>
              <a:t> </a:t>
            </a:r>
            <a:r>
              <a:rPr lang="en-US" sz="1200" b="1" dirty="0" err="1">
                <a:latin typeface="VNI-Times" pitchFamily="2" charset="0"/>
              </a:rPr>
              <a:t>cảng</a:t>
            </a:r>
            <a:r>
              <a:rPr lang="en-US" sz="1200" b="1" baseline="0" dirty="0">
                <a:latin typeface="VNI-Times" pitchFamily="2" charset="0"/>
              </a:rPr>
              <a:t> </a:t>
            </a:r>
            <a:r>
              <a:rPr lang="en-US" sz="1200" b="1" baseline="0" dirty="0" err="1">
                <a:latin typeface="VNI-Times" pitchFamily="2" charset="0"/>
              </a:rPr>
              <a:t>nhà</a:t>
            </a:r>
            <a:r>
              <a:rPr lang="en-US" sz="1200" b="1" baseline="0" dirty="0">
                <a:latin typeface="VNI-Times" pitchFamily="2" charset="0"/>
              </a:rPr>
              <a:t> </a:t>
            </a:r>
            <a:r>
              <a:rPr lang="en-US" sz="1200" b="1" baseline="0" dirty="0" err="1">
                <a:latin typeface="VNI-Times" pitchFamily="2" charset="0"/>
              </a:rPr>
              <a:t>Rồng</a:t>
            </a:r>
            <a:r>
              <a:rPr lang="en-US" sz="1200" b="1" baseline="0" dirty="0">
                <a:latin typeface="VNI-Times" pitchFamily="2" charset="0"/>
              </a:rPr>
              <a:t> </a:t>
            </a:r>
            <a:r>
              <a:rPr lang="en-US" sz="1200" b="1" baseline="0" dirty="0" err="1">
                <a:latin typeface="VNI-Times" pitchFamily="2" charset="0"/>
              </a:rPr>
              <a:t>đc</a:t>
            </a:r>
            <a:r>
              <a:rPr lang="en-US" sz="1200" b="1" baseline="0" dirty="0">
                <a:latin typeface="VNI-Times" pitchFamily="2" charset="0"/>
              </a:rPr>
              <a:t> </a:t>
            </a:r>
            <a:r>
              <a:rPr lang="en-US" sz="1200" b="1" baseline="0" dirty="0" err="1">
                <a:latin typeface="VNI-Times" pitchFamily="2" charset="0"/>
              </a:rPr>
              <a:t>công</a:t>
            </a:r>
            <a:r>
              <a:rPr lang="en-US" sz="1200" b="1" baseline="0" dirty="0">
                <a:latin typeface="VNI-Times" pitchFamily="2" charset="0"/>
              </a:rPr>
              <a:t> </a:t>
            </a:r>
            <a:r>
              <a:rPr lang="en-US" sz="1200" b="1" baseline="0" dirty="0" err="1">
                <a:latin typeface="VNI-Times" pitchFamily="2" charset="0"/>
              </a:rPr>
              <a:t>nhận</a:t>
            </a:r>
            <a:r>
              <a:rPr lang="en-US" sz="1200" b="1" baseline="0" dirty="0">
                <a:latin typeface="VNI-Times" pitchFamily="2" charset="0"/>
              </a:rPr>
              <a:t> </a:t>
            </a:r>
            <a:r>
              <a:rPr lang="en-US" sz="1200" b="1" baseline="0" dirty="0" err="1">
                <a:latin typeface="VNI-Times" pitchFamily="2" charset="0"/>
              </a:rPr>
              <a:t>là</a:t>
            </a:r>
            <a:r>
              <a:rPr lang="en-US" sz="1200" b="1" baseline="0" dirty="0">
                <a:latin typeface="VNI-Times" pitchFamily="2" charset="0"/>
              </a:rPr>
              <a:t> di </a:t>
            </a:r>
            <a:r>
              <a:rPr lang="en-US" sz="1200" b="1" baseline="0" dirty="0" err="1">
                <a:latin typeface="VNI-Times" pitchFamily="2" charset="0"/>
              </a:rPr>
              <a:t>tích</a:t>
            </a:r>
            <a:r>
              <a:rPr lang="en-US" sz="1200" b="1" baseline="0" dirty="0">
                <a:latin typeface="VNI-Times" pitchFamily="2" charset="0"/>
              </a:rPr>
              <a:t> </a:t>
            </a:r>
            <a:r>
              <a:rPr lang="en-US" sz="1200" b="1" baseline="0" dirty="0" err="1">
                <a:latin typeface="VNI-Times" pitchFamily="2" charset="0"/>
              </a:rPr>
              <a:t>lsu</a:t>
            </a:r>
            <a:r>
              <a:rPr lang="en-US" sz="1200" b="1" baseline="0" dirty="0">
                <a:latin typeface="VNI-Times" pitchFamily="2" charset="0"/>
              </a:rPr>
              <a:t> </a:t>
            </a:r>
            <a:r>
              <a:rPr lang="en-US" sz="1200" b="1" baseline="0" dirty="0" err="1">
                <a:latin typeface="VNI-Times" pitchFamily="2" charset="0"/>
              </a:rPr>
              <a:t>vì</a:t>
            </a:r>
            <a:r>
              <a:rPr lang="en-US" sz="1200" b="1" baseline="0" dirty="0">
                <a:latin typeface="VNI-Times" pitchFamily="2" charset="0"/>
              </a:rPr>
              <a:t> </a:t>
            </a:r>
            <a:r>
              <a:rPr lang="en-US" sz="1200" b="1" baseline="0" dirty="0" err="1">
                <a:latin typeface="VNI-Times" pitchFamily="2" charset="0"/>
              </a:rPr>
              <a:t>đó</a:t>
            </a:r>
            <a:r>
              <a:rPr lang="en-US" sz="1200" b="1" baseline="0" dirty="0">
                <a:latin typeface="VNI-Times" pitchFamily="2" charset="0"/>
              </a:rPr>
              <a:t> </a:t>
            </a:r>
            <a:r>
              <a:rPr lang="en-US" sz="1200" b="1" baseline="0" dirty="0" err="1">
                <a:latin typeface="VNI-Times" pitchFamily="2" charset="0"/>
              </a:rPr>
              <a:t>là</a:t>
            </a:r>
            <a:r>
              <a:rPr lang="en-US" sz="1200" b="1" baseline="0" dirty="0">
                <a:latin typeface="VNI-Times" pitchFamily="2" charset="0"/>
              </a:rPr>
              <a:t> </a:t>
            </a:r>
            <a:r>
              <a:rPr lang="en-US" sz="1200" b="1" baseline="0" dirty="0" err="1">
                <a:latin typeface="VNI-Times" pitchFamily="2" charset="0"/>
              </a:rPr>
              <a:t>nơi</a:t>
            </a:r>
            <a:r>
              <a:rPr lang="en-US" sz="1200" b="1" baseline="0" dirty="0">
                <a:latin typeface="VNI-Times" pitchFamily="2" charset="0"/>
              </a:rPr>
              <a:t> </a:t>
            </a:r>
            <a:r>
              <a:rPr lang="en-US" sz="1200" b="1" baseline="0" dirty="0" err="1">
                <a:latin typeface="VNI-Times" pitchFamily="2" charset="0"/>
              </a:rPr>
              <a:t>Bác</a:t>
            </a:r>
            <a:r>
              <a:rPr lang="en-US" sz="1200" b="1" baseline="0" dirty="0">
                <a:latin typeface="VNI-Times" pitchFamily="2" charset="0"/>
              </a:rPr>
              <a:t> </a:t>
            </a:r>
            <a:r>
              <a:rPr lang="en-US" sz="1200" b="1" baseline="0" dirty="0" err="1">
                <a:latin typeface="VNI-Times" pitchFamily="2" charset="0"/>
              </a:rPr>
              <a:t>Hồ</a:t>
            </a:r>
            <a:r>
              <a:rPr lang="en-US" sz="1200" b="1" baseline="0" dirty="0">
                <a:latin typeface="VNI-Times" pitchFamily="2" charset="0"/>
              </a:rPr>
              <a:t> </a:t>
            </a:r>
            <a:r>
              <a:rPr lang="en-US" sz="1200" b="1" baseline="0" dirty="0" err="1">
                <a:latin typeface="VNI-Times" pitchFamily="2" charset="0"/>
              </a:rPr>
              <a:t>đã</a:t>
            </a:r>
            <a:r>
              <a:rPr lang="en-US" sz="1200" b="1" baseline="0" dirty="0">
                <a:latin typeface="VNI-Times" pitchFamily="2" charset="0"/>
              </a:rPr>
              <a:t> </a:t>
            </a:r>
            <a:r>
              <a:rPr lang="en-US" sz="1200" b="1" baseline="0" dirty="0" err="1">
                <a:latin typeface="VNI-Times" pitchFamily="2" charset="0"/>
              </a:rPr>
              <a:t>rời</a:t>
            </a:r>
            <a:r>
              <a:rPr lang="en-US" sz="1200" b="1" baseline="0" dirty="0">
                <a:latin typeface="VNI-Times" pitchFamily="2" charset="0"/>
              </a:rPr>
              <a:t> </a:t>
            </a:r>
            <a:r>
              <a:rPr lang="en-US" sz="1200" b="1" baseline="0" dirty="0" err="1">
                <a:latin typeface="VNI-Times" pitchFamily="2" charset="0"/>
              </a:rPr>
              <a:t>tổ</a:t>
            </a:r>
            <a:r>
              <a:rPr lang="en-US" sz="1200" b="1" baseline="0" dirty="0">
                <a:latin typeface="VNI-Times" pitchFamily="2" charset="0"/>
              </a:rPr>
              <a:t> </a:t>
            </a:r>
            <a:r>
              <a:rPr lang="en-US" sz="1200" b="1" baseline="0" dirty="0" err="1">
                <a:latin typeface="VNI-Times" pitchFamily="2" charset="0"/>
              </a:rPr>
              <a:t>quốc</a:t>
            </a:r>
            <a:r>
              <a:rPr lang="en-US" sz="1200" b="1" baseline="0" dirty="0">
                <a:latin typeface="VNI-Times" pitchFamily="2" charset="0"/>
              </a:rPr>
              <a:t> </a:t>
            </a:r>
            <a:r>
              <a:rPr lang="en-US" sz="1200" b="1" baseline="0" dirty="0" err="1">
                <a:latin typeface="VNI-Times" pitchFamily="2" charset="0"/>
              </a:rPr>
              <a:t>ra</a:t>
            </a:r>
            <a:r>
              <a:rPr lang="en-US" sz="1200" b="1" baseline="0" dirty="0">
                <a:latin typeface="VNI-Times" pitchFamily="2" charset="0"/>
              </a:rPr>
              <a:t> </a:t>
            </a:r>
            <a:r>
              <a:rPr lang="en-US" sz="1200" b="1" baseline="0" dirty="0" err="1">
                <a:latin typeface="VNI-Times" pitchFamily="2" charset="0"/>
              </a:rPr>
              <a:t>đi</a:t>
            </a:r>
            <a:r>
              <a:rPr lang="en-US" sz="1200" b="1" baseline="0" dirty="0">
                <a:latin typeface="VNI-Times" pitchFamily="2" charset="0"/>
              </a:rPr>
              <a:t> </a:t>
            </a:r>
            <a:r>
              <a:rPr lang="en-US" sz="1200" b="1" baseline="0" dirty="0" err="1">
                <a:latin typeface="VNI-Times" pitchFamily="2" charset="0"/>
              </a:rPr>
              <a:t>tìm</a:t>
            </a:r>
            <a:r>
              <a:rPr lang="en-US" sz="1200" b="1" baseline="0" dirty="0">
                <a:latin typeface="VNI-Times" pitchFamily="2" charset="0"/>
              </a:rPr>
              <a:t> </a:t>
            </a:r>
            <a:r>
              <a:rPr lang="en-US" sz="1200" b="1" baseline="0" dirty="0" err="1">
                <a:latin typeface="VNI-Times" pitchFamily="2" charset="0"/>
              </a:rPr>
              <a:t>đường</a:t>
            </a:r>
            <a:r>
              <a:rPr lang="en-US" sz="1200" b="1" baseline="0" dirty="0">
                <a:latin typeface="VNI-Times" pitchFamily="2" charset="0"/>
              </a:rPr>
              <a:t> </a:t>
            </a:r>
            <a:r>
              <a:rPr lang="en-US" sz="1200" b="1" baseline="0" dirty="0" err="1">
                <a:latin typeface="VNI-Times" pitchFamily="2" charset="0"/>
              </a:rPr>
              <a:t>cứu</a:t>
            </a:r>
            <a:r>
              <a:rPr lang="en-US" sz="1200" b="1" baseline="0" dirty="0">
                <a:latin typeface="VNI-Times" pitchFamily="2" charset="0"/>
              </a:rPr>
              <a:t> </a:t>
            </a:r>
            <a:r>
              <a:rPr lang="en-US" sz="1200" b="1" baseline="0" dirty="0" err="1">
                <a:latin typeface="VNI-Times" pitchFamily="2" charset="0"/>
              </a:rPr>
              <a:t>nước</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31</a:t>
            </a:fld>
            <a:endParaRPr lang="en-US"/>
          </a:p>
        </p:txBody>
      </p:sp>
    </p:spTree>
    <p:extLst>
      <p:ext uri="{BB962C8B-B14F-4D97-AF65-F5344CB8AC3E}">
        <p14:creationId xmlns:p14="http://schemas.microsoft.com/office/powerpoint/2010/main" val="2942785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Ban … </a:t>
            </a:r>
            <a:r>
              <a:rPr lang="en-US" dirty="0" err="1"/>
              <a:t>đã</a:t>
            </a:r>
            <a:r>
              <a:rPr lang="en-US" baseline="0" dirty="0"/>
              <a:t> </a:t>
            </a:r>
            <a:r>
              <a:rPr lang="en-US" baseline="0" dirty="0" err="1"/>
              <a:t>đc</a:t>
            </a:r>
            <a:r>
              <a:rPr lang="en-US" baseline="0" dirty="0"/>
              <a:t> </a:t>
            </a:r>
            <a:r>
              <a:rPr lang="en-US" baseline="0" dirty="0" err="1"/>
              <a:t>đoc</a:t>
            </a:r>
            <a:r>
              <a:rPr lang="en-US" baseline="0" dirty="0"/>
              <a:t> </a:t>
            </a:r>
            <a:r>
              <a:rPr lang="en-US" baseline="0" dirty="0" err="1"/>
              <a:t>tên</a:t>
            </a:r>
            <a:r>
              <a:rPr lang="en-US" baseline="0" dirty="0"/>
              <a:t> </a:t>
            </a:r>
            <a:r>
              <a:rPr lang="en-US" baseline="0" dirty="0" err="1"/>
              <a:t>mời</a:t>
            </a:r>
            <a:endParaRPr lang="en-US" baseline="0" dirty="0"/>
          </a:p>
          <a:p>
            <a:r>
              <a:rPr lang="en-US" baseline="0" dirty="0" err="1"/>
              <a:t>Còn</a:t>
            </a:r>
            <a:r>
              <a:rPr lang="en-US" baseline="0" dirty="0"/>
              <a:t> 2 </a:t>
            </a:r>
            <a:r>
              <a:rPr lang="en-US" baseline="0" dirty="0" err="1"/>
              <a:t>câu</a:t>
            </a:r>
            <a:r>
              <a:rPr lang="en-US" baseline="0" dirty="0"/>
              <a:t> hoi </a:t>
            </a:r>
            <a:r>
              <a:rPr lang="en-US" baseline="0" dirty="0" err="1"/>
              <a:t>ko</a:t>
            </a:r>
            <a:r>
              <a:rPr lang="en-US" baseline="0" dirty="0"/>
              <a:t> </a:t>
            </a:r>
            <a:r>
              <a:rPr lang="en-US" baseline="0" dirty="0" err="1"/>
              <a:t>biết</a:t>
            </a:r>
            <a:r>
              <a:rPr lang="en-US" baseline="0" dirty="0"/>
              <a:t> may </a:t>
            </a:r>
            <a:r>
              <a:rPr lang="en-US" baseline="0" dirty="0" err="1"/>
              <a:t>mắn</a:t>
            </a:r>
            <a:r>
              <a:rPr lang="en-US" baseline="0" dirty="0"/>
              <a:t> </a:t>
            </a:r>
            <a:r>
              <a:rPr lang="en-US" baseline="0" dirty="0" err="1"/>
              <a:t>là</a:t>
            </a:r>
            <a:r>
              <a:rPr lang="en-US" baseline="0" dirty="0"/>
              <a:t> </a:t>
            </a:r>
            <a:r>
              <a:rPr lang="en-US" baseline="0" dirty="0" err="1"/>
              <a:t>bạn</a:t>
            </a:r>
            <a:r>
              <a:rPr lang="en-US" baseline="0" dirty="0"/>
              <a:t> </a:t>
            </a:r>
            <a:r>
              <a:rPr lang="en-US" baseline="0" dirty="0" err="1"/>
              <a:t>nào</a:t>
            </a:r>
            <a:r>
              <a:rPr lang="en-US" baseline="0" dirty="0"/>
              <a:t> </a:t>
            </a:r>
            <a:r>
              <a:rPr lang="en-US" baseline="0" dirty="0" err="1"/>
              <a:t>đây</a:t>
            </a:r>
            <a:r>
              <a:rPr lang="en-US" baseline="0" dirty="0"/>
              <a:t> </a:t>
            </a:r>
            <a:r>
              <a:rPr lang="en-US" baseline="0" dirty="0" err="1"/>
              <a:t>các</a:t>
            </a:r>
            <a:r>
              <a:rPr lang="en-US" baseline="0" dirty="0"/>
              <a:t> </a:t>
            </a:r>
            <a:r>
              <a:rPr lang="en-US" baseline="0" dirty="0" err="1"/>
              <a:t>bạn</a:t>
            </a:r>
            <a:r>
              <a:rPr lang="en-US" baseline="0" dirty="0"/>
              <a:t> </a:t>
            </a:r>
            <a:r>
              <a:rPr lang="en-US" baseline="0" dirty="0" err="1"/>
              <a:t>cung</a:t>
            </a:r>
            <a:r>
              <a:rPr lang="en-US" baseline="0" dirty="0"/>
              <a:t> </a:t>
            </a:r>
            <a:r>
              <a:rPr lang="en-US" baseline="0" dirty="0" err="1"/>
              <a:t>theo</a:t>
            </a:r>
            <a:r>
              <a:rPr lang="en-US" baseline="0" dirty="0"/>
              <a:t> </a:t>
            </a:r>
            <a:r>
              <a:rPr lang="en-US" baseline="0" dirty="0" err="1"/>
              <a:t>dõi</a:t>
            </a:r>
            <a:r>
              <a:rPr lang="en-US" baseline="0" dirty="0"/>
              <a:t> </a:t>
            </a:r>
            <a:r>
              <a:rPr lang="en-US" baseline="0" dirty="0" err="1"/>
              <a:t>nhé</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32</a:t>
            </a:fld>
            <a:endParaRPr lang="en-US"/>
          </a:p>
        </p:txBody>
      </p:sp>
    </p:spTree>
    <p:extLst>
      <p:ext uri="{BB962C8B-B14F-4D97-AF65-F5344CB8AC3E}">
        <p14:creationId xmlns:p14="http://schemas.microsoft.com/office/powerpoint/2010/main" val="1279888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33</a:t>
            </a:fld>
            <a:endParaRPr lang="en-US"/>
          </a:p>
        </p:txBody>
      </p:sp>
    </p:spTree>
    <p:extLst>
      <p:ext uri="{BB962C8B-B14F-4D97-AF65-F5344CB8AC3E}">
        <p14:creationId xmlns:p14="http://schemas.microsoft.com/office/powerpoint/2010/main" val="16774681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Times New Roman" panose="02020603050405020304" pitchFamily="18" charset="0"/>
              <a:sym typeface="Wingdings 2" panose="05020102010507070707" pitchFamily="18" charset="2"/>
            </a:endParaRP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34</a:t>
            </a:fld>
            <a:endParaRPr lang="en-US"/>
          </a:p>
        </p:txBody>
      </p:sp>
    </p:spTree>
    <p:extLst>
      <p:ext uri="{BB962C8B-B14F-4D97-AF65-F5344CB8AC3E}">
        <p14:creationId xmlns:p14="http://schemas.microsoft.com/office/powerpoint/2010/main" val="3050437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Vừa</a:t>
            </a:r>
            <a:r>
              <a:rPr lang="en-US" baseline="0" dirty="0"/>
              <a:t> </a:t>
            </a:r>
            <a:r>
              <a:rPr lang="en-US" baseline="0" dirty="0" err="1"/>
              <a:t>rồi</a:t>
            </a:r>
            <a:r>
              <a:rPr lang="en-US" baseline="0" dirty="0"/>
              <a:t> </a:t>
            </a:r>
            <a:r>
              <a:rPr lang="en-US" baseline="0" dirty="0" err="1"/>
              <a:t>cta</a:t>
            </a:r>
            <a:r>
              <a:rPr lang="en-US" baseline="0" dirty="0"/>
              <a:t> </a:t>
            </a:r>
            <a:r>
              <a:rPr lang="en-US" baseline="0" dirty="0" err="1"/>
              <a:t>đã</a:t>
            </a:r>
            <a:r>
              <a:rPr lang="en-US" baseline="0" dirty="0"/>
              <a:t> </a:t>
            </a:r>
            <a:r>
              <a:rPr lang="en-US" baseline="0" dirty="0" err="1"/>
              <a:t>đi</a:t>
            </a:r>
            <a:r>
              <a:rPr lang="en-US" baseline="0" dirty="0"/>
              <a:t> </a:t>
            </a:r>
            <a:r>
              <a:rPr lang="en-US" baseline="0" dirty="0" err="1"/>
              <a:t>tìm</a:t>
            </a:r>
            <a:r>
              <a:rPr lang="en-US" baseline="0" dirty="0"/>
              <a:t> </a:t>
            </a:r>
            <a:r>
              <a:rPr lang="en-US" baseline="0" dirty="0" err="1"/>
              <a:t>hiều</a:t>
            </a:r>
            <a:r>
              <a:rPr lang="en-US" baseline="0" dirty="0"/>
              <a:t> </a:t>
            </a:r>
            <a:r>
              <a:rPr lang="en-US" baseline="0" dirty="0" err="1"/>
              <a:t>về</a:t>
            </a:r>
            <a:r>
              <a:rPr lang="en-US" baseline="0" dirty="0"/>
              <a:t> </a:t>
            </a:r>
            <a:r>
              <a:rPr lang="en-US" baseline="0" dirty="0" err="1"/>
              <a:t>hành</a:t>
            </a:r>
            <a:r>
              <a:rPr lang="en-US" baseline="0" dirty="0"/>
              <a:t> </a:t>
            </a:r>
            <a:r>
              <a:rPr lang="en-US" baseline="0" dirty="0" err="1"/>
              <a:t>trinh</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của</a:t>
            </a:r>
            <a:r>
              <a:rPr lang="en-US" baseline="0" dirty="0"/>
              <a:t> </a:t>
            </a:r>
            <a:r>
              <a:rPr lang="en-US" baseline="0" dirty="0" err="1"/>
              <a:t>bác</a:t>
            </a:r>
            <a:r>
              <a:rPr lang="en-US" baseline="0" dirty="0"/>
              <a:t> </a:t>
            </a:r>
            <a:r>
              <a:rPr lang="en-US" baseline="0" dirty="0" err="1"/>
              <a:t>bác</a:t>
            </a:r>
            <a:r>
              <a:rPr lang="en-US" baseline="0" dirty="0"/>
              <a:t> </a:t>
            </a:r>
            <a:r>
              <a:rPr lang="en-US" baseline="0" dirty="0" err="1"/>
              <a:t>đi</a:t>
            </a:r>
            <a:r>
              <a:rPr lang="en-US" baseline="0" dirty="0"/>
              <a:t> </a:t>
            </a:r>
            <a:r>
              <a:rPr lang="en-US" baseline="0" dirty="0" err="1"/>
              <a:t>trg</a:t>
            </a:r>
            <a:r>
              <a:rPr lang="en-US" baseline="0" dirty="0"/>
              <a:t> </a:t>
            </a:r>
            <a:r>
              <a:rPr lang="en-US" baseline="0" dirty="0" err="1"/>
              <a:t>thời</a:t>
            </a:r>
            <a:r>
              <a:rPr lang="en-US" baseline="0" dirty="0"/>
              <a:t> </a:t>
            </a:r>
            <a:r>
              <a:rPr lang="en-US" baseline="0" dirty="0" err="1"/>
              <a:t>gian</a:t>
            </a:r>
            <a:r>
              <a:rPr lang="en-US" baseline="0" dirty="0"/>
              <a:t> </a:t>
            </a:r>
            <a:r>
              <a:rPr lang="en-US" baseline="0" dirty="0" err="1"/>
              <a:t>rất</a:t>
            </a:r>
            <a:r>
              <a:rPr lang="en-US" baseline="0" dirty="0"/>
              <a:t> </a:t>
            </a:r>
            <a:r>
              <a:rPr lang="en-US" baseline="0" dirty="0" err="1"/>
              <a:t>là</a:t>
            </a:r>
            <a:r>
              <a:rPr lang="en-US" baseline="0" dirty="0"/>
              <a:t> </a:t>
            </a:r>
            <a:r>
              <a:rPr lang="en-US" baseline="0" dirty="0" err="1"/>
              <a:t>dài</a:t>
            </a:r>
            <a:r>
              <a:rPr lang="en-US" baseline="0" dirty="0"/>
              <a:t> </a:t>
            </a:r>
            <a:r>
              <a:rPr lang="en-US" baseline="0" dirty="0" err="1"/>
              <a:t>kéo</a:t>
            </a:r>
            <a:r>
              <a:rPr lang="en-US" baseline="0" dirty="0"/>
              <a:t> </a:t>
            </a:r>
            <a:r>
              <a:rPr lang="en-US" baseline="0" dirty="0" err="1"/>
              <a:t>dài</a:t>
            </a:r>
            <a:r>
              <a:rPr lang="en-US" baseline="0" dirty="0"/>
              <a:t> </a:t>
            </a:r>
            <a:r>
              <a:rPr lang="en-US" baseline="0" dirty="0" err="1"/>
              <a:t>tới</a:t>
            </a:r>
            <a:r>
              <a:rPr lang="en-US" baseline="0" dirty="0"/>
              <a:t> 30 </a:t>
            </a:r>
            <a:r>
              <a:rPr lang="en-US" baseline="0" dirty="0" err="1"/>
              <a:t>năm</a:t>
            </a:r>
            <a:r>
              <a:rPr lang="en-US" baseline="0" dirty="0"/>
              <a:t> </a:t>
            </a:r>
            <a:r>
              <a:rPr lang="en-US" baseline="0" dirty="0" err="1"/>
              <a:t>va</a:t>
            </a:r>
            <a:r>
              <a:rPr lang="en-US" baseline="0" dirty="0"/>
              <a:t> </a:t>
            </a:r>
            <a:r>
              <a:rPr lang="en-US" baseline="0" dirty="0" err="1"/>
              <a:t>kq</a:t>
            </a:r>
            <a:r>
              <a:rPr lang="en-US" baseline="0" dirty="0"/>
              <a:t> </a:t>
            </a:r>
            <a:r>
              <a:rPr lang="en-US" baseline="0" dirty="0" err="1"/>
              <a:t>của</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đó</a:t>
            </a:r>
            <a:r>
              <a:rPr lang="en-US" baseline="0" dirty="0"/>
              <a:t> </a:t>
            </a:r>
            <a:r>
              <a:rPr lang="en-US" baseline="0" dirty="0" err="1"/>
              <a:t>là</a:t>
            </a:r>
            <a:r>
              <a:rPr lang="en-US" baseline="0" dirty="0"/>
              <a:t> </a:t>
            </a:r>
            <a:r>
              <a:rPr lang="en-US" baseline="0" dirty="0" err="1"/>
              <a:t>đất</a:t>
            </a:r>
            <a:r>
              <a:rPr lang="en-US" baseline="0" dirty="0"/>
              <a:t> </a:t>
            </a:r>
            <a:r>
              <a:rPr lang="en-US" baseline="0" dirty="0" err="1"/>
              <a:t>nước</a:t>
            </a:r>
            <a:r>
              <a:rPr lang="en-US" baseline="0" dirty="0"/>
              <a:t> ta </a:t>
            </a:r>
            <a:r>
              <a:rPr lang="en-US" baseline="0" dirty="0" err="1"/>
              <a:t>đc</a:t>
            </a:r>
            <a:r>
              <a:rPr lang="en-US" baseline="0" dirty="0"/>
              <a:t> </a:t>
            </a:r>
            <a:r>
              <a:rPr lang="en-US" baseline="0" dirty="0" err="1"/>
              <a:t>dộc</a:t>
            </a:r>
            <a:r>
              <a:rPr lang="en-US" baseline="0" dirty="0"/>
              <a:t> </a:t>
            </a:r>
            <a:r>
              <a:rPr lang="en-US" baseline="0" dirty="0" err="1"/>
              <a:t>lập</a:t>
            </a:r>
            <a:r>
              <a:rPr lang="en-US" baseline="0" dirty="0"/>
              <a:t> </a:t>
            </a:r>
            <a:r>
              <a:rPr lang="en-US" baseline="0" dirty="0" err="1"/>
              <a:t>tư</a:t>
            </a:r>
            <a:r>
              <a:rPr lang="en-US" baseline="0" dirty="0"/>
              <a:t> </a:t>
            </a:r>
            <a:r>
              <a:rPr lang="en-US" baseline="0" dirty="0" err="1"/>
              <a:t>dọ</a:t>
            </a:r>
            <a:endParaRPr lang="en-US" dirty="0"/>
          </a:p>
          <a:p>
            <a:r>
              <a:rPr lang="en-US" dirty="0" err="1"/>
              <a:t>Từ</a:t>
            </a:r>
            <a:r>
              <a:rPr lang="en-US" baseline="0" dirty="0"/>
              <a:t> </a:t>
            </a:r>
            <a:r>
              <a:rPr lang="en-US" baseline="0" dirty="0" err="1"/>
              <a:t>đó</a:t>
            </a:r>
            <a:r>
              <a:rPr lang="en-US" baseline="0" dirty="0"/>
              <a:t> </a:t>
            </a:r>
            <a:r>
              <a:rPr lang="en-US" baseline="0" dirty="0" err="1"/>
              <a:t>chúng</a:t>
            </a:r>
            <a:r>
              <a:rPr lang="en-US" baseline="0" dirty="0"/>
              <a:t> ta </a:t>
            </a:r>
            <a:r>
              <a:rPr lang="en-US" baseline="0" dirty="0" err="1"/>
              <a:t>đã</a:t>
            </a:r>
            <a:r>
              <a:rPr lang="en-US" baseline="0" dirty="0"/>
              <a:t> </a:t>
            </a:r>
            <a:r>
              <a:rPr lang="en-US" baseline="0" dirty="0" err="1"/>
              <a:t>rút</a:t>
            </a:r>
            <a:r>
              <a:rPr lang="en-US" baseline="0" dirty="0"/>
              <a:t> </a:t>
            </a:r>
            <a:r>
              <a:rPr lang="en-US" baseline="0" dirty="0" err="1"/>
              <a:t>ra</a:t>
            </a:r>
            <a:r>
              <a:rPr lang="en-US" baseline="0" dirty="0"/>
              <a:t> </a:t>
            </a:r>
            <a:r>
              <a:rPr lang="en-US" baseline="0" dirty="0" err="1"/>
              <a:t>đc</a:t>
            </a:r>
            <a:r>
              <a:rPr lang="en-US" baseline="0" dirty="0"/>
              <a:t> </a:t>
            </a:r>
            <a:r>
              <a:rPr lang="en-US" baseline="0" dirty="0" err="1"/>
              <a:t>nôi</a:t>
            </a:r>
            <a:r>
              <a:rPr lang="en-US" baseline="0" dirty="0"/>
              <a:t> dung </a:t>
            </a:r>
            <a:r>
              <a:rPr lang="en-US" baseline="0" dirty="0" err="1"/>
              <a:t>bai</a:t>
            </a:r>
            <a:r>
              <a:rPr lang="en-US" baseline="0" dirty="0"/>
              <a:t> </a:t>
            </a:r>
            <a:r>
              <a:rPr lang="en-US" baseline="0" dirty="0" err="1"/>
              <a:t>học</a:t>
            </a:r>
            <a:r>
              <a:rPr lang="en-US" baseline="0" dirty="0"/>
              <a:t> </a:t>
            </a:r>
            <a:r>
              <a:rPr lang="en-US" baseline="0" dirty="0" err="1"/>
              <a:t>ngày</a:t>
            </a:r>
            <a:r>
              <a:rPr lang="en-US" baseline="0" dirty="0"/>
              <a:t> </a:t>
            </a:r>
            <a:r>
              <a:rPr lang="en-US" baseline="0" dirty="0" err="1"/>
              <a:t>hôm</a:t>
            </a:r>
            <a:r>
              <a:rPr lang="en-US" baseline="0" dirty="0"/>
              <a:t> nay </a:t>
            </a:r>
            <a:r>
              <a:rPr lang="en-US" baseline="0" dirty="0" err="1"/>
              <a:t>thông</a:t>
            </a:r>
            <a:r>
              <a:rPr lang="en-US" baseline="0" dirty="0"/>
              <a:t> qua </a:t>
            </a:r>
            <a:r>
              <a:rPr lang="en-US" baseline="0" dirty="0" err="1"/>
              <a:t>các</a:t>
            </a:r>
            <a:r>
              <a:rPr lang="en-US" baseline="0" dirty="0"/>
              <a:t> </a:t>
            </a:r>
            <a:r>
              <a:rPr lang="en-US" baseline="0" dirty="0" err="1"/>
              <a:t>hđ</a:t>
            </a:r>
            <a:r>
              <a:rPr lang="en-US" baseline="0" dirty="0"/>
              <a:t> </a:t>
            </a:r>
            <a:r>
              <a:rPr lang="en-US" baseline="0" dirty="0" err="1"/>
              <a:t>mà</a:t>
            </a:r>
            <a:r>
              <a:rPr lang="en-US" baseline="0" dirty="0"/>
              <a:t> </a:t>
            </a:r>
            <a:r>
              <a:rPr lang="en-US" baseline="0" dirty="0" err="1"/>
              <a:t>các</a:t>
            </a:r>
            <a:r>
              <a:rPr lang="en-US" baseline="0" dirty="0"/>
              <a:t> </a:t>
            </a:r>
            <a:r>
              <a:rPr lang="en-US" baseline="0" dirty="0" err="1"/>
              <a:t>bạn</a:t>
            </a:r>
            <a:r>
              <a:rPr lang="en-US" baseline="0" dirty="0"/>
              <a:t> </a:t>
            </a:r>
            <a:r>
              <a:rPr lang="en-US" baseline="0" dirty="0" err="1"/>
              <a:t>tìm</a:t>
            </a:r>
            <a:r>
              <a:rPr lang="en-US" baseline="0" dirty="0"/>
              <a:t> </a:t>
            </a:r>
            <a:r>
              <a:rPr lang="en-US" baseline="0" dirty="0" err="1"/>
              <a:t>hiểu</a:t>
            </a:r>
            <a:r>
              <a:rPr lang="en-US" baseline="0" dirty="0"/>
              <a:t> </a:t>
            </a:r>
            <a:r>
              <a:rPr lang="en-US" baseline="0" dirty="0" err="1"/>
              <a:t>đó</a:t>
            </a:r>
            <a:r>
              <a:rPr lang="en-US" baseline="0" dirty="0"/>
              <a:t> </a:t>
            </a:r>
            <a:r>
              <a:rPr lang="en-US" baseline="0" dirty="0" err="1"/>
              <a:t>là</a:t>
            </a:r>
            <a:endParaRPr lang="en-US" baseline="0" dirty="0"/>
          </a:p>
          <a:p>
            <a:r>
              <a:rPr lang="en-US" baseline="0" dirty="0" err="1"/>
              <a:t>Mời</a:t>
            </a:r>
            <a:r>
              <a:rPr lang="en-US" baseline="0" dirty="0"/>
              <a:t> 1hs </a:t>
            </a:r>
            <a:r>
              <a:rPr lang="en-US" baseline="0" dirty="0" err="1"/>
              <a:t>đọc</a:t>
            </a:r>
            <a:r>
              <a:rPr lang="en-US" baseline="0" dirty="0"/>
              <a:t> </a:t>
            </a:r>
            <a:r>
              <a:rPr lang="en-US" baseline="0" dirty="0" err="1"/>
              <a:t>nd</a:t>
            </a:r>
            <a:r>
              <a:rPr lang="en-US" baseline="0" dirty="0"/>
              <a:t> </a:t>
            </a:r>
            <a:r>
              <a:rPr lang="en-US" baseline="0" dirty="0" err="1"/>
              <a:t>của</a:t>
            </a:r>
            <a:r>
              <a:rPr lang="en-US" baseline="0" dirty="0"/>
              <a:t> </a:t>
            </a:r>
            <a:r>
              <a:rPr lang="en-US" baseline="0" dirty="0" err="1"/>
              <a:t>bài</a:t>
            </a:r>
            <a:endParaRPr lang="en-US" baseline="0" dirty="0"/>
          </a:p>
          <a:p>
            <a:r>
              <a:rPr lang="en-US" baseline="0" dirty="0" err="1"/>
              <a:t>Nếu</a:t>
            </a:r>
            <a:r>
              <a:rPr lang="en-US" baseline="0" dirty="0"/>
              <a:t> </a:t>
            </a:r>
            <a:r>
              <a:rPr lang="en-US" baseline="0" dirty="0" err="1"/>
              <a:t>không</a:t>
            </a:r>
            <a:r>
              <a:rPr lang="en-US" baseline="0" dirty="0"/>
              <a:t> </a:t>
            </a:r>
            <a:r>
              <a:rPr lang="en-US" baseline="0" dirty="0" err="1"/>
              <a:t>có</a:t>
            </a:r>
            <a:r>
              <a:rPr lang="en-US" baseline="0" dirty="0"/>
              <a:t> </a:t>
            </a:r>
            <a:r>
              <a:rPr lang="en-US" baseline="0" dirty="0" err="1"/>
              <a:t>Bh</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đc</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thì</a:t>
            </a:r>
            <a:r>
              <a:rPr lang="en-US" baseline="0" dirty="0"/>
              <a:t> </a:t>
            </a:r>
            <a:r>
              <a:rPr lang="en-US" baseline="0" dirty="0" err="1"/>
              <a:t>nước</a:t>
            </a:r>
            <a:r>
              <a:rPr lang="en-US" baseline="0" dirty="0"/>
              <a:t> ta </a:t>
            </a:r>
            <a:r>
              <a:rPr lang="en-US" baseline="0" dirty="0" err="1"/>
              <a:t>sẽ</a:t>
            </a:r>
            <a:r>
              <a:rPr lang="en-US" baseline="0" dirty="0"/>
              <a:t> </a:t>
            </a:r>
            <a:r>
              <a:rPr lang="en-US" baseline="0" dirty="0" err="1"/>
              <a:t>ntn</a:t>
            </a:r>
            <a:endParaRPr lang="en-US" baseline="0" dirty="0"/>
          </a:p>
          <a:p>
            <a:r>
              <a:rPr lang="en-US" baseline="0" dirty="0" err="1"/>
              <a:t>Đất</a:t>
            </a:r>
            <a:r>
              <a:rPr lang="en-US" baseline="0" dirty="0"/>
              <a:t> </a:t>
            </a:r>
            <a:r>
              <a:rPr lang="en-US" baseline="0" dirty="0" err="1"/>
              <a:t>nước</a:t>
            </a:r>
            <a:r>
              <a:rPr lang="en-US" baseline="0" dirty="0"/>
              <a:t> </a:t>
            </a:r>
            <a:r>
              <a:rPr lang="en-US" baseline="0" dirty="0" err="1"/>
              <a:t>ko</a:t>
            </a:r>
            <a:r>
              <a:rPr lang="en-US" baseline="0" dirty="0"/>
              <a:t> </a:t>
            </a:r>
            <a:r>
              <a:rPr lang="en-US" baseline="0" dirty="0" err="1"/>
              <a:t>đc</a:t>
            </a:r>
            <a:r>
              <a:rPr lang="en-US" baseline="0" dirty="0"/>
              <a:t> </a:t>
            </a:r>
            <a:r>
              <a:rPr lang="en-US" baseline="0" dirty="0" err="1"/>
              <a:t>độc</a:t>
            </a:r>
            <a:r>
              <a:rPr lang="en-US" baseline="0" dirty="0"/>
              <a:t> </a:t>
            </a:r>
            <a:r>
              <a:rPr lang="en-US" baseline="0" dirty="0" err="1"/>
              <a:t>lập</a:t>
            </a:r>
            <a:r>
              <a:rPr lang="en-US" baseline="0" dirty="0"/>
              <a:t> </a:t>
            </a:r>
            <a:r>
              <a:rPr lang="en-US" baseline="0" dirty="0" err="1"/>
              <a:t>và</a:t>
            </a:r>
            <a:r>
              <a:rPr lang="en-US" baseline="0" dirty="0"/>
              <a:t> </a:t>
            </a:r>
            <a:r>
              <a:rPr lang="en-US" baseline="0" dirty="0" err="1"/>
              <a:t>nd</a:t>
            </a:r>
            <a:r>
              <a:rPr lang="en-US" baseline="0" dirty="0"/>
              <a:t> </a:t>
            </a:r>
            <a:r>
              <a:rPr lang="en-US" baseline="0" dirty="0" err="1"/>
              <a:t>phải</a:t>
            </a:r>
            <a:r>
              <a:rPr lang="en-US" baseline="0" dirty="0"/>
              <a:t> </a:t>
            </a:r>
            <a:r>
              <a:rPr lang="en-US" baseline="0" dirty="0" err="1"/>
              <a:t>chịu</a:t>
            </a:r>
            <a:r>
              <a:rPr lang="en-US" baseline="0" dirty="0"/>
              <a:t> </a:t>
            </a:r>
            <a:r>
              <a:rPr lang="en-US" baseline="0" dirty="0" err="1"/>
              <a:t>cảnh</a:t>
            </a:r>
            <a:r>
              <a:rPr lang="en-US" baseline="0" dirty="0"/>
              <a:t> </a:t>
            </a:r>
            <a:r>
              <a:rPr lang="en-US" baseline="0" dirty="0" err="1"/>
              <a:t>sống</a:t>
            </a:r>
            <a:r>
              <a:rPr lang="en-US" baseline="0" dirty="0"/>
              <a:t> </a:t>
            </a:r>
            <a:r>
              <a:rPr lang="en-US" baseline="0" dirty="0" err="1"/>
              <a:t>nô</a:t>
            </a:r>
            <a:r>
              <a:rPr lang="en-US" baseline="0" dirty="0"/>
              <a:t> </a:t>
            </a:r>
            <a:r>
              <a:rPr lang="en-US" baseline="0" dirty="0" err="1"/>
              <a:t>lệ</a:t>
            </a:r>
            <a:endParaRPr lang="en-US" baseline="0" dirty="0"/>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35</a:t>
            </a:fld>
            <a:endParaRPr lang="en-US"/>
          </a:p>
        </p:txBody>
      </p:sp>
    </p:spTree>
    <p:extLst>
      <p:ext uri="{BB962C8B-B14F-4D97-AF65-F5344CB8AC3E}">
        <p14:creationId xmlns:p14="http://schemas.microsoft.com/office/powerpoint/2010/main" val="1506131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Trong</a:t>
            </a:r>
            <a:r>
              <a:rPr lang="en-US" dirty="0"/>
              <a:t> </a:t>
            </a:r>
            <a:r>
              <a:rPr lang="en-US" dirty="0" err="1"/>
              <a:t>bài</a:t>
            </a:r>
            <a:r>
              <a:rPr lang="en-US" baseline="0" dirty="0"/>
              <a:t> </a:t>
            </a:r>
            <a:r>
              <a:rPr lang="en-US" baseline="0" dirty="0" err="1"/>
              <a:t>hát</a:t>
            </a:r>
            <a:r>
              <a:rPr lang="en-US" baseline="0" dirty="0"/>
              <a:t> </a:t>
            </a:r>
            <a:r>
              <a:rPr lang="en-US" baseline="0"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nghe</a:t>
            </a:r>
            <a:r>
              <a:rPr lang="en-US" baseline="0" dirty="0"/>
              <a:t> </a:t>
            </a:r>
            <a:r>
              <a:rPr lang="en-US" baseline="0" dirty="0" err="1"/>
              <a:t>thì</a:t>
            </a:r>
            <a:r>
              <a:rPr lang="en-US" baseline="0" dirty="0"/>
              <a:t> </a:t>
            </a:r>
            <a:r>
              <a:rPr lang="en-US" baseline="0" dirty="0" err="1"/>
              <a:t>cta</a:t>
            </a:r>
            <a:r>
              <a:rPr lang="en-US" baseline="0" dirty="0"/>
              <a:t> </a:t>
            </a:r>
            <a:r>
              <a:rPr lang="en-US" baseline="0" dirty="0" err="1"/>
              <a:t>thấy</a:t>
            </a:r>
            <a:r>
              <a:rPr lang="en-US" baseline="0" dirty="0"/>
              <a:t> </a:t>
            </a:r>
            <a:r>
              <a:rPr lang="en-US" baseline="0" dirty="0" err="1"/>
              <a:t>nói</a:t>
            </a:r>
            <a:r>
              <a:rPr lang="en-US" baseline="0" dirty="0"/>
              <a:t> </a:t>
            </a:r>
            <a:r>
              <a:rPr lang="en-US" baseline="0" dirty="0" err="1"/>
              <a:t>đến</a:t>
            </a:r>
            <a:r>
              <a:rPr lang="en-US" baseline="0" dirty="0"/>
              <a:t> </a:t>
            </a:r>
            <a:r>
              <a:rPr lang="en-US" baseline="0" dirty="0" err="1"/>
              <a:t>nv</a:t>
            </a:r>
            <a:r>
              <a:rPr lang="en-US" baseline="0" dirty="0"/>
              <a:t> </a:t>
            </a:r>
            <a:r>
              <a:rPr lang="en-US" baseline="0" dirty="0" err="1"/>
              <a:t>nào</a:t>
            </a:r>
            <a:r>
              <a:rPr lang="en-US" baseline="0" dirty="0"/>
              <a:t>, </a:t>
            </a:r>
            <a:r>
              <a:rPr lang="en-US" baseline="0" dirty="0" err="1"/>
              <a:t>địa</a:t>
            </a:r>
            <a:r>
              <a:rPr lang="en-US" baseline="0" dirty="0"/>
              <a:t> </a:t>
            </a:r>
            <a:r>
              <a:rPr lang="en-US" baseline="0" dirty="0" err="1"/>
              <a:t>danh</a:t>
            </a:r>
            <a:r>
              <a:rPr lang="en-US" baseline="0" dirty="0"/>
              <a:t> </a:t>
            </a:r>
            <a:r>
              <a:rPr lang="en-US" baseline="0" dirty="0" err="1"/>
              <a:t>nào</a:t>
            </a:r>
            <a:endParaRPr lang="en-US" baseline="0" dirty="0"/>
          </a:p>
          <a:p>
            <a:r>
              <a:rPr lang="en-US" baseline="0" dirty="0" err="1"/>
              <a:t>Bho</a:t>
            </a:r>
            <a:r>
              <a:rPr lang="en-US" baseline="0" dirty="0"/>
              <a:t> </a:t>
            </a:r>
            <a:r>
              <a:rPr lang="en-US" baseline="0" dirty="0" err="1"/>
              <a:t>và</a:t>
            </a:r>
            <a:r>
              <a:rPr lang="en-US" baseline="0" dirty="0"/>
              <a:t> </a:t>
            </a:r>
            <a:r>
              <a:rPr lang="en-US" baseline="0" dirty="0" err="1"/>
              <a:t>bến</a:t>
            </a:r>
            <a:r>
              <a:rPr lang="en-US" baseline="0" dirty="0"/>
              <a:t> </a:t>
            </a:r>
            <a:r>
              <a:rPr lang="en-US" baseline="0" dirty="0" err="1"/>
              <a:t>cảng</a:t>
            </a:r>
            <a:r>
              <a:rPr lang="en-US" baseline="0" dirty="0"/>
              <a:t> </a:t>
            </a:r>
            <a:r>
              <a:rPr lang="en-US" baseline="0" dirty="0" err="1"/>
              <a:t>nha</a:t>
            </a:r>
            <a:r>
              <a:rPr lang="en-US" baseline="0" dirty="0"/>
              <a:t> </a:t>
            </a:r>
            <a:r>
              <a:rPr lang="en-US" baseline="0" dirty="0" err="1"/>
              <a:t>rồng</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4</a:t>
            </a:fld>
            <a:endParaRPr lang="en-US"/>
          </a:p>
        </p:txBody>
      </p:sp>
    </p:spTree>
    <p:extLst>
      <p:ext uri="{BB962C8B-B14F-4D97-AF65-F5344CB8AC3E}">
        <p14:creationId xmlns:p14="http://schemas.microsoft.com/office/powerpoint/2010/main" val="174105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
            </a:r>
            <a:r>
              <a:rPr lang="en-US" baseline="0" dirty="0"/>
              <a:t> </a:t>
            </a:r>
            <a:r>
              <a:rPr lang="en-US" baseline="0" dirty="0" err="1"/>
              <a:t>Hồ</a:t>
            </a:r>
            <a:r>
              <a:rPr lang="en-US" baseline="0" dirty="0"/>
              <a:t> </a:t>
            </a:r>
            <a:r>
              <a:rPr lang="en-US" baseline="0" dirty="0" err="1"/>
              <a:t>đã</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đường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trong</a:t>
            </a:r>
            <a:r>
              <a:rPr lang="en-US" baseline="0" dirty="0"/>
              <a:t> </a:t>
            </a:r>
            <a:r>
              <a:rPr lang="en-US" baseline="0" dirty="0" err="1"/>
              <a:t>cuộc</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dài</a:t>
            </a:r>
            <a:r>
              <a:rPr lang="en-US" baseline="0" dirty="0"/>
              <a:t> </a:t>
            </a:r>
            <a:r>
              <a:rPr lang="en-US" baseline="0" dirty="0" err="1"/>
              <a:t>hơn</a:t>
            </a:r>
            <a:r>
              <a:rPr lang="en-US" baseline="0" dirty="0"/>
              <a:t> 10000 </a:t>
            </a:r>
            <a:r>
              <a:rPr lang="en-US" baseline="0" dirty="0" err="1"/>
              <a:t>ngày</a:t>
            </a:r>
            <a:r>
              <a:rPr lang="en-US" baseline="0" dirty="0"/>
              <a:t> </a:t>
            </a:r>
            <a:r>
              <a:rPr lang="en-US" baseline="0" dirty="0" err="1"/>
              <a:t>bôn</a:t>
            </a:r>
            <a:r>
              <a:rPr lang="en-US" baseline="0" dirty="0"/>
              <a:t> </a:t>
            </a:r>
            <a:r>
              <a:rPr lang="en-US" baseline="0" dirty="0" err="1"/>
              <a:t>ba</a:t>
            </a:r>
            <a:r>
              <a:rPr lang="en-US" baseline="0" dirty="0"/>
              <a:t> qua </a:t>
            </a:r>
            <a:r>
              <a:rPr lang="en-US" baseline="0" dirty="0" err="1"/>
              <a:t>nhiều</a:t>
            </a:r>
            <a:r>
              <a:rPr lang="en-US" baseline="0" dirty="0"/>
              <a:t> </a:t>
            </a:r>
            <a:r>
              <a:rPr lang="en-US" baseline="0" dirty="0" err="1"/>
              <a:t>đất</a:t>
            </a:r>
            <a:r>
              <a:rPr lang="en-US" baseline="0" dirty="0"/>
              <a:t> </a:t>
            </a:r>
            <a:r>
              <a:rPr lang="en-US" baseline="0" dirty="0" err="1"/>
              <a:t>nước</a:t>
            </a:r>
            <a:r>
              <a:rPr lang="en-US" baseline="0" dirty="0"/>
              <a:t>&gt; </a:t>
            </a:r>
            <a:r>
              <a:rPr lang="en-US" baseline="0" dirty="0" err="1"/>
              <a:t>từng</a:t>
            </a:r>
            <a:r>
              <a:rPr lang="en-US" baseline="0" dirty="0"/>
              <a:t> </a:t>
            </a:r>
            <a:r>
              <a:rPr lang="en-US" baseline="0" dirty="0" err="1"/>
              <a:t>lặng</a:t>
            </a:r>
            <a:r>
              <a:rPr lang="en-US" baseline="0" dirty="0"/>
              <a:t> </a:t>
            </a:r>
            <a:r>
              <a:rPr lang="en-US" baseline="0" dirty="0" err="1"/>
              <a:t>lẽ</a:t>
            </a:r>
            <a:r>
              <a:rPr lang="en-US" baseline="0" dirty="0"/>
              <a:t> </a:t>
            </a:r>
            <a:r>
              <a:rPr lang="en-US" baseline="0" dirty="0" err="1"/>
              <a:t>nén</a:t>
            </a:r>
            <a:r>
              <a:rPr lang="en-US" baseline="0" dirty="0"/>
              <a:t> </a:t>
            </a:r>
            <a:r>
              <a:rPr lang="en-US" baseline="0" dirty="0" err="1"/>
              <a:t>tình</a:t>
            </a:r>
            <a:r>
              <a:rPr lang="en-US" baseline="0" dirty="0"/>
              <a:t> </a:t>
            </a:r>
            <a:r>
              <a:rPr lang="en-US" baseline="0" dirty="0" err="1"/>
              <a:t>thương</a:t>
            </a:r>
            <a:r>
              <a:rPr lang="en-US" baseline="0" dirty="0"/>
              <a:t> </a:t>
            </a:r>
            <a:r>
              <a:rPr lang="en-US" baseline="0" dirty="0" err="1"/>
              <a:t>trong</a:t>
            </a:r>
            <a:r>
              <a:rPr lang="en-US" baseline="0" dirty="0"/>
              <a:t> </a:t>
            </a:r>
            <a:r>
              <a:rPr lang="en-US" baseline="0" dirty="0" err="1"/>
              <a:t>tim</a:t>
            </a:r>
            <a:r>
              <a:rPr lang="en-US" baseline="0" dirty="0"/>
              <a:t> </a:t>
            </a:r>
            <a:r>
              <a:rPr lang="en-US" baseline="0" dirty="0" err="1"/>
              <a:t>dứt</a:t>
            </a:r>
            <a:r>
              <a:rPr lang="en-US" baseline="0" dirty="0"/>
              <a:t> </a:t>
            </a:r>
            <a:r>
              <a:rPr lang="en-US" baseline="0" dirty="0" err="1"/>
              <a:t>áo</a:t>
            </a:r>
            <a:r>
              <a:rPr lang="en-US" baseline="0" dirty="0"/>
              <a:t> </a:t>
            </a:r>
            <a:r>
              <a:rPr lang="en-US" baseline="0" dirty="0" err="1"/>
              <a:t>ra</a:t>
            </a:r>
            <a:r>
              <a:rPr lang="en-US" baseline="0" dirty="0"/>
              <a:t> </a:t>
            </a:r>
            <a:r>
              <a:rPr lang="en-US" baseline="0" dirty="0" err="1"/>
              <a:t>đi</a:t>
            </a:r>
            <a:r>
              <a:rPr lang="en-US" baseline="0" dirty="0"/>
              <a:t> </a:t>
            </a:r>
            <a:r>
              <a:rPr lang="en-US" baseline="0" dirty="0" err="1"/>
              <a:t>vì</a:t>
            </a:r>
            <a:r>
              <a:rPr lang="en-US" baseline="0" dirty="0"/>
              <a:t> </a:t>
            </a:r>
            <a:r>
              <a:rPr lang="en-US" baseline="0" dirty="0" err="1"/>
              <a:t>nghĩa</a:t>
            </a:r>
            <a:r>
              <a:rPr lang="en-US" baseline="0" dirty="0"/>
              <a:t> </a:t>
            </a:r>
            <a:r>
              <a:rPr lang="en-US" baseline="0" dirty="0" err="1"/>
              <a:t>lớn</a:t>
            </a:r>
            <a:r>
              <a:rPr lang="en-US" baseline="0" dirty="0"/>
              <a:t> .</a:t>
            </a:r>
            <a:r>
              <a:rPr lang="en-US" baseline="0" dirty="0" err="1"/>
              <a:t>Và</a:t>
            </a:r>
            <a:r>
              <a:rPr lang="en-US" baseline="0" dirty="0"/>
              <a:t> </a:t>
            </a:r>
            <a:r>
              <a:rPr lang="en-US" baseline="0" dirty="0" err="1"/>
              <a:t>với</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đương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của</a:t>
            </a:r>
            <a:r>
              <a:rPr lang="en-US" baseline="0" dirty="0"/>
              <a:t> </a:t>
            </a:r>
            <a:r>
              <a:rPr lang="en-US" baseline="0" dirty="0" err="1"/>
              <a:t>Bác</a:t>
            </a:r>
            <a:r>
              <a:rPr lang="en-US" baseline="0" dirty="0"/>
              <a:t> </a:t>
            </a:r>
            <a:r>
              <a:rPr lang="en-US" baseline="0" dirty="0" err="1"/>
              <a:t>thì</a:t>
            </a:r>
            <a:r>
              <a:rPr lang="en-US" baseline="0" dirty="0"/>
              <a:t> </a:t>
            </a:r>
            <a:r>
              <a:rPr lang="en-US" baseline="0" dirty="0" err="1"/>
              <a:t>Nhà</a:t>
            </a:r>
            <a:r>
              <a:rPr lang="en-US" baseline="0" dirty="0"/>
              <a:t> </a:t>
            </a:r>
            <a:r>
              <a:rPr lang="en-US" baseline="0" dirty="0" err="1"/>
              <a:t>thơ</a:t>
            </a:r>
            <a:r>
              <a:rPr lang="en-US" baseline="0" dirty="0"/>
              <a:t> </a:t>
            </a:r>
            <a:r>
              <a:rPr lang="en-US" baseline="0" dirty="0" err="1"/>
              <a:t>Chế</a:t>
            </a:r>
            <a:r>
              <a:rPr lang="en-US" baseline="0" dirty="0"/>
              <a:t> </a:t>
            </a:r>
            <a:r>
              <a:rPr lang="en-US" baseline="0" dirty="0" err="1"/>
              <a:t>Lan</a:t>
            </a:r>
            <a:r>
              <a:rPr lang="en-US" baseline="0" dirty="0"/>
              <a:t> </a:t>
            </a:r>
            <a:r>
              <a:rPr lang="en-US" baseline="0" dirty="0" err="1"/>
              <a:t>viên</a:t>
            </a:r>
            <a:r>
              <a:rPr lang="en-US" baseline="0" dirty="0"/>
              <a:t> </a:t>
            </a:r>
            <a:r>
              <a:rPr lang="en-US" baseline="0" dirty="0" err="1"/>
              <a:t>đã</a:t>
            </a:r>
            <a:r>
              <a:rPr lang="en-US" baseline="0" dirty="0"/>
              <a:t> </a:t>
            </a:r>
            <a:r>
              <a:rPr lang="en-US" baseline="0" dirty="0" err="1"/>
              <a:t>viết</a:t>
            </a:r>
            <a:r>
              <a:rPr lang="en-US" baseline="0" dirty="0"/>
              <a:t> 1 </a:t>
            </a:r>
            <a:r>
              <a:rPr lang="en-US" baseline="0" dirty="0" err="1"/>
              <a:t>bài</a:t>
            </a:r>
            <a:r>
              <a:rPr lang="en-US" baseline="0" dirty="0"/>
              <a:t> </a:t>
            </a:r>
            <a:r>
              <a:rPr lang="en-US" baseline="0" dirty="0" err="1"/>
              <a:t>thơ</a:t>
            </a:r>
            <a:r>
              <a:rPr lang="en-US" baseline="0" dirty="0"/>
              <a:t> </a:t>
            </a:r>
            <a:r>
              <a:rPr lang="en-US" baseline="0" dirty="0" err="1"/>
              <a:t>về</a:t>
            </a:r>
            <a:r>
              <a:rPr lang="en-US" baseline="0" dirty="0"/>
              <a:t> </a:t>
            </a:r>
            <a:r>
              <a:rPr lang="en-US" baseline="0" dirty="0" err="1"/>
              <a:t>bác</a:t>
            </a:r>
            <a:r>
              <a:rPr lang="en-US" baseline="0" dirty="0"/>
              <a:t> </a:t>
            </a:r>
            <a:r>
              <a:rPr lang="en-US" baseline="0" dirty="0" err="1"/>
              <a:t>như</a:t>
            </a:r>
            <a:r>
              <a:rPr lang="en-US" baseline="0" dirty="0"/>
              <a:t> </a:t>
            </a:r>
            <a:r>
              <a:rPr lang="en-US" baseline="0" dirty="0" err="1"/>
              <a:t>sau</a:t>
            </a:r>
            <a:r>
              <a:rPr lang="en-US" baseline="0" dirty="0"/>
              <a:t> </a:t>
            </a:r>
            <a:r>
              <a:rPr lang="en-US" baseline="0" dirty="0">
                <a:sym typeface="Wingdings" panose="05000000000000000000" pitchFamily="2" charset="2"/>
              </a:rPr>
              <a:t> </a:t>
            </a:r>
            <a:r>
              <a:rPr lang="en-US" baseline="0" dirty="0" err="1">
                <a:sym typeface="Wingdings" panose="05000000000000000000" pitchFamily="2" charset="2"/>
              </a:rPr>
              <a:t>chiếu</a:t>
            </a:r>
            <a:r>
              <a:rPr lang="en-US" baseline="0" dirty="0">
                <a:sym typeface="Wingdings" panose="05000000000000000000" pitchFamily="2" charset="2"/>
              </a:rPr>
              <a:t> poi</a:t>
            </a:r>
            <a:endParaRPr lang="en-US" baseline="0" dirty="0"/>
          </a:p>
          <a:p>
            <a:r>
              <a:rPr lang="en-US" baseline="0" dirty="0" err="1"/>
              <a:t>Đó</a:t>
            </a:r>
            <a:r>
              <a:rPr lang="en-US" baseline="0" dirty="0"/>
              <a:t> </a:t>
            </a:r>
            <a:r>
              <a:rPr lang="en-US" baseline="0" dirty="0" err="1"/>
              <a:t>chính</a:t>
            </a:r>
            <a:r>
              <a:rPr lang="en-US" baseline="0" dirty="0"/>
              <a:t> </a:t>
            </a:r>
            <a:r>
              <a:rPr lang="en-US" baseline="0" dirty="0" err="1"/>
              <a:t>là</a:t>
            </a:r>
            <a:r>
              <a:rPr lang="en-US" baseline="0" dirty="0"/>
              <a:t> </a:t>
            </a:r>
            <a:r>
              <a:rPr lang="en-US" baseline="0" dirty="0" err="1"/>
              <a:t>tâm</a:t>
            </a:r>
            <a:r>
              <a:rPr lang="en-US" baseline="0" dirty="0"/>
              <a:t> </a:t>
            </a:r>
            <a:r>
              <a:rPr lang="en-US" baseline="0" dirty="0" err="1"/>
              <a:t>trang</a:t>
            </a:r>
            <a:r>
              <a:rPr lang="en-US" baseline="0" dirty="0"/>
              <a:t> </a:t>
            </a:r>
            <a:r>
              <a:rPr lang="en-US" baseline="0" dirty="0" err="1"/>
              <a:t>của</a:t>
            </a:r>
            <a:r>
              <a:rPr lang="en-US" baseline="0" dirty="0"/>
              <a:t> NTT </a:t>
            </a:r>
            <a:r>
              <a:rPr lang="en-US" baseline="0" dirty="0" err="1"/>
              <a:t>khi</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đương</a:t>
            </a:r>
            <a:r>
              <a:rPr lang="en-US" baseline="0" dirty="0"/>
              <a:t> </a:t>
            </a:r>
            <a:r>
              <a:rPr lang="en-US" baseline="0" dirty="0" err="1"/>
              <a:t>cứu</a:t>
            </a:r>
            <a:r>
              <a:rPr lang="en-US" baseline="0" dirty="0"/>
              <a:t> </a:t>
            </a:r>
            <a:r>
              <a:rPr lang="en-US" baseline="0" dirty="0" err="1"/>
              <a:t>nước</a:t>
            </a:r>
            <a:endParaRPr lang="en-US" baseline="0" dirty="0"/>
          </a:p>
          <a:p>
            <a:r>
              <a:rPr lang="en-US" baseline="0" dirty="0" err="1"/>
              <a:t>Trên</a:t>
            </a:r>
            <a:r>
              <a:rPr lang="en-US" baseline="0" dirty="0"/>
              <a:t> </a:t>
            </a:r>
            <a:r>
              <a:rPr lang="en-US" baseline="0" dirty="0" err="1"/>
              <a:t>hành</a:t>
            </a:r>
            <a:r>
              <a:rPr lang="en-US" baseline="0" dirty="0"/>
              <a:t> </a:t>
            </a:r>
            <a:r>
              <a:rPr lang="en-US" baseline="0" dirty="0" err="1"/>
              <a:t>trình</a:t>
            </a:r>
            <a:r>
              <a:rPr lang="en-US" baseline="0" dirty="0"/>
              <a:t> </a:t>
            </a:r>
            <a:r>
              <a:rPr lang="en-US" baseline="0" dirty="0" err="1"/>
              <a:t>ra</a:t>
            </a:r>
            <a:r>
              <a:rPr lang="en-US" baseline="0" dirty="0"/>
              <a:t> </a:t>
            </a:r>
            <a:r>
              <a:rPr lang="en-US" baseline="0" dirty="0" err="1"/>
              <a:t>đi</a:t>
            </a:r>
            <a:r>
              <a:rPr lang="en-US" baseline="0" dirty="0"/>
              <a:t> </a:t>
            </a:r>
            <a:r>
              <a:rPr lang="en-US" baseline="0" dirty="0" err="1"/>
              <a:t>tìm</a:t>
            </a:r>
            <a:r>
              <a:rPr lang="en-US" baseline="0" dirty="0"/>
              <a:t> </a:t>
            </a:r>
            <a:r>
              <a:rPr lang="en-US" baseline="0" dirty="0" err="1"/>
              <a:t>đường</a:t>
            </a:r>
            <a:r>
              <a:rPr lang="en-US" baseline="0" dirty="0"/>
              <a:t> </a:t>
            </a:r>
            <a:r>
              <a:rPr lang="en-US" baseline="0" dirty="0" err="1"/>
              <a:t>cứu</a:t>
            </a:r>
            <a:r>
              <a:rPr lang="en-US" baseline="0" dirty="0"/>
              <a:t> </a:t>
            </a:r>
            <a:r>
              <a:rPr lang="en-US" baseline="0" dirty="0" err="1"/>
              <a:t>nước</a:t>
            </a:r>
            <a:r>
              <a:rPr lang="en-US" baseline="0" dirty="0"/>
              <a:t> </a:t>
            </a:r>
            <a:r>
              <a:rPr lang="en-US" baseline="0" dirty="0" err="1"/>
              <a:t>trong</a:t>
            </a:r>
            <a:r>
              <a:rPr lang="en-US" baseline="0" dirty="0"/>
              <a:t> </a:t>
            </a:r>
            <a:r>
              <a:rPr lang="en-US" baseline="0" dirty="0" err="1"/>
              <a:t>bác</a:t>
            </a:r>
            <a:r>
              <a:rPr lang="en-US" baseline="0" dirty="0"/>
              <a:t> </a:t>
            </a:r>
            <a:r>
              <a:rPr lang="en-US" baseline="0" dirty="0" err="1"/>
              <a:t>nung</a:t>
            </a:r>
            <a:r>
              <a:rPr lang="en-US" baseline="0" dirty="0"/>
              <a:t> </a:t>
            </a:r>
            <a:r>
              <a:rPr lang="en-US" baseline="0" dirty="0" err="1"/>
              <a:t>nấu</a:t>
            </a:r>
            <a:r>
              <a:rPr lang="en-US" baseline="0" dirty="0"/>
              <a:t> 1 </a:t>
            </a:r>
            <a:r>
              <a:rPr lang="en-US" baseline="0" dirty="0" err="1"/>
              <a:t>quyết</a:t>
            </a:r>
            <a:r>
              <a:rPr lang="en-US" baseline="0" dirty="0"/>
              <a:t> </a:t>
            </a:r>
            <a:r>
              <a:rPr lang="en-US" baseline="0" dirty="0" err="1"/>
              <a:t>tâm</a:t>
            </a:r>
            <a:r>
              <a:rPr lang="en-US" baseline="0" dirty="0"/>
              <a:t> </a:t>
            </a:r>
            <a:r>
              <a:rPr lang="en-US" baseline="0" dirty="0" err="1"/>
              <a:t>cháy</a:t>
            </a:r>
            <a:r>
              <a:rPr lang="en-US" baseline="0" dirty="0"/>
              <a:t> </a:t>
            </a:r>
            <a:r>
              <a:rPr lang="en-US" baseline="0" dirty="0" err="1"/>
              <a:t>bỏng</a:t>
            </a:r>
            <a:r>
              <a:rPr lang="en-US" baseline="0" dirty="0"/>
              <a:t> </a:t>
            </a:r>
            <a:r>
              <a:rPr lang="en-US" baseline="0" dirty="0" err="1"/>
              <a:t>Tự</a:t>
            </a:r>
            <a:r>
              <a:rPr lang="en-US" baseline="0" dirty="0"/>
              <a:t> do </a:t>
            </a:r>
            <a:r>
              <a:rPr lang="en-US" baseline="0" dirty="0" err="1"/>
              <a:t>cho</a:t>
            </a:r>
            <a:r>
              <a:rPr lang="en-US" baseline="0" dirty="0"/>
              <a:t> </a:t>
            </a:r>
            <a:r>
              <a:rPr lang="en-US" baseline="0" dirty="0" err="1"/>
              <a:t>đông</a:t>
            </a:r>
            <a:r>
              <a:rPr lang="en-US" baseline="0" dirty="0"/>
              <a:t> </a:t>
            </a:r>
            <a:r>
              <a:rPr lang="en-US" baseline="0" dirty="0" err="1"/>
              <a:t>bào</a:t>
            </a:r>
            <a:r>
              <a:rPr lang="en-US" baseline="0" dirty="0"/>
              <a:t> </a:t>
            </a:r>
            <a:r>
              <a:rPr lang="en-US" baseline="0" dirty="0" err="1"/>
              <a:t>tôi</a:t>
            </a:r>
            <a:r>
              <a:rPr lang="en-US" baseline="0" dirty="0"/>
              <a:t> </a:t>
            </a:r>
            <a:r>
              <a:rPr lang="en-US" baseline="0" dirty="0" err="1"/>
              <a:t>độc</a:t>
            </a:r>
            <a:r>
              <a:rPr lang="en-US" baseline="0" dirty="0"/>
              <a:t> </a:t>
            </a:r>
            <a:r>
              <a:rPr lang="en-US" baseline="0" dirty="0" err="1"/>
              <a:t>lập</a:t>
            </a:r>
            <a:r>
              <a:rPr lang="en-US" baseline="0" dirty="0"/>
              <a:t> </a:t>
            </a:r>
            <a:r>
              <a:rPr lang="en-US" baseline="0" dirty="0" err="1"/>
              <a:t>cho</a:t>
            </a:r>
            <a:r>
              <a:rPr lang="en-US" baseline="0" dirty="0"/>
              <a:t> </a:t>
            </a:r>
            <a:r>
              <a:rPr lang="en-US" baseline="0" dirty="0" err="1"/>
              <a:t>tổ</a:t>
            </a:r>
            <a:r>
              <a:rPr lang="en-US" baseline="0" dirty="0"/>
              <a:t> </a:t>
            </a:r>
            <a:r>
              <a:rPr lang="en-US" baseline="0" dirty="0" err="1"/>
              <a:t>quốc</a:t>
            </a:r>
            <a:r>
              <a:rPr lang="en-US" baseline="0" dirty="0"/>
              <a:t> </a:t>
            </a:r>
            <a:r>
              <a:rPr lang="en-US" baseline="0" dirty="0" err="1"/>
              <a:t>tôi</a:t>
            </a:r>
            <a:endParaRPr lang="en-US" baseline="0" dirty="0"/>
          </a:p>
          <a:p>
            <a:r>
              <a:rPr lang="en-US" baseline="0" dirty="0" err="1"/>
              <a:t>Đấy</a:t>
            </a:r>
            <a:r>
              <a:rPr lang="en-US" baseline="0" dirty="0"/>
              <a:t> </a:t>
            </a:r>
            <a:r>
              <a:rPr lang="en-US" baseline="0" dirty="0" err="1"/>
              <a:t>là</a:t>
            </a:r>
            <a:r>
              <a:rPr lang="en-US" baseline="0" dirty="0"/>
              <a:t> </a:t>
            </a:r>
            <a:r>
              <a:rPr lang="en-US" baseline="0" dirty="0" err="1"/>
              <a:t>tất</a:t>
            </a:r>
            <a:r>
              <a:rPr lang="en-US" baseline="0" dirty="0"/>
              <a:t> </a:t>
            </a:r>
            <a:r>
              <a:rPr lang="en-US" baseline="0" dirty="0" err="1"/>
              <a:t>cả</a:t>
            </a:r>
            <a:r>
              <a:rPr lang="en-US" baseline="0" dirty="0"/>
              <a:t> </a:t>
            </a:r>
            <a:r>
              <a:rPr lang="en-US" baseline="0" dirty="0" err="1"/>
              <a:t>những</a:t>
            </a:r>
            <a:r>
              <a:rPr lang="en-US" baseline="0" dirty="0"/>
              <a:t> </a:t>
            </a:r>
            <a:r>
              <a:rPr lang="en-US" baseline="0" dirty="0" err="1"/>
              <a:t>gì</a:t>
            </a:r>
            <a:r>
              <a:rPr lang="en-US" baseline="0" dirty="0"/>
              <a:t> </a:t>
            </a:r>
            <a:r>
              <a:rPr lang="en-US" baseline="0" dirty="0" err="1"/>
              <a:t>tôi</a:t>
            </a:r>
            <a:r>
              <a:rPr lang="en-US" baseline="0" dirty="0"/>
              <a:t> </a:t>
            </a:r>
            <a:r>
              <a:rPr lang="en-US" baseline="0" dirty="0" err="1"/>
              <a:t>muốn</a:t>
            </a:r>
            <a:r>
              <a:rPr lang="en-US" baseline="0" dirty="0"/>
              <a:t> </a:t>
            </a:r>
            <a:r>
              <a:rPr lang="en-US" baseline="0" dirty="0" err="1"/>
              <a:t>đấy</a:t>
            </a:r>
            <a:r>
              <a:rPr lang="en-US" baseline="0" dirty="0"/>
              <a:t> </a:t>
            </a:r>
            <a:r>
              <a:rPr lang="en-US" baseline="0" dirty="0" err="1"/>
              <a:t>là</a:t>
            </a:r>
            <a:r>
              <a:rPr lang="en-US" baseline="0" dirty="0"/>
              <a:t> </a:t>
            </a:r>
            <a:r>
              <a:rPr lang="en-US" baseline="0" dirty="0" err="1"/>
              <a:t>tất</a:t>
            </a:r>
            <a:r>
              <a:rPr lang="en-US" baseline="0" dirty="0"/>
              <a:t> </a:t>
            </a:r>
            <a:r>
              <a:rPr lang="en-US" baseline="0" dirty="0" err="1"/>
              <a:t>cả</a:t>
            </a:r>
            <a:r>
              <a:rPr lang="en-US" baseline="0" dirty="0"/>
              <a:t> </a:t>
            </a:r>
            <a:r>
              <a:rPr lang="en-US" baseline="0" dirty="0" err="1"/>
              <a:t>những</a:t>
            </a:r>
            <a:r>
              <a:rPr lang="en-US" baseline="0" dirty="0"/>
              <a:t> </a:t>
            </a:r>
            <a:r>
              <a:rPr lang="en-US" baseline="0" dirty="0" err="1"/>
              <a:t>gì</a:t>
            </a:r>
            <a:r>
              <a:rPr lang="en-US" baseline="0" dirty="0"/>
              <a:t> </a:t>
            </a:r>
            <a:r>
              <a:rPr lang="en-US" baseline="0" dirty="0" err="1"/>
              <a:t>tôi</a:t>
            </a:r>
            <a:r>
              <a:rPr lang="en-US" baseline="0" dirty="0"/>
              <a:t> </a:t>
            </a:r>
            <a:r>
              <a:rPr lang="en-US" baseline="0" dirty="0" err="1"/>
              <a:t>hiểu</a:t>
            </a:r>
            <a:r>
              <a:rPr lang="en-US" baseline="0" dirty="0"/>
              <a:t>.</a:t>
            </a: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36</a:t>
            </a:fld>
            <a:endParaRPr lang="en-US"/>
          </a:p>
        </p:txBody>
      </p:sp>
    </p:spTree>
    <p:extLst>
      <p:ext uri="{BB962C8B-B14F-4D97-AF65-F5344CB8AC3E}">
        <p14:creationId xmlns:p14="http://schemas.microsoft.com/office/powerpoint/2010/main" val="1911415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Ngày</a:t>
            </a:r>
            <a:r>
              <a:rPr lang="en-US" sz="1200" b="0" i="0" kern="1200" baseline="0" dirty="0">
                <a:solidFill>
                  <a:schemeClr val="tx1"/>
                </a:solidFill>
                <a:effectLst/>
                <a:latin typeface="+mn-lt"/>
                <a:ea typeface="+mn-ea"/>
                <a:cs typeface="+mn-cs"/>
              </a:rPr>
              <a:t> nay </a:t>
            </a:r>
            <a:r>
              <a:rPr lang="en-US" sz="1200" b="0" i="0" kern="1200" baseline="0" dirty="0" err="1">
                <a:solidFill>
                  <a:schemeClr val="tx1"/>
                </a:solidFill>
                <a:effectLst/>
                <a:latin typeface="+mn-lt"/>
                <a:ea typeface="+mn-ea"/>
                <a:cs typeface="+mn-cs"/>
              </a:rPr>
              <a:t>cta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sống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trong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thời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kì</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hòa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bình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những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chúng</a:t>
            </a:r>
            <a:r>
              <a:rPr lang="en-US" sz="1200" b="0" i="0" kern="1200" baseline="0" dirty="0">
                <a:solidFill>
                  <a:schemeClr val="tx1"/>
                </a:solidFill>
                <a:effectLst/>
                <a:latin typeface="+mn-lt"/>
                <a:ea typeface="+mn-ea"/>
                <a:cs typeface="+mn-cs"/>
              </a:rPr>
              <a:t> ta </a:t>
            </a:r>
            <a:r>
              <a:rPr lang="en-US" sz="1200" b="0" i="0" kern="1200" baseline="0" dirty="0" err="1">
                <a:solidFill>
                  <a:schemeClr val="tx1"/>
                </a:solidFill>
                <a:effectLst/>
                <a:latin typeface="+mn-lt"/>
                <a:ea typeface="+mn-ea"/>
                <a:cs typeface="+mn-cs"/>
              </a:rPr>
              <a:t>cũng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có</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thể</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thể</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hiện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lòng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yêu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của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mình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bằng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nhiều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cách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Như</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sự</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việc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Giàn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khoan</a:t>
            </a:r>
            <a:r>
              <a:rPr lang="en-US" sz="1200" b="0" i="0" kern="1200" baseline="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r>
              <a:rPr lang="vi-VN" sz="1200" b="0" i="0" kern="1200" dirty="0">
                <a:solidFill>
                  <a:schemeClr val="tx1"/>
                </a:solidFill>
                <a:effectLst/>
                <a:latin typeface="+mn-lt"/>
                <a:ea typeface="+mn-ea"/>
                <a:cs typeface="+mn-cs"/>
              </a:rPr>
              <a:t>Mỗi chúng ta,  hãy yêu nước bằng một trái tim nóng, cái đầu lạnh và những hành động thực tiễn góp phần bảo vệ biển đảo như: Học tập nâng cao trình độ về mọi mặt, hiểu biết sâu sắc về truyền thống dựng nước và giữ nước của dân tộc để tìm ra phương thức bảo vệ chủ quyền một cách hữu hiệu</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41</a:t>
            </a:fld>
            <a:endParaRPr lang="en-US"/>
          </a:p>
        </p:txBody>
      </p:sp>
    </p:spTree>
    <p:extLst>
      <p:ext uri="{BB962C8B-B14F-4D97-AF65-F5344CB8AC3E}">
        <p14:creationId xmlns:p14="http://schemas.microsoft.com/office/powerpoint/2010/main" val="87150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aseline="0" dirty="0" err="1"/>
              <a:t>Đúng</a:t>
            </a:r>
            <a:r>
              <a:rPr lang="en-US" baseline="0" dirty="0"/>
              <a:t> </a:t>
            </a:r>
            <a:r>
              <a:rPr lang="en-US" baseline="0" dirty="0" err="1"/>
              <a:t>rồi</a:t>
            </a:r>
            <a:endParaRPr lang="en-US" baseline="0" dirty="0"/>
          </a:p>
          <a:p>
            <a:pPr rtl="0"/>
            <a:r>
              <a:rPr lang="vi-VN" sz="1200" b="0" i="0" u="none" strike="noStrike" kern="1200" dirty="0">
                <a:solidFill>
                  <a:schemeClr val="tx1"/>
                </a:solidFill>
                <a:effectLst/>
                <a:latin typeface="+mn-lt"/>
                <a:ea typeface="+mn-ea"/>
                <a:cs typeface="+mn-cs"/>
              </a:rPr>
              <a:t>Vào đầu thế kỉ</a:t>
            </a:r>
            <a:r>
              <a:rPr lang="en-US" sz="1200" b="0" i="0" u="none" strike="noStrike" kern="1200" baseline="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XX, nước ta chưa có con đường đúng đắn để cứu nước. Lúc đó,</a:t>
            </a:r>
            <a:r>
              <a:rPr lang="en-US" sz="1200" b="0" i="0" u="none" strike="noStrike" kern="1200" dirty="0">
                <a:solidFill>
                  <a:schemeClr val="tx1"/>
                </a:solidFill>
                <a:effectLst/>
                <a:latin typeface="+mn-lt"/>
                <a:ea typeface="+mn-ea"/>
                <a:cs typeface="+mn-cs"/>
              </a:rPr>
              <a:t> NTT </a:t>
            </a:r>
            <a:r>
              <a:rPr lang="en-US" sz="1200" b="0" i="0" u="none" strike="noStrike" kern="1200" dirty="0" err="1">
                <a:solidFill>
                  <a:schemeClr val="tx1"/>
                </a:solidFill>
                <a:effectLst/>
                <a:latin typeface="+mn-lt"/>
                <a:ea typeface="+mn-ea"/>
                <a:cs typeface="+mn-cs"/>
              </a:rPr>
              <a:t>cũng</a:t>
            </a:r>
            <a:r>
              <a:rPr lang="en-US" sz="1200" b="0" i="0" u="none" strike="noStrike" kern="1200" baseline="0" dirty="0">
                <a:solidFill>
                  <a:schemeClr val="tx1"/>
                </a:solidFill>
                <a:effectLst/>
                <a:latin typeface="+mn-lt"/>
                <a:ea typeface="+mn-ea"/>
                <a:cs typeface="+mn-cs"/>
              </a:rPr>
              <a:t> </a:t>
            </a:r>
            <a:r>
              <a:rPr lang="en-US" sz="1200" b="0" i="0" u="none" strike="noStrike" kern="1200" baseline="0" dirty="0" err="1">
                <a:solidFill>
                  <a:schemeClr val="tx1"/>
                </a:solidFill>
                <a:effectLst/>
                <a:latin typeface="+mn-lt"/>
                <a:ea typeface="+mn-ea"/>
                <a:cs typeface="+mn-cs"/>
              </a:rPr>
              <a:t>chính</a:t>
            </a:r>
            <a:r>
              <a:rPr lang="en-US" sz="1200" b="0" i="0" u="none" strike="noStrike" kern="1200" baseline="0" dirty="0">
                <a:solidFill>
                  <a:schemeClr val="tx1"/>
                </a:solidFill>
                <a:effectLst/>
                <a:latin typeface="+mn-lt"/>
                <a:ea typeface="+mn-ea"/>
                <a:cs typeface="+mn-cs"/>
              </a:rPr>
              <a:t> </a:t>
            </a:r>
            <a:r>
              <a:rPr lang="en-US" sz="1200" b="0" i="0" u="none" strike="noStrike" kern="1200" baseline="0" dirty="0" err="1">
                <a:solidFill>
                  <a:schemeClr val="tx1"/>
                </a:solidFill>
                <a:effectLst/>
                <a:latin typeface="+mn-lt"/>
                <a:ea typeface="+mn-ea"/>
                <a:cs typeface="+mn-cs"/>
              </a:rPr>
              <a:t>là</a:t>
            </a:r>
            <a:r>
              <a:rPr lang="vi-VN" sz="1200" b="0" i="0" u="none" strike="noStrike" kern="1200" dirty="0">
                <a:solidFill>
                  <a:schemeClr val="tx1"/>
                </a:solidFill>
                <a:effectLst/>
                <a:latin typeface="+mn-lt"/>
                <a:ea typeface="+mn-ea"/>
                <a:cs typeface="+mn-cs"/>
              </a:rPr>
              <a:t> Bác Hồ muôn vàn kính yêu của chúng ta mới là một thanh niên 21</a:t>
            </a:r>
            <a:r>
              <a:rPr lang="en-US" sz="1200" b="0" i="0" u="none" strike="noStrike" kern="1200" baseline="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tuổi quyết chí ra đi tìm đường cứu nước cho dân tộc Việt Nam. </a:t>
            </a:r>
            <a:endParaRPr lang="en-US" sz="1200" b="0" i="0" u="none" strike="noStrike" kern="1200" dirty="0">
              <a:solidFill>
                <a:schemeClr val="tx1"/>
              </a:solidFill>
              <a:effectLst/>
              <a:latin typeface="+mn-lt"/>
              <a:ea typeface="+mn-ea"/>
              <a:cs typeface="+mn-cs"/>
            </a:endParaRPr>
          </a:p>
          <a:p>
            <a:pPr rtl="0"/>
            <a:r>
              <a:rPr lang="vi-VN" sz="1200" b="0" i="0" u="none" strike="noStrike" kern="1200" dirty="0">
                <a:solidFill>
                  <a:schemeClr val="tx1"/>
                </a:solidFill>
                <a:effectLst/>
                <a:latin typeface="+mn-lt"/>
                <a:ea typeface="+mn-ea"/>
                <a:cs typeface="+mn-cs"/>
              </a:rPr>
              <a:t>Bài học hôm nay sẽ cho các em thấy ý chí quyết tâm ra đi tìm đường cứu nước của Người.</a:t>
            </a:r>
            <a:endParaRPr lang="vi-VN" b="0" dirty="0">
              <a:effectLst/>
            </a:endParaRPr>
          </a:p>
          <a:p>
            <a:r>
              <a:rPr lang="vi-VN" dirty="0"/>
              <a:t/>
            </a:r>
            <a:br>
              <a:rPr lang="vi-VN" dirty="0"/>
            </a:br>
            <a:r>
              <a:rPr lang="vi-VN" dirty="0"/>
              <a:t/>
            </a:r>
            <a:br>
              <a:rPr lang="vi-VN" dirty="0"/>
            </a:b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6</a:t>
            </a:fld>
            <a:endParaRPr lang="en-US"/>
          </a:p>
        </p:txBody>
      </p:sp>
    </p:spTree>
    <p:extLst>
      <p:ext uri="{BB962C8B-B14F-4D97-AF65-F5344CB8AC3E}">
        <p14:creationId xmlns:p14="http://schemas.microsoft.com/office/powerpoint/2010/main" val="1766412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Đất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nước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đẹp</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vô</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cùng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nhưng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Bác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phải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ra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đi</a:t>
            </a:r>
            <a:r>
              <a:rPr lang="en-US" sz="1200" kern="1200" baseline="0" dirty="0">
                <a:solidFill>
                  <a:schemeClr val="tx1"/>
                </a:solidFill>
                <a:effectLst/>
                <a:latin typeface="+mn-lt"/>
                <a:ea typeface="+mn-ea"/>
                <a:cs typeface="+mn-cs"/>
              </a:rPr>
              <a:t> , </a:t>
            </a:r>
            <a:r>
              <a:rPr lang="en-US" sz="1200" kern="1200" baseline="0" dirty="0" err="1">
                <a:solidFill>
                  <a:schemeClr val="tx1"/>
                </a:solidFill>
                <a:effectLst/>
                <a:latin typeface="+mn-lt"/>
                <a:ea typeface="+mn-ea"/>
                <a:cs typeface="+mn-cs"/>
              </a:rPr>
              <a:t>đi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tìm</a:t>
            </a:r>
            <a:r>
              <a:rPr lang="en-US" sz="1200" kern="1200" baseline="0" dirty="0">
                <a:solidFill>
                  <a:schemeClr val="tx1"/>
                </a:solidFill>
                <a:effectLst/>
                <a:latin typeface="+mn-lt"/>
                <a:ea typeface="+mn-ea"/>
                <a:cs typeface="+mn-cs"/>
              </a:rPr>
              <a:t> con </a:t>
            </a:r>
            <a:r>
              <a:rPr lang="en-US" sz="1200" kern="1200" baseline="0" dirty="0" err="1">
                <a:solidFill>
                  <a:schemeClr val="tx1"/>
                </a:solidFill>
                <a:effectLst/>
                <a:latin typeface="+mn-lt"/>
                <a:ea typeface="+mn-ea"/>
                <a:cs typeface="+mn-cs"/>
              </a:rPr>
              <a:t>đường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cứu</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nước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cứu</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dân</a:t>
            </a:r>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Bác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Hồ</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ra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tìm</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đường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cứu</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nước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có</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rất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nhiều</a:t>
            </a:r>
            <a:r>
              <a:rPr lang="en-US" sz="1200" kern="1200" baseline="0" dirty="0">
                <a:solidFill>
                  <a:schemeClr val="tx1"/>
                </a:solidFill>
                <a:effectLst/>
                <a:latin typeface="+mn-lt"/>
                <a:ea typeface="+mn-ea"/>
                <a:cs typeface="+mn-cs"/>
              </a:rPr>
              <a:t> ng </a:t>
            </a:r>
            <a:r>
              <a:rPr lang="en-US" sz="1200" kern="1200" baseline="0" dirty="0" err="1">
                <a:solidFill>
                  <a:schemeClr val="tx1"/>
                </a:solidFill>
                <a:effectLst/>
                <a:latin typeface="+mn-lt"/>
                <a:ea typeface="+mn-ea"/>
                <a:cs typeface="+mn-cs"/>
              </a:rPr>
              <a:t>nhân.Và</a:t>
            </a:r>
            <a:r>
              <a:rPr lang="en-US" sz="1200" kern="1200" baseline="0" dirty="0">
                <a:solidFill>
                  <a:schemeClr val="tx1"/>
                </a:solidFill>
                <a:effectLst/>
                <a:latin typeface="+mn-lt"/>
                <a:ea typeface="+mn-ea"/>
                <a:cs typeface="+mn-cs"/>
              </a:rPr>
              <a:t> ng </a:t>
            </a:r>
            <a:r>
              <a:rPr lang="en-US" sz="1200" kern="1200" baseline="0" dirty="0" err="1">
                <a:solidFill>
                  <a:schemeClr val="tx1"/>
                </a:solidFill>
                <a:effectLst/>
                <a:latin typeface="+mn-lt"/>
                <a:ea typeface="+mn-ea"/>
                <a:cs typeface="+mn-cs"/>
              </a:rPr>
              <a:t>nhân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thứ</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nhất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sẽ</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xuất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phát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từ</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gia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đình</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và</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quê</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hương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Bác</a:t>
            </a: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err="1">
                <a:solidFill>
                  <a:schemeClr val="tx1"/>
                </a:solidFill>
                <a:effectLst/>
                <a:latin typeface="+mn-lt"/>
                <a:ea typeface="+mn-ea"/>
                <a:cs typeface="+mn-cs"/>
              </a:rPr>
              <a:t>Cta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cùng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vào</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phần</a:t>
            </a:r>
            <a:r>
              <a:rPr lang="en-US" sz="1200" kern="1200" baseline="0" dirty="0">
                <a:solidFill>
                  <a:schemeClr val="tx1"/>
                </a:solidFill>
                <a:effectLst/>
                <a:latin typeface="+mn-lt"/>
                <a:ea typeface="+mn-ea"/>
                <a:cs typeface="+mn-cs"/>
              </a:rPr>
              <a:t> 1 </a:t>
            </a:r>
            <a:r>
              <a:rPr lang="en-US" sz="1200" kern="1200" baseline="0" dirty="0" err="1">
                <a:solidFill>
                  <a:schemeClr val="tx1"/>
                </a:solidFill>
                <a:effectLst/>
                <a:latin typeface="+mn-lt"/>
                <a:ea typeface="+mn-ea"/>
                <a:cs typeface="+mn-cs"/>
              </a:rPr>
              <a:t>Quê</a:t>
            </a:r>
            <a:r>
              <a:rPr lang="en-US" sz="1200" kern="1200" baseline="0" dirty="0">
                <a:solidFill>
                  <a:schemeClr val="tx1"/>
                </a:solidFill>
                <a:effectLst/>
                <a:latin typeface="+mn-lt"/>
                <a:ea typeface="+mn-ea"/>
                <a:cs typeface="+mn-cs"/>
              </a:rPr>
              <a:t>… - </a:t>
            </a:r>
            <a:r>
              <a:rPr lang="en-US" sz="1200" kern="1200" baseline="0" dirty="0" err="1">
                <a:solidFill>
                  <a:schemeClr val="tx1"/>
                </a:solidFill>
                <a:effectLst/>
                <a:latin typeface="+mn-lt"/>
                <a:ea typeface="+mn-ea"/>
                <a:cs typeface="+mn-cs"/>
              </a:rPr>
              <a:t>chiếu</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POi</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7</a:t>
            </a:fld>
            <a:endParaRPr lang="en-US"/>
          </a:p>
        </p:txBody>
      </p:sp>
    </p:spTree>
    <p:extLst>
      <p:ext uri="{BB962C8B-B14F-4D97-AF65-F5344CB8AC3E}">
        <p14:creationId xmlns:p14="http://schemas.microsoft.com/office/powerpoint/2010/main" val="3989343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cho </a:t>
            </a:r>
            <a:r>
              <a:rPr lang="en-US" sz="1200" kern="1200" dirty="0" err="1">
                <a:solidFill>
                  <a:schemeClr val="tx1"/>
                </a:solidFill>
                <a:effectLst/>
                <a:latin typeface="+mn-lt"/>
                <a:ea typeface="+mn-ea"/>
                <a:cs typeface="+mn-cs"/>
              </a:rPr>
              <a:t>thầy</a:t>
            </a:r>
            <a:r>
              <a:rPr lang="vi-VN" sz="1200" kern="1200" dirty="0">
                <a:solidFill>
                  <a:schemeClr val="tx1"/>
                </a:solidFill>
                <a:effectLst/>
                <a:latin typeface="+mn-lt"/>
                <a:ea typeface="+mn-ea"/>
                <a:cs typeface="+mn-cs"/>
              </a:rPr>
              <a:t> biết Nguyễn Tất Thành sinh ngày tháng năm nào</a:t>
            </a:r>
            <a:r>
              <a:rPr lang="en-US" sz="1200" kern="1200" dirty="0">
                <a:solidFill>
                  <a:schemeClr val="tx1"/>
                </a:solidFill>
                <a:effectLst/>
                <a:latin typeface="+mn-lt"/>
                <a:ea typeface="+mn-ea"/>
                <a:cs typeface="+mn-cs"/>
              </a:rPr>
              <a:t>?</a:t>
            </a:r>
          </a:p>
          <a:p>
            <a:r>
              <a:rPr lang="vi-VN" sz="1200" kern="1200" dirty="0">
                <a:solidFill>
                  <a:schemeClr val="tx1"/>
                </a:solidFill>
                <a:effectLst/>
                <a:latin typeface="+mn-lt"/>
                <a:ea typeface="+mn-ea"/>
                <a:cs typeface="+mn-cs"/>
              </a:rPr>
              <a:t> Nguyễn Tất Thành sinh ra trong một gia đình như thế nào- Quê của Nguyễn Tất Thành ở đâu?</a:t>
            </a:r>
            <a:endParaRPr lang="en-US"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Ngoài những điều em biết ở trên các em còn biết thêm gì Nguyễn Tất Thành?</a:t>
            </a:r>
            <a:endParaRPr lang="en-US"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GV chốt lại và khái quát và quê hương và thời niên thiếu của Nguyễn Tất Thành.</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9</a:t>
            </a:fld>
            <a:endParaRPr lang="en-US"/>
          </a:p>
        </p:txBody>
      </p:sp>
    </p:spTree>
    <p:extLst>
      <p:ext uri="{BB962C8B-B14F-4D97-AF65-F5344CB8AC3E}">
        <p14:creationId xmlns:p14="http://schemas.microsoft.com/office/powerpoint/2010/main" val="3461575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CA101-4629-4145-BD6A-227A653A0AE0}" type="slidenum">
              <a:rPr lang="en-US" smtClean="0"/>
              <a:t>11</a:t>
            </a:fld>
            <a:endParaRPr lang="en-US"/>
          </a:p>
        </p:txBody>
      </p:sp>
    </p:spTree>
    <p:extLst>
      <p:ext uri="{BB962C8B-B14F-4D97-AF65-F5344CB8AC3E}">
        <p14:creationId xmlns:p14="http://schemas.microsoft.com/office/powerpoint/2010/main" val="2529709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12</a:t>
            </a:fld>
            <a:endParaRPr lang="en-US"/>
          </a:p>
        </p:txBody>
      </p:sp>
    </p:spTree>
    <p:extLst>
      <p:ext uri="{BB962C8B-B14F-4D97-AF65-F5344CB8AC3E}">
        <p14:creationId xmlns:p14="http://schemas.microsoft.com/office/powerpoint/2010/main" val="2803087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Từ</a:t>
            </a:r>
            <a:r>
              <a:rPr lang="en-US" baseline="0" dirty="0"/>
              <a:t> </a:t>
            </a:r>
            <a:r>
              <a:rPr lang="en-US" baseline="0" dirty="0" err="1"/>
              <a:t>đó</a:t>
            </a:r>
            <a:r>
              <a:rPr lang="en-US" baseline="0" dirty="0"/>
              <a:t> </a:t>
            </a:r>
            <a:r>
              <a:rPr lang="en-US" baseline="0" dirty="0" err="1"/>
              <a:t>cta</a:t>
            </a:r>
            <a:r>
              <a:rPr lang="en-US" baseline="0" dirty="0"/>
              <a:t> </a:t>
            </a:r>
            <a:r>
              <a:rPr lang="en-US" baseline="0" dirty="0" err="1"/>
              <a:t>rút</a:t>
            </a:r>
            <a:r>
              <a:rPr lang="en-US" baseline="0" dirty="0"/>
              <a:t> </a:t>
            </a:r>
            <a:r>
              <a:rPr lang="en-US" baseline="0" dirty="0" err="1"/>
              <a:t>ra</a:t>
            </a:r>
            <a:r>
              <a:rPr lang="en-US" baseline="0" dirty="0"/>
              <a:t> </a:t>
            </a:r>
            <a:r>
              <a:rPr lang="en-US" baseline="0" dirty="0" err="1"/>
              <a:t>đc</a:t>
            </a:r>
            <a:r>
              <a:rPr lang="en-US" baseline="0" dirty="0"/>
              <a:t> </a:t>
            </a:r>
            <a:r>
              <a:rPr lang="en-US" baseline="0" dirty="0" err="1"/>
              <a:t>tiểu</a:t>
            </a:r>
            <a:r>
              <a:rPr lang="en-US" baseline="0" dirty="0"/>
              <a:t> </a:t>
            </a:r>
            <a:r>
              <a:rPr lang="en-US" baseline="0" dirty="0" err="1"/>
              <a:t>sử</a:t>
            </a:r>
            <a:r>
              <a:rPr lang="en-US" baseline="0" dirty="0"/>
              <a:t> </a:t>
            </a:r>
            <a:r>
              <a:rPr lang="en-US" baseline="0" dirty="0" err="1"/>
              <a:t>của</a:t>
            </a:r>
            <a:r>
              <a:rPr lang="en-US" baseline="0" dirty="0"/>
              <a:t> BH </a:t>
            </a:r>
            <a:r>
              <a:rPr lang="en-US" baseline="0" dirty="0" err="1"/>
              <a:t>như</a:t>
            </a:r>
            <a:r>
              <a:rPr lang="en-US" baseline="0" dirty="0"/>
              <a:t> </a:t>
            </a:r>
            <a:r>
              <a:rPr lang="en-US" baseline="0" dirty="0" err="1"/>
              <a:t>sau</a:t>
            </a:r>
            <a:r>
              <a:rPr lang="en-US" baseline="0" dirty="0"/>
              <a:t> – </a:t>
            </a:r>
            <a:r>
              <a:rPr lang="en-US" baseline="0" dirty="0" err="1"/>
              <a:t>mời</a:t>
            </a:r>
            <a:r>
              <a:rPr lang="en-US" baseline="0" dirty="0"/>
              <a:t> 1hs </a:t>
            </a:r>
            <a:r>
              <a:rPr lang="en-US" baseline="0" dirty="0" err="1"/>
              <a:t>đọc</a:t>
            </a:r>
            <a:r>
              <a:rPr lang="en-US" baseline="0" dirty="0"/>
              <a:t> </a:t>
            </a:r>
            <a:r>
              <a:rPr lang="en-US" baseline="0" dirty="0" err="1"/>
              <a:t>giới</a:t>
            </a:r>
            <a:r>
              <a:rPr lang="en-US" baseline="0" dirty="0"/>
              <a:t> </a:t>
            </a:r>
            <a:r>
              <a:rPr lang="en-US" baseline="0" dirty="0" err="1"/>
              <a:t>thiệu</a:t>
            </a:r>
            <a:r>
              <a:rPr lang="en-US" baseline="0" dirty="0"/>
              <a:t> </a:t>
            </a:r>
            <a:r>
              <a:rPr lang="en-US" baseline="0" dirty="0" err="1"/>
              <a:t>hs</a:t>
            </a:r>
            <a:r>
              <a:rPr lang="en-US" baseline="0" dirty="0"/>
              <a:t> </a:t>
            </a:r>
            <a:r>
              <a:rPr lang="en-US" baseline="0" dirty="0" err="1"/>
              <a:t>tim</a:t>
            </a:r>
            <a:r>
              <a:rPr lang="en-US" baseline="0" dirty="0"/>
              <a:t> </a:t>
            </a:r>
            <a:r>
              <a:rPr lang="en-US" baseline="0" dirty="0" err="1"/>
              <a:t>hiểu</a:t>
            </a:r>
            <a:r>
              <a:rPr lang="en-US" baseline="0" dirty="0"/>
              <a:t> them slide </a:t>
            </a:r>
            <a:r>
              <a:rPr lang="en-US" baseline="0" dirty="0" err="1"/>
              <a:t>sau</a:t>
            </a:r>
            <a:endParaRPr lang="en-US" baseline="0" dirty="0"/>
          </a:p>
          <a:p>
            <a:r>
              <a:rPr lang="vi-VN"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B81CA101-4629-4145-BD6A-227A653A0AE0}" type="slidenum">
              <a:rPr lang="en-US" smtClean="0"/>
              <a:t>13</a:t>
            </a:fld>
            <a:endParaRPr lang="en-US"/>
          </a:p>
        </p:txBody>
      </p:sp>
    </p:spTree>
    <p:extLst>
      <p:ext uri="{BB962C8B-B14F-4D97-AF65-F5344CB8AC3E}">
        <p14:creationId xmlns:p14="http://schemas.microsoft.com/office/powerpoint/2010/main" val="1718594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5F1D5-2579-4192-A908-46C47BAF408F}" type="datetimeFigureOut">
              <a:rPr lang="en-US" smtClean="0"/>
              <a:t>3/29/2024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1032030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5F1D5-2579-4192-A908-46C47BAF408F}" type="datetimeFigureOut">
              <a:rPr lang="en-US" smtClean="0"/>
              <a:t>3/29/2024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225362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5F1D5-2579-4192-A908-46C47BAF408F}" type="datetimeFigureOut">
              <a:rPr lang="en-US" smtClean="0"/>
              <a:t>3/29/2024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265193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4956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245225"/>
            <a:ext cx="2844800" cy="476250"/>
          </a:xfrm>
        </p:spPr>
        <p:txBody>
          <a:bodyPr/>
          <a:lstStyle>
            <a:lvl1pPr>
              <a:defRPr/>
            </a:lvl1pPr>
          </a:lstStyle>
          <a:p>
            <a:endParaRPr lang="en-US"/>
          </a:p>
        </p:txBody>
      </p:sp>
      <p:sp>
        <p:nvSpPr>
          <p:cNvPr id="8" name="Footer Placeholder 7"/>
          <p:cNvSpPr>
            <a:spLocks noGrp="1"/>
          </p:cNvSpPr>
          <p:nvPr>
            <p:ph type="ftr" sz="quarter" idx="11"/>
          </p:nvPr>
        </p:nvSpPr>
        <p:spPr>
          <a:xfrm>
            <a:off x="4165600" y="6245225"/>
            <a:ext cx="38608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8737600" y="6245225"/>
            <a:ext cx="2844800" cy="476250"/>
          </a:xfrm>
        </p:spPr>
        <p:txBody>
          <a:bodyPr/>
          <a:lstStyle>
            <a:lvl1pPr>
              <a:defRPr/>
            </a:lvl1pPr>
          </a:lstStyle>
          <a:p>
            <a:fld id="{707F4B16-C3FD-4349-B7FA-4111AE683B7E}" type="slidenum">
              <a:rPr lang="en-US"/>
              <a:pPr/>
              <a:t>‹#›</a:t>
            </a:fld>
            <a:endParaRPr lang="en-US"/>
          </a:p>
        </p:txBody>
      </p:sp>
    </p:spTree>
    <p:extLst>
      <p:ext uri="{BB962C8B-B14F-4D97-AF65-F5344CB8AC3E}">
        <p14:creationId xmlns:p14="http://schemas.microsoft.com/office/powerpoint/2010/main" val="3193545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5F1D5-2579-4192-A908-46C47BAF408F}" type="datetimeFigureOut">
              <a:rPr lang="en-US" smtClean="0"/>
              <a:t>3/29/2024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4220514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75F1D5-2579-4192-A908-46C47BAF408F}" type="datetimeFigureOut">
              <a:rPr lang="en-US" smtClean="0"/>
              <a:t>3/29/2024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3871486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5F1D5-2579-4192-A908-46C47BAF408F}" type="datetimeFigureOut">
              <a:rPr lang="en-US" smtClean="0"/>
              <a:t>3/29/2024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397783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5F1D5-2579-4192-A908-46C47BAF408F}" type="datetimeFigureOut">
              <a:rPr lang="en-US" smtClean="0"/>
              <a:t>3/29/2024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546541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5F1D5-2579-4192-A908-46C47BAF408F}" type="datetimeFigureOut">
              <a:rPr lang="en-US" smtClean="0"/>
              <a:t>3/29/2024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1382839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5F1D5-2579-4192-A908-46C47BAF408F}" type="datetimeFigureOut">
              <a:rPr lang="en-US" smtClean="0"/>
              <a:t>3/29/2024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3495672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75F1D5-2579-4192-A908-46C47BAF408F}" type="datetimeFigureOut">
              <a:rPr lang="en-US" smtClean="0"/>
              <a:t>3/29/2024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695662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75F1D5-2579-4192-A908-46C47BAF408F}" type="datetimeFigureOut">
              <a:rPr lang="en-US" smtClean="0"/>
              <a:t>3/29/2024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F22767-4999-4E55-A969-B721C89306F0}" type="slidenum">
              <a:rPr lang="en-US" smtClean="0"/>
              <a:t>‹#›</a:t>
            </a:fld>
            <a:endParaRPr lang="en-US"/>
          </a:p>
        </p:txBody>
      </p:sp>
    </p:spTree>
    <p:extLst>
      <p:ext uri="{BB962C8B-B14F-4D97-AF65-F5344CB8AC3E}">
        <p14:creationId xmlns:p14="http://schemas.microsoft.com/office/powerpoint/2010/main" val="3786861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5F1D5-2579-4192-A908-46C47BAF408F}" type="datetimeFigureOut">
              <a:rPr lang="en-US" smtClean="0"/>
              <a:t>3/29/2024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F22767-4999-4E55-A969-B721C89306F0}" type="slidenum">
              <a:rPr lang="en-US" smtClean="0"/>
              <a:t>‹#›</a:t>
            </a:fld>
            <a:endParaRPr lang="en-US"/>
          </a:p>
        </p:txBody>
      </p:sp>
    </p:spTree>
    <p:extLst>
      <p:ext uri="{BB962C8B-B14F-4D97-AF65-F5344CB8AC3E}">
        <p14:creationId xmlns:p14="http://schemas.microsoft.com/office/powerpoint/2010/main" val="2528724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jpe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hyperlink" Target="https://wheelofnames.c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slide" Target="slide35.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slide" Target="slide35.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slide" Target="slide35.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slide" Target="slide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file:///D:\..\azure\Local%20Settings\Temp\Rar$DI00.625\Hinh.ppt" TargetMode="External"/><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lowersFrame_png_ydh_0009_2291x1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172" y="-531813"/>
            <a:ext cx="10958513" cy="756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WordArt 4"/>
          <p:cNvSpPr>
            <a:spLocks noChangeArrowheads="1" noChangeShapeType="1" noTextEdit="1"/>
          </p:cNvSpPr>
          <p:nvPr/>
        </p:nvSpPr>
        <p:spPr bwMode="auto">
          <a:xfrm>
            <a:off x="3523716" y="3398935"/>
            <a:ext cx="5943600" cy="1316354"/>
          </a:xfrm>
          <a:prstGeom prst="rect">
            <a:avLst/>
          </a:prstGeom>
        </p:spPr>
        <p:txBody>
          <a:bodyPr wrap="none" fromWordArt="1">
            <a:prstTxWarp prst="textPlain">
              <a:avLst>
                <a:gd name="adj" fmla="val 50000"/>
              </a:avLst>
            </a:prstTxWarp>
          </a:bodyPr>
          <a:lstStyle/>
          <a:p>
            <a:pPr>
              <a:defRPr/>
            </a:pPr>
            <a:r>
              <a:rPr lang="en-US" sz="2000" b="1" kern="10"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Môn</a:t>
            </a:r>
            <a:r>
              <a:rPr lang="en-US" sz="2000" b="1" kern="1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 </a:t>
            </a:r>
            <a:r>
              <a:rPr lang="en-US" sz="2000" b="1" kern="10"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Lịch</a:t>
            </a:r>
            <a:r>
              <a:rPr lang="en-US" sz="2000" b="1" kern="1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 </a:t>
            </a:r>
            <a:r>
              <a:rPr lang="en-US" sz="2000" b="1" kern="10"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sử</a:t>
            </a:r>
            <a:endParaRPr lang="en-US" sz="2000" b="1" kern="1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endParaRPr>
          </a:p>
          <a:p>
            <a:pPr>
              <a:defRPr/>
            </a:pPr>
            <a:r>
              <a:rPr lang="en-US" sz="2000" b="1" kern="1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LỚP </a:t>
            </a:r>
            <a:r>
              <a:rPr lang="en-US" sz="2000" b="1" kern="1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rPr>
              <a:t>5B</a:t>
            </a:r>
            <a:endParaRPr lang="en-US" sz="2000" b="1" kern="1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cs typeface="Times New Roman"/>
            </a:endParaRPr>
          </a:p>
        </p:txBody>
      </p:sp>
      <p:sp>
        <p:nvSpPr>
          <p:cNvPr id="13" name="Rounded Rectangle 12"/>
          <p:cNvSpPr/>
          <p:nvPr/>
        </p:nvSpPr>
        <p:spPr bwMode="auto">
          <a:xfrm>
            <a:off x="1908784" y="2118117"/>
            <a:ext cx="8534400" cy="1190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defRPr/>
            </a:pPr>
            <a:endParaRPr lang="en-US" altLang="en-US">
              <a:solidFill>
                <a:srgbClr val="FFFFFF"/>
              </a:solidFill>
              <a:latin typeface="Arial" panose="020B0604020202020204" pitchFamily="34" charset="0"/>
            </a:endParaRPr>
          </a:p>
        </p:txBody>
      </p:sp>
      <p:sp>
        <p:nvSpPr>
          <p:cNvPr id="15" name="Text Box 24"/>
          <p:cNvSpPr txBox="1">
            <a:spLocks noChangeArrowheads="1"/>
          </p:cNvSpPr>
          <p:nvPr/>
        </p:nvSpPr>
        <p:spPr bwMode="auto">
          <a:xfrm>
            <a:off x="2030632" y="2513374"/>
            <a:ext cx="6172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2000" b="1" kern="0" dirty="0">
                <a:solidFill>
                  <a:srgbClr val="002060"/>
                </a:solidFill>
                <a:latin typeface="Times New Roman" pitchFamily="18" charset="0"/>
                <a:cs typeface="Times New Roman" pitchFamily="18" charset="0"/>
              </a:rPr>
              <a:t>TRƯỜNG TIỂU HỌC HÒA THẠCH B</a:t>
            </a:r>
          </a:p>
        </p:txBody>
      </p:sp>
      <p:sp>
        <p:nvSpPr>
          <p:cNvPr id="16" name="TextBox 15"/>
          <p:cNvSpPr txBox="1"/>
          <p:nvPr/>
        </p:nvSpPr>
        <p:spPr>
          <a:xfrm>
            <a:off x="3693342" y="5041294"/>
            <a:ext cx="6148387" cy="460375"/>
          </a:xfrm>
          <a:prstGeom prst="rect">
            <a:avLst/>
          </a:prstGeom>
          <a:noFill/>
        </p:spPr>
        <p:txBody>
          <a:bodyPr>
            <a:spAutoFit/>
          </a:bodyPr>
          <a:lstStyle/>
          <a:p>
            <a:pPr>
              <a:spcBef>
                <a:spcPts val="600"/>
              </a:spcBef>
              <a:defRPr/>
            </a:pPr>
            <a:r>
              <a:rPr lang="en-US" sz="2400" b="1" dirty="0">
                <a:latin typeface="Times New Roman" pitchFamily="18" charset="0"/>
                <a:cs typeface="Times New Roman" pitchFamily="18" charset="0"/>
              </a:rPr>
              <a:t>GIÁO VIÊN: </a:t>
            </a:r>
            <a:r>
              <a:rPr lang="en-US" sz="2400" b="1" dirty="0" smtClean="0">
                <a:solidFill>
                  <a:srgbClr val="0033CC"/>
                </a:solidFill>
                <a:latin typeface="Times New Roman" pitchFamily="18" charset="0"/>
                <a:cs typeface="Times New Roman" pitchFamily="18" charset="0"/>
              </a:rPr>
              <a:t>NGUYỄN THỊ DUNG</a:t>
            </a:r>
            <a:endParaRPr lang="vi-VN" sz="2400" b="1" dirty="0" err="1">
              <a:solidFill>
                <a:srgbClr val="0033CC"/>
              </a:solidFill>
              <a:latin typeface="Times New Roman" pitchFamily="18" charset="0"/>
              <a:cs typeface="Times New Roman" pitchFamily="18" charset="0"/>
            </a:endParaRPr>
          </a:p>
        </p:txBody>
      </p:sp>
    </p:spTree>
    <p:extLst>
      <p:ext uri="{BB962C8B-B14F-4D97-AF65-F5344CB8AC3E}">
        <p14:creationId xmlns:p14="http://schemas.microsoft.com/office/powerpoint/2010/main" val="297571423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5" name="Text Box 5"/>
          <p:cNvSpPr txBox="1">
            <a:spLocks noChangeArrowheads="1"/>
          </p:cNvSpPr>
          <p:nvPr/>
        </p:nvSpPr>
        <p:spPr bwMode="auto">
          <a:xfrm>
            <a:off x="1493875" y="971332"/>
            <a:ext cx="5912196" cy="523220"/>
          </a:xfrm>
          <a:prstGeom prst="rect">
            <a:avLst/>
          </a:prstGeom>
          <a:solidFill>
            <a:schemeClr val="bg2"/>
          </a:solidFill>
          <a:ln w="9525">
            <a:solidFill>
              <a:srgbClr val="99FF33"/>
            </a:solidFill>
            <a:miter lim="800000"/>
            <a:headEnd/>
            <a:tailEnd/>
          </a:ln>
          <a:effectLst>
            <a:outerShdw dist="85194" dir="6993903" algn="ctr" rotWithShape="0">
              <a:srgbClr val="FFFF00">
                <a:alpha val="50000"/>
              </a:srgbClr>
            </a:outerShdw>
          </a:effectLst>
        </p:spPr>
        <p:txBody>
          <a:bodyPr wrap="none">
            <a:spAutoFit/>
          </a:bodyPr>
          <a:lstStyle/>
          <a:p>
            <a:pPr>
              <a:defRPr/>
            </a:pPr>
            <a:r>
              <a:rPr lang="en-US" sz="2800" b="1" dirty="0" err="1">
                <a:effectLst>
                  <a:outerShdw blurRad="38100" dist="38100" dir="2700000" algn="tl">
                    <a:srgbClr val="000000"/>
                  </a:outerShdw>
                </a:effectLst>
                <a:latin typeface="VNI-GlabXb" panose="02060804020205020404" pitchFamily="18" charset="0"/>
              </a:rPr>
              <a:t>Giôùi</a:t>
            </a:r>
            <a:r>
              <a:rPr lang="en-US" sz="2800" b="1" dirty="0">
                <a:effectLst>
                  <a:outerShdw blurRad="38100" dist="38100" dir="2700000" algn="tl">
                    <a:srgbClr val="000000"/>
                  </a:outerShdw>
                </a:effectLst>
                <a:latin typeface="VNI-GlabXb" panose="02060804020205020404" pitchFamily="18" charset="0"/>
              </a:rPr>
              <a:t> </a:t>
            </a:r>
            <a:r>
              <a:rPr lang="en-US" sz="2800" b="1" dirty="0" err="1">
                <a:effectLst>
                  <a:outerShdw blurRad="38100" dist="38100" dir="2700000" algn="tl">
                    <a:srgbClr val="000000"/>
                  </a:outerShdw>
                </a:effectLst>
                <a:latin typeface="VNI-GlabXb" panose="02060804020205020404" pitchFamily="18" charset="0"/>
              </a:rPr>
              <a:t>thieäu</a:t>
            </a:r>
            <a:r>
              <a:rPr lang="en-US" sz="2800" b="1" dirty="0">
                <a:effectLst>
                  <a:outerShdw blurRad="38100" dist="38100" dir="2700000" algn="tl">
                    <a:srgbClr val="000000"/>
                  </a:outerShdw>
                </a:effectLst>
                <a:latin typeface="VNI-GlabXb" panose="02060804020205020404" pitchFamily="18" charset="0"/>
              </a:rPr>
              <a:t> </a:t>
            </a:r>
            <a:r>
              <a:rPr lang="en-US" sz="2800" b="1" dirty="0" err="1">
                <a:effectLst>
                  <a:outerShdw blurRad="38100" dist="38100" dir="2700000" algn="tl">
                    <a:srgbClr val="000000"/>
                  </a:outerShdw>
                </a:effectLst>
                <a:latin typeface="VNI-GlabXb" panose="02060804020205020404" pitchFamily="18" charset="0"/>
              </a:rPr>
              <a:t>veà</a:t>
            </a:r>
            <a:r>
              <a:rPr lang="en-US" sz="2800" b="1" dirty="0">
                <a:effectLst>
                  <a:outerShdw blurRad="38100" dist="38100" dir="2700000" algn="tl">
                    <a:srgbClr val="000000"/>
                  </a:outerShdw>
                </a:effectLst>
                <a:latin typeface="VNI-GlabXb" panose="02060804020205020404" pitchFamily="18" charset="0"/>
              </a:rPr>
              <a:t> </a:t>
            </a:r>
            <a:r>
              <a:rPr lang="en-US" sz="2800" b="1" dirty="0" err="1">
                <a:effectLst>
                  <a:outerShdw blurRad="38100" dist="38100" dir="2700000" algn="tl">
                    <a:srgbClr val="000000"/>
                  </a:outerShdw>
                </a:effectLst>
                <a:latin typeface="VNI-GlabXb" panose="02060804020205020404" pitchFamily="18" charset="0"/>
              </a:rPr>
              <a:t>Nguyeãn</a:t>
            </a:r>
            <a:r>
              <a:rPr lang="en-US" sz="2800" b="1" dirty="0">
                <a:effectLst>
                  <a:outerShdw blurRad="38100" dist="38100" dir="2700000" algn="tl">
                    <a:srgbClr val="000000"/>
                  </a:outerShdw>
                </a:effectLst>
                <a:latin typeface="VNI-GlabXb" panose="02060804020205020404" pitchFamily="18" charset="0"/>
              </a:rPr>
              <a:t> </a:t>
            </a:r>
            <a:r>
              <a:rPr lang="en-US" sz="2800" b="1" dirty="0" err="1">
                <a:effectLst>
                  <a:outerShdw blurRad="38100" dist="38100" dir="2700000" algn="tl">
                    <a:srgbClr val="000000"/>
                  </a:outerShdw>
                </a:effectLst>
                <a:latin typeface="VNI-GlabXb" panose="02060804020205020404" pitchFamily="18" charset="0"/>
              </a:rPr>
              <a:t>Taát</a:t>
            </a:r>
            <a:r>
              <a:rPr lang="en-US" sz="2800" b="1" dirty="0">
                <a:effectLst>
                  <a:outerShdw blurRad="38100" dist="38100" dir="2700000" algn="tl">
                    <a:srgbClr val="000000"/>
                  </a:outerShdw>
                </a:effectLst>
                <a:latin typeface="VNI-GlabXb" panose="02060804020205020404" pitchFamily="18" charset="0"/>
              </a:rPr>
              <a:t> </a:t>
            </a:r>
            <a:r>
              <a:rPr lang="en-US" sz="2800" b="1" dirty="0" err="1">
                <a:effectLst>
                  <a:outerShdw blurRad="38100" dist="38100" dir="2700000" algn="tl">
                    <a:srgbClr val="000000"/>
                  </a:outerShdw>
                </a:effectLst>
                <a:latin typeface="VNI-GlabXb" panose="02060804020205020404" pitchFamily="18" charset="0"/>
              </a:rPr>
              <a:t>Thaønh</a:t>
            </a:r>
            <a:r>
              <a:rPr lang="en-US" sz="2800" b="1" dirty="0">
                <a:effectLst>
                  <a:outerShdw blurRad="38100" dist="38100" dir="2700000" algn="tl">
                    <a:srgbClr val="000000"/>
                  </a:outerShdw>
                </a:effectLst>
                <a:latin typeface="VNI-GlabXb" panose="02060804020205020404" pitchFamily="18" charset="0"/>
              </a:rPr>
              <a:t>.</a:t>
            </a:r>
          </a:p>
        </p:txBody>
      </p:sp>
      <p:pic>
        <p:nvPicPr>
          <p:cNvPr id="25607" name="Picture 7" descr="DSCN0336"/>
          <p:cNvPicPr>
            <a:picLocks noChangeAspect="1" noChangeArrowheads="1"/>
          </p:cNvPicPr>
          <p:nvPr/>
        </p:nvPicPr>
        <p:blipFill>
          <a:blip r:embed="rId2">
            <a:extLst>
              <a:ext uri="{28A0092B-C50C-407E-A947-70E740481C1C}">
                <a14:useLocalDpi xmlns:a14="http://schemas.microsoft.com/office/drawing/2010/main" val="0"/>
              </a:ext>
            </a:extLst>
          </a:blip>
          <a:srcRect l="2283" r="5005" b="2173"/>
          <a:stretch>
            <a:fillRect/>
          </a:stretch>
        </p:blipFill>
        <p:spPr bwMode="auto">
          <a:xfrm>
            <a:off x="1752601" y="1828800"/>
            <a:ext cx="3032125" cy="4038600"/>
          </a:xfrm>
          <a:prstGeom prst="rect">
            <a:avLst/>
          </a:prstGeom>
          <a:noFill/>
          <a:ln w="57150" cmpd="thickThin">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09" name="Text Box 9"/>
          <p:cNvSpPr txBox="1">
            <a:spLocks noChangeArrowheads="1"/>
          </p:cNvSpPr>
          <p:nvPr/>
        </p:nvSpPr>
        <p:spPr bwMode="auto">
          <a:xfrm>
            <a:off x="1401763" y="5867400"/>
            <a:ext cx="373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2800" b="1" dirty="0" err="1">
                <a:solidFill>
                  <a:srgbClr val="99FF33"/>
                </a:solidFill>
                <a:effectLst>
                  <a:outerShdw blurRad="38100" dist="38100" dir="2700000" algn="tl">
                    <a:srgbClr val="FFFFFF"/>
                  </a:outerShdw>
                </a:effectLst>
                <a:latin typeface="VNI-GlabXb" panose="02060804020205020404" pitchFamily="18" charset="0"/>
              </a:rPr>
              <a:t>Nguyeãn</a:t>
            </a:r>
            <a:r>
              <a:rPr lang="en-US" sz="2800" b="1" dirty="0">
                <a:solidFill>
                  <a:srgbClr val="99FF33"/>
                </a:solidFill>
                <a:effectLst>
                  <a:outerShdw blurRad="38100" dist="38100" dir="2700000" algn="tl">
                    <a:srgbClr val="FFFFFF"/>
                  </a:outerShdw>
                </a:effectLst>
                <a:latin typeface="VNI-GlabXb" panose="02060804020205020404" pitchFamily="18" charset="0"/>
              </a:rPr>
              <a:t> </a:t>
            </a:r>
            <a:r>
              <a:rPr lang="en-US" sz="2800" b="1" dirty="0" err="1">
                <a:solidFill>
                  <a:srgbClr val="99FF33"/>
                </a:solidFill>
                <a:effectLst>
                  <a:outerShdw blurRad="38100" dist="38100" dir="2700000" algn="tl">
                    <a:srgbClr val="FFFFFF"/>
                  </a:outerShdw>
                </a:effectLst>
                <a:latin typeface="VNI-GlabXb" panose="02060804020205020404" pitchFamily="18" charset="0"/>
              </a:rPr>
              <a:t>Taát</a:t>
            </a:r>
            <a:r>
              <a:rPr lang="en-US" sz="2800" b="1" dirty="0">
                <a:solidFill>
                  <a:srgbClr val="99FF33"/>
                </a:solidFill>
                <a:effectLst>
                  <a:outerShdw blurRad="38100" dist="38100" dir="2700000" algn="tl">
                    <a:srgbClr val="FFFFFF"/>
                  </a:outerShdw>
                </a:effectLst>
                <a:latin typeface="VNI-GlabXb" panose="02060804020205020404" pitchFamily="18" charset="0"/>
              </a:rPr>
              <a:t> </a:t>
            </a:r>
            <a:r>
              <a:rPr lang="en-US" sz="2800" b="1" dirty="0" err="1">
                <a:solidFill>
                  <a:srgbClr val="99FF33"/>
                </a:solidFill>
                <a:effectLst>
                  <a:outerShdw blurRad="38100" dist="38100" dir="2700000" algn="tl">
                    <a:srgbClr val="FFFFFF"/>
                  </a:outerShdw>
                </a:effectLst>
                <a:latin typeface="VNI-GlabXb" panose="02060804020205020404" pitchFamily="18" charset="0"/>
              </a:rPr>
              <a:t>Thaønh</a:t>
            </a:r>
            <a:r>
              <a:rPr lang="en-US" sz="2800" b="1" dirty="0">
                <a:solidFill>
                  <a:srgbClr val="99FF33"/>
                </a:solidFill>
                <a:effectLst>
                  <a:outerShdw blurRad="38100" dist="38100" dir="2700000" algn="tl">
                    <a:srgbClr val="FFFFFF"/>
                  </a:outerShdw>
                </a:effectLst>
                <a:latin typeface="VNI-GlabXb" panose="02060804020205020404" pitchFamily="18" charset="0"/>
              </a:rPr>
              <a:t>.</a:t>
            </a:r>
          </a:p>
        </p:txBody>
      </p:sp>
      <p:sp>
        <p:nvSpPr>
          <p:cNvPr id="25611" name="Text Box 11"/>
          <p:cNvSpPr txBox="1">
            <a:spLocks noChangeArrowheads="1"/>
          </p:cNvSpPr>
          <p:nvPr/>
        </p:nvSpPr>
        <p:spPr bwMode="auto">
          <a:xfrm>
            <a:off x="5135563" y="2642230"/>
            <a:ext cx="54864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Tx/>
              <a:buChar char="o"/>
            </a:pPr>
            <a:r>
              <a:rPr lang="en-US" sz="2800" b="1" dirty="0">
                <a:latin typeface="VNI-GlabXb" panose="02060804020205020404" pitchFamily="18" charset="0"/>
              </a:rPr>
              <a:t> </a:t>
            </a:r>
            <a:r>
              <a:rPr lang="en-US" sz="2800" b="1" dirty="0" err="1">
                <a:latin typeface="VNI-GlabXb" panose="02060804020205020404" pitchFamily="18" charset="0"/>
              </a:rPr>
              <a:t>Teân</a:t>
            </a:r>
            <a:r>
              <a:rPr lang="en-US" sz="2800" b="1" dirty="0">
                <a:latin typeface="VNI-GlabXb" panose="02060804020205020404" pitchFamily="18" charset="0"/>
              </a:rPr>
              <a:t> </a:t>
            </a:r>
            <a:r>
              <a:rPr lang="en-US" sz="2800" b="1" dirty="0" err="1">
                <a:latin typeface="VNI-GlabXb" panose="02060804020205020404" pitchFamily="18" charset="0"/>
              </a:rPr>
              <a:t>thaät</a:t>
            </a:r>
            <a:r>
              <a:rPr lang="en-US" sz="2800" b="1" dirty="0">
                <a:latin typeface="VNI-GlabXb" panose="02060804020205020404" pitchFamily="18" charset="0"/>
              </a:rPr>
              <a:t> : </a:t>
            </a:r>
            <a:r>
              <a:rPr lang="en-US" sz="2800" b="1" i="1" dirty="0" err="1">
                <a:latin typeface="VNI-GlabXb" panose="02060804020205020404" pitchFamily="18" charset="0"/>
              </a:rPr>
              <a:t>Nguyeãn</a:t>
            </a:r>
            <a:r>
              <a:rPr lang="en-US" sz="2800" b="1" i="1" dirty="0">
                <a:latin typeface="VNI-GlabXb" panose="02060804020205020404" pitchFamily="18" charset="0"/>
              </a:rPr>
              <a:t> </a:t>
            </a:r>
            <a:r>
              <a:rPr lang="en-US" sz="2800" b="1" i="1" dirty="0" err="1">
                <a:latin typeface="VNI-GlabXb" panose="02060804020205020404" pitchFamily="18" charset="0"/>
              </a:rPr>
              <a:t>Sinh</a:t>
            </a:r>
            <a:r>
              <a:rPr lang="en-US" sz="2800" b="1" i="1" dirty="0">
                <a:latin typeface="VNI-GlabXb" panose="02060804020205020404" pitchFamily="18" charset="0"/>
              </a:rPr>
              <a:t> </a:t>
            </a:r>
            <a:r>
              <a:rPr lang="en-US" sz="2800" b="1" i="1" dirty="0" err="1">
                <a:latin typeface="VNI-GlabXb" panose="02060804020205020404" pitchFamily="18" charset="0"/>
              </a:rPr>
              <a:t>Cung</a:t>
            </a:r>
            <a:r>
              <a:rPr lang="en-US" sz="2800" b="1" i="1" dirty="0">
                <a:latin typeface="VNI-GlabXb" panose="02060804020205020404" pitchFamily="18" charset="0"/>
              </a:rPr>
              <a:t>.</a:t>
            </a:r>
          </a:p>
          <a:p>
            <a:pPr>
              <a:buFontTx/>
              <a:buChar char="o"/>
            </a:pPr>
            <a:r>
              <a:rPr lang="en-US" sz="2800" b="1" dirty="0">
                <a:latin typeface="VNI-GlabXb" panose="02060804020205020404" pitchFamily="18" charset="0"/>
              </a:rPr>
              <a:t> </a:t>
            </a:r>
            <a:r>
              <a:rPr lang="en-US" sz="2800" b="1" dirty="0" err="1">
                <a:latin typeface="VNI-GlabXb" panose="02060804020205020404" pitchFamily="18" charset="0"/>
              </a:rPr>
              <a:t>Ngaøy</a:t>
            </a:r>
            <a:r>
              <a:rPr lang="en-US" sz="2800" b="1" dirty="0">
                <a:latin typeface="VNI-GlabXb" panose="02060804020205020404" pitchFamily="18" charset="0"/>
              </a:rPr>
              <a:t> </a:t>
            </a:r>
            <a:r>
              <a:rPr lang="en-US" sz="2800" b="1" dirty="0" err="1">
                <a:latin typeface="VNI-GlabXb" panose="02060804020205020404" pitchFamily="18" charset="0"/>
              </a:rPr>
              <a:t>sinh</a:t>
            </a:r>
            <a:r>
              <a:rPr lang="en-US" sz="2800" b="1" dirty="0">
                <a:latin typeface="VNI-GlabXb" panose="02060804020205020404" pitchFamily="18" charset="0"/>
              </a:rPr>
              <a:t> : </a:t>
            </a:r>
            <a:r>
              <a:rPr lang="en-US" sz="2800" b="1" i="1" dirty="0">
                <a:latin typeface="VNI-GlabXb" panose="02060804020205020404" pitchFamily="18" charset="0"/>
              </a:rPr>
              <a:t>19 –5 – 1890 </a:t>
            </a:r>
            <a:r>
              <a:rPr lang="en-US" sz="2800" b="1" i="1" dirty="0" err="1">
                <a:latin typeface="VNI-GlabXb" panose="02060804020205020404" pitchFamily="18" charset="0"/>
              </a:rPr>
              <a:t>taïi</a:t>
            </a:r>
            <a:r>
              <a:rPr lang="en-US" sz="2800" b="1" i="1" dirty="0">
                <a:latin typeface="VNI-GlabXb" panose="02060804020205020404" pitchFamily="18" charset="0"/>
              </a:rPr>
              <a:t> </a:t>
            </a:r>
            <a:r>
              <a:rPr lang="en-US" sz="2800" b="1" i="1" dirty="0" err="1">
                <a:latin typeface="VNI-GlabXb" panose="02060804020205020404" pitchFamily="18" charset="0"/>
              </a:rPr>
              <a:t>xaõ</a:t>
            </a:r>
            <a:r>
              <a:rPr lang="en-US" sz="2800" b="1" i="1" dirty="0">
                <a:latin typeface="VNI-GlabXb" panose="02060804020205020404" pitchFamily="18" charset="0"/>
              </a:rPr>
              <a:t> Kim </a:t>
            </a:r>
            <a:r>
              <a:rPr lang="en-US" sz="2800" b="1" i="1" dirty="0" err="1">
                <a:latin typeface="VNI-GlabXb" panose="02060804020205020404" pitchFamily="18" charset="0"/>
              </a:rPr>
              <a:t>Lieân</a:t>
            </a:r>
            <a:r>
              <a:rPr lang="en-US" sz="2800" b="1" i="1" dirty="0">
                <a:latin typeface="VNI-GlabXb" panose="02060804020205020404" pitchFamily="18" charset="0"/>
              </a:rPr>
              <a:t>, </a:t>
            </a:r>
            <a:r>
              <a:rPr lang="en-US" sz="2800" b="1" i="1" dirty="0" err="1">
                <a:latin typeface="VNI-GlabXb" panose="02060804020205020404" pitchFamily="18" charset="0"/>
              </a:rPr>
              <a:t>huyeän</a:t>
            </a:r>
            <a:r>
              <a:rPr lang="en-US" sz="2800" b="1" i="1" dirty="0">
                <a:latin typeface="VNI-GlabXb" panose="02060804020205020404" pitchFamily="18" charset="0"/>
              </a:rPr>
              <a:t> Nam </a:t>
            </a:r>
            <a:r>
              <a:rPr lang="en-US" sz="2800" b="1" i="1" dirty="0" err="1">
                <a:latin typeface="VNI-GlabXb" panose="02060804020205020404" pitchFamily="18" charset="0"/>
              </a:rPr>
              <a:t>Ñaøn</a:t>
            </a:r>
            <a:r>
              <a:rPr lang="en-US" sz="2800" b="1" i="1" dirty="0">
                <a:latin typeface="VNI-GlabXb" panose="02060804020205020404" pitchFamily="18" charset="0"/>
              </a:rPr>
              <a:t>, </a:t>
            </a:r>
            <a:r>
              <a:rPr lang="en-US" sz="2800" b="1" i="1" dirty="0" err="1">
                <a:latin typeface="VNI-GlabXb" panose="02060804020205020404" pitchFamily="18" charset="0"/>
              </a:rPr>
              <a:t>tænh</a:t>
            </a:r>
            <a:r>
              <a:rPr lang="en-US" sz="2800" b="1" i="1" dirty="0">
                <a:latin typeface="VNI-GlabXb" panose="02060804020205020404" pitchFamily="18" charset="0"/>
              </a:rPr>
              <a:t> </a:t>
            </a:r>
            <a:r>
              <a:rPr lang="en-US" sz="2800" b="1" i="1" dirty="0" err="1">
                <a:latin typeface="VNI-GlabXb" panose="02060804020205020404" pitchFamily="18" charset="0"/>
              </a:rPr>
              <a:t>Ngheä</a:t>
            </a:r>
            <a:r>
              <a:rPr lang="en-US" sz="2800" b="1" i="1" dirty="0">
                <a:latin typeface="VNI-GlabXb" panose="02060804020205020404" pitchFamily="18" charset="0"/>
              </a:rPr>
              <a:t> An.</a:t>
            </a:r>
          </a:p>
        </p:txBody>
      </p:sp>
    </p:spTree>
    <p:extLst>
      <p:ext uri="{BB962C8B-B14F-4D97-AF65-F5344CB8AC3E}">
        <p14:creationId xmlns:p14="http://schemas.microsoft.com/office/powerpoint/2010/main" val="20529501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5607"/>
                                        </p:tgtEl>
                                        <p:attrNameLst>
                                          <p:attrName>style.visibility</p:attrName>
                                        </p:attrNameLst>
                                      </p:cBhvr>
                                      <p:to>
                                        <p:strVal val="visible"/>
                                      </p:to>
                                    </p:set>
                                    <p:animEffect transition="in" filter="box(in)">
                                      <p:cBhvr>
                                        <p:cTn id="7" dur="1000"/>
                                        <p:tgtEl>
                                          <p:spTgt spid="256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5609"/>
                                        </p:tgtEl>
                                        <p:attrNameLst>
                                          <p:attrName>style.visibility</p:attrName>
                                        </p:attrNameLst>
                                      </p:cBhvr>
                                      <p:to>
                                        <p:strVal val="visible"/>
                                      </p:to>
                                    </p:set>
                                    <p:anim calcmode="lin" valueType="num">
                                      <p:cBhvr>
                                        <p:cTn id="12" dur="1000" fill="hold"/>
                                        <p:tgtEl>
                                          <p:spTgt spid="25609"/>
                                        </p:tgtEl>
                                        <p:attrNameLst>
                                          <p:attrName>ppt_w</p:attrName>
                                        </p:attrNameLst>
                                      </p:cBhvr>
                                      <p:tavLst>
                                        <p:tav tm="0">
                                          <p:val>
                                            <p:strVal val="#ppt_w*0.70"/>
                                          </p:val>
                                        </p:tav>
                                        <p:tav tm="100000">
                                          <p:val>
                                            <p:strVal val="#ppt_w"/>
                                          </p:val>
                                        </p:tav>
                                      </p:tavLst>
                                    </p:anim>
                                    <p:anim calcmode="lin" valueType="num">
                                      <p:cBhvr>
                                        <p:cTn id="13" dur="1000" fill="hold"/>
                                        <p:tgtEl>
                                          <p:spTgt spid="25609"/>
                                        </p:tgtEl>
                                        <p:attrNameLst>
                                          <p:attrName>ppt_h</p:attrName>
                                        </p:attrNameLst>
                                      </p:cBhvr>
                                      <p:tavLst>
                                        <p:tav tm="0">
                                          <p:val>
                                            <p:strVal val="#ppt_h"/>
                                          </p:val>
                                        </p:tav>
                                        <p:tav tm="100000">
                                          <p:val>
                                            <p:strVal val="#ppt_h"/>
                                          </p:val>
                                        </p:tav>
                                      </p:tavLst>
                                    </p:anim>
                                    <p:animEffect transition="in" filter="fade">
                                      <p:cBhvr>
                                        <p:cTn id="14" dur="1000"/>
                                        <p:tgtEl>
                                          <p:spTgt spid="2560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xit" presetSubtype="32" fill="hold" grpId="1" nodeType="clickEffect">
                                  <p:stCondLst>
                                    <p:cond delay="0"/>
                                  </p:stCondLst>
                                  <p:childTnLst>
                                    <p:anim calcmode="lin" valueType="num">
                                      <p:cBhvr>
                                        <p:cTn id="18" dur="500"/>
                                        <p:tgtEl>
                                          <p:spTgt spid="25609"/>
                                        </p:tgtEl>
                                        <p:attrNameLst>
                                          <p:attrName>ppt_w</p:attrName>
                                        </p:attrNameLst>
                                      </p:cBhvr>
                                      <p:tavLst>
                                        <p:tav tm="0">
                                          <p:val>
                                            <p:strVal val="ppt_w"/>
                                          </p:val>
                                        </p:tav>
                                        <p:tav tm="100000">
                                          <p:val>
                                            <p:fltVal val="0"/>
                                          </p:val>
                                        </p:tav>
                                      </p:tavLst>
                                    </p:anim>
                                    <p:anim calcmode="lin" valueType="num">
                                      <p:cBhvr>
                                        <p:cTn id="19" dur="500"/>
                                        <p:tgtEl>
                                          <p:spTgt spid="25609"/>
                                        </p:tgtEl>
                                        <p:attrNameLst>
                                          <p:attrName>ppt_h</p:attrName>
                                        </p:attrNameLst>
                                      </p:cBhvr>
                                      <p:tavLst>
                                        <p:tav tm="0">
                                          <p:val>
                                            <p:strVal val="ppt_h"/>
                                          </p:val>
                                        </p:tav>
                                        <p:tav tm="100000">
                                          <p:val>
                                            <p:fltVal val="0"/>
                                          </p:val>
                                        </p:tav>
                                      </p:tavLst>
                                    </p:anim>
                                    <p:set>
                                      <p:cBhvr>
                                        <p:cTn id="20" dur="1" fill="hold">
                                          <p:stCondLst>
                                            <p:cond delay="499"/>
                                          </p:stCondLst>
                                        </p:cTn>
                                        <p:tgtEl>
                                          <p:spTgt spid="25609"/>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605"/>
                                        </p:tgtEl>
                                        <p:attrNameLst>
                                          <p:attrName>style.visibility</p:attrName>
                                        </p:attrNameLst>
                                      </p:cBhvr>
                                      <p:to>
                                        <p:strVal val="visible"/>
                                      </p:to>
                                    </p:set>
                                    <p:animEffect transition="in" filter="fade">
                                      <p:cBhvr>
                                        <p:cTn id="25" dur="2000"/>
                                        <p:tgtEl>
                                          <p:spTgt spid="2560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xit" presetSubtype="4" fill="hold" grpId="1" nodeType="clickEffect">
                                  <p:stCondLst>
                                    <p:cond delay="0"/>
                                  </p:stCondLst>
                                  <p:childTnLst>
                                    <p:anim calcmode="lin" valueType="num">
                                      <p:cBhvr additive="base">
                                        <p:cTn id="29" dur="500"/>
                                        <p:tgtEl>
                                          <p:spTgt spid="25605"/>
                                        </p:tgtEl>
                                        <p:attrNameLst>
                                          <p:attrName>ppt_x</p:attrName>
                                        </p:attrNameLst>
                                      </p:cBhvr>
                                      <p:tavLst>
                                        <p:tav tm="0">
                                          <p:val>
                                            <p:strVal val="ppt_x"/>
                                          </p:val>
                                        </p:tav>
                                        <p:tav tm="100000">
                                          <p:val>
                                            <p:strVal val="ppt_x"/>
                                          </p:val>
                                        </p:tav>
                                      </p:tavLst>
                                    </p:anim>
                                    <p:anim calcmode="lin" valueType="num">
                                      <p:cBhvr additive="base">
                                        <p:cTn id="30" dur="500"/>
                                        <p:tgtEl>
                                          <p:spTgt spid="25605"/>
                                        </p:tgtEl>
                                        <p:attrNameLst>
                                          <p:attrName>ppt_y</p:attrName>
                                        </p:attrNameLst>
                                      </p:cBhvr>
                                      <p:tavLst>
                                        <p:tav tm="0">
                                          <p:val>
                                            <p:strVal val="ppt_y"/>
                                          </p:val>
                                        </p:tav>
                                        <p:tav tm="100000">
                                          <p:val>
                                            <p:strVal val="1+ppt_h/2"/>
                                          </p:val>
                                        </p:tav>
                                      </p:tavLst>
                                    </p:anim>
                                    <p:set>
                                      <p:cBhvr>
                                        <p:cTn id="31" dur="1" fill="hold">
                                          <p:stCondLst>
                                            <p:cond delay="499"/>
                                          </p:stCondLst>
                                        </p:cTn>
                                        <p:tgtEl>
                                          <p:spTgt spid="25605"/>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9" presetClass="entr" presetSubtype="0" fill="hold" nodeType="clickEffect">
                                  <p:stCondLst>
                                    <p:cond delay="0"/>
                                  </p:stCondLst>
                                  <p:childTnLst>
                                    <p:set>
                                      <p:cBhvr>
                                        <p:cTn id="35" dur="1" fill="hold">
                                          <p:stCondLst>
                                            <p:cond delay="0"/>
                                          </p:stCondLst>
                                        </p:cTn>
                                        <p:tgtEl>
                                          <p:spTgt spid="25611">
                                            <p:txEl>
                                              <p:pRg st="0" end="0"/>
                                            </p:txEl>
                                          </p:spTgt>
                                        </p:tgtEl>
                                        <p:attrNameLst>
                                          <p:attrName>style.visibility</p:attrName>
                                        </p:attrNameLst>
                                      </p:cBhvr>
                                      <p:to>
                                        <p:strVal val="visible"/>
                                      </p:to>
                                    </p:set>
                                    <p:anim calcmode="lin" valueType="num">
                                      <p:cBhvr>
                                        <p:cTn id="36" dur="1000" fill="hold"/>
                                        <p:tgtEl>
                                          <p:spTgt spid="25611">
                                            <p:txEl>
                                              <p:pRg st="0" end="0"/>
                                            </p:txEl>
                                          </p:spTgt>
                                        </p:tgtEl>
                                        <p:attrNameLst>
                                          <p:attrName>ppt_x</p:attrName>
                                        </p:attrNameLst>
                                      </p:cBhvr>
                                      <p:tavLst>
                                        <p:tav tm="0">
                                          <p:val>
                                            <p:strVal val="#ppt_x-.2"/>
                                          </p:val>
                                        </p:tav>
                                        <p:tav tm="100000">
                                          <p:val>
                                            <p:strVal val="#ppt_x"/>
                                          </p:val>
                                        </p:tav>
                                      </p:tavLst>
                                    </p:anim>
                                    <p:anim calcmode="lin" valueType="num">
                                      <p:cBhvr>
                                        <p:cTn id="37" dur="1000" fill="hold"/>
                                        <p:tgtEl>
                                          <p:spTgt spid="256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25611">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9" presetClass="entr" presetSubtype="0" fill="hold" nodeType="clickEffect">
                                  <p:stCondLst>
                                    <p:cond delay="0"/>
                                  </p:stCondLst>
                                  <p:childTnLst>
                                    <p:set>
                                      <p:cBhvr>
                                        <p:cTn id="42" dur="1" fill="hold">
                                          <p:stCondLst>
                                            <p:cond delay="0"/>
                                          </p:stCondLst>
                                        </p:cTn>
                                        <p:tgtEl>
                                          <p:spTgt spid="25611">
                                            <p:txEl>
                                              <p:pRg st="1" end="1"/>
                                            </p:txEl>
                                          </p:spTgt>
                                        </p:tgtEl>
                                        <p:attrNameLst>
                                          <p:attrName>style.visibility</p:attrName>
                                        </p:attrNameLst>
                                      </p:cBhvr>
                                      <p:to>
                                        <p:strVal val="visible"/>
                                      </p:to>
                                    </p:set>
                                    <p:anim calcmode="lin" valueType="num">
                                      <p:cBhvr>
                                        <p:cTn id="43" dur="1000" fill="hold"/>
                                        <p:tgtEl>
                                          <p:spTgt spid="25611">
                                            <p:txEl>
                                              <p:pRg st="1" end="1"/>
                                            </p:txEl>
                                          </p:spTgt>
                                        </p:tgtEl>
                                        <p:attrNameLst>
                                          <p:attrName>ppt_x</p:attrName>
                                        </p:attrNameLst>
                                      </p:cBhvr>
                                      <p:tavLst>
                                        <p:tav tm="0">
                                          <p:val>
                                            <p:strVal val="#ppt_x-.2"/>
                                          </p:val>
                                        </p:tav>
                                        <p:tav tm="100000">
                                          <p:val>
                                            <p:strVal val="#ppt_x"/>
                                          </p:val>
                                        </p:tav>
                                      </p:tavLst>
                                    </p:anim>
                                    <p:anim calcmode="lin" valueType="num">
                                      <p:cBhvr>
                                        <p:cTn id="44" dur="1000" fill="hold"/>
                                        <p:tgtEl>
                                          <p:spTgt spid="2561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256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nimBg="1"/>
      <p:bldP spid="25605" grpId="1" animBg="1"/>
      <p:bldP spid="25609" grpId="0"/>
      <p:bldP spid="25609"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8"/>
          <p:cNvSpPr txBox="1">
            <a:spLocks noChangeArrowheads="1"/>
          </p:cNvSpPr>
          <p:nvPr/>
        </p:nvSpPr>
        <p:spPr bwMode="auto">
          <a:xfrm>
            <a:off x="2895600" y="3617913"/>
            <a:ext cx="7010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15363" name="Text Box 20"/>
          <p:cNvSpPr txBox="1">
            <a:spLocks noChangeArrowheads="1"/>
          </p:cNvSpPr>
          <p:nvPr/>
        </p:nvSpPr>
        <p:spPr bwMode="auto">
          <a:xfrm>
            <a:off x="2819400" y="4800601"/>
            <a:ext cx="31130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sz="2000"/>
              <a:t>Thân phụ của Nguyễn Tất Thành là cụ Nguyễn Sinh Sắc ( 1863-1929 )</a:t>
            </a:r>
          </a:p>
        </p:txBody>
      </p:sp>
      <p:sp>
        <p:nvSpPr>
          <p:cNvPr id="15364" name="Text Box 21"/>
          <p:cNvSpPr txBox="1">
            <a:spLocks noChangeArrowheads="1"/>
          </p:cNvSpPr>
          <p:nvPr/>
        </p:nvSpPr>
        <p:spPr bwMode="auto">
          <a:xfrm>
            <a:off x="6477000" y="4800601"/>
            <a:ext cx="3200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sz="2000"/>
              <a:t>Thân mẫu của Nguyễn Tất Thành là cụ Hoàng Thị Loan ( 1868-1900 )</a:t>
            </a:r>
          </a:p>
        </p:txBody>
      </p:sp>
      <p:pic>
        <p:nvPicPr>
          <p:cNvPr id="15365" name="Picture 22" descr="THÂN SINH CỦA NGUYỄN TẤT THÀ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533400"/>
            <a:ext cx="7088188"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5355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wedge">
                                      <p:cBhvr>
                                        <p:cTn id="7" dur="2000"/>
                                        <p:tgtEl>
                                          <p:spTgt spid="153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363"/>
                                        </p:tgtEl>
                                        <p:attrNameLst>
                                          <p:attrName>style.visibility</p:attrName>
                                        </p:attrNameLst>
                                      </p:cBhvr>
                                      <p:to>
                                        <p:strVal val="visible"/>
                                      </p:to>
                                    </p:set>
                                    <p:anim calcmode="lin" valueType="num">
                                      <p:cBhvr additive="base">
                                        <p:cTn id="12" dur="500" fill="hold"/>
                                        <p:tgtEl>
                                          <p:spTgt spid="15363"/>
                                        </p:tgtEl>
                                        <p:attrNameLst>
                                          <p:attrName>ppt_x</p:attrName>
                                        </p:attrNameLst>
                                      </p:cBhvr>
                                      <p:tavLst>
                                        <p:tav tm="0">
                                          <p:val>
                                            <p:strVal val="#ppt_x"/>
                                          </p:val>
                                        </p:tav>
                                        <p:tav tm="100000">
                                          <p:val>
                                            <p:strVal val="#ppt_x"/>
                                          </p:val>
                                        </p:tav>
                                      </p:tavLst>
                                    </p:anim>
                                    <p:anim calcmode="lin" valueType="num">
                                      <p:cBhvr additive="base">
                                        <p:cTn id="13"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364"/>
                                        </p:tgtEl>
                                        <p:attrNameLst>
                                          <p:attrName>style.visibility</p:attrName>
                                        </p:attrNameLst>
                                      </p:cBhvr>
                                      <p:to>
                                        <p:strVal val="visible"/>
                                      </p:to>
                                    </p:set>
                                    <p:anim calcmode="lin" valueType="num">
                                      <p:cBhvr additive="base">
                                        <p:cTn id="18" dur="500" fill="hold"/>
                                        <p:tgtEl>
                                          <p:spTgt spid="15364"/>
                                        </p:tgtEl>
                                        <p:attrNameLst>
                                          <p:attrName>ppt_x</p:attrName>
                                        </p:attrNameLst>
                                      </p:cBhvr>
                                      <p:tavLst>
                                        <p:tav tm="0">
                                          <p:val>
                                            <p:strVal val="#ppt_x"/>
                                          </p:val>
                                        </p:tav>
                                        <p:tav tm="100000">
                                          <p:val>
                                            <p:strVal val="#ppt_x"/>
                                          </p:val>
                                        </p:tav>
                                      </p:tavLst>
                                    </p:anim>
                                    <p:anim calcmode="lin" valueType="num">
                                      <p:cBhvr additive="base">
                                        <p:cTn id="19"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ldLvl="0" autoUpdateAnimBg="0"/>
      <p:bldP spid="15364" grpId="0" bldLvl="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7" descr="LÀNG SEN-QUÊ NỘI BÁC HỒ"/>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069976"/>
            <a:ext cx="4400550" cy="3732213"/>
          </a:xfrm>
          <a:prstGeom prst="rect">
            <a:avLst/>
          </a:prstGeom>
          <a:noFill/>
          <a:ln w="1905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387" name="Rectangle 7"/>
          <p:cNvSpPr>
            <a:spLocks noChangeArrowheads="1"/>
          </p:cNvSpPr>
          <p:nvPr/>
        </p:nvSpPr>
        <p:spPr bwMode="auto">
          <a:xfrm>
            <a:off x="6477000" y="5105401"/>
            <a:ext cx="38115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a:t>Hoàng Trù</a:t>
            </a:r>
            <a:r>
              <a:rPr lang="en-US" sz="2000"/>
              <a:t> </a:t>
            </a:r>
            <a:r>
              <a:rPr lang="en-US" altLang="en-US" sz="2000"/>
              <a:t>-</a:t>
            </a:r>
            <a:r>
              <a:rPr lang="en-US" sz="2000"/>
              <a:t> </a:t>
            </a:r>
            <a:r>
              <a:rPr lang="en-US" altLang="en-US" sz="2000"/>
              <a:t>Quê ngoại của</a:t>
            </a:r>
            <a:r>
              <a:rPr lang="en-US" sz="2000"/>
              <a:t> Nguyễn Tất Thành</a:t>
            </a:r>
            <a:endParaRPr lang="en-US" altLang="en-US" sz="2000">
              <a:latin typeface="VNI-Times" pitchFamily="2" charset="0"/>
            </a:endParaRPr>
          </a:p>
        </p:txBody>
      </p:sp>
      <p:sp>
        <p:nvSpPr>
          <p:cNvPr id="16388" name="Text Box 4"/>
          <p:cNvSpPr txBox="1">
            <a:spLocks noChangeArrowheads="1"/>
          </p:cNvSpPr>
          <p:nvPr/>
        </p:nvSpPr>
        <p:spPr bwMode="auto">
          <a:xfrm>
            <a:off x="2057400" y="5105401"/>
            <a:ext cx="3582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000"/>
              <a:t>Làng Sen-Quê nội của </a:t>
            </a:r>
            <a:r>
              <a:rPr lang="en-US" sz="2000"/>
              <a:t>Nguyễn Tất Thành</a:t>
            </a:r>
            <a:endParaRPr lang="en-US" altLang="en-US" sz="2000"/>
          </a:p>
        </p:txBody>
      </p:sp>
      <p:pic>
        <p:nvPicPr>
          <p:cNvPr id="16389" name="Picture 22" descr="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3788" y="1066800"/>
            <a:ext cx="4329112" cy="3733800"/>
          </a:xfrm>
          <a:prstGeom prst="rect">
            <a:avLst/>
          </a:prstGeom>
          <a:noFill/>
          <a:ln w="1905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894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edge">
                                      <p:cBhvr>
                                        <p:cTn id="7" dur="2000"/>
                                        <p:tgtEl>
                                          <p:spTgt spid="1638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6388"/>
                                        </p:tgtEl>
                                        <p:attrNameLst>
                                          <p:attrName>style.visibility</p:attrName>
                                        </p:attrNameLst>
                                      </p:cBhvr>
                                      <p:to>
                                        <p:strVal val="visible"/>
                                      </p:to>
                                    </p:set>
                                    <p:animEffect transition="in" filter="wedge">
                                      <p:cBhvr>
                                        <p:cTn id="10" dur="2000"/>
                                        <p:tgtEl>
                                          <p:spTgt spid="1638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nodeType="clickEffect">
                                  <p:stCondLst>
                                    <p:cond delay="0"/>
                                  </p:stCondLst>
                                  <p:childTnLst>
                                    <p:set>
                                      <p:cBhvr>
                                        <p:cTn id="14" dur="1" fill="hold">
                                          <p:stCondLst>
                                            <p:cond delay="0"/>
                                          </p:stCondLst>
                                        </p:cTn>
                                        <p:tgtEl>
                                          <p:spTgt spid="16389"/>
                                        </p:tgtEl>
                                        <p:attrNameLst>
                                          <p:attrName>style.visibility</p:attrName>
                                        </p:attrNameLst>
                                      </p:cBhvr>
                                      <p:to>
                                        <p:strVal val="visible"/>
                                      </p:to>
                                    </p:set>
                                    <p:animEffect transition="in" filter="wheel(4)">
                                      <p:cBhvr>
                                        <p:cTn id="15" dur="2000"/>
                                        <p:tgtEl>
                                          <p:spTgt spid="16389"/>
                                        </p:tgtEl>
                                      </p:cBhvr>
                                    </p:animEffect>
                                  </p:childTnLst>
                                </p:cTn>
                              </p:par>
                              <p:par>
                                <p:cTn id="16" presetID="21" presetClass="entr" presetSubtype="4" fill="hold" grpId="0" nodeType="withEffect">
                                  <p:stCondLst>
                                    <p:cond delay="0"/>
                                  </p:stCondLst>
                                  <p:childTnLst>
                                    <p:set>
                                      <p:cBhvr>
                                        <p:cTn id="17" dur="1" fill="hold">
                                          <p:stCondLst>
                                            <p:cond delay="0"/>
                                          </p:stCondLst>
                                        </p:cTn>
                                        <p:tgtEl>
                                          <p:spTgt spid="16387"/>
                                        </p:tgtEl>
                                        <p:attrNameLst>
                                          <p:attrName>style.visibility</p:attrName>
                                        </p:attrNameLst>
                                      </p:cBhvr>
                                      <p:to>
                                        <p:strVal val="visible"/>
                                      </p:to>
                                    </p:set>
                                    <p:animEffect transition="in" filter="wheel(4)">
                                      <p:cBhvr>
                                        <p:cTn id="18" dur="2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utoUpdateAnimBg="0"/>
      <p:bldP spid="1638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9"/>
          <p:cNvSpPr txBox="1">
            <a:spLocks noChangeArrowheads="1"/>
          </p:cNvSpPr>
          <p:nvPr/>
        </p:nvSpPr>
        <p:spPr bwMode="auto">
          <a:xfrm>
            <a:off x="2438400" y="609600"/>
            <a:ext cx="7543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sz="3200">
                <a:solidFill>
                  <a:srgbClr val="FF3300"/>
                </a:solidFill>
              </a:rPr>
              <a:t>Quyết chí ra đi tìm đường cứu nước</a:t>
            </a:r>
          </a:p>
        </p:txBody>
      </p:sp>
      <p:sp>
        <p:nvSpPr>
          <p:cNvPr id="14339" name="Text Box 5"/>
          <p:cNvSpPr txBox="1">
            <a:spLocks noChangeArrowheads="1"/>
          </p:cNvSpPr>
          <p:nvPr/>
        </p:nvSpPr>
        <p:spPr bwMode="auto">
          <a:xfrm>
            <a:off x="1600200" y="1371601"/>
            <a:ext cx="8991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sz="2800" dirty="0">
                <a:solidFill>
                  <a:srgbClr val="0000FF"/>
                </a:solidFill>
              </a:rPr>
              <a:t>1. </a:t>
            </a:r>
            <a:r>
              <a:rPr lang="en-US" sz="2800" u="sng" dirty="0" err="1">
                <a:solidFill>
                  <a:srgbClr val="0000FF"/>
                </a:solidFill>
              </a:rPr>
              <a:t>Quê</a:t>
            </a:r>
            <a:r>
              <a:rPr lang="en-US" sz="2800" u="sng" dirty="0">
                <a:solidFill>
                  <a:srgbClr val="0000FF"/>
                </a:solidFill>
              </a:rPr>
              <a:t> </a:t>
            </a:r>
            <a:r>
              <a:rPr lang="en-US" sz="2800" u="sng" dirty="0" err="1">
                <a:solidFill>
                  <a:srgbClr val="0000FF"/>
                </a:solidFill>
              </a:rPr>
              <a:t>hương</a:t>
            </a:r>
            <a:r>
              <a:rPr lang="en-US" sz="2800" u="sng" dirty="0">
                <a:solidFill>
                  <a:srgbClr val="0000FF"/>
                </a:solidFill>
              </a:rPr>
              <a:t>, </a:t>
            </a:r>
            <a:r>
              <a:rPr lang="en-US" sz="2800" u="sng" dirty="0" err="1">
                <a:solidFill>
                  <a:srgbClr val="0000FF"/>
                </a:solidFill>
              </a:rPr>
              <a:t>gia</a:t>
            </a:r>
            <a:r>
              <a:rPr lang="en-US" sz="2800" u="sng" dirty="0">
                <a:solidFill>
                  <a:srgbClr val="0000FF"/>
                </a:solidFill>
              </a:rPr>
              <a:t> </a:t>
            </a:r>
            <a:r>
              <a:rPr lang="en-US" sz="2800" u="sng" dirty="0" err="1">
                <a:solidFill>
                  <a:srgbClr val="0000FF"/>
                </a:solidFill>
              </a:rPr>
              <a:t>đình</a:t>
            </a:r>
            <a:r>
              <a:rPr lang="en-US" sz="2800" u="sng" dirty="0">
                <a:solidFill>
                  <a:srgbClr val="0000FF"/>
                </a:solidFill>
              </a:rPr>
              <a:t> </a:t>
            </a:r>
            <a:r>
              <a:rPr lang="en-US" sz="2800" u="sng" dirty="0" err="1">
                <a:solidFill>
                  <a:srgbClr val="0000FF"/>
                </a:solidFill>
              </a:rPr>
              <a:t>và</a:t>
            </a:r>
            <a:r>
              <a:rPr lang="en-US" sz="2800" u="sng" dirty="0">
                <a:solidFill>
                  <a:srgbClr val="0000FF"/>
                </a:solidFill>
              </a:rPr>
              <a:t> </a:t>
            </a:r>
            <a:r>
              <a:rPr lang="en-US" sz="2800" u="sng" dirty="0" err="1">
                <a:solidFill>
                  <a:srgbClr val="0000FF"/>
                </a:solidFill>
              </a:rPr>
              <a:t>thời</a:t>
            </a:r>
            <a:r>
              <a:rPr lang="en-US" sz="2800" u="sng" dirty="0">
                <a:solidFill>
                  <a:srgbClr val="0000FF"/>
                </a:solidFill>
              </a:rPr>
              <a:t> </a:t>
            </a:r>
            <a:r>
              <a:rPr lang="en-US" sz="2800" u="sng" dirty="0" err="1">
                <a:solidFill>
                  <a:srgbClr val="0000FF"/>
                </a:solidFill>
              </a:rPr>
              <a:t>niên</a:t>
            </a:r>
            <a:r>
              <a:rPr lang="en-US" sz="2800" u="sng" dirty="0">
                <a:solidFill>
                  <a:srgbClr val="0000FF"/>
                </a:solidFill>
              </a:rPr>
              <a:t> </a:t>
            </a:r>
            <a:r>
              <a:rPr lang="en-US" sz="2800" u="sng" dirty="0" err="1">
                <a:solidFill>
                  <a:srgbClr val="0000FF"/>
                </a:solidFill>
              </a:rPr>
              <a:t>thiếu</a:t>
            </a:r>
            <a:r>
              <a:rPr lang="en-US" sz="2800" u="sng" dirty="0">
                <a:solidFill>
                  <a:srgbClr val="0000FF"/>
                </a:solidFill>
              </a:rPr>
              <a:t> </a:t>
            </a:r>
            <a:r>
              <a:rPr lang="en-US" sz="2800" u="sng" dirty="0" err="1">
                <a:solidFill>
                  <a:srgbClr val="0000FF"/>
                </a:solidFill>
              </a:rPr>
              <a:t>của</a:t>
            </a:r>
            <a:r>
              <a:rPr lang="en-US" sz="2800" u="sng" dirty="0">
                <a:solidFill>
                  <a:srgbClr val="0000FF"/>
                </a:solidFill>
              </a:rPr>
              <a:t> </a:t>
            </a:r>
            <a:r>
              <a:rPr lang="en-US" sz="2800" u="sng" dirty="0" err="1">
                <a:solidFill>
                  <a:srgbClr val="0000FF"/>
                </a:solidFill>
              </a:rPr>
              <a:t>Nguyễn</a:t>
            </a:r>
            <a:r>
              <a:rPr lang="en-US" sz="2800" u="sng" dirty="0">
                <a:solidFill>
                  <a:srgbClr val="0000FF"/>
                </a:solidFill>
              </a:rPr>
              <a:t> </a:t>
            </a:r>
            <a:r>
              <a:rPr lang="en-US" sz="2800" u="sng" dirty="0" err="1">
                <a:solidFill>
                  <a:srgbClr val="0000FF"/>
                </a:solidFill>
              </a:rPr>
              <a:t>Tất</a:t>
            </a:r>
            <a:r>
              <a:rPr lang="en-US" sz="2800" u="sng" dirty="0">
                <a:solidFill>
                  <a:srgbClr val="0000FF"/>
                </a:solidFill>
              </a:rPr>
              <a:t> </a:t>
            </a:r>
            <a:r>
              <a:rPr lang="en-US" sz="2800" u="sng" dirty="0" err="1">
                <a:solidFill>
                  <a:srgbClr val="0000FF"/>
                </a:solidFill>
              </a:rPr>
              <a:t>Thành</a:t>
            </a:r>
            <a:r>
              <a:rPr lang="en-US" sz="2800" u="sng" dirty="0">
                <a:solidFill>
                  <a:srgbClr val="0000FF"/>
                </a:solidFill>
              </a:rPr>
              <a:t>:</a:t>
            </a:r>
          </a:p>
        </p:txBody>
      </p:sp>
      <p:sp>
        <p:nvSpPr>
          <p:cNvPr id="14340" name="Text Box 20"/>
          <p:cNvSpPr txBox="1">
            <a:spLocks noChangeArrowheads="1"/>
          </p:cNvSpPr>
          <p:nvPr/>
        </p:nvSpPr>
        <p:spPr bwMode="auto">
          <a:xfrm>
            <a:off x="1828800" y="2362200"/>
            <a:ext cx="8610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800" dirty="0"/>
              <a:t>- </a:t>
            </a:r>
            <a:r>
              <a:rPr lang="en-US" altLang="en-US" sz="2800" dirty="0" err="1"/>
              <a:t>Nguyễn</a:t>
            </a:r>
            <a:r>
              <a:rPr lang="en-US" altLang="en-US" sz="2800" dirty="0"/>
              <a:t> </a:t>
            </a:r>
            <a:r>
              <a:rPr lang="en-US" altLang="en-US" sz="2800" dirty="0" err="1"/>
              <a:t>Tất</a:t>
            </a:r>
            <a:r>
              <a:rPr lang="en-US" altLang="en-US" sz="2800" dirty="0"/>
              <a:t> </a:t>
            </a:r>
            <a:r>
              <a:rPr lang="en-US" altLang="en-US" sz="2800" dirty="0" err="1"/>
              <a:t>Thành</a:t>
            </a:r>
            <a:r>
              <a:rPr lang="en-US" altLang="en-US" sz="2800" dirty="0"/>
              <a:t> </a:t>
            </a:r>
            <a:r>
              <a:rPr lang="en-US" altLang="en-US" sz="2800" dirty="0" err="1"/>
              <a:t>tên</a:t>
            </a:r>
            <a:r>
              <a:rPr lang="en-US" altLang="en-US" sz="2800" dirty="0"/>
              <a:t> </a:t>
            </a:r>
            <a:r>
              <a:rPr lang="en-US" altLang="en-US" sz="2800" dirty="0" err="1"/>
              <a:t>thật</a:t>
            </a:r>
            <a:r>
              <a:rPr lang="en-US" altLang="en-US" sz="2800" dirty="0"/>
              <a:t> </a:t>
            </a:r>
            <a:r>
              <a:rPr lang="en-US" altLang="en-US" sz="2800" dirty="0" err="1"/>
              <a:t>là</a:t>
            </a:r>
            <a:r>
              <a:rPr lang="en-US" altLang="en-US" sz="2800" dirty="0"/>
              <a:t> </a:t>
            </a:r>
            <a:r>
              <a:rPr lang="en-US" altLang="en-US" sz="2800" dirty="0" err="1"/>
              <a:t>Nguyễn</a:t>
            </a:r>
            <a:r>
              <a:rPr lang="en-US" altLang="en-US" sz="2800" dirty="0"/>
              <a:t> </a:t>
            </a:r>
            <a:r>
              <a:rPr lang="en-US" altLang="en-US" sz="2800" dirty="0" err="1"/>
              <a:t>Sinh</a:t>
            </a:r>
            <a:r>
              <a:rPr lang="en-US" altLang="en-US" sz="2800" dirty="0"/>
              <a:t> </a:t>
            </a:r>
            <a:r>
              <a:rPr lang="en-US" altLang="en-US" sz="2800" dirty="0" err="1"/>
              <a:t>Cung</a:t>
            </a:r>
            <a:r>
              <a:rPr lang="en-US" altLang="en-US" sz="2800" dirty="0"/>
              <a:t> </a:t>
            </a:r>
            <a:r>
              <a:rPr lang="en-US" altLang="en-US" sz="2800" dirty="0" err="1"/>
              <a:t>sinh</a:t>
            </a:r>
            <a:r>
              <a:rPr lang="en-US" altLang="en-US" sz="2800" dirty="0"/>
              <a:t> </a:t>
            </a:r>
            <a:r>
              <a:rPr lang="en-US" altLang="en-US" sz="2800" dirty="0" err="1"/>
              <a:t>ngày</a:t>
            </a:r>
            <a:r>
              <a:rPr lang="en-US" altLang="en-US" sz="2800" dirty="0"/>
              <a:t> 19</a:t>
            </a:r>
            <a:r>
              <a:rPr lang="en-US" sz="2800" dirty="0"/>
              <a:t>-</a:t>
            </a:r>
            <a:r>
              <a:rPr lang="en-US" altLang="en-US" sz="2800" dirty="0"/>
              <a:t>5</a:t>
            </a:r>
            <a:r>
              <a:rPr lang="en-US" sz="2800" dirty="0"/>
              <a:t>-</a:t>
            </a:r>
            <a:r>
              <a:rPr lang="en-US" altLang="en-US" sz="2800" dirty="0"/>
              <a:t>1890 </a:t>
            </a:r>
            <a:r>
              <a:rPr lang="en-US" altLang="en-US" sz="2800" dirty="0" err="1"/>
              <a:t>trong</a:t>
            </a:r>
            <a:r>
              <a:rPr lang="en-US" altLang="en-US" sz="2800" dirty="0"/>
              <a:t> </a:t>
            </a:r>
            <a:r>
              <a:rPr lang="en-US" altLang="en-US" sz="2800" dirty="0" err="1"/>
              <a:t>một</a:t>
            </a:r>
            <a:r>
              <a:rPr lang="en-US" altLang="en-US" sz="2800" dirty="0"/>
              <a:t> </a:t>
            </a:r>
            <a:r>
              <a:rPr lang="en-US" altLang="en-US" sz="2800" dirty="0" err="1"/>
              <a:t>gia</a:t>
            </a:r>
            <a:r>
              <a:rPr lang="en-US" altLang="en-US" sz="2800" dirty="0"/>
              <a:t> </a:t>
            </a:r>
            <a:r>
              <a:rPr lang="en-US" altLang="en-US" sz="2800" dirty="0" err="1"/>
              <a:t>đình</a:t>
            </a:r>
            <a:r>
              <a:rPr lang="en-US" altLang="en-US" sz="2800" dirty="0"/>
              <a:t> </a:t>
            </a:r>
            <a:r>
              <a:rPr lang="en-US" altLang="en-US" sz="2800" dirty="0" err="1"/>
              <a:t>nhà</a:t>
            </a:r>
            <a:r>
              <a:rPr lang="en-US" altLang="en-US" sz="2800" dirty="0"/>
              <a:t> </a:t>
            </a:r>
            <a:r>
              <a:rPr lang="en-US" altLang="en-US" sz="2800" dirty="0" err="1"/>
              <a:t>nho</a:t>
            </a:r>
            <a:r>
              <a:rPr lang="en-US" altLang="en-US" sz="2800" dirty="0"/>
              <a:t> </a:t>
            </a:r>
            <a:r>
              <a:rPr lang="en-US" altLang="en-US" sz="2800" dirty="0" err="1"/>
              <a:t>yêu</a:t>
            </a:r>
            <a:r>
              <a:rPr lang="en-US" altLang="en-US" sz="2800" dirty="0"/>
              <a:t> </a:t>
            </a:r>
            <a:r>
              <a:rPr lang="en-US" altLang="en-US" sz="2800" dirty="0" err="1"/>
              <a:t>nước</a:t>
            </a:r>
            <a:r>
              <a:rPr lang="en-US" altLang="en-US" sz="2800" dirty="0"/>
              <a:t> ở </a:t>
            </a:r>
            <a:r>
              <a:rPr lang="en-US" altLang="en-US" sz="2800" dirty="0" err="1"/>
              <a:t>xã</a:t>
            </a:r>
            <a:r>
              <a:rPr lang="en-US" altLang="en-US" sz="2800" dirty="0"/>
              <a:t> Kim </a:t>
            </a:r>
            <a:r>
              <a:rPr lang="en-US" altLang="en-US" sz="2800" dirty="0" err="1"/>
              <a:t>Liên</a:t>
            </a:r>
            <a:r>
              <a:rPr lang="en-US" altLang="en-US" sz="2800" dirty="0"/>
              <a:t>, </a:t>
            </a:r>
            <a:r>
              <a:rPr lang="en-US" altLang="en-US" sz="2800" dirty="0" err="1"/>
              <a:t>huyện</a:t>
            </a:r>
            <a:r>
              <a:rPr lang="en-US" altLang="en-US" sz="2800" dirty="0"/>
              <a:t> Nam </a:t>
            </a:r>
            <a:r>
              <a:rPr lang="en-US" altLang="en-US" sz="2800" dirty="0" err="1"/>
              <a:t>Đàn</a:t>
            </a:r>
            <a:r>
              <a:rPr lang="en-US" altLang="en-US" sz="2800" dirty="0"/>
              <a:t>, </a:t>
            </a:r>
            <a:r>
              <a:rPr lang="en-US" altLang="en-US" sz="2800" dirty="0" err="1"/>
              <a:t>tỉnh</a:t>
            </a:r>
            <a:r>
              <a:rPr lang="en-US" altLang="en-US" sz="2800" dirty="0"/>
              <a:t> </a:t>
            </a:r>
            <a:r>
              <a:rPr lang="en-US" altLang="en-US" sz="2800" dirty="0" err="1"/>
              <a:t>Nghệ</a:t>
            </a:r>
            <a:r>
              <a:rPr lang="en-US" altLang="en-US" sz="2800" dirty="0"/>
              <a:t> An.</a:t>
            </a:r>
            <a:r>
              <a:rPr lang="en-US" sz="2800" dirty="0"/>
              <a:t> </a:t>
            </a:r>
            <a:endParaRPr lang="en-US" altLang="en-US" sz="2800" dirty="0"/>
          </a:p>
        </p:txBody>
      </p:sp>
    </p:spTree>
    <p:extLst>
      <p:ext uri="{BB962C8B-B14F-4D97-AF65-F5344CB8AC3E}">
        <p14:creationId xmlns:p14="http://schemas.microsoft.com/office/powerpoint/2010/main" val="444951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500" fill="hold"/>
                                        <p:tgtEl>
                                          <p:spTgt spid="14340"/>
                                        </p:tgtEl>
                                        <p:attrNameLst>
                                          <p:attrName>ppt_w</p:attrName>
                                        </p:attrNameLst>
                                      </p:cBhvr>
                                      <p:tavLst>
                                        <p:tav tm="0">
                                          <p:val>
                                            <p:fltVal val="0"/>
                                          </p:val>
                                        </p:tav>
                                        <p:tav tm="100000">
                                          <p:val>
                                            <p:strVal val="#ppt_w"/>
                                          </p:val>
                                        </p:tav>
                                      </p:tavLst>
                                    </p:anim>
                                    <p:anim calcmode="lin" valueType="num">
                                      <p:cBhvr>
                                        <p:cTn id="8" dur="500" fill="hold"/>
                                        <p:tgtEl>
                                          <p:spTgt spid="14340"/>
                                        </p:tgtEl>
                                        <p:attrNameLst>
                                          <p:attrName>ppt_h</p:attrName>
                                        </p:attrNameLst>
                                      </p:cBhvr>
                                      <p:tavLst>
                                        <p:tav tm="0">
                                          <p:val>
                                            <p:fltVal val="0"/>
                                          </p:val>
                                        </p:tav>
                                        <p:tav tm="100000">
                                          <p:val>
                                            <p:strVal val="#ppt_h"/>
                                          </p:val>
                                        </p:tav>
                                      </p:tavLst>
                                    </p:anim>
                                    <p:animEffect transition="in" filter="fade">
                                      <p:cBhvr>
                                        <p:cTn id="9"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bldLvl="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p:cNvSpPr txBox="1">
            <a:spLocks noChangeArrowheads="1"/>
          </p:cNvSpPr>
          <p:nvPr/>
        </p:nvSpPr>
        <p:spPr bwMode="auto">
          <a:xfrm>
            <a:off x="1828800" y="609600"/>
            <a:ext cx="3505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spcBef>
                <a:spcPct val="50000"/>
              </a:spcBef>
            </a:pPr>
            <a:r>
              <a:rPr lang="en-US" altLang="en-US" sz="2400" b="1">
                <a:solidFill>
                  <a:srgbClr val="0000FF"/>
                </a:solidFill>
              </a:rPr>
              <a:t>Để tìm hiểu thêm về Nguyễn Tất Thành các em tìm đọc  cuốn sách này.</a:t>
            </a:r>
          </a:p>
        </p:txBody>
      </p:sp>
      <p:pic>
        <p:nvPicPr>
          <p:cNvPr id="12493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0"/>
            <a:ext cx="5105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6" name="Rectangle 8"/>
          <p:cNvSpPr>
            <a:spLocks noChangeArrowheads="1"/>
          </p:cNvSpPr>
          <p:nvPr/>
        </p:nvSpPr>
        <p:spPr bwMode="auto">
          <a:xfrm>
            <a:off x="1828800" y="3048001"/>
            <a:ext cx="3581400" cy="3324225"/>
          </a:xfrm>
          <a:prstGeom prst="rect">
            <a:avLst/>
          </a:prstGeom>
          <a:solidFill>
            <a:srgbClr val="FFFF99"/>
          </a:solidFill>
          <a:ln w="57150" cmpd="thinThick">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000" b="1">
                <a:solidFill>
                  <a:srgbClr val="0000FF"/>
                </a:solidFill>
              </a:rPr>
              <a:t>Cha và con</a:t>
            </a:r>
            <a:r>
              <a:rPr lang="en-US" altLang="en-US" sz="3000" b="1" i="1"/>
              <a:t> </a:t>
            </a:r>
            <a:r>
              <a:rPr lang="en-US" altLang="en-US" sz="3000" b="1" i="1">
                <a:solidFill>
                  <a:srgbClr val="FF0000"/>
                </a:solidFill>
              </a:rPr>
              <a:t>khắc họa chân dung Bác Hồ từ khi là cậu bé 10 tuổi đến khi quyết định ra đi tìm đường </a:t>
            </a:r>
          </a:p>
          <a:p>
            <a:pPr eaLnBrk="1" hangingPunct="1"/>
            <a:r>
              <a:rPr lang="en-US" altLang="en-US" sz="3000" b="1" i="1">
                <a:solidFill>
                  <a:srgbClr val="FF0000"/>
                </a:solidFill>
              </a:rPr>
              <a:t>cứu nước.</a:t>
            </a:r>
            <a:r>
              <a:rPr lang="en-US" altLang="en-US" sz="2600" b="1" i="1">
                <a:solidFill>
                  <a:srgbClr val="FF0000"/>
                </a:solidFill>
              </a:rPr>
              <a:t> </a:t>
            </a:r>
          </a:p>
        </p:txBody>
      </p:sp>
    </p:spTree>
    <p:extLst>
      <p:ext uri="{BB962C8B-B14F-4D97-AF65-F5344CB8AC3E}">
        <p14:creationId xmlns:p14="http://schemas.microsoft.com/office/powerpoint/2010/main" val="3648556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4935"/>
                                        </p:tgtEl>
                                        <p:attrNameLst>
                                          <p:attrName>style.visibility</p:attrName>
                                        </p:attrNameLst>
                                      </p:cBhvr>
                                      <p:to>
                                        <p:strVal val="visible"/>
                                      </p:to>
                                    </p:set>
                                    <p:animEffect transition="in" filter="dissolve">
                                      <p:cBhvr>
                                        <p:cTn id="7" dur="500"/>
                                        <p:tgtEl>
                                          <p:spTgt spid="1249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24936">
                                            <p:txEl>
                                              <p:pRg st="0" end="0"/>
                                            </p:txEl>
                                          </p:spTgt>
                                        </p:tgtEl>
                                        <p:attrNameLst>
                                          <p:attrName>style.visibility</p:attrName>
                                        </p:attrNameLst>
                                      </p:cBhvr>
                                      <p:to>
                                        <p:strVal val="visible"/>
                                      </p:to>
                                    </p:set>
                                    <p:anim calcmode="lin" valueType="num">
                                      <p:cBhvr additive="base">
                                        <p:cTn id="12" dur="1000" fill="hold"/>
                                        <p:tgtEl>
                                          <p:spTgt spid="124936">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24936">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4936">
                                            <p:txEl>
                                              <p:pRg st="1" end="1"/>
                                            </p:txEl>
                                          </p:spTgt>
                                        </p:tgtEl>
                                        <p:attrNameLst>
                                          <p:attrName>style.visibility</p:attrName>
                                        </p:attrNameLst>
                                      </p:cBhvr>
                                      <p:to>
                                        <p:strVal val="visible"/>
                                      </p:to>
                                    </p:set>
                                    <p:anim calcmode="lin" valueType="num">
                                      <p:cBhvr additive="base">
                                        <p:cTn id="16" dur="1000" fill="hold"/>
                                        <p:tgtEl>
                                          <p:spTgt spid="124936">
                                            <p:txEl>
                                              <p:pRg st="1" end="1"/>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2493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4936">
                                            <p:bg/>
                                          </p:spTgt>
                                        </p:tgtEl>
                                        <p:attrNameLst>
                                          <p:attrName>style.visibility</p:attrName>
                                        </p:attrNameLst>
                                      </p:cBhvr>
                                      <p:to>
                                        <p:strVal val="visible"/>
                                      </p:to>
                                    </p:set>
                                    <p:animEffect transition="in" filter="box(in)">
                                      <p:cBhvr>
                                        <p:cTn id="22" dur="1000"/>
                                        <p:tgtEl>
                                          <p:spTgt spid="124936">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6" grpId="0"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6" descr="ANd9GcS8mxzLMnhZ9NpMdLmwwFBxTTxb9oDSEu9KdN6bXJJP-kW-tCCHZ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9" name="Text Box 3"/>
          <p:cNvSpPr txBox="1">
            <a:spLocks noChangeArrowheads="1"/>
          </p:cNvSpPr>
          <p:nvPr/>
        </p:nvSpPr>
        <p:spPr bwMode="auto">
          <a:xfrm>
            <a:off x="2514600" y="5181600"/>
            <a:ext cx="7315200" cy="1200150"/>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400" b="1">
                <a:solidFill>
                  <a:srgbClr val="0000FF"/>
                </a:solidFill>
              </a:rPr>
              <a:t>      Đọc tập truyện Búp sen xanh của nhà văn Sơn Tùng để hiểu thêm về quê hương và thời niên thiếu của Bác Hồ.</a:t>
            </a:r>
          </a:p>
        </p:txBody>
      </p:sp>
    </p:spTree>
    <p:extLst>
      <p:ext uri="{BB962C8B-B14F-4D97-AF65-F5344CB8AC3E}">
        <p14:creationId xmlns:p14="http://schemas.microsoft.com/office/powerpoint/2010/main" val="939262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6979"/>
                                        </p:tgtEl>
                                        <p:attrNameLst>
                                          <p:attrName>style.visibility</p:attrName>
                                        </p:attrNameLst>
                                      </p:cBhvr>
                                      <p:to>
                                        <p:strVal val="visible"/>
                                      </p:to>
                                    </p:set>
                                    <p:animEffect transition="in" filter="box(in)">
                                      <p:cBhvr>
                                        <p:cTn id="7" dur="500"/>
                                        <p:tgtEl>
                                          <p:spTgt spid="126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9"/>
          <p:cNvSpPr txBox="1">
            <a:spLocks noChangeArrowheads="1"/>
          </p:cNvSpPr>
          <p:nvPr/>
        </p:nvSpPr>
        <p:spPr bwMode="auto">
          <a:xfrm>
            <a:off x="2514600" y="609600"/>
            <a:ext cx="7543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sz="3200">
                <a:solidFill>
                  <a:srgbClr val="FF3300"/>
                </a:solidFill>
              </a:rPr>
              <a:t>Quyết chí ra đi tìm đường cứu nước</a:t>
            </a:r>
          </a:p>
        </p:txBody>
      </p:sp>
      <p:sp>
        <p:nvSpPr>
          <p:cNvPr id="18435" name="Text Box 5"/>
          <p:cNvSpPr txBox="1">
            <a:spLocks noChangeArrowheads="1"/>
          </p:cNvSpPr>
          <p:nvPr/>
        </p:nvSpPr>
        <p:spPr bwMode="auto">
          <a:xfrm>
            <a:off x="1676400" y="1371601"/>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800"/>
              <a:t>1. </a:t>
            </a:r>
            <a:r>
              <a:rPr lang="en-US" altLang="en-US" sz="2800" u="sng"/>
              <a:t>Quê hương, gia đình và thời niên thiếu của Nguyễn Tất Thành</a:t>
            </a:r>
            <a:r>
              <a:rPr lang="en-US" sz="2800" u="sng"/>
              <a:t>:</a:t>
            </a:r>
            <a:endParaRPr lang="en-US" altLang="en-US" sz="2800" u="sng"/>
          </a:p>
        </p:txBody>
      </p:sp>
      <p:sp>
        <p:nvSpPr>
          <p:cNvPr id="18436" name="Text Box 15"/>
          <p:cNvSpPr txBox="1">
            <a:spLocks noChangeArrowheads="1"/>
          </p:cNvSpPr>
          <p:nvPr/>
        </p:nvSpPr>
        <p:spPr bwMode="auto">
          <a:xfrm>
            <a:off x="1676400" y="2325708"/>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a:solidFill>
                  <a:srgbClr val="0070C0"/>
                </a:solidFill>
              </a:rPr>
              <a:t>2. </a:t>
            </a:r>
            <a:r>
              <a:rPr lang="en-US" sz="2800" u="sng" dirty="0" err="1">
                <a:solidFill>
                  <a:srgbClr val="0070C0"/>
                </a:solidFill>
              </a:rPr>
              <a:t>Mục</a:t>
            </a:r>
            <a:r>
              <a:rPr lang="en-US" sz="2800" u="sng" dirty="0">
                <a:solidFill>
                  <a:srgbClr val="0070C0"/>
                </a:solidFill>
              </a:rPr>
              <a:t> </a:t>
            </a:r>
            <a:r>
              <a:rPr lang="en-US" sz="2800" u="sng" dirty="0" err="1">
                <a:solidFill>
                  <a:srgbClr val="0070C0"/>
                </a:solidFill>
              </a:rPr>
              <a:t>đích</a:t>
            </a:r>
            <a:r>
              <a:rPr lang="en-US" sz="2800" u="sng" dirty="0">
                <a:solidFill>
                  <a:srgbClr val="0070C0"/>
                </a:solidFill>
              </a:rPr>
              <a:t> </a:t>
            </a:r>
            <a:r>
              <a:rPr lang="en-US" sz="2800" u="sng" dirty="0" err="1">
                <a:solidFill>
                  <a:srgbClr val="0070C0"/>
                </a:solidFill>
              </a:rPr>
              <a:t>ra</a:t>
            </a:r>
            <a:r>
              <a:rPr lang="en-US" sz="2800" u="sng" dirty="0">
                <a:solidFill>
                  <a:srgbClr val="0070C0"/>
                </a:solidFill>
              </a:rPr>
              <a:t> </a:t>
            </a:r>
            <a:r>
              <a:rPr lang="en-US" sz="2800" u="sng" dirty="0" err="1">
                <a:solidFill>
                  <a:srgbClr val="0070C0"/>
                </a:solidFill>
              </a:rPr>
              <a:t>nước</a:t>
            </a:r>
            <a:r>
              <a:rPr lang="en-US" sz="2800" u="sng" dirty="0">
                <a:solidFill>
                  <a:srgbClr val="0070C0"/>
                </a:solidFill>
              </a:rPr>
              <a:t> </a:t>
            </a:r>
            <a:r>
              <a:rPr lang="en-US" sz="2800" u="sng" dirty="0" err="1">
                <a:solidFill>
                  <a:srgbClr val="0070C0"/>
                </a:solidFill>
              </a:rPr>
              <a:t>ngoài</a:t>
            </a:r>
            <a:r>
              <a:rPr lang="en-US" sz="2800" u="sng" dirty="0">
                <a:solidFill>
                  <a:srgbClr val="0070C0"/>
                </a:solidFill>
              </a:rPr>
              <a:t> </a:t>
            </a:r>
            <a:r>
              <a:rPr lang="en-US" sz="2800" u="sng" dirty="0" err="1">
                <a:solidFill>
                  <a:srgbClr val="0070C0"/>
                </a:solidFill>
              </a:rPr>
              <a:t>của</a:t>
            </a:r>
            <a:r>
              <a:rPr lang="en-US" sz="2800" u="sng" dirty="0">
                <a:solidFill>
                  <a:srgbClr val="0070C0"/>
                </a:solidFill>
              </a:rPr>
              <a:t> </a:t>
            </a:r>
            <a:r>
              <a:rPr lang="vi-VN" sz="2800" u="sng" dirty="0">
                <a:solidFill>
                  <a:srgbClr val="0070C0"/>
                </a:solidFill>
              </a:rPr>
              <a:t>Nguyễn Tất Thành</a:t>
            </a:r>
            <a:endParaRPr lang="en-US" altLang="en-US" sz="2800" u="sng" dirty="0">
              <a:solidFill>
                <a:srgbClr val="0070C0"/>
              </a:solidFill>
            </a:endParaRPr>
          </a:p>
        </p:txBody>
      </p:sp>
    </p:spTree>
    <p:extLst>
      <p:ext uri="{BB962C8B-B14F-4D97-AF65-F5344CB8AC3E}">
        <p14:creationId xmlns:p14="http://schemas.microsoft.com/office/powerpoint/2010/main" val="2496079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p:cTn id="7" dur="500" fill="hold"/>
                                        <p:tgtEl>
                                          <p:spTgt spid="18436"/>
                                        </p:tgtEl>
                                        <p:attrNameLst>
                                          <p:attrName>ppt_w</p:attrName>
                                        </p:attrNameLst>
                                      </p:cBhvr>
                                      <p:tavLst>
                                        <p:tav tm="0">
                                          <p:val>
                                            <p:fltVal val="0"/>
                                          </p:val>
                                        </p:tav>
                                        <p:tav tm="100000">
                                          <p:val>
                                            <p:strVal val="#ppt_w"/>
                                          </p:val>
                                        </p:tav>
                                      </p:tavLst>
                                    </p:anim>
                                    <p:anim calcmode="lin" valueType="num">
                                      <p:cBhvr>
                                        <p:cTn id="8" dur="500" fill="hold"/>
                                        <p:tgtEl>
                                          <p:spTgt spid="184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ldLvl="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4"/>
          <p:cNvSpPr>
            <a:spLocks noChangeArrowheads="1"/>
          </p:cNvSpPr>
          <p:nvPr/>
        </p:nvSpPr>
        <p:spPr bwMode="auto">
          <a:xfrm>
            <a:off x="1981577" y="3694531"/>
            <a:ext cx="79248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sz="2800" dirty="0"/>
              <a:t>  2-Tại </a:t>
            </a:r>
            <a:r>
              <a:rPr lang="en-US" sz="2800" dirty="0" err="1"/>
              <a:t>sao</a:t>
            </a:r>
            <a:r>
              <a:rPr lang="en-US" sz="2800" dirty="0"/>
              <a:t> </a:t>
            </a:r>
            <a:r>
              <a:rPr lang="en-US" sz="2800" dirty="0" err="1"/>
              <a:t>Nguyễn</a:t>
            </a:r>
            <a:r>
              <a:rPr lang="en-US" sz="2800" dirty="0"/>
              <a:t> </a:t>
            </a:r>
            <a:r>
              <a:rPr lang="en-US" sz="2800" dirty="0" err="1"/>
              <a:t>Tất</a:t>
            </a:r>
            <a:r>
              <a:rPr lang="en-US" sz="2800" dirty="0"/>
              <a:t> </a:t>
            </a:r>
            <a:r>
              <a:rPr lang="en-US" sz="2800" dirty="0" err="1"/>
              <a:t>Thành</a:t>
            </a:r>
            <a:r>
              <a:rPr lang="en-US" sz="2800" dirty="0"/>
              <a:t> </a:t>
            </a:r>
            <a:r>
              <a:rPr lang="en-US" sz="2800" dirty="0" err="1"/>
              <a:t>không</a:t>
            </a:r>
            <a:r>
              <a:rPr lang="en-US" sz="2800" dirty="0"/>
              <a:t> </a:t>
            </a:r>
            <a:r>
              <a:rPr lang="en-US" sz="2800" dirty="0" err="1"/>
              <a:t>tán</a:t>
            </a:r>
            <a:r>
              <a:rPr lang="en-US" sz="2800" dirty="0"/>
              <a:t> </a:t>
            </a:r>
            <a:r>
              <a:rPr lang="en-US" sz="2800" dirty="0" err="1"/>
              <a:t>thành</a:t>
            </a:r>
            <a:r>
              <a:rPr lang="en-US" sz="2800" dirty="0"/>
              <a:t> con </a:t>
            </a:r>
            <a:r>
              <a:rPr lang="en-US" sz="2800" dirty="0" err="1"/>
              <a:t>đường</a:t>
            </a:r>
            <a:r>
              <a:rPr lang="en-US" sz="2800" dirty="0"/>
              <a:t> </a:t>
            </a:r>
            <a:r>
              <a:rPr lang="en-US" sz="2800" dirty="0" err="1"/>
              <a:t>cứu</a:t>
            </a:r>
            <a:r>
              <a:rPr lang="en-US" sz="2800" dirty="0"/>
              <a:t> </a:t>
            </a:r>
            <a:r>
              <a:rPr lang="en-US" sz="2800" dirty="0" err="1"/>
              <a:t>nước</a:t>
            </a:r>
            <a:r>
              <a:rPr lang="en-US" sz="2800" dirty="0"/>
              <a:t> </a:t>
            </a:r>
            <a:r>
              <a:rPr lang="en-US" sz="2800" dirty="0" err="1"/>
              <a:t>của</a:t>
            </a:r>
            <a:r>
              <a:rPr lang="en-US" sz="2800" dirty="0"/>
              <a:t> </a:t>
            </a:r>
            <a:r>
              <a:rPr lang="en-US" sz="2800" dirty="0" err="1"/>
              <a:t>các</a:t>
            </a:r>
            <a:r>
              <a:rPr lang="en-US" sz="2800" dirty="0"/>
              <a:t> </a:t>
            </a:r>
            <a:r>
              <a:rPr lang="en-US" sz="2800" dirty="0" err="1"/>
              <a:t>nhà</a:t>
            </a:r>
            <a:r>
              <a:rPr lang="en-US" sz="2800" dirty="0"/>
              <a:t> </a:t>
            </a:r>
            <a:r>
              <a:rPr lang="en-US" sz="2800" dirty="0" err="1"/>
              <a:t>yêu</a:t>
            </a:r>
            <a:r>
              <a:rPr lang="en-US" sz="2800" dirty="0"/>
              <a:t> </a:t>
            </a:r>
            <a:r>
              <a:rPr lang="en-US" sz="2800" dirty="0" err="1"/>
              <a:t>nước</a:t>
            </a:r>
            <a:r>
              <a:rPr lang="en-US" sz="2800" dirty="0"/>
              <a:t> </a:t>
            </a:r>
            <a:r>
              <a:rPr lang="en-US" sz="2800" dirty="0" err="1"/>
              <a:t>tiền</a:t>
            </a:r>
            <a:r>
              <a:rPr lang="en-US" sz="2800" dirty="0"/>
              <a:t> </a:t>
            </a:r>
            <a:r>
              <a:rPr lang="en-US" sz="2800" dirty="0" err="1"/>
              <a:t>bối</a:t>
            </a:r>
            <a:r>
              <a:rPr lang="en-US" sz="2800" dirty="0"/>
              <a:t> ?</a:t>
            </a:r>
          </a:p>
          <a:p>
            <a:pPr algn="just"/>
            <a:endParaRPr lang="en-US" sz="2800" dirty="0"/>
          </a:p>
        </p:txBody>
      </p:sp>
      <p:sp>
        <p:nvSpPr>
          <p:cNvPr id="19459" name="Rectangle 15"/>
          <p:cNvSpPr>
            <a:spLocks noChangeArrowheads="1"/>
          </p:cNvSpPr>
          <p:nvPr/>
        </p:nvSpPr>
        <p:spPr bwMode="auto">
          <a:xfrm>
            <a:off x="1981577" y="5033359"/>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800" dirty="0"/>
              <a:t>  3- </a:t>
            </a:r>
            <a:r>
              <a:rPr lang="en-US" altLang="en-US" sz="2800" dirty="0" err="1"/>
              <a:t>Trước</a:t>
            </a:r>
            <a:r>
              <a:rPr lang="en-US" altLang="en-US" sz="2800" dirty="0"/>
              <a:t> </a:t>
            </a:r>
            <a:r>
              <a:rPr lang="en-US" altLang="en-US" sz="2800" dirty="0" err="1"/>
              <a:t>tình</a:t>
            </a:r>
            <a:r>
              <a:rPr lang="en-US" altLang="en-US" sz="2800" dirty="0"/>
              <a:t> </a:t>
            </a:r>
            <a:r>
              <a:rPr lang="en-US" altLang="en-US" sz="2800" dirty="0" err="1"/>
              <a:t>hình</a:t>
            </a:r>
            <a:r>
              <a:rPr lang="en-US" altLang="en-US" sz="2800" dirty="0"/>
              <a:t> </a:t>
            </a:r>
            <a:r>
              <a:rPr lang="en-US" altLang="en-US" sz="2800" dirty="0" err="1"/>
              <a:t>đó</a:t>
            </a:r>
            <a:r>
              <a:rPr lang="en-US" altLang="en-US" sz="2800" dirty="0"/>
              <a:t>, </a:t>
            </a:r>
            <a:r>
              <a:rPr lang="en-US" altLang="en-US" sz="2800" dirty="0" err="1"/>
              <a:t>Nguyễn</a:t>
            </a:r>
            <a:r>
              <a:rPr lang="en-US" altLang="en-US" sz="2800" dirty="0"/>
              <a:t> </a:t>
            </a:r>
            <a:r>
              <a:rPr lang="en-US" altLang="en-US" sz="2800" dirty="0" err="1"/>
              <a:t>Tất</a:t>
            </a:r>
            <a:r>
              <a:rPr lang="en-US" altLang="en-US" sz="2800" dirty="0"/>
              <a:t> </a:t>
            </a:r>
            <a:r>
              <a:rPr lang="en-US" altLang="en-US" sz="2800" dirty="0" err="1"/>
              <a:t>Thành</a:t>
            </a:r>
            <a:r>
              <a:rPr lang="en-US" altLang="en-US" sz="2800" dirty="0"/>
              <a:t>  </a:t>
            </a:r>
            <a:r>
              <a:rPr lang="en-US" altLang="en-US" sz="2800" dirty="0" err="1"/>
              <a:t>quyết</a:t>
            </a:r>
            <a:r>
              <a:rPr lang="en-US" altLang="en-US" sz="2800" dirty="0"/>
              <a:t> </a:t>
            </a:r>
            <a:r>
              <a:rPr lang="en-US" altLang="en-US" sz="2800" dirty="0" err="1"/>
              <a:t>định</a:t>
            </a:r>
            <a:r>
              <a:rPr lang="en-US" altLang="en-US" sz="2800" dirty="0"/>
              <a:t> </a:t>
            </a:r>
            <a:r>
              <a:rPr lang="en-US" altLang="en-US" sz="2800" dirty="0" err="1"/>
              <a:t>phải</a:t>
            </a:r>
            <a:r>
              <a:rPr lang="en-US" altLang="en-US" sz="2800" dirty="0"/>
              <a:t> </a:t>
            </a:r>
            <a:r>
              <a:rPr lang="en-US" altLang="en-US" sz="2800" dirty="0" err="1"/>
              <a:t>làm</a:t>
            </a:r>
            <a:r>
              <a:rPr lang="en-US" altLang="en-US" sz="2800" dirty="0"/>
              <a:t> </a:t>
            </a:r>
            <a:r>
              <a:rPr lang="en-US" altLang="en-US" sz="2800" dirty="0" err="1"/>
              <a:t>gì</a:t>
            </a:r>
            <a:r>
              <a:rPr lang="en-US" altLang="en-US" sz="2800" dirty="0"/>
              <a:t> </a:t>
            </a:r>
            <a:r>
              <a:rPr lang="en-US" sz="2800" dirty="0"/>
              <a:t>? </a:t>
            </a:r>
            <a:r>
              <a:rPr lang="en-US" sz="2800" dirty="0" err="1"/>
              <a:t>Với</a:t>
            </a:r>
            <a:r>
              <a:rPr lang="en-US" sz="2800" dirty="0"/>
              <a:t> </a:t>
            </a:r>
            <a:r>
              <a:rPr lang="en-US" sz="2800" dirty="0" err="1"/>
              <a:t>mục</a:t>
            </a:r>
            <a:r>
              <a:rPr lang="en-US" sz="2800" dirty="0"/>
              <a:t> </a:t>
            </a:r>
            <a:r>
              <a:rPr lang="en-US" sz="2800" dirty="0" err="1"/>
              <a:t>đích</a:t>
            </a:r>
            <a:r>
              <a:rPr lang="en-US" sz="2800" dirty="0"/>
              <a:t> </a:t>
            </a:r>
            <a:r>
              <a:rPr lang="en-US" sz="2800" dirty="0" err="1"/>
              <a:t>gì</a:t>
            </a:r>
            <a:r>
              <a:rPr lang="en-US" altLang="en-US" sz="2800" dirty="0"/>
              <a:t>?</a:t>
            </a:r>
            <a:endParaRPr lang="en-US" altLang="en-US" sz="2800" dirty="0">
              <a:solidFill>
                <a:srgbClr val="A50021"/>
              </a:solidFill>
            </a:endParaRPr>
          </a:p>
        </p:txBody>
      </p:sp>
      <p:sp>
        <p:nvSpPr>
          <p:cNvPr id="19460" name="Text Box 17"/>
          <p:cNvSpPr txBox="1">
            <a:spLocks noChangeArrowheads="1"/>
          </p:cNvSpPr>
          <p:nvPr/>
        </p:nvSpPr>
        <p:spPr bwMode="auto">
          <a:xfrm>
            <a:off x="1638677" y="665559"/>
            <a:ext cx="861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700" dirty="0" err="1">
                <a:solidFill>
                  <a:srgbClr val="FF3300"/>
                </a:solidFill>
              </a:rPr>
              <a:t>Đọc</a:t>
            </a:r>
            <a:r>
              <a:rPr lang="en-US" altLang="en-US" sz="2700" dirty="0">
                <a:solidFill>
                  <a:srgbClr val="FF3300"/>
                </a:solidFill>
              </a:rPr>
              <a:t> </a:t>
            </a:r>
            <a:r>
              <a:rPr lang="en-US" altLang="en-US" sz="2700" dirty="0" err="1">
                <a:solidFill>
                  <a:srgbClr val="FF3300"/>
                </a:solidFill>
              </a:rPr>
              <a:t>SGK,đoạn</a:t>
            </a:r>
            <a:r>
              <a:rPr lang="en-US" altLang="en-US" sz="2700" dirty="0">
                <a:solidFill>
                  <a:srgbClr val="FF3300"/>
                </a:solidFill>
              </a:rPr>
              <a:t> : </a:t>
            </a:r>
            <a:r>
              <a:rPr lang="en-US" altLang="en-US" sz="2700" dirty="0"/>
              <a:t>“</a:t>
            </a:r>
            <a:r>
              <a:rPr lang="en-US" sz="2700" dirty="0"/>
              <a:t> </a:t>
            </a:r>
            <a:r>
              <a:rPr lang="en-US" sz="2700" dirty="0" err="1"/>
              <a:t>Trong</a:t>
            </a:r>
            <a:r>
              <a:rPr lang="en-US" sz="2700" dirty="0"/>
              <a:t> </a:t>
            </a:r>
            <a:r>
              <a:rPr lang="en-US" sz="2700" dirty="0" err="1"/>
              <a:t>bối</a:t>
            </a:r>
            <a:r>
              <a:rPr lang="en-US" sz="2700" dirty="0"/>
              <a:t> </a:t>
            </a:r>
            <a:r>
              <a:rPr lang="en-US" sz="2700" dirty="0" err="1"/>
              <a:t>cảnh</a:t>
            </a:r>
            <a:r>
              <a:rPr lang="en-US" altLang="en-US" sz="2700" dirty="0"/>
              <a:t>… </a:t>
            </a:r>
            <a:r>
              <a:rPr lang="en-US" sz="2700" dirty="0" err="1"/>
              <a:t>cứu</a:t>
            </a:r>
            <a:r>
              <a:rPr lang="en-US" sz="2700" dirty="0"/>
              <a:t> </a:t>
            </a:r>
            <a:r>
              <a:rPr lang="en-US" sz="2700" dirty="0" err="1"/>
              <a:t>nước</a:t>
            </a:r>
            <a:r>
              <a:rPr lang="en-US" sz="2700" dirty="0"/>
              <a:t>, </a:t>
            </a:r>
            <a:r>
              <a:rPr lang="en-US" sz="2700" dirty="0" err="1"/>
              <a:t>cứu</a:t>
            </a:r>
            <a:r>
              <a:rPr lang="en-US" sz="2700" dirty="0"/>
              <a:t> </a:t>
            </a:r>
            <a:r>
              <a:rPr lang="en-US" sz="2700" dirty="0" err="1"/>
              <a:t>dân</a:t>
            </a:r>
            <a:r>
              <a:rPr lang="en-US" altLang="en-US" sz="2700" dirty="0"/>
              <a:t>.”</a:t>
            </a:r>
            <a:r>
              <a:rPr lang="en-US" sz="2700" dirty="0"/>
              <a:t>, </a:t>
            </a:r>
            <a:r>
              <a:rPr lang="en-US" sz="2700" dirty="0" err="1"/>
              <a:t>trả</a:t>
            </a:r>
            <a:r>
              <a:rPr lang="en-US" sz="2700" dirty="0"/>
              <a:t> </a:t>
            </a:r>
            <a:r>
              <a:rPr lang="en-US" sz="2700" dirty="0" err="1"/>
              <a:t>lời</a:t>
            </a:r>
            <a:r>
              <a:rPr lang="en-US" sz="2700" dirty="0"/>
              <a:t> </a:t>
            </a:r>
            <a:r>
              <a:rPr lang="en-US" sz="2700" dirty="0" err="1"/>
              <a:t>các</a:t>
            </a:r>
            <a:r>
              <a:rPr lang="en-US" sz="2700" dirty="0"/>
              <a:t> </a:t>
            </a:r>
            <a:r>
              <a:rPr lang="en-US" sz="2700" dirty="0" err="1"/>
              <a:t>câu</a:t>
            </a:r>
            <a:r>
              <a:rPr lang="en-US" sz="2700" dirty="0"/>
              <a:t> </a:t>
            </a:r>
            <a:r>
              <a:rPr lang="en-US" sz="2700" dirty="0" err="1"/>
              <a:t>hỏi</a:t>
            </a:r>
            <a:r>
              <a:rPr lang="en-US" altLang="en-US" sz="2700" dirty="0"/>
              <a:t> : </a:t>
            </a:r>
          </a:p>
        </p:txBody>
      </p:sp>
      <p:sp>
        <p:nvSpPr>
          <p:cNvPr id="19461" name="Rectangle 13"/>
          <p:cNvSpPr>
            <a:spLocks noChangeArrowheads="1"/>
          </p:cNvSpPr>
          <p:nvPr/>
        </p:nvSpPr>
        <p:spPr bwMode="auto">
          <a:xfrm>
            <a:off x="2133977" y="1729304"/>
            <a:ext cx="7620000"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sz="2800" dirty="0">
                <a:cs typeface="Arial" panose="020B0604020202020204" pitchFamily="34" charset="0"/>
              </a:rPr>
              <a:t>1- </a:t>
            </a:r>
            <a:r>
              <a:rPr lang="en-US" sz="2800" dirty="0" err="1">
                <a:cs typeface="Arial" panose="020B0604020202020204" pitchFamily="34" charset="0"/>
              </a:rPr>
              <a:t>Em</a:t>
            </a:r>
            <a:r>
              <a:rPr lang="en-US" sz="2800" dirty="0">
                <a:cs typeface="Arial" panose="020B0604020202020204" pitchFamily="34" charset="0"/>
              </a:rPr>
              <a:t> </a:t>
            </a:r>
            <a:r>
              <a:rPr lang="en-US" sz="2800" dirty="0" err="1">
                <a:cs typeface="Arial" panose="020B0604020202020204" pitchFamily="34" charset="0"/>
              </a:rPr>
              <a:t>hãy</a:t>
            </a:r>
            <a:r>
              <a:rPr lang="en-US" sz="2800" dirty="0">
                <a:cs typeface="Arial" panose="020B0604020202020204" pitchFamily="34" charset="0"/>
              </a:rPr>
              <a:t> </a:t>
            </a:r>
            <a:r>
              <a:rPr lang="en-US" sz="2800" dirty="0" err="1">
                <a:cs typeface="Arial" panose="020B0604020202020204" pitchFamily="34" charset="0"/>
              </a:rPr>
              <a:t>nêu</a:t>
            </a:r>
            <a:r>
              <a:rPr lang="en-US" sz="2800" dirty="0">
                <a:cs typeface="Arial" panose="020B0604020202020204" pitchFamily="34" charset="0"/>
              </a:rPr>
              <a:t> </a:t>
            </a:r>
            <a:r>
              <a:rPr lang="en-US" sz="2800" dirty="0" err="1">
                <a:cs typeface="Arial" panose="020B0604020202020204" pitchFamily="34" charset="0"/>
              </a:rPr>
              <a:t>bối</a:t>
            </a:r>
            <a:r>
              <a:rPr lang="en-US" sz="2800" dirty="0">
                <a:cs typeface="Arial" panose="020B0604020202020204" pitchFamily="34" charset="0"/>
              </a:rPr>
              <a:t> </a:t>
            </a:r>
            <a:r>
              <a:rPr lang="en-US" sz="2800" dirty="0" err="1">
                <a:cs typeface="Arial" panose="020B0604020202020204" pitchFamily="34" charset="0"/>
              </a:rPr>
              <a:t>cảnh</a:t>
            </a:r>
            <a:r>
              <a:rPr lang="en-US" sz="2800" dirty="0">
                <a:cs typeface="Arial" panose="020B0604020202020204" pitchFamily="34" charset="0"/>
              </a:rPr>
              <a:t> </a:t>
            </a:r>
            <a:r>
              <a:rPr lang="en-US" sz="2800" dirty="0" err="1">
                <a:cs typeface="Arial" panose="020B0604020202020204" pitchFamily="34" charset="0"/>
              </a:rPr>
              <a:t>đất</a:t>
            </a:r>
            <a:r>
              <a:rPr lang="en-US" sz="2800" dirty="0">
                <a:cs typeface="Arial" panose="020B0604020202020204" pitchFamily="34" charset="0"/>
              </a:rPr>
              <a:t> </a:t>
            </a:r>
            <a:r>
              <a:rPr lang="en-US" sz="2800" dirty="0" err="1">
                <a:cs typeface="Arial" panose="020B0604020202020204" pitchFamily="34" charset="0"/>
              </a:rPr>
              <a:t>nước</a:t>
            </a:r>
            <a:r>
              <a:rPr lang="en-US" sz="2800" dirty="0">
                <a:cs typeface="Arial" panose="020B0604020202020204" pitchFamily="34" charset="0"/>
              </a:rPr>
              <a:t> ta </a:t>
            </a:r>
            <a:r>
              <a:rPr lang="en-US" sz="2800" dirty="0" err="1">
                <a:cs typeface="Arial" panose="020B0604020202020204" pitchFamily="34" charset="0"/>
              </a:rPr>
              <a:t>cuối</a:t>
            </a:r>
            <a:r>
              <a:rPr lang="en-US" sz="2800" dirty="0">
                <a:cs typeface="Arial" panose="020B0604020202020204" pitchFamily="34" charset="0"/>
              </a:rPr>
              <a:t> </a:t>
            </a:r>
            <a:r>
              <a:rPr lang="en-US" sz="2800" dirty="0" err="1">
                <a:cs typeface="Arial" panose="020B0604020202020204" pitchFamily="34" charset="0"/>
              </a:rPr>
              <a:t>thế</a:t>
            </a:r>
            <a:r>
              <a:rPr lang="en-US" sz="2800" dirty="0">
                <a:cs typeface="Arial" panose="020B0604020202020204" pitchFamily="34" charset="0"/>
              </a:rPr>
              <a:t> </a:t>
            </a:r>
            <a:r>
              <a:rPr lang="en-US" sz="2800" dirty="0" err="1">
                <a:cs typeface="Arial" panose="020B0604020202020204" pitchFamily="34" charset="0"/>
              </a:rPr>
              <a:t>kỉ</a:t>
            </a:r>
            <a:r>
              <a:rPr lang="en-US" sz="2800" dirty="0">
                <a:cs typeface="Arial" panose="020B0604020202020204" pitchFamily="34" charset="0"/>
              </a:rPr>
              <a:t> XIX </a:t>
            </a:r>
            <a:r>
              <a:rPr lang="en-US" sz="2800" dirty="0" err="1">
                <a:cs typeface="Arial" panose="020B0604020202020204" pitchFamily="34" charset="0"/>
              </a:rPr>
              <a:t>đầu</a:t>
            </a:r>
            <a:r>
              <a:rPr lang="en-US" sz="2800" dirty="0">
                <a:cs typeface="Arial" panose="020B0604020202020204" pitchFamily="34" charset="0"/>
              </a:rPr>
              <a:t> </a:t>
            </a:r>
            <a:r>
              <a:rPr lang="en-US" sz="2800" dirty="0" err="1">
                <a:cs typeface="Arial" panose="020B0604020202020204" pitchFamily="34" charset="0"/>
              </a:rPr>
              <a:t>thế</a:t>
            </a:r>
            <a:r>
              <a:rPr lang="en-US" sz="2800" dirty="0">
                <a:cs typeface="Arial" panose="020B0604020202020204" pitchFamily="34" charset="0"/>
              </a:rPr>
              <a:t> </a:t>
            </a:r>
            <a:r>
              <a:rPr lang="en-US" sz="2800" dirty="0" err="1">
                <a:cs typeface="Arial" panose="020B0604020202020204" pitchFamily="34" charset="0"/>
              </a:rPr>
              <a:t>kỉ</a:t>
            </a:r>
            <a:r>
              <a:rPr lang="en-US" sz="2800" dirty="0">
                <a:cs typeface="Arial" panose="020B0604020202020204" pitchFamily="34" charset="0"/>
              </a:rPr>
              <a:t> XX ?     </a:t>
            </a:r>
          </a:p>
          <a:p>
            <a:pPr algn="just" eaLnBrk="1" hangingPunct="1"/>
            <a:r>
              <a:rPr lang="en-US" sz="2800" dirty="0"/>
              <a:t>- </a:t>
            </a:r>
            <a:r>
              <a:rPr lang="en-US" sz="2800" dirty="0" err="1"/>
              <a:t>Nguyễn</a:t>
            </a:r>
            <a:r>
              <a:rPr lang="en-US" sz="2800" dirty="0"/>
              <a:t> </a:t>
            </a:r>
            <a:r>
              <a:rPr lang="en-US" sz="2800" dirty="0" err="1"/>
              <a:t>Tất</a:t>
            </a:r>
            <a:r>
              <a:rPr lang="en-US" sz="2800" dirty="0"/>
              <a:t> </a:t>
            </a:r>
            <a:r>
              <a:rPr lang="en-US" sz="2800" dirty="0" err="1"/>
              <a:t>Thành</a:t>
            </a:r>
            <a:r>
              <a:rPr lang="en-US" sz="2800" dirty="0"/>
              <a:t> </a:t>
            </a:r>
            <a:r>
              <a:rPr lang="en-US" sz="2800" dirty="0" err="1"/>
              <a:t>khâm</a:t>
            </a:r>
            <a:r>
              <a:rPr lang="en-US" sz="2800" dirty="0"/>
              <a:t> </a:t>
            </a:r>
            <a:r>
              <a:rPr lang="en-US" sz="2800" dirty="0" err="1"/>
              <a:t>phục</a:t>
            </a:r>
            <a:r>
              <a:rPr lang="en-US" sz="2800" dirty="0"/>
              <a:t> </a:t>
            </a:r>
            <a:r>
              <a:rPr lang="en-US" sz="2800" dirty="0" err="1"/>
              <a:t>lòng</a:t>
            </a:r>
            <a:r>
              <a:rPr lang="en-US" sz="2800" dirty="0"/>
              <a:t> </a:t>
            </a:r>
            <a:r>
              <a:rPr lang="en-US" sz="2800" dirty="0" err="1"/>
              <a:t>yêu</a:t>
            </a:r>
            <a:r>
              <a:rPr lang="en-US" sz="2800" dirty="0"/>
              <a:t> </a:t>
            </a:r>
            <a:r>
              <a:rPr lang="en-US" sz="2800" dirty="0" err="1"/>
              <a:t>nước</a:t>
            </a:r>
            <a:r>
              <a:rPr lang="en-US" sz="2800" dirty="0"/>
              <a:t> </a:t>
            </a:r>
            <a:r>
              <a:rPr lang="en-US" sz="2800" dirty="0" err="1"/>
              <a:t>của</a:t>
            </a:r>
            <a:r>
              <a:rPr lang="en-US" sz="2800" dirty="0"/>
              <a:t> </a:t>
            </a:r>
            <a:r>
              <a:rPr lang="en-US" sz="2800" dirty="0" err="1"/>
              <a:t>những</a:t>
            </a:r>
            <a:r>
              <a:rPr lang="en-US" sz="2800" dirty="0"/>
              <a:t> </a:t>
            </a:r>
            <a:r>
              <a:rPr lang="en-US" sz="2800" dirty="0" err="1"/>
              <a:t>ai</a:t>
            </a:r>
            <a:r>
              <a:rPr lang="en-US" sz="2800" dirty="0"/>
              <a:t> ?</a:t>
            </a:r>
          </a:p>
        </p:txBody>
      </p:sp>
      <p:sp>
        <p:nvSpPr>
          <p:cNvPr id="6" name="Text Box 5"/>
          <p:cNvSpPr txBox="1">
            <a:spLocks noChangeArrowheads="1"/>
          </p:cNvSpPr>
          <p:nvPr/>
        </p:nvSpPr>
        <p:spPr bwMode="auto">
          <a:xfrm>
            <a:off x="6612770" y="116679"/>
            <a:ext cx="5051383"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85194" dir="6993903" algn="ctr" rotWithShape="0">
                    <a:srgbClr val="FFFF00">
                      <a:alpha val="50000"/>
                    </a:srgbClr>
                  </a:outerShdw>
                </a:effectLst>
              </a14:hiddenEffects>
            </a:ext>
          </a:extLst>
        </p:spPr>
        <p:txBody>
          <a:bodyPr wrap="none">
            <a:spAutoFit/>
          </a:bodyPr>
          <a:lstStyle/>
          <a:p>
            <a:r>
              <a:rPr lang="en-US" sz="2800" b="1" dirty="0" err="1">
                <a:effectLst>
                  <a:outerShdw blurRad="38100" dist="38100" dir="2700000" algn="tl">
                    <a:srgbClr val="010199"/>
                  </a:outerShdw>
                </a:effectLst>
                <a:latin typeface="VNI-Times" pitchFamily="2" charset="0"/>
              </a:rPr>
              <a:t>Hoaït</a:t>
            </a:r>
            <a:r>
              <a:rPr lang="en-US" sz="2800" b="1" dirty="0">
                <a:effectLst>
                  <a:outerShdw blurRad="38100" dist="38100" dir="2700000" algn="tl">
                    <a:srgbClr val="010199"/>
                  </a:outerShdw>
                </a:effectLst>
                <a:latin typeface="VNI-Times" pitchFamily="2" charset="0"/>
              </a:rPr>
              <a:t> </a:t>
            </a:r>
            <a:r>
              <a:rPr lang="en-US" sz="2800" b="1" dirty="0" err="1">
                <a:effectLst>
                  <a:outerShdw blurRad="38100" dist="38100" dir="2700000" algn="tl">
                    <a:srgbClr val="010199"/>
                  </a:outerShdw>
                </a:effectLst>
                <a:latin typeface="VNI-Times" pitchFamily="2" charset="0"/>
              </a:rPr>
              <a:t>ñoäng</a:t>
            </a:r>
            <a:r>
              <a:rPr lang="en-US" sz="2800" b="1" dirty="0">
                <a:effectLst>
                  <a:outerShdw blurRad="38100" dist="38100" dir="2700000" algn="tl">
                    <a:srgbClr val="010199"/>
                  </a:outerShdw>
                </a:effectLst>
                <a:latin typeface="VNI-Times" pitchFamily="2" charset="0"/>
              </a:rPr>
              <a:t> : </a:t>
            </a:r>
            <a:r>
              <a:rPr lang="en-US" sz="2800" b="1" dirty="0" err="1">
                <a:effectLst>
                  <a:outerShdw blurRad="38100" dist="38100" dir="2700000" algn="tl">
                    <a:srgbClr val="010199"/>
                  </a:outerShdw>
                </a:effectLst>
                <a:latin typeface="VNI-Times" pitchFamily="2" charset="0"/>
              </a:rPr>
              <a:t>Thaûo</a:t>
            </a:r>
            <a:r>
              <a:rPr lang="en-US" sz="2800" b="1" dirty="0">
                <a:effectLst>
                  <a:outerShdw blurRad="38100" dist="38100" dir="2700000" algn="tl">
                    <a:srgbClr val="010199"/>
                  </a:outerShdw>
                </a:effectLst>
                <a:latin typeface="VNI-Times" pitchFamily="2" charset="0"/>
              </a:rPr>
              <a:t> </a:t>
            </a:r>
            <a:r>
              <a:rPr lang="en-US" sz="2800" b="1" dirty="0" err="1">
                <a:effectLst>
                  <a:outerShdw blurRad="38100" dist="38100" dir="2700000" algn="tl">
                    <a:srgbClr val="010199"/>
                  </a:outerShdw>
                </a:effectLst>
                <a:latin typeface="VNI-Times" pitchFamily="2" charset="0"/>
              </a:rPr>
              <a:t>luaän</a:t>
            </a:r>
            <a:r>
              <a:rPr lang="en-US" sz="2800" b="1" dirty="0">
                <a:effectLst>
                  <a:outerShdw blurRad="38100" dist="38100" dir="2700000" algn="tl">
                    <a:srgbClr val="010199"/>
                  </a:outerShdw>
                </a:effectLst>
                <a:latin typeface="VNI-Times" pitchFamily="2" charset="0"/>
              </a:rPr>
              <a:t> </a:t>
            </a:r>
            <a:r>
              <a:rPr lang="en-US" sz="2800" b="1" dirty="0" err="1">
                <a:effectLst>
                  <a:outerShdw blurRad="38100" dist="38100" dir="2700000" algn="tl">
                    <a:srgbClr val="010199"/>
                  </a:outerShdw>
                </a:effectLst>
                <a:latin typeface="VNI-Times" pitchFamily="2" charset="0"/>
              </a:rPr>
              <a:t>nhoùm</a:t>
            </a:r>
            <a:r>
              <a:rPr lang="en-US" sz="2800" b="1" dirty="0">
                <a:effectLst>
                  <a:outerShdw blurRad="38100" dist="38100" dir="2700000" algn="tl">
                    <a:srgbClr val="010199"/>
                  </a:outerShdw>
                </a:effectLst>
                <a:latin typeface="VNI-Times" pitchFamily="2" charset="0"/>
              </a:rPr>
              <a:t> .</a:t>
            </a:r>
          </a:p>
        </p:txBody>
      </p:sp>
    </p:spTree>
    <p:extLst>
      <p:ext uri="{BB962C8B-B14F-4D97-AF65-F5344CB8AC3E}">
        <p14:creationId xmlns:p14="http://schemas.microsoft.com/office/powerpoint/2010/main" val="1822530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500" fill="hold"/>
                                        <p:tgtEl>
                                          <p:spTgt spid="19460"/>
                                        </p:tgtEl>
                                        <p:attrNameLst>
                                          <p:attrName>ppt_w</p:attrName>
                                        </p:attrNameLst>
                                      </p:cBhvr>
                                      <p:tavLst>
                                        <p:tav tm="0">
                                          <p:val>
                                            <p:fltVal val="0"/>
                                          </p:val>
                                        </p:tav>
                                        <p:tav tm="100000">
                                          <p:val>
                                            <p:strVal val="#ppt_w"/>
                                          </p:val>
                                        </p:tav>
                                      </p:tavLst>
                                    </p:anim>
                                    <p:anim calcmode="lin" valueType="num">
                                      <p:cBhvr>
                                        <p:cTn id="8" dur="500" fill="hold"/>
                                        <p:tgtEl>
                                          <p:spTgt spid="19460"/>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9461"/>
                                        </p:tgtEl>
                                        <p:attrNameLst>
                                          <p:attrName>style.visibility</p:attrName>
                                        </p:attrNameLst>
                                      </p:cBhvr>
                                      <p:to>
                                        <p:strVal val="visible"/>
                                      </p:to>
                                    </p:set>
                                    <p:animEffect transition="in" filter="fade">
                                      <p:cBhvr>
                                        <p:cTn id="13" dur="1000"/>
                                        <p:tgtEl>
                                          <p:spTgt spid="19461"/>
                                        </p:tgtEl>
                                      </p:cBhvr>
                                    </p:animEffect>
                                    <p:anim calcmode="lin" valueType="num">
                                      <p:cBhvr>
                                        <p:cTn id="14" dur="1000" fill="hold"/>
                                        <p:tgtEl>
                                          <p:spTgt spid="19461"/>
                                        </p:tgtEl>
                                        <p:attrNameLst>
                                          <p:attrName>ppt_x</p:attrName>
                                        </p:attrNameLst>
                                      </p:cBhvr>
                                      <p:tavLst>
                                        <p:tav tm="0">
                                          <p:val>
                                            <p:strVal val="#ppt_x"/>
                                          </p:val>
                                        </p:tav>
                                        <p:tav tm="100000">
                                          <p:val>
                                            <p:strVal val="#ppt_x"/>
                                          </p:val>
                                        </p:tav>
                                      </p:tavLst>
                                    </p:anim>
                                    <p:anim calcmode="lin" valueType="num">
                                      <p:cBhvr>
                                        <p:cTn id="15" dur="1000" fill="hold"/>
                                        <p:tgtEl>
                                          <p:spTgt spid="19461"/>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19458"/>
                                        </p:tgtEl>
                                        <p:attrNameLst>
                                          <p:attrName>style.visibility</p:attrName>
                                        </p:attrNameLst>
                                      </p:cBhvr>
                                      <p:to>
                                        <p:strVal val="visible"/>
                                      </p:to>
                                    </p:set>
                                    <p:animEffect transition="in" filter="fade">
                                      <p:cBhvr>
                                        <p:cTn id="20" dur="1000"/>
                                        <p:tgtEl>
                                          <p:spTgt spid="19458"/>
                                        </p:tgtEl>
                                      </p:cBhvr>
                                    </p:animEffect>
                                    <p:anim calcmode="lin" valueType="num">
                                      <p:cBhvr>
                                        <p:cTn id="21" dur="1000" fill="hold"/>
                                        <p:tgtEl>
                                          <p:spTgt spid="19458"/>
                                        </p:tgtEl>
                                        <p:attrNameLst>
                                          <p:attrName>ppt_x</p:attrName>
                                        </p:attrNameLst>
                                      </p:cBhvr>
                                      <p:tavLst>
                                        <p:tav tm="0">
                                          <p:val>
                                            <p:strVal val="#ppt_x"/>
                                          </p:val>
                                        </p:tav>
                                        <p:tav tm="100000">
                                          <p:val>
                                            <p:strVal val="#ppt_x"/>
                                          </p:val>
                                        </p:tav>
                                      </p:tavLst>
                                    </p:anim>
                                    <p:anim calcmode="lin" valueType="num">
                                      <p:cBhvr>
                                        <p:cTn id="22"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7" presetClass="entr" presetSubtype="0" fill="hold" grpId="29" nodeType="clickEffect">
                                  <p:stCondLst>
                                    <p:cond delay="0"/>
                                  </p:stCondLst>
                                  <p:childTnLst>
                                    <p:set>
                                      <p:cBhvr>
                                        <p:cTn id="26" dur="1" fill="hold">
                                          <p:stCondLst>
                                            <p:cond delay="0"/>
                                          </p:stCondLst>
                                        </p:cTn>
                                        <p:tgtEl>
                                          <p:spTgt spid="19459"/>
                                        </p:tgtEl>
                                        <p:attrNameLst>
                                          <p:attrName>style.visibility</p:attrName>
                                        </p:attrNameLst>
                                      </p:cBhvr>
                                      <p:to>
                                        <p:strVal val="visible"/>
                                      </p:to>
                                    </p:set>
                                    <p:animEffect transition="in" filter="fade">
                                      <p:cBhvr>
                                        <p:cTn id="27" dur="1000"/>
                                        <p:tgtEl>
                                          <p:spTgt spid="19459"/>
                                        </p:tgtEl>
                                      </p:cBhvr>
                                    </p:animEffect>
                                    <p:anim calcmode="lin" valueType="num">
                                      <p:cBhvr>
                                        <p:cTn id="28" dur="1000" fill="hold"/>
                                        <p:tgtEl>
                                          <p:spTgt spid="19459"/>
                                        </p:tgtEl>
                                        <p:attrNameLst>
                                          <p:attrName>ppt_x</p:attrName>
                                        </p:attrNameLst>
                                      </p:cBhvr>
                                      <p:tavLst>
                                        <p:tav tm="0">
                                          <p:val>
                                            <p:strVal val="#ppt_x"/>
                                          </p:val>
                                        </p:tav>
                                        <p:tav tm="100000">
                                          <p:val>
                                            <p:strVal val="#ppt_x"/>
                                          </p:val>
                                        </p:tav>
                                      </p:tavLst>
                                    </p:anim>
                                    <p:anim calcmode="lin" valueType="num">
                                      <p:cBhvr>
                                        <p:cTn id="29" dur="1000" fill="hold"/>
                                        <p:tgtEl>
                                          <p:spTgt spid="19459"/>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23" presetClass="entr" presetSubtype="16"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2000" fill="hold"/>
                                        <p:tgtEl>
                                          <p:spTgt spid="6"/>
                                        </p:tgtEl>
                                        <p:attrNameLst>
                                          <p:attrName>ppt_w</p:attrName>
                                        </p:attrNameLst>
                                      </p:cBhvr>
                                      <p:tavLst>
                                        <p:tav tm="0">
                                          <p:val>
                                            <p:fltVal val="0"/>
                                          </p:val>
                                        </p:tav>
                                        <p:tav tm="100000">
                                          <p:val>
                                            <p:strVal val="#ppt_w"/>
                                          </p:val>
                                        </p:tav>
                                      </p:tavLst>
                                    </p:anim>
                                    <p:anim calcmode="lin" valueType="num">
                                      <p:cBhvr>
                                        <p:cTn id="34" dur="2000" fill="hold"/>
                                        <p:tgtEl>
                                          <p:spTgt spid="6"/>
                                        </p:tgtEl>
                                        <p:attrNameLst>
                                          <p:attrName>ppt_h</p:attrName>
                                        </p:attrNameLst>
                                      </p:cBhvr>
                                      <p:tavLst>
                                        <p:tav tm="0">
                                          <p:val>
                                            <p:fltVal val="0"/>
                                          </p:val>
                                        </p:tav>
                                        <p:tav tm="100000">
                                          <p:val>
                                            <p:strVal val="#ppt_h"/>
                                          </p:val>
                                        </p:tav>
                                      </p:tavLst>
                                    </p:anim>
                                  </p:childTnLst>
                                </p:cTn>
                              </p:par>
                            </p:childTnLst>
                          </p:cTn>
                        </p:par>
                        <p:par>
                          <p:cTn id="35" fill="hold">
                            <p:stCondLst>
                              <p:cond delay="3000"/>
                            </p:stCondLst>
                            <p:childTnLst>
                              <p:par>
                                <p:cTn id="36" presetID="23" presetClass="exit" presetSubtype="32" fill="hold" grpId="1" nodeType="afterEffect">
                                  <p:stCondLst>
                                    <p:cond delay="0"/>
                                  </p:stCondLst>
                                  <p:childTnLst>
                                    <p:anim calcmode="lin" valueType="num">
                                      <p:cBhvr>
                                        <p:cTn id="37" dur="3000"/>
                                        <p:tgtEl>
                                          <p:spTgt spid="6"/>
                                        </p:tgtEl>
                                        <p:attrNameLst>
                                          <p:attrName>ppt_w</p:attrName>
                                        </p:attrNameLst>
                                      </p:cBhvr>
                                      <p:tavLst>
                                        <p:tav tm="0">
                                          <p:val>
                                            <p:strVal val="ppt_w"/>
                                          </p:val>
                                        </p:tav>
                                        <p:tav tm="100000">
                                          <p:val>
                                            <p:fltVal val="0"/>
                                          </p:val>
                                        </p:tav>
                                      </p:tavLst>
                                    </p:anim>
                                    <p:anim calcmode="lin" valueType="num">
                                      <p:cBhvr>
                                        <p:cTn id="38" dur="3000"/>
                                        <p:tgtEl>
                                          <p:spTgt spid="6"/>
                                        </p:tgtEl>
                                        <p:attrNameLst>
                                          <p:attrName>ppt_h</p:attrName>
                                        </p:attrNameLst>
                                      </p:cBhvr>
                                      <p:tavLst>
                                        <p:tav tm="0">
                                          <p:val>
                                            <p:strVal val="ppt_h"/>
                                          </p:val>
                                        </p:tav>
                                        <p:tav tm="100000">
                                          <p:val>
                                            <p:fltVal val="0"/>
                                          </p:val>
                                        </p:tav>
                                      </p:tavLst>
                                    </p:anim>
                                    <p:set>
                                      <p:cBhvr>
                                        <p:cTn id="39" dur="1" fill="hold">
                                          <p:stCondLst>
                                            <p:cond delay="2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ldLvl="0" autoUpdateAnimBg="0"/>
      <p:bldP spid="19459" grpId="0" bldLvl="0" autoUpdateAnimBg="0"/>
      <p:bldP spid="19459" grpId="1" bldLvl="0" autoUpdateAnimBg="0"/>
      <p:bldP spid="19459" grpId="2" bldLvl="0" autoUpdateAnimBg="0"/>
      <p:bldP spid="19459" grpId="3" bldLvl="0" autoUpdateAnimBg="0"/>
      <p:bldP spid="19459" grpId="4" bldLvl="0" autoUpdateAnimBg="0"/>
      <p:bldP spid="19459" grpId="5" bldLvl="0" autoUpdateAnimBg="0"/>
      <p:bldP spid="19459" grpId="6" bldLvl="0" autoUpdateAnimBg="0"/>
      <p:bldP spid="19459" grpId="7" bldLvl="0" autoUpdateAnimBg="0"/>
      <p:bldP spid="19459" grpId="8" bldLvl="0" autoUpdateAnimBg="0"/>
      <p:bldP spid="19459" grpId="9" bldLvl="0" autoUpdateAnimBg="0"/>
      <p:bldP spid="19459" grpId="10" bldLvl="0" autoUpdateAnimBg="0"/>
      <p:bldP spid="19459" grpId="11" bldLvl="0" autoUpdateAnimBg="0"/>
      <p:bldP spid="19459" grpId="12" bldLvl="0" autoUpdateAnimBg="0"/>
      <p:bldP spid="19459" grpId="13" bldLvl="0" autoUpdateAnimBg="0"/>
      <p:bldP spid="19459" grpId="14" bldLvl="0" autoUpdateAnimBg="0"/>
      <p:bldP spid="19459" grpId="15" bldLvl="0" autoUpdateAnimBg="0"/>
      <p:bldP spid="19459" grpId="16" bldLvl="0" autoUpdateAnimBg="0"/>
      <p:bldP spid="19459" grpId="17" bldLvl="0" autoUpdateAnimBg="0"/>
      <p:bldP spid="19459" grpId="18" bldLvl="0" autoUpdateAnimBg="0"/>
      <p:bldP spid="19459" grpId="19" bldLvl="0" autoUpdateAnimBg="0"/>
      <p:bldP spid="19459" grpId="20" bldLvl="0" autoUpdateAnimBg="0"/>
      <p:bldP spid="19459" grpId="21" bldLvl="0" autoUpdateAnimBg="0"/>
      <p:bldP spid="19459" grpId="22" bldLvl="0" autoUpdateAnimBg="0"/>
      <p:bldP spid="19459" grpId="23" bldLvl="0" autoUpdateAnimBg="0"/>
      <p:bldP spid="19459" grpId="24" bldLvl="0" autoUpdateAnimBg="0"/>
      <p:bldP spid="19459" grpId="25" bldLvl="0" autoUpdateAnimBg="0"/>
      <p:bldP spid="19459" grpId="26" bldLvl="0" autoUpdateAnimBg="0"/>
      <p:bldP spid="19459" grpId="27" bldLvl="0" autoUpdateAnimBg="0"/>
      <p:bldP spid="19459" grpId="28" bldLvl="0" autoUpdateAnimBg="0"/>
      <p:bldP spid="19459" grpId="29" bldLvl="0" autoUpdateAnimBg="0"/>
      <p:bldP spid="19460" grpId="0" bldLvl="0" autoUpdateAnimBg="0"/>
      <p:bldP spid="19461" grpId="0" bldLvl="0" autoUpdateAnimBg="0"/>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774825" y="1576389"/>
            <a:ext cx="2082800" cy="522287"/>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151" tIns="44074" rIns="88151" bIns="44074">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sz="2700" b="1">
                <a:solidFill>
                  <a:srgbClr val="FF0066"/>
                </a:solidFill>
              </a:rPr>
              <a:t>01- 9 - 1858</a:t>
            </a:r>
          </a:p>
        </p:txBody>
      </p:sp>
      <p:sp>
        <p:nvSpPr>
          <p:cNvPr id="13315" name="Text Box 3"/>
          <p:cNvSpPr txBox="1">
            <a:spLocks noChangeArrowheads="1"/>
          </p:cNvSpPr>
          <p:nvPr/>
        </p:nvSpPr>
        <p:spPr bwMode="auto">
          <a:xfrm>
            <a:off x="8040689" y="1508125"/>
            <a:ext cx="2179637" cy="520700"/>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151" tIns="44074" rIns="88151" bIns="44074">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sz="2700" b="1">
                <a:solidFill>
                  <a:srgbClr val="FF0066"/>
                </a:solidFill>
              </a:rPr>
              <a:t>19 - 5 - 1890</a:t>
            </a:r>
          </a:p>
        </p:txBody>
      </p:sp>
      <p:sp>
        <p:nvSpPr>
          <p:cNvPr id="13316" name="Line 4"/>
          <p:cNvSpPr>
            <a:spLocks noChangeShapeType="1"/>
          </p:cNvSpPr>
          <p:nvPr/>
        </p:nvSpPr>
        <p:spPr bwMode="auto">
          <a:xfrm>
            <a:off x="4008439" y="1852613"/>
            <a:ext cx="3959225"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7" name="Text Box 5"/>
          <p:cNvSpPr txBox="1">
            <a:spLocks noChangeArrowheads="1"/>
          </p:cNvSpPr>
          <p:nvPr/>
        </p:nvSpPr>
        <p:spPr bwMode="auto">
          <a:xfrm>
            <a:off x="2584701" y="2947988"/>
            <a:ext cx="6997198" cy="164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151" tIns="44074" rIns="88151" bIns="44074">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3500" b="1">
                <a:solidFill>
                  <a:srgbClr val="0033CC"/>
                </a:solidFill>
              </a:rPr>
              <a:t>Khoảng 32 năm</a:t>
            </a:r>
          </a:p>
          <a:p>
            <a:pPr algn="ctr"/>
            <a:endParaRPr lang="en-US" sz="3500" b="1">
              <a:solidFill>
                <a:srgbClr val="0033CC"/>
              </a:solidFill>
            </a:endParaRPr>
          </a:p>
          <a:p>
            <a:pPr algn="ctr"/>
            <a:r>
              <a:rPr lang="en-US" sz="3100" b="1">
                <a:solidFill>
                  <a:srgbClr val="0033CC"/>
                </a:solidFill>
              </a:rPr>
              <a:t>(Thực dân Pháp xâm lược và đô hộ)</a:t>
            </a:r>
          </a:p>
        </p:txBody>
      </p:sp>
    </p:spTree>
    <p:extLst>
      <p:ext uri="{BB962C8B-B14F-4D97-AF65-F5344CB8AC3E}">
        <p14:creationId xmlns:p14="http://schemas.microsoft.com/office/powerpoint/2010/main" val="1594691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1000" fill="hold"/>
                                        <p:tgtEl>
                                          <p:spTgt spid="13314"/>
                                        </p:tgtEl>
                                        <p:attrNameLst>
                                          <p:attrName>ppt_x</p:attrName>
                                        </p:attrNameLst>
                                      </p:cBhvr>
                                      <p:tavLst>
                                        <p:tav tm="0">
                                          <p:val>
                                            <p:strVal val="#ppt_x"/>
                                          </p:val>
                                        </p:tav>
                                        <p:tav tm="100000">
                                          <p:val>
                                            <p:strVal val="#ppt_x"/>
                                          </p:val>
                                        </p:tav>
                                      </p:tavLst>
                                    </p:anim>
                                    <p:anim calcmode="lin" valueType="num">
                                      <p:cBhvr additive="base">
                                        <p:cTn id="8" dur="10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13315"/>
                                        </p:tgtEl>
                                        <p:attrNameLst>
                                          <p:attrName>style.visibility</p:attrName>
                                        </p:attrNameLst>
                                      </p:cBhvr>
                                      <p:to>
                                        <p:strVal val="visible"/>
                                      </p:to>
                                    </p:set>
                                    <p:anim calcmode="lin" valueType="num">
                                      <p:cBhvr additive="base">
                                        <p:cTn id="13" dur="1000" fill="hold"/>
                                        <p:tgtEl>
                                          <p:spTgt spid="13315"/>
                                        </p:tgtEl>
                                        <p:attrNameLst>
                                          <p:attrName>ppt_x</p:attrName>
                                        </p:attrNameLst>
                                      </p:cBhvr>
                                      <p:tavLst>
                                        <p:tav tm="0">
                                          <p:val>
                                            <p:strVal val="#ppt_x"/>
                                          </p:val>
                                        </p:tav>
                                        <p:tav tm="100000">
                                          <p:val>
                                            <p:strVal val="#ppt_x"/>
                                          </p:val>
                                        </p:tav>
                                      </p:tavLst>
                                    </p:anim>
                                    <p:anim calcmode="lin" valueType="num">
                                      <p:cBhvr additive="base">
                                        <p:cTn id="14" dur="1000" fill="hold"/>
                                        <p:tgtEl>
                                          <p:spTgt spid="1331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3316"/>
                                        </p:tgtEl>
                                        <p:attrNameLst>
                                          <p:attrName>style.visibility</p:attrName>
                                        </p:attrNameLst>
                                      </p:cBhvr>
                                      <p:to>
                                        <p:strVal val="visible"/>
                                      </p:to>
                                    </p:set>
                                    <p:anim calcmode="lin" valueType="num">
                                      <p:cBhvr>
                                        <p:cTn id="19" dur="5000" fill="hold"/>
                                        <p:tgtEl>
                                          <p:spTgt spid="13316"/>
                                        </p:tgtEl>
                                        <p:attrNameLst>
                                          <p:attrName>ppt_w</p:attrName>
                                        </p:attrNameLst>
                                      </p:cBhvr>
                                      <p:tavLst>
                                        <p:tav tm="0">
                                          <p:val>
                                            <p:fltVal val="0"/>
                                          </p:val>
                                        </p:tav>
                                        <p:tav tm="100000">
                                          <p:val>
                                            <p:strVal val="#ppt_w"/>
                                          </p:val>
                                        </p:tav>
                                      </p:tavLst>
                                    </p:anim>
                                    <p:anim calcmode="lin" valueType="num">
                                      <p:cBhvr>
                                        <p:cTn id="20" dur="5000" fill="hold"/>
                                        <p:tgtEl>
                                          <p:spTgt spid="1331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3317"/>
                                        </p:tgtEl>
                                        <p:attrNameLst>
                                          <p:attrName>style.visibility</p:attrName>
                                        </p:attrNameLst>
                                      </p:cBhvr>
                                      <p:to>
                                        <p:strVal val="visible"/>
                                      </p:to>
                                    </p:set>
                                    <p:anim calcmode="lin" valueType="num">
                                      <p:cBhvr>
                                        <p:cTn id="23" dur="5000" fill="hold"/>
                                        <p:tgtEl>
                                          <p:spTgt spid="13317"/>
                                        </p:tgtEl>
                                        <p:attrNameLst>
                                          <p:attrName>ppt_w</p:attrName>
                                        </p:attrNameLst>
                                      </p:cBhvr>
                                      <p:tavLst>
                                        <p:tav tm="0">
                                          <p:val>
                                            <p:fltVal val="0"/>
                                          </p:val>
                                        </p:tav>
                                        <p:tav tm="100000">
                                          <p:val>
                                            <p:strVal val="#ppt_w"/>
                                          </p:val>
                                        </p:tav>
                                      </p:tavLst>
                                    </p:anim>
                                    <p:anim calcmode="lin" valueType="num">
                                      <p:cBhvr>
                                        <p:cTn id="24" dur="5000" fill="hold"/>
                                        <p:tgtEl>
                                          <p:spTgt spid="133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5" grpId="0" animBg="1"/>
      <p:bldP spid="13316" grpId="0" animBg="1"/>
      <p:bldP spid="133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Nan doi "/>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227264" y="273051"/>
            <a:ext cx="7850187" cy="6035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39" name="Picture 3" descr="Nong dan Viet Nam thoi Phap thuoc"/>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1806575" y="206376"/>
            <a:ext cx="8650288" cy="630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27595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xit" presetSubtype="0" fill="hold" nodeType="clickEffect">
                                  <p:stCondLst>
                                    <p:cond delay="0"/>
                                  </p:stCondLst>
                                  <p:childTnLst>
                                    <p:animEffect transition="out" filter="wedge">
                                      <p:cBhvr>
                                        <p:cTn id="6" dur="5000"/>
                                        <p:tgtEl>
                                          <p:spTgt spid="14339"/>
                                        </p:tgtEl>
                                      </p:cBhvr>
                                    </p:animEffect>
                                    <p:set>
                                      <p:cBhvr>
                                        <p:cTn id="7" dur="1" fill="hold">
                                          <p:stCondLst>
                                            <p:cond delay="4999"/>
                                          </p:stCondLst>
                                        </p:cTn>
                                        <p:tgtEl>
                                          <p:spTgt spid="143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Phan Boi Chau (1867-1940)"/>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151731" y="1101875"/>
            <a:ext cx="2179638" cy="2349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6" name="Text Box 6"/>
          <p:cNvSpPr txBox="1">
            <a:spLocks noChangeArrowheads="1"/>
          </p:cNvSpPr>
          <p:nvPr/>
        </p:nvSpPr>
        <p:spPr bwMode="auto">
          <a:xfrm>
            <a:off x="1151731" y="3666908"/>
            <a:ext cx="1855654"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b="1" dirty="0">
                <a:solidFill>
                  <a:srgbClr val="0033CC"/>
                </a:solidFill>
              </a:rPr>
              <a:t> </a:t>
            </a:r>
            <a:r>
              <a:rPr lang="en-US" b="1" dirty="0" err="1">
                <a:solidFill>
                  <a:srgbClr val="0033CC"/>
                </a:solidFill>
              </a:rPr>
              <a:t>Bội</a:t>
            </a:r>
            <a:r>
              <a:rPr lang="en-US" b="1" dirty="0">
                <a:solidFill>
                  <a:srgbClr val="0033CC"/>
                </a:solidFill>
              </a:rPr>
              <a:t> </a:t>
            </a:r>
            <a:r>
              <a:rPr lang="en-US" b="1" dirty="0" err="1">
                <a:solidFill>
                  <a:srgbClr val="0033CC"/>
                </a:solidFill>
              </a:rPr>
              <a:t>Châu</a:t>
            </a:r>
            <a:endParaRPr lang="en-US" b="1" dirty="0">
              <a:solidFill>
                <a:srgbClr val="0033CC"/>
              </a:solidFill>
            </a:endParaRPr>
          </a:p>
        </p:txBody>
      </p:sp>
      <p:sp>
        <p:nvSpPr>
          <p:cNvPr id="5127" name="Text Box 7"/>
          <p:cNvSpPr txBox="1">
            <a:spLocks noChangeArrowheads="1"/>
          </p:cNvSpPr>
          <p:nvPr/>
        </p:nvSpPr>
        <p:spPr bwMode="auto">
          <a:xfrm>
            <a:off x="8449892" y="3666908"/>
            <a:ext cx="2233613"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Hoàng</a:t>
            </a:r>
            <a:r>
              <a:rPr lang="en-US" b="1" dirty="0">
                <a:solidFill>
                  <a:srgbClr val="0033CC"/>
                </a:solidFill>
              </a:rPr>
              <a:t> </a:t>
            </a:r>
            <a:r>
              <a:rPr lang="en-US" b="1" dirty="0" err="1">
                <a:solidFill>
                  <a:srgbClr val="0033CC"/>
                </a:solidFill>
              </a:rPr>
              <a:t>Hoa</a:t>
            </a:r>
            <a:r>
              <a:rPr lang="en-US" b="1" dirty="0">
                <a:solidFill>
                  <a:srgbClr val="0033CC"/>
                </a:solidFill>
              </a:rPr>
              <a:t> </a:t>
            </a:r>
            <a:r>
              <a:rPr lang="en-US" b="1" dirty="0" err="1">
                <a:solidFill>
                  <a:srgbClr val="0033CC"/>
                </a:solidFill>
              </a:rPr>
              <a:t>Thám</a:t>
            </a:r>
            <a:endParaRPr lang="en-US" b="1" dirty="0">
              <a:solidFill>
                <a:srgbClr val="0033CC"/>
              </a:solidFill>
            </a:endParaRPr>
          </a:p>
        </p:txBody>
      </p:sp>
      <p:pic>
        <p:nvPicPr>
          <p:cNvPr id="5129" name="Picture 9" descr="Phan Chau Trinh (1872-19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964" y="1138313"/>
            <a:ext cx="2180007" cy="22766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31" name="Text Box 11"/>
          <p:cNvSpPr txBox="1">
            <a:spLocks noChangeArrowheads="1"/>
          </p:cNvSpPr>
          <p:nvPr/>
        </p:nvSpPr>
        <p:spPr bwMode="auto">
          <a:xfrm>
            <a:off x="6036469" y="3666908"/>
            <a:ext cx="2378075"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b="1" dirty="0">
                <a:solidFill>
                  <a:srgbClr val="0033CC"/>
                </a:solidFill>
              </a:rPr>
              <a:t> </a:t>
            </a:r>
            <a:r>
              <a:rPr lang="en-US" b="1" dirty="0" err="1">
                <a:solidFill>
                  <a:srgbClr val="0033CC"/>
                </a:solidFill>
              </a:rPr>
              <a:t>Đình</a:t>
            </a:r>
            <a:r>
              <a:rPr lang="en-US" b="1" dirty="0">
                <a:solidFill>
                  <a:srgbClr val="0033CC"/>
                </a:solidFill>
              </a:rPr>
              <a:t> </a:t>
            </a:r>
            <a:r>
              <a:rPr lang="en-US" b="1" dirty="0" err="1">
                <a:solidFill>
                  <a:srgbClr val="0033CC"/>
                </a:solidFill>
              </a:rPr>
              <a:t>Phùng</a:t>
            </a:r>
            <a:endParaRPr lang="en-US" dirty="0">
              <a:solidFill>
                <a:srgbClr val="0033CC"/>
              </a:solidFill>
            </a:endParaRPr>
          </a:p>
        </p:txBody>
      </p:sp>
      <p:sp>
        <p:nvSpPr>
          <p:cNvPr id="21" name="Text Box 10"/>
          <p:cNvSpPr txBox="1">
            <a:spLocks noChangeArrowheads="1"/>
          </p:cNvSpPr>
          <p:nvPr/>
        </p:nvSpPr>
        <p:spPr bwMode="auto">
          <a:xfrm>
            <a:off x="3424171" y="3666908"/>
            <a:ext cx="2195512"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b="1" dirty="0">
                <a:solidFill>
                  <a:srgbClr val="0033CC"/>
                </a:solidFill>
              </a:rPr>
              <a:t> </a:t>
            </a:r>
            <a:r>
              <a:rPr lang="en-US" b="1" dirty="0" err="1">
                <a:solidFill>
                  <a:srgbClr val="0033CC"/>
                </a:solidFill>
              </a:rPr>
              <a:t>Châu</a:t>
            </a:r>
            <a:r>
              <a:rPr lang="en-US" b="1" dirty="0">
                <a:solidFill>
                  <a:srgbClr val="0033CC"/>
                </a:solidFill>
              </a:rPr>
              <a:t> Trinh</a:t>
            </a:r>
          </a:p>
        </p:txBody>
      </p:sp>
      <p:sp>
        <p:nvSpPr>
          <p:cNvPr id="22" name="TextBox 21"/>
          <p:cNvSpPr txBox="1"/>
          <p:nvPr/>
        </p:nvSpPr>
        <p:spPr>
          <a:xfrm>
            <a:off x="809664" y="363122"/>
            <a:ext cx="1871025" cy="523220"/>
          </a:xfrm>
          <a:prstGeom prst="rect">
            <a:avLst/>
          </a:prstGeom>
          <a:noFill/>
        </p:spPr>
        <p:txBody>
          <a:bodyPr wrap="non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Khởi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32" name="Picture 23" descr="Phan_Dinh_Phung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7460" y="1171725"/>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33" name="Picture 24" descr="hhtham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7505" y="1171725"/>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10"/>
          <p:cNvSpPr txBox="1">
            <a:spLocks noChangeArrowheads="1"/>
          </p:cNvSpPr>
          <p:nvPr/>
        </p:nvSpPr>
        <p:spPr bwMode="auto">
          <a:xfrm>
            <a:off x="2726845" y="4434840"/>
            <a:ext cx="696075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2400"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Những</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nhà</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yêu</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nước</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này</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có</a:t>
            </a:r>
            <a:r>
              <a:rPr lang="en-US" altLang="en-US" sz="2800" b="1" dirty="0">
                <a:solidFill>
                  <a:srgbClr val="FF0000"/>
                </a:solidFill>
                <a:latin typeface="Times New Roman" panose="02020603050405020304" pitchFamily="18" charset="0"/>
                <a:sym typeface="Wingdings" panose="05000000000000000000" pitchFamily="2" charset="2"/>
              </a:rPr>
              <a:t> phong </a:t>
            </a:r>
            <a:r>
              <a:rPr lang="en-US" altLang="en-US" sz="2800" b="1" dirty="0" err="1">
                <a:solidFill>
                  <a:srgbClr val="FF0000"/>
                </a:solidFill>
                <a:latin typeface="Times New Roman" panose="02020603050405020304" pitchFamily="18" charset="0"/>
                <a:sym typeface="Wingdings" panose="05000000000000000000" pitchFamily="2" charset="2"/>
              </a:rPr>
              <a:t>trào</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yêu</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nước</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rất</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tiêu</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biểu</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đó</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là</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các</a:t>
            </a:r>
            <a:r>
              <a:rPr lang="en-US" altLang="en-US" sz="2800" b="1" dirty="0">
                <a:solidFill>
                  <a:srgbClr val="FF0000"/>
                </a:solidFill>
                <a:latin typeface="Times New Roman" panose="02020603050405020304" pitchFamily="18" charset="0"/>
                <a:sym typeface="Wingdings" panose="05000000000000000000" pitchFamily="2" charset="2"/>
              </a:rPr>
              <a:t> phong </a:t>
            </a:r>
            <a:r>
              <a:rPr lang="en-US" altLang="en-US" sz="2800" b="1" dirty="0" err="1">
                <a:solidFill>
                  <a:srgbClr val="FF0000"/>
                </a:solidFill>
                <a:latin typeface="Times New Roman" panose="02020603050405020304" pitchFamily="18" charset="0"/>
                <a:sym typeface="Wingdings" panose="05000000000000000000" pitchFamily="2" charset="2"/>
              </a:rPr>
              <a:t>trào</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err="1">
                <a:solidFill>
                  <a:srgbClr val="FF0000"/>
                </a:solidFill>
                <a:latin typeface="Times New Roman" panose="02020603050405020304" pitchFamily="18" charset="0"/>
                <a:sym typeface="Wingdings" panose="05000000000000000000" pitchFamily="2" charset="2"/>
              </a:rPr>
              <a:t>nào</a:t>
            </a:r>
            <a:r>
              <a:rPr lang="en-US" altLang="en-US" sz="2800" b="1" dirty="0">
                <a:solidFill>
                  <a:srgbClr val="FF0000"/>
                </a:solidFill>
                <a:latin typeface="Times New Roman" panose="02020603050405020304" pitchFamily="18" charset="0"/>
                <a:sym typeface="Wingdings" panose="05000000000000000000" pitchFamily="2" charset="2"/>
              </a:rPr>
              <a:t> </a:t>
            </a:r>
            <a:r>
              <a:rPr lang="en-US" altLang="en-US" sz="2800" b="1" dirty="0">
                <a:solidFill>
                  <a:srgbClr val="FF3300"/>
                </a:solidFill>
                <a:latin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388218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1000" fill="hold"/>
                                        <p:tgtEl>
                                          <p:spTgt spid="5126"/>
                                        </p:tgtEl>
                                        <p:attrNameLst>
                                          <p:attrName>ppt_w</p:attrName>
                                        </p:attrNameLst>
                                      </p:cBhvr>
                                      <p:tavLst>
                                        <p:tav tm="0">
                                          <p:val>
                                            <p:strVal val="#ppt_w*2.5"/>
                                          </p:val>
                                        </p:tav>
                                        <p:tav tm="100000">
                                          <p:val>
                                            <p:strVal val="#ppt_w"/>
                                          </p:val>
                                        </p:tav>
                                      </p:tavLst>
                                    </p:anim>
                                    <p:anim calcmode="lin" valueType="num">
                                      <p:cBhvr>
                                        <p:cTn id="8" dur="1000" fill="hold"/>
                                        <p:tgtEl>
                                          <p:spTgt spid="5126"/>
                                        </p:tgtEl>
                                        <p:attrNameLst>
                                          <p:attrName>ppt_h</p:attrName>
                                        </p:attrNameLst>
                                      </p:cBhvr>
                                      <p:tavLst>
                                        <p:tav tm="0">
                                          <p:val>
                                            <p:strVal val="#ppt_h*0.01"/>
                                          </p:val>
                                        </p:tav>
                                        <p:tav tm="100000">
                                          <p:val>
                                            <p:strVal val="#ppt_h"/>
                                          </p:val>
                                        </p:tav>
                                      </p:tavLst>
                                    </p:anim>
                                    <p:anim calcmode="lin" valueType="num">
                                      <p:cBhvr>
                                        <p:cTn id="9" dur="1000" fill="hold"/>
                                        <p:tgtEl>
                                          <p:spTgt spid="5126"/>
                                        </p:tgtEl>
                                        <p:attrNameLst>
                                          <p:attrName>ppt_x</p:attrName>
                                        </p:attrNameLst>
                                      </p:cBhvr>
                                      <p:tavLst>
                                        <p:tav tm="0">
                                          <p:val>
                                            <p:strVal val="#ppt_x"/>
                                          </p:val>
                                        </p:tav>
                                        <p:tav tm="100000">
                                          <p:val>
                                            <p:strVal val="#ppt_x"/>
                                          </p:val>
                                        </p:tav>
                                      </p:tavLst>
                                    </p:anim>
                                    <p:anim calcmode="lin" valueType="num">
                                      <p:cBhvr>
                                        <p:cTn id="10" dur="1000" fill="hold"/>
                                        <p:tgtEl>
                                          <p:spTgt spid="5126"/>
                                        </p:tgtEl>
                                        <p:attrNameLst>
                                          <p:attrName>ppt_y</p:attrName>
                                        </p:attrNameLst>
                                      </p:cBhvr>
                                      <p:tavLst>
                                        <p:tav tm="0">
                                          <p:val>
                                            <p:strVal val="#ppt_h+1"/>
                                          </p:val>
                                        </p:tav>
                                        <p:tav tm="100000">
                                          <p:val>
                                            <p:strVal val="#ppt_y"/>
                                          </p:val>
                                        </p:tav>
                                      </p:tavLst>
                                    </p:anim>
                                    <p:animEffect transition="in" filter="fade">
                                      <p:cBhvr>
                                        <p:cTn id="11" dur="1000"/>
                                        <p:tgtEl>
                                          <p:spTgt spid="512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58" presetClass="entr" presetSubtype="0" accel="100000" fill="hold" grpId="0" nodeType="clickEffect">
                                  <p:stCondLst>
                                    <p:cond delay="0"/>
                                  </p:stCondLst>
                                  <p:childTnLst>
                                    <p:set>
                                      <p:cBhvr>
                                        <p:cTn id="19" dur="1" fill="hold">
                                          <p:stCondLst>
                                            <p:cond delay="0"/>
                                          </p:stCondLst>
                                        </p:cTn>
                                        <p:tgtEl>
                                          <p:spTgt spid="5131"/>
                                        </p:tgtEl>
                                        <p:attrNameLst>
                                          <p:attrName>style.visibility</p:attrName>
                                        </p:attrNameLst>
                                      </p:cBhvr>
                                      <p:to>
                                        <p:strVal val="visible"/>
                                      </p:to>
                                    </p:set>
                                    <p:anim calcmode="lin" valueType="num">
                                      <p:cBhvr>
                                        <p:cTn id="20" dur="1000" fill="hold"/>
                                        <p:tgtEl>
                                          <p:spTgt spid="5131"/>
                                        </p:tgtEl>
                                        <p:attrNameLst>
                                          <p:attrName>ppt_w</p:attrName>
                                        </p:attrNameLst>
                                      </p:cBhvr>
                                      <p:tavLst>
                                        <p:tav tm="0">
                                          <p:val>
                                            <p:strVal val="#ppt_w*2.5"/>
                                          </p:val>
                                        </p:tav>
                                        <p:tav tm="100000">
                                          <p:val>
                                            <p:strVal val="#ppt_w"/>
                                          </p:val>
                                        </p:tav>
                                      </p:tavLst>
                                    </p:anim>
                                    <p:anim calcmode="lin" valueType="num">
                                      <p:cBhvr>
                                        <p:cTn id="21" dur="1000" fill="hold"/>
                                        <p:tgtEl>
                                          <p:spTgt spid="5131"/>
                                        </p:tgtEl>
                                        <p:attrNameLst>
                                          <p:attrName>ppt_h</p:attrName>
                                        </p:attrNameLst>
                                      </p:cBhvr>
                                      <p:tavLst>
                                        <p:tav tm="0">
                                          <p:val>
                                            <p:strVal val="#ppt_h*0.01"/>
                                          </p:val>
                                        </p:tav>
                                        <p:tav tm="100000">
                                          <p:val>
                                            <p:strVal val="#ppt_h"/>
                                          </p:val>
                                        </p:tav>
                                      </p:tavLst>
                                    </p:anim>
                                    <p:anim calcmode="lin" valueType="num">
                                      <p:cBhvr>
                                        <p:cTn id="22" dur="1000" fill="hold"/>
                                        <p:tgtEl>
                                          <p:spTgt spid="5131"/>
                                        </p:tgtEl>
                                        <p:attrNameLst>
                                          <p:attrName>ppt_x</p:attrName>
                                        </p:attrNameLst>
                                      </p:cBhvr>
                                      <p:tavLst>
                                        <p:tav tm="0">
                                          <p:val>
                                            <p:strVal val="#ppt_x"/>
                                          </p:val>
                                        </p:tav>
                                        <p:tav tm="100000">
                                          <p:val>
                                            <p:strVal val="#ppt_x"/>
                                          </p:val>
                                        </p:tav>
                                      </p:tavLst>
                                    </p:anim>
                                    <p:anim calcmode="lin" valueType="num">
                                      <p:cBhvr>
                                        <p:cTn id="23" dur="1000" fill="hold"/>
                                        <p:tgtEl>
                                          <p:spTgt spid="5131"/>
                                        </p:tgtEl>
                                        <p:attrNameLst>
                                          <p:attrName>ppt_y</p:attrName>
                                        </p:attrNameLst>
                                      </p:cBhvr>
                                      <p:tavLst>
                                        <p:tav tm="0">
                                          <p:val>
                                            <p:strVal val="#ppt_h+1"/>
                                          </p:val>
                                        </p:tav>
                                        <p:tav tm="100000">
                                          <p:val>
                                            <p:strVal val="#ppt_y"/>
                                          </p:val>
                                        </p:tav>
                                      </p:tavLst>
                                    </p:anim>
                                    <p:animEffect transition="in" filter="fade">
                                      <p:cBhvr>
                                        <p:cTn id="24" dur="1000"/>
                                        <p:tgtEl>
                                          <p:spTgt spid="5131"/>
                                        </p:tgtEl>
                                      </p:cBhvr>
                                    </p:animEffect>
                                  </p:childTnLst>
                                </p:cTn>
                              </p:par>
                            </p:childTnLst>
                          </p:cTn>
                        </p:par>
                      </p:childTnLst>
                    </p:cTn>
                  </p:par>
                  <p:par>
                    <p:cTn id="25" fill="hold">
                      <p:stCondLst>
                        <p:cond delay="indefinite"/>
                      </p:stCondLst>
                      <p:childTnLst>
                        <p:par>
                          <p:cTn id="26" fill="hold">
                            <p:stCondLst>
                              <p:cond delay="0"/>
                            </p:stCondLst>
                            <p:childTnLst>
                              <p:par>
                                <p:cTn id="27" presetID="58" presetClass="entr" presetSubtype="0" accel="100000" fill="hold" grpId="0" nodeType="clickEffect">
                                  <p:stCondLst>
                                    <p:cond delay="0"/>
                                  </p:stCondLst>
                                  <p:childTnLst>
                                    <p:set>
                                      <p:cBhvr>
                                        <p:cTn id="28" dur="1" fill="hold">
                                          <p:stCondLst>
                                            <p:cond delay="0"/>
                                          </p:stCondLst>
                                        </p:cTn>
                                        <p:tgtEl>
                                          <p:spTgt spid="5127"/>
                                        </p:tgtEl>
                                        <p:attrNameLst>
                                          <p:attrName>style.visibility</p:attrName>
                                        </p:attrNameLst>
                                      </p:cBhvr>
                                      <p:to>
                                        <p:strVal val="visible"/>
                                      </p:to>
                                    </p:set>
                                    <p:anim calcmode="lin" valueType="num">
                                      <p:cBhvr>
                                        <p:cTn id="29" dur="1000" fill="hold"/>
                                        <p:tgtEl>
                                          <p:spTgt spid="5127"/>
                                        </p:tgtEl>
                                        <p:attrNameLst>
                                          <p:attrName>ppt_w</p:attrName>
                                        </p:attrNameLst>
                                      </p:cBhvr>
                                      <p:tavLst>
                                        <p:tav tm="0">
                                          <p:val>
                                            <p:strVal val="#ppt_w*2.5"/>
                                          </p:val>
                                        </p:tav>
                                        <p:tav tm="100000">
                                          <p:val>
                                            <p:strVal val="#ppt_w"/>
                                          </p:val>
                                        </p:tav>
                                      </p:tavLst>
                                    </p:anim>
                                    <p:anim calcmode="lin" valueType="num">
                                      <p:cBhvr>
                                        <p:cTn id="30" dur="1000" fill="hold"/>
                                        <p:tgtEl>
                                          <p:spTgt spid="5127"/>
                                        </p:tgtEl>
                                        <p:attrNameLst>
                                          <p:attrName>ppt_h</p:attrName>
                                        </p:attrNameLst>
                                      </p:cBhvr>
                                      <p:tavLst>
                                        <p:tav tm="0">
                                          <p:val>
                                            <p:strVal val="#ppt_h*0.01"/>
                                          </p:val>
                                        </p:tav>
                                        <p:tav tm="100000">
                                          <p:val>
                                            <p:strVal val="#ppt_h"/>
                                          </p:val>
                                        </p:tav>
                                      </p:tavLst>
                                    </p:anim>
                                    <p:anim calcmode="lin" valueType="num">
                                      <p:cBhvr>
                                        <p:cTn id="31" dur="1000" fill="hold"/>
                                        <p:tgtEl>
                                          <p:spTgt spid="5127"/>
                                        </p:tgtEl>
                                        <p:attrNameLst>
                                          <p:attrName>ppt_x</p:attrName>
                                        </p:attrNameLst>
                                      </p:cBhvr>
                                      <p:tavLst>
                                        <p:tav tm="0">
                                          <p:val>
                                            <p:strVal val="#ppt_x"/>
                                          </p:val>
                                        </p:tav>
                                        <p:tav tm="100000">
                                          <p:val>
                                            <p:strVal val="#ppt_x"/>
                                          </p:val>
                                        </p:tav>
                                      </p:tavLst>
                                    </p:anim>
                                    <p:anim calcmode="lin" valueType="num">
                                      <p:cBhvr>
                                        <p:cTn id="32" dur="1000" fill="hold"/>
                                        <p:tgtEl>
                                          <p:spTgt spid="5127"/>
                                        </p:tgtEl>
                                        <p:attrNameLst>
                                          <p:attrName>ppt_y</p:attrName>
                                        </p:attrNameLst>
                                      </p:cBhvr>
                                      <p:tavLst>
                                        <p:tav tm="0">
                                          <p:val>
                                            <p:strVal val="#ppt_h+1"/>
                                          </p:val>
                                        </p:tav>
                                        <p:tav tm="100000">
                                          <p:val>
                                            <p:strVal val="#ppt_y"/>
                                          </p:val>
                                        </p:tav>
                                      </p:tavLst>
                                    </p:anim>
                                    <p:animEffect transition="in" filter="fade">
                                      <p:cBhvr>
                                        <p:cTn id="33" dur="1000"/>
                                        <p:tgtEl>
                                          <p:spTgt spid="5127"/>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7" grpId="0"/>
      <p:bldP spid="5131" grpId="0"/>
      <p:bldP spid="21"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524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7620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4"/>
          <p:cNvSpPr txBox="1">
            <a:spLocks noChangeArrowheads="1"/>
          </p:cNvSpPr>
          <p:nvPr/>
        </p:nvSpPr>
        <p:spPr bwMode="auto">
          <a:xfrm>
            <a:off x="1690688" y="5867401"/>
            <a:ext cx="8748712" cy="885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600" b="1" dirty="0" err="1">
                <a:solidFill>
                  <a:srgbClr val="0066FF"/>
                </a:solidFill>
                <a:latin typeface=".VnTime" panose="020B7200000000000000" pitchFamily="34" charset="0"/>
              </a:rPr>
              <a:t>Tranh</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nh</a:t>
            </a:r>
            <a:r>
              <a:rPr lang="en-US" sz="2600" b="1" dirty="0">
                <a:solidFill>
                  <a:srgbClr val="0066FF"/>
                </a:solidFill>
                <a:latin typeface=".VnTime" panose="020B7200000000000000" pitchFamily="34" charset="0"/>
              </a:rPr>
              <a:t> minh ho¹ </a:t>
            </a:r>
            <a:r>
              <a:rPr lang="en-US" sz="2600" b="1" dirty="0" err="1">
                <a:solidFill>
                  <a:srgbClr val="0066FF"/>
                </a:solidFill>
                <a:latin typeface=".VnTime" panose="020B7200000000000000" pitchFamily="34" charset="0"/>
              </a:rPr>
              <a:t>nçi</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thèng</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khæ</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cña</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ngư­êi</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d©n</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ViÖt</a:t>
            </a:r>
            <a:r>
              <a:rPr lang="en-US" sz="2600" b="1" dirty="0">
                <a:solidFill>
                  <a:srgbClr val="0066FF"/>
                </a:solidFill>
                <a:latin typeface=".VnTime" panose="020B7200000000000000" pitchFamily="34" charset="0"/>
              </a:rPr>
              <a:t> Nam </a:t>
            </a:r>
            <a:r>
              <a:rPr lang="en-US" sz="2600" b="1" dirty="0" err="1">
                <a:solidFill>
                  <a:srgbClr val="0066FF"/>
                </a:solidFill>
                <a:latin typeface=".VnTime" panose="020B7200000000000000" pitchFamily="34" charset="0"/>
              </a:rPr>
              <a:t>cuèi</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thÕ</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kû</a:t>
            </a:r>
            <a:r>
              <a:rPr lang="en-US" sz="2600" b="1" dirty="0">
                <a:solidFill>
                  <a:srgbClr val="0066FF"/>
                </a:solidFill>
                <a:latin typeface=".VnTime" panose="020B7200000000000000" pitchFamily="34" charset="0"/>
              </a:rPr>
              <a:t> XIX ®</a:t>
            </a:r>
            <a:r>
              <a:rPr lang="en-US" sz="2600" b="1" dirty="0" err="1">
                <a:solidFill>
                  <a:srgbClr val="0066FF"/>
                </a:solidFill>
                <a:latin typeface=".VnTime" panose="020B7200000000000000" pitchFamily="34" charset="0"/>
              </a:rPr>
              <a:t>Çu</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thÕ</a:t>
            </a:r>
            <a:r>
              <a:rPr lang="en-US" sz="2600" b="1" dirty="0">
                <a:solidFill>
                  <a:srgbClr val="0066FF"/>
                </a:solidFill>
                <a:latin typeface=".VnTime" panose="020B7200000000000000" pitchFamily="34" charset="0"/>
              </a:rPr>
              <a:t> </a:t>
            </a:r>
            <a:r>
              <a:rPr lang="en-US" sz="2600" b="1" dirty="0" err="1">
                <a:solidFill>
                  <a:srgbClr val="0066FF"/>
                </a:solidFill>
                <a:latin typeface=".VnTime" panose="020B7200000000000000" pitchFamily="34" charset="0"/>
              </a:rPr>
              <a:t>kû</a:t>
            </a:r>
            <a:r>
              <a:rPr lang="en-US" sz="2600" b="1" dirty="0">
                <a:solidFill>
                  <a:srgbClr val="0066FF"/>
                </a:solidFill>
                <a:latin typeface=".VnTime" panose="020B7200000000000000" pitchFamily="34" charset="0"/>
              </a:rPr>
              <a:t> XX.</a:t>
            </a:r>
          </a:p>
        </p:txBody>
      </p:sp>
    </p:spTree>
    <p:extLst>
      <p:ext uri="{BB962C8B-B14F-4D97-AF65-F5344CB8AC3E}">
        <p14:creationId xmlns:p14="http://schemas.microsoft.com/office/powerpoint/2010/main" val="27304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3" descr="Phan_Dinh_Phung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962400"/>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0483" name="Picture 24" descr="hhtham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3962400"/>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0484" name="Picture 25" descr="Phanboicha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1143000"/>
            <a:ext cx="2286000" cy="21336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0485" name="Picture 26" descr="Phan-Chu-Tri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1143000"/>
            <a:ext cx="2286000" cy="21336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0486" name="Text Box 27"/>
          <p:cNvSpPr txBox="1">
            <a:spLocks noChangeArrowheads="1"/>
          </p:cNvSpPr>
          <p:nvPr/>
        </p:nvSpPr>
        <p:spPr bwMode="auto">
          <a:xfrm>
            <a:off x="2667000" y="33528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a:t>Phan Bội Châu</a:t>
            </a:r>
          </a:p>
        </p:txBody>
      </p:sp>
      <p:sp>
        <p:nvSpPr>
          <p:cNvPr id="20487" name="Text Box 28"/>
          <p:cNvSpPr txBox="1">
            <a:spLocks noChangeArrowheads="1"/>
          </p:cNvSpPr>
          <p:nvPr/>
        </p:nvSpPr>
        <p:spPr bwMode="auto">
          <a:xfrm>
            <a:off x="6172200" y="33528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a:t>Phan Chu Trinh</a:t>
            </a:r>
          </a:p>
        </p:txBody>
      </p:sp>
      <p:sp>
        <p:nvSpPr>
          <p:cNvPr id="20488" name="Text Box 29"/>
          <p:cNvSpPr txBox="1">
            <a:spLocks noChangeArrowheads="1"/>
          </p:cNvSpPr>
          <p:nvPr/>
        </p:nvSpPr>
        <p:spPr bwMode="auto">
          <a:xfrm>
            <a:off x="2514600" y="62484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a:t>Phan Đình Phùng</a:t>
            </a:r>
          </a:p>
        </p:txBody>
      </p:sp>
      <p:sp>
        <p:nvSpPr>
          <p:cNvPr id="20489" name="Text Box 30"/>
          <p:cNvSpPr txBox="1">
            <a:spLocks noChangeArrowheads="1"/>
          </p:cNvSpPr>
          <p:nvPr/>
        </p:nvSpPr>
        <p:spPr bwMode="auto">
          <a:xfrm>
            <a:off x="5867400" y="62484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a:t>Hoàng Hoa Thám</a:t>
            </a:r>
          </a:p>
        </p:txBody>
      </p:sp>
      <p:sp>
        <p:nvSpPr>
          <p:cNvPr id="20490" name="Text Box 32"/>
          <p:cNvSpPr txBox="1">
            <a:spLocks noChangeArrowheads="1"/>
          </p:cNvSpPr>
          <p:nvPr/>
        </p:nvSpPr>
        <p:spPr bwMode="auto">
          <a:xfrm>
            <a:off x="1905000" y="228600"/>
            <a:ext cx="8915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800"/>
              <a:t>Nguyễn Tất Thành khâm phục lòng yêu nước của :</a:t>
            </a:r>
          </a:p>
        </p:txBody>
      </p:sp>
    </p:spTree>
    <p:extLst>
      <p:ext uri="{BB962C8B-B14F-4D97-AF65-F5344CB8AC3E}">
        <p14:creationId xmlns:p14="http://schemas.microsoft.com/office/powerpoint/2010/main" val="29856075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0485"/>
                                        </p:tgtEl>
                                        <p:attrNameLst>
                                          <p:attrName>style.visibility</p:attrName>
                                        </p:attrNameLst>
                                      </p:cBhvr>
                                      <p:to>
                                        <p:strVal val="visible"/>
                                      </p:to>
                                    </p:set>
                                    <p:anim calcmode="lin" valueType="num">
                                      <p:cBhvr>
                                        <p:cTn id="11" dur="500" fill="hold"/>
                                        <p:tgtEl>
                                          <p:spTgt spid="20485"/>
                                        </p:tgtEl>
                                        <p:attrNameLst>
                                          <p:attrName>ppt_w</p:attrName>
                                        </p:attrNameLst>
                                      </p:cBhvr>
                                      <p:tavLst>
                                        <p:tav tm="0">
                                          <p:val>
                                            <p:fltVal val="0"/>
                                          </p:val>
                                        </p:tav>
                                        <p:tav tm="100000">
                                          <p:val>
                                            <p:strVal val="#ppt_w"/>
                                          </p:val>
                                        </p:tav>
                                      </p:tavLst>
                                    </p:anim>
                                    <p:anim calcmode="lin" valueType="num">
                                      <p:cBhvr>
                                        <p:cTn id="12" dur="500" fill="hold"/>
                                        <p:tgtEl>
                                          <p:spTgt spid="2048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0486"/>
                                        </p:tgtEl>
                                        <p:attrNameLst>
                                          <p:attrName>style.visibility</p:attrName>
                                        </p:attrNameLst>
                                      </p:cBhvr>
                                      <p:to>
                                        <p:strVal val="visible"/>
                                      </p:to>
                                    </p:set>
                                    <p:anim calcmode="lin" valueType="num">
                                      <p:cBhvr>
                                        <p:cTn id="15" dur="500" fill="hold"/>
                                        <p:tgtEl>
                                          <p:spTgt spid="20486"/>
                                        </p:tgtEl>
                                        <p:attrNameLst>
                                          <p:attrName>ppt_w</p:attrName>
                                        </p:attrNameLst>
                                      </p:cBhvr>
                                      <p:tavLst>
                                        <p:tav tm="0">
                                          <p:val>
                                            <p:fltVal val="0"/>
                                          </p:val>
                                        </p:tav>
                                        <p:tav tm="100000">
                                          <p:val>
                                            <p:strVal val="#ppt_w"/>
                                          </p:val>
                                        </p:tav>
                                      </p:tavLst>
                                    </p:anim>
                                    <p:anim calcmode="lin" valueType="num">
                                      <p:cBhvr>
                                        <p:cTn id="16" dur="500" fill="hold"/>
                                        <p:tgtEl>
                                          <p:spTgt spid="20486"/>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20482"/>
                                        </p:tgtEl>
                                        <p:attrNameLst>
                                          <p:attrName>style.visibility</p:attrName>
                                        </p:attrNameLst>
                                      </p:cBhvr>
                                      <p:to>
                                        <p:strVal val="visible"/>
                                      </p:to>
                                    </p:set>
                                    <p:anim calcmode="lin" valueType="num">
                                      <p:cBhvr>
                                        <p:cTn id="19" dur="500" fill="hold"/>
                                        <p:tgtEl>
                                          <p:spTgt spid="20482"/>
                                        </p:tgtEl>
                                        <p:attrNameLst>
                                          <p:attrName>ppt_w</p:attrName>
                                        </p:attrNameLst>
                                      </p:cBhvr>
                                      <p:tavLst>
                                        <p:tav tm="0">
                                          <p:val>
                                            <p:fltVal val="0"/>
                                          </p:val>
                                        </p:tav>
                                        <p:tav tm="100000">
                                          <p:val>
                                            <p:strVal val="#ppt_w"/>
                                          </p:val>
                                        </p:tav>
                                      </p:tavLst>
                                    </p:anim>
                                    <p:anim calcmode="lin" valueType="num">
                                      <p:cBhvr>
                                        <p:cTn id="20" dur="500" fill="hold"/>
                                        <p:tgtEl>
                                          <p:spTgt spid="20482"/>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0488"/>
                                        </p:tgtEl>
                                        <p:attrNameLst>
                                          <p:attrName>style.visibility</p:attrName>
                                        </p:attrNameLst>
                                      </p:cBhvr>
                                      <p:to>
                                        <p:strVal val="visible"/>
                                      </p:to>
                                    </p:set>
                                    <p:anim calcmode="lin" valueType="num">
                                      <p:cBhvr>
                                        <p:cTn id="23" dur="500" fill="hold"/>
                                        <p:tgtEl>
                                          <p:spTgt spid="20488"/>
                                        </p:tgtEl>
                                        <p:attrNameLst>
                                          <p:attrName>ppt_w</p:attrName>
                                        </p:attrNameLst>
                                      </p:cBhvr>
                                      <p:tavLst>
                                        <p:tav tm="0">
                                          <p:val>
                                            <p:fltVal val="0"/>
                                          </p:val>
                                        </p:tav>
                                        <p:tav tm="100000">
                                          <p:val>
                                            <p:strVal val="#ppt_w"/>
                                          </p:val>
                                        </p:tav>
                                      </p:tavLst>
                                    </p:anim>
                                    <p:anim calcmode="lin" valueType="num">
                                      <p:cBhvr>
                                        <p:cTn id="24" dur="500" fill="hold"/>
                                        <p:tgtEl>
                                          <p:spTgt spid="20488"/>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20487"/>
                                        </p:tgtEl>
                                        <p:attrNameLst>
                                          <p:attrName>style.visibility</p:attrName>
                                        </p:attrNameLst>
                                      </p:cBhvr>
                                      <p:to>
                                        <p:strVal val="visible"/>
                                      </p:to>
                                    </p:set>
                                    <p:anim calcmode="lin" valueType="num">
                                      <p:cBhvr>
                                        <p:cTn id="27" dur="500" fill="hold"/>
                                        <p:tgtEl>
                                          <p:spTgt spid="20487"/>
                                        </p:tgtEl>
                                        <p:attrNameLst>
                                          <p:attrName>ppt_w</p:attrName>
                                        </p:attrNameLst>
                                      </p:cBhvr>
                                      <p:tavLst>
                                        <p:tav tm="0">
                                          <p:val>
                                            <p:fltVal val="0"/>
                                          </p:val>
                                        </p:tav>
                                        <p:tav tm="100000">
                                          <p:val>
                                            <p:strVal val="#ppt_w"/>
                                          </p:val>
                                        </p:tav>
                                      </p:tavLst>
                                    </p:anim>
                                    <p:anim calcmode="lin" valueType="num">
                                      <p:cBhvr>
                                        <p:cTn id="28" dur="500" fill="hold"/>
                                        <p:tgtEl>
                                          <p:spTgt spid="20487"/>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20483"/>
                                        </p:tgtEl>
                                        <p:attrNameLst>
                                          <p:attrName>style.visibility</p:attrName>
                                        </p:attrNameLst>
                                      </p:cBhvr>
                                      <p:to>
                                        <p:strVal val="visible"/>
                                      </p:to>
                                    </p:set>
                                    <p:anim calcmode="lin" valueType="num">
                                      <p:cBhvr>
                                        <p:cTn id="31" dur="500" fill="hold"/>
                                        <p:tgtEl>
                                          <p:spTgt spid="20483"/>
                                        </p:tgtEl>
                                        <p:attrNameLst>
                                          <p:attrName>ppt_w</p:attrName>
                                        </p:attrNameLst>
                                      </p:cBhvr>
                                      <p:tavLst>
                                        <p:tav tm="0">
                                          <p:val>
                                            <p:fltVal val="0"/>
                                          </p:val>
                                        </p:tav>
                                        <p:tav tm="100000">
                                          <p:val>
                                            <p:strVal val="#ppt_w"/>
                                          </p:val>
                                        </p:tav>
                                      </p:tavLst>
                                    </p:anim>
                                    <p:anim calcmode="lin" valueType="num">
                                      <p:cBhvr>
                                        <p:cTn id="32" dur="500" fill="hold"/>
                                        <p:tgtEl>
                                          <p:spTgt spid="20483"/>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20489"/>
                                        </p:tgtEl>
                                        <p:attrNameLst>
                                          <p:attrName>style.visibility</p:attrName>
                                        </p:attrNameLst>
                                      </p:cBhvr>
                                      <p:to>
                                        <p:strVal val="visible"/>
                                      </p:to>
                                    </p:set>
                                    <p:anim calcmode="lin" valueType="num">
                                      <p:cBhvr>
                                        <p:cTn id="35" dur="500" fill="hold"/>
                                        <p:tgtEl>
                                          <p:spTgt spid="20489"/>
                                        </p:tgtEl>
                                        <p:attrNameLst>
                                          <p:attrName>ppt_w</p:attrName>
                                        </p:attrNameLst>
                                      </p:cBhvr>
                                      <p:tavLst>
                                        <p:tav tm="0">
                                          <p:val>
                                            <p:fltVal val="0"/>
                                          </p:val>
                                        </p:tav>
                                        <p:tav tm="100000">
                                          <p:val>
                                            <p:strVal val="#ppt_w"/>
                                          </p:val>
                                        </p:tav>
                                      </p:tavLst>
                                    </p:anim>
                                    <p:anim calcmode="lin" valueType="num">
                                      <p:cBhvr>
                                        <p:cTn id="36" dur="500" fill="hold"/>
                                        <p:tgtEl>
                                          <p:spTgt spid="204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autoUpdateAnimBg="0"/>
      <p:bldP spid="20487" grpId="0" autoUpdateAnimBg="0"/>
      <p:bldP spid="20488" grpId="0" autoUpdateAnimBg="0"/>
      <p:bldP spid="20489"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828800" y="182564"/>
            <a:ext cx="8686800" cy="808037"/>
          </a:xfrm>
          <a:solidFill>
            <a:schemeClr val="bg1">
              <a:alpha val="3000"/>
            </a:schemeClr>
          </a:solidFill>
          <a:ln/>
          <a:extLst>
            <a:ext uri="{91240B29-F687-4F45-9708-019B960494DF}">
              <a14:hiddenLine xmlns:a14="http://schemas.microsoft.com/office/drawing/2010/main" w="9525">
                <a:solidFill>
                  <a:schemeClr val="bg2"/>
                </a:solidFill>
                <a:miter lim="800000"/>
                <a:headEnd/>
                <a:tailEnd/>
              </a14:hiddenLine>
            </a:ext>
          </a:extLst>
        </p:spPr>
        <p:txBody>
          <a:bodyPr>
            <a:normAutofit fontScale="90000"/>
          </a:bodyPr>
          <a:lstStyle/>
          <a:p>
            <a:r>
              <a:rPr lang="en-US" sz="3200" dirty="0">
                <a:solidFill>
                  <a:srgbClr val="7030A0"/>
                </a:solidFill>
                <a:latin typeface="VNI-Times" pitchFamily="2" charset="0"/>
              </a:rPr>
              <a:t>QUYEÁT CHÍ RA ÑI TÌM ÑÖÔØNG CÖÙU NÖÔÙC.</a:t>
            </a:r>
          </a:p>
        </p:txBody>
      </p:sp>
      <p:sp>
        <p:nvSpPr>
          <p:cNvPr id="28676" name="Text Box 4"/>
          <p:cNvSpPr txBox="1">
            <a:spLocks noChangeArrowheads="1"/>
          </p:cNvSpPr>
          <p:nvPr/>
        </p:nvSpPr>
        <p:spPr bwMode="auto">
          <a:xfrm>
            <a:off x="1790700" y="1254362"/>
            <a:ext cx="8458200" cy="954107"/>
          </a:xfrm>
          <a:prstGeom prst="rect">
            <a:avLst/>
          </a:prstGeom>
          <a:solidFill>
            <a:schemeClr val="bg1"/>
          </a:solidFill>
          <a:ln>
            <a:noFill/>
          </a:ln>
          <a:effectLst/>
        </p:spPr>
        <p:txBody>
          <a:bodyPr>
            <a:spAutoFit/>
          </a:bodyPr>
          <a:lstStyle/>
          <a:p>
            <a:r>
              <a:rPr lang="en-US" sz="2800" b="1" i="1" dirty="0" err="1">
                <a:effectLst>
                  <a:outerShdw blurRad="38100" dist="38100" dir="2700000" algn="tl">
                    <a:srgbClr val="FFFFFF"/>
                  </a:outerShdw>
                </a:effectLst>
                <a:latin typeface="VNI-Times" pitchFamily="2" charset="0"/>
              </a:rPr>
              <a:t>Vì</a:t>
            </a:r>
            <a:r>
              <a:rPr lang="en-US" sz="2800" b="1" i="1" dirty="0">
                <a:effectLst>
                  <a:outerShdw blurRad="38100" dist="38100" dir="2700000" algn="tl">
                    <a:srgbClr val="FFFFFF"/>
                  </a:outerShdw>
                </a:effectLst>
                <a:latin typeface="VNI-Times" pitchFamily="2" charset="0"/>
              </a:rPr>
              <a:t> con </a:t>
            </a:r>
            <a:r>
              <a:rPr lang="en-US" sz="2800" b="1" i="1" dirty="0" err="1">
                <a:effectLst>
                  <a:outerShdw blurRad="38100" dist="38100" dir="2700000" algn="tl">
                    <a:srgbClr val="FFFFFF"/>
                  </a:outerShdw>
                </a:effectLst>
                <a:latin typeface="VNI-Times" pitchFamily="2" charset="0"/>
              </a:rPr>
              <a:t>ñöôøng</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cöùu</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nöôùc</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cuûa</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hoï</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chöa</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ñuùng</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ñaén</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cuï</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theå</a:t>
            </a:r>
            <a:r>
              <a:rPr lang="en-US" sz="2800" b="1" i="1" dirty="0">
                <a:effectLst>
                  <a:outerShdw blurRad="38100" dist="38100" dir="2700000" algn="tl">
                    <a:srgbClr val="FFFFFF"/>
                  </a:outerShdw>
                </a:effectLst>
                <a:latin typeface="VNI-Times" pitchFamily="2" charset="0"/>
              </a:rPr>
              <a:t> </a:t>
            </a:r>
            <a:r>
              <a:rPr lang="en-US" sz="2800" b="1" i="1" dirty="0" err="1">
                <a:effectLst>
                  <a:outerShdw blurRad="38100" dist="38100" dir="2700000" algn="tl">
                    <a:srgbClr val="FFFFFF"/>
                  </a:outerShdw>
                </a:effectLst>
                <a:latin typeface="VNI-Times" pitchFamily="2" charset="0"/>
              </a:rPr>
              <a:t>laø</a:t>
            </a:r>
            <a:r>
              <a:rPr lang="en-US" sz="2800" i="1" dirty="0">
                <a:effectLst>
                  <a:outerShdw blurRad="38100" dist="38100" dir="2700000" algn="tl">
                    <a:srgbClr val="FFFFFF"/>
                  </a:outerShdw>
                </a:effectLst>
                <a:latin typeface="VNI-Times" pitchFamily="2" charset="0"/>
              </a:rPr>
              <a:t>: </a:t>
            </a:r>
          </a:p>
        </p:txBody>
      </p:sp>
      <p:sp>
        <p:nvSpPr>
          <p:cNvPr id="28677" name="Text Box 5"/>
          <p:cNvSpPr txBox="1">
            <a:spLocks noChangeArrowheads="1"/>
          </p:cNvSpPr>
          <p:nvPr/>
        </p:nvSpPr>
        <p:spPr bwMode="auto">
          <a:xfrm>
            <a:off x="1752600" y="2230949"/>
            <a:ext cx="8534400" cy="1376363"/>
          </a:xfrm>
          <a:prstGeom prst="rect">
            <a:avLst/>
          </a:prstGeom>
          <a:solidFill>
            <a:schemeClr val="bg1"/>
          </a:solidFill>
          <a:ln w="3175">
            <a:solidFill>
              <a:schemeClr val="tx1"/>
            </a:solidFill>
            <a:miter lim="800000"/>
            <a:headEnd/>
            <a:tailEnd/>
          </a:ln>
          <a:effectLst>
            <a:outerShdw dist="107763" dir="13500000" algn="ctr" rotWithShape="0">
              <a:schemeClr val="bg2">
                <a:alpha val="50000"/>
              </a:schemeClr>
            </a:outerShdw>
          </a:effectLst>
        </p:spPr>
        <p:txBody>
          <a:bodyPr>
            <a:spAutoFit/>
          </a:bodyPr>
          <a:lstStyle/>
          <a:p>
            <a:r>
              <a:rPr lang="en-US" sz="2800" b="1" i="1" dirty="0" err="1">
                <a:solidFill>
                  <a:srgbClr val="FF0000"/>
                </a:solidFill>
                <a:latin typeface="VNI-Times" pitchFamily="2" charset="0"/>
              </a:rPr>
              <a:t>Cuï</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Phan</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Boäi</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Chaâu</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muoán</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döïa</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vaøo</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Nhaät</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ñeå</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ñaùnh</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ñuoåi</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Phaùp</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ñieàu</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naøy</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laø</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voâ</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cuøng</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nguy</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hieåm</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chaúng</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khaùc</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gì</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ñöa</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hoå</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cöûa</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tröôùc</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röôùc</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beo</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cöûa</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sau</a:t>
            </a:r>
            <a:r>
              <a:rPr lang="en-US" sz="2800" b="1" i="1" dirty="0">
                <a:solidFill>
                  <a:srgbClr val="FF0000"/>
                </a:solidFill>
                <a:latin typeface="VNI-Times" pitchFamily="2" charset="0"/>
              </a:rPr>
              <a:t>”.</a:t>
            </a:r>
          </a:p>
        </p:txBody>
      </p:sp>
      <p:sp>
        <p:nvSpPr>
          <p:cNvPr id="28678" name="Text Box 6"/>
          <p:cNvSpPr txBox="1">
            <a:spLocks noChangeArrowheads="1"/>
          </p:cNvSpPr>
          <p:nvPr/>
        </p:nvSpPr>
        <p:spPr bwMode="auto">
          <a:xfrm>
            <a:off x="1714500" y="3946628"/>
            <a:ext cx="8534400" cy="1376363"/>
          </a:xfrm>
          <a:prstGeom prst="rect">
            <a:avLst/>
          </a:prstGeom>
          <a:solidFill>
            <a:schemeClr val="bg1"/>
          </a:solidFill>
          <a:ln w="3175">
            <a:solidFill>
              <a:schemeClr val="tx1"/>
            </a:solidFill>
            <a:miter lim="800000"/>
            <a:headEnd/>
            <a:tailEnd/>
          </a:ln>
          <a:effectLst>
            <a:outerShdw dist="107763" dir="13500000" algn="ctr" rotWithShape="0">
              <a:schemeClr val="bg2">
                <a:alpha val="50000"/>
              </a:schemeClr>
            </a:outerShdw>
          </a:effectLst>
        </p:spPr>
        <p:txBody>
          <a:bodyPr>
            <a:spAutoFit/>
          </a:bodyPr>
          <a:lstStyle/>
          <a:p>
            <a:r>
              <a:rPr lang="en-US" sz="2800" b="1" i="1" dirty="0" err="1">
                <a:solidFill>
                  <a:srgbClr val="0070C0"/>
                </a:solidFill>
                <a:latin typeface="VNI-Times" pitchFamily="2" charset="0"/>
              </a:rPr>
              <a:t>Cuï</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Phan</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Chaâu</a:t>
            </a:r>
            <a:r>
              <a:rPr lang="en-US" sz="2800" b="1" i="1" dirty="0">
                <a:solidFill>
                  <a:srgbClr val="0070C0"/>
                </a:solidFill>
                <a:latin typeface="VNI-Times" pitchFamily="2" charset="0"/>
              </a:rPr>
              <a:t> Trinh </a:t>
            </a:r>
            <a:r>
              <a:rPr lang="en-US" sz="2800" b="1" i="1" dirty="0" err="1">
                <a:solidFill>
                  <a:srgbClr val="0070C0"/>
                </a:solidFill>
                <a:latin typeface="VNI-Times" pitchFamily="2" charset="0"/>
              </a:rPr>
              <a:t>yeâu</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caàu</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ngöôøi</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Phaùp</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laøm</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cho</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nöôùc</a:t>
            </a:r>
            <a:r>
              <a:rPr lang="en-US" sz="2800" b="1" i="1" dirty="0">
                <a:solidFill>
                  <a:srgbClr val="0070C0"/>
                </a:solidFill>
                <a:latin typeface="VNI-Times" pitchFamily="2" charset="0"/>
              </a:rPr>
              <a:t> ta </a:t>
            </a:r>
            <a:r>
              <a:rPr lang="en-US" sz="2800" b="1" i="1" dirty="0" err="1">
                <a:solidFill>
                  <a:srgbClr val="0070C0"/>
                </a:solidFill>
                <a:latin typeface="VNI-Times" pitchFamily="2" charset="0"/>
              </a:rPr>
              <a:t>giaøu</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coù</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vaên</a:t>
            </a:r>
            <a:r>
              <a:rPr lang="en-US" sz="2800" b="1" i="1" dirty="0">
                <a:solidFill>
                  <a:srgbClr val="0070C0"/>
                </a:solidFill>
                <a:latin typeface="VNI-Times" pitchFamily="2" charset="0"/>
              </a:rPr>
              <a:t> minh, </a:t>
            </a:r>
            <a:r>
              <a:rPr lang="en-US" sz="2800" b="1" i="1" dirty="0" err="1">
                <a:solidFill>
                  <a:srgbClr val="0070C0"/>
                </a:solidFill>
                <a:latin typeface="VNI-Times" pitchFamily="2" charset="0"/>
              </a:rPr>
              <a:t>ñoù</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laø</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ñieàu</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khoâng</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theå</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thöïc</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hieän</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chaúng</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khaùc</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gì</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ñeán</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xin</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giaëc</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ruû</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loøng</a:t>
            </a:r>
            <a:r>
              <a:rPr lang="en-US" sz="2800" b="1" i="1" dirty="0">
                <a:solidFill>
                  <a:srgbClr val="0070C0"/>
                </a:solidFill>
                <a:latin typeface="VNI-Times" pitchFamily="2" charset="0"/>
              </a:rPr>
              <a:t> </a:t>
            </a:r>
            <a:r>
              <a:rPr lang="en-US" sz="2800" b="1" i="1" dirty="0" err="1">
                <a:solidFill>
                  <a:srgbClr val="0070C0"/>
                </a:solidFill>
                <a:latin typeface="VNI-Times" pitchFamily="2" charset="0"/>
              </a:rPr>
              <a:t>thöông</a:t>
            </a:r>
            <a:r>
              <a:rPr lang="en-US" sz="2800" b="1" i="1" dirty="0">
                <a:solidFill>
                  <a:srgbClr val="0070C0"/>
                </a:solidFill>
                <a:latin typeface="VNI-Times" pitchFamily="2" charset="0"/>
              </a:rPr>
              <a:t>”.</a:t>
            </a:r>
          </a:p>
        </p:txBody>
      </p:sp>
      <p:sp>
        <p:nvSpPr>
          <p:cNvPr id="28679" name="Text Box 7"/>
          <p:cNvSpPr txBox="1">
            <a:spLocks noChangeArrowheads="1"/>
          </p:cNvSpPr>
          <p:nvPr/>
        </p:nvSpPr>
        <p:spPr bwMode="auto">
          <a:xfrm>
            <a:off x="1790700" y="5676545"/>
            <a:ext cx="8534400" cy="949325"/>
          </a:xfrm>
          <a:prstGeom prst="rect">
            <a:avLst/>
          </a:prstGeom>
          <a:solidFill>
            <a:schemeClr val="bg1"/>
          </a:solidFill>
          <a:ln w="3175">
            <a:solidFill>
              <a:schemeClr val="tx1"/>
            </a:solidFill>
            <a:miter lim="800000"/>
            <a:headEnd/>
            <a:tailEnd/>
          </a:ln>
          <a:effectLst>
            <a:outerShdw dist="107763" dir="13500000" algn="ctr" rotWithShape="0">
              <a:schemeClr val="bg2">
                <a:alpha val="50000"/>
              </a:schemeClr>
            </a:outerShdw>
          </a:effectLst>
        </p:spPr>
        <p:txBody>
          <a:bodyPr>
            <a:spAutoFit/>
          </a:bodyPr>
          <a:lstStyle/>
          <a:p>
            <a:r>
              <a:rPr lang="en-US" sz="2800" b="1" i="1" dirty="0" err="1">
                <a:solidFill>
                  <a:schemeClr val="accent6">
                    <a:lumMod val="75000"/>
                  </a:schemeClr>
                </a:solidFill>
                <a:latin typeface="VNI-Times" pitchFamily="2" charset="0"/>
              </a:rPr>
              <a:t>Cuï</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Hoaøng</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Hoa</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Thaùm</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tröïc</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tieáp</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ñaáu</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tranh</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choáng</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Phaùp</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nhöng</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vì</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leû</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loi</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neân</a:t>
            </a:r>
            <a:r>
              <a:rPr lang="en-US" sz="2800" b="1" i="1" dirty="0">
                <a:solidFill>
                  <a:schemeClr val="accent6">
                    <a:lumMod val="75000"/>
                  </a:schemeClr>
                </a:solidFill>
                <a:latin typeface="VNI-Times" pitchFamily="2" charset="0"/>
              </a:rPr>
              <a:t> phong </a:t>
            </a:r>
            <a:r>
              <a:rPr lang="en-US" sz="2800" b="1" i="1" dirty="0" err="1">
                <a:solidFill>
                  <a:schemeClr val="accent6">
                    <a:lumMod val="75000"/>
                  </a:schemeClr>
                </a:solidFill>
                <a:latin typeface="VNI-Times" pitchFamily="2" charset="0"/>
              </a:rPr>
              <a:t>traøo</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cuûa</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cuï</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cuõng</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bò</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thaát</a:t>
            </a:r>
            <a:r>
              <a:rPr lang="en-US" sz="2800" b="1" i="1" dirty="0">
                <a:solidFill>
                  <a:schemeClr val="accent6">
                    <a:lumMod val="75000"/>
                  </a:schemeClr>
                </a:solidFill>
                <a:latin typeface="VNI-Times" pitchFamily="2" charset="0"/>
              </a:rPr>
              <a:t> </a:t>
            </a:r>
            <a:r>
              <a:rPr lang="en-US" sz="2800" b="1" i="1" dirty="0" err="1">
                <a:solidFill>
                  <a:schemeClr val="accent6">
                    <a:lumMod val="75000"/>
                  </a:schemeClr>
                </a:solidFill>
                <a:latin typeface="VNI-Times" pitchFamily="2" charset="0"/>
              </a:rPr>
              <a:t>baïi</a:t>
            </a:r>
            <a:r>
              <a:rPr lang="en-US" sz="2800" b="1" i="1" dirty="0">
                <a:solidFill>
                  <a:schemeClr val="accent6">
                    <a:lumMod val="75000"/>
                  </a:schemeClr>
                </a:solidFill>
                <a:latin typeface="VNI-Times" pitchFamily="2" charset="0"/>
              </a:rPr>
              <a:t>.</a:t>
            </a:r>
          </a:p>
        </p:txBody>
      </p:sp>
    </p:spTree>
    <p:extLst>
      <p:ext uri="{BB962C8B-B14F-4D97-AF65-F5344CB8AC3E}">
        <p14:creationId xmlns:p14="http://schemas.microsoft.com/office/powerpoint/2010/main" val="42382668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676"/>
                                        </p:tgtEl>
                                        <p:attrNameLst>
                                          <p:attrName>style.visibility</p:attrName>
                                        </p:attrNameLst>
                                      </p:cBhvr>
                                      <p:to>
                                        <p:strVal val="visible"/>
                                      </p:to>
                                    </p:set>
                                    <p:anim calcmode="discrete" valueType="clr">
                                      <p:cBhvr override="childStyle">
                                        <p:cTn id="7" dur="80"/>
                                        <p:tgtEl>
                                          <p:spTgt spid="2867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676"/>
                                        </p:tgtEl>
                                        <p:attrNameLst>
                                          <p:attrName>fillcolor</p:attrName>
                                        </p:attrNameLst>
                                      </p:cBhvr>
                                      <p:tavLst>
                                        <p:tav tm="0">
                                          <p:val>
                                            <p:clrVal>
                                              <a:schemeClr val="accent2"/>
                                            </p:clrVal>
                                          </p:val>
                                        </p:tav>
                                        <p:tav tm="50000">
                                          <p:val>
                                            <p:clrVal>
                                              <a:schemeClr val="hlink"/>
                                            </p:clrVal>
                                          </p:val>
                                        </p:tav>
                                      </p:tavLst>
                                    </p:anim>
                                    <p:set>
                                      <p:cBhvr>
                                        <p:cTn id="9" dur="80"/>
                                        <p:tgtEl>
                                          <p:spTgt spid="2867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28677"/>
                                        </p:tgtEl>
                                        <p:attrNameLst>
                                          <p:attrName>style.visibility</p:attrName>
                                        </p:attrNameLst>
                                      </p:cBhvr>
                                      <p:to>
                                        <p:strVal val="visible"/>
                                      </p:to>
                                    </p:set>
                                    <p:anim calcmode="lin" valueType="num">
                                      <p:cBhvr additive="base">
                                        <p:cTn id="14" dur="3000" fill="hold"/>
                                        <p:tgtEl>
                                          <p:spTgt spid="28677"/>
                                        </p:tgtEl>
                                        <p:attrNameLst>
                                          <p:attrName>ppt_x</p:attrName>
                                        </p:attrNameLst>
                                      </p:cBhvr>
                                      <p:tavLst>
                                        <p:tav tm="0">
                                          <p:val>
                                            <p:strVal val="1+#ppt_w/2"/>
                                          </p:val>
                                        </p:tav>
                                        <p:tav tm="100000">
                                          <p:val>
                                            <p:strVal val="#ppt_x"/>
                                          </p:val>
                                        </p:tav>
                                      </p:tavLst>
                                    </p:anim>
                                    <p:anim calcmode="lin" valueType="num">
                                      <p:cBhvr additive="base">
                                        <p:cTn id="15" dur="3000" fill="hold"/>
                                        <p:tgtEl>
                                          <p:spTgt spid="28677"/>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8678"/>
                                        </p:tgtEl>
                                        <p:attrNameLst>
                                          <p:attrName>style.visibility</p:attrName>
                                        </p:attrNameLst>
                                      </p:cBhvr>
                                      <p:to>
                                        <p:strVal val="visible"/>
                                      </p:to>
                                    </p:set>
                                    <p:anim calcmode="lin" valueType="num">
                                      <p:cBhvr additive="base">
                                        <p:cTn id="20" dur="3000" fill="hold"/>
                                        <p:tgtEl>
                                          <p:spTgt spid="28678"/>
                                        </p:tgtEl>
                                        <p:attrNameLst>
                                          <p:attrName>ppt_x</p:attrName>
                                        </p:attrNameLst>
                                      </p:cBhvr>
                                      <p:tavLst>
                                        <p:tav tm="0">
                                          <p:val>
                                            <p:strVal val="0-#ppt_w/2"/>
                                          </p:val>
                                        </p:tav>
                                        <p:tav tm="100000">
                                          <p:val>
                                            <p:strVal val="#ppt_x"/>
                                          </p:val>
                                        </p:tav>
                                      </p:tavLst>
                                    </p:anim>
                                    <p:anim calcmode="lin" valueType="num">
                                      <p:cBhvr additive="base">
                                        <p:cTn id="21" dur="3000" fill="hold"/>
                                        <p:tgtEl>
                                          <p:spTgt spid="28678"/>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8679"/>
                                        </p:tgtEl>
                                        <p:attrNameLst>
                                          <p:attrName>style.visibility</p:attrName>
                                        </p:attrNameLst>
                                      </p:cBhvr>
                                      <p:to>
                                        <p:strVal val="visible"/>
                                      </p:to>
                                    </p:set>
                                    <p:anim calcmode="lin" valueType="num">
                                      <p:cBhvr additive="base">
                                        <p:cTn id="26" dur="3000" fill="hold"/>
                                        <p:tgtEl>
                                          <p:spTgt spid="28679"/>
                                        </p:tgtEl>
                                        <p:attrNameLst>
                                          <p:attrName>ppt_x</p:attrName>
                                        </p:attrNameLst>
                                      </p:cBhvr>
                                      <p:tavLst>
                                        <p:tav tm="0">
                                          <p:val>
                                            <p:strVal val="#ppt_x"/>
                                          </p:val>
                                        </p:tav>
                                        <p:tav tm="100000">
                                          <p:val>
                                            <p:strVal val="#ppt_x"/>
                                          </p:val>
                                        </p:tav>
                                      </p:tavLst>
                                    </p:anim>
                                    <p:anim calcmode="lin" valueType="num">
                                      <p:cBhvr additive="base">
                                        <p:cTn id="27" dur="3000" fill="hold"/>
                                        <p:tgtEl>
                                          <p:spTgt spid="286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animBg="1"/>
      <p:bldP spid="28677" grpId="0" animBg="1"/>
      <p:bldP spid="28678" grpId="0" animBg="1"/>
      <p:bldP spid="2867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1828801" y="1828800"/>
            <a:ext cx="85693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14" tIns="45657" rIns="91314" bIns="45657"/>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spcBef>
                <a:spcPct val="20000"/>
              </a:spcBef>
            </a:pPr>
            <a:r>
              <a:rPr lang="en-US" sz="1600">
                <a:solidFill>
                  <a:srgbClr val="3333FF"/>
                </a:solidFill>
              </a:rPr>
              <a:t> </a:t>
            </a:r>
          </a:p>
          <a:p>
            <a:pPr eaLnBrk="1" hangingPunct="1">
              <a:lnSpc>
                <a:spcPct val="150000"/>
              </a:lnSpc>
              <a:spcBef>
                <a:spcPct val="20000"/>
              </a:spcBef>
            </a:pPr>
            <a:endParaRPr lang="en-US" sz="2000">
              <a:solidFill>
                <a:srgbClr val="0D0D0D"/>
              </a:solidFill>
              <a:latin typeface="VNI-Times" pitchFamily="2" charset="0"/>
            </a:endParaRPr>
          </a:p>
        </p:txBody>
      </p:sp>
      <p:sp>
        <p:nvSpPr>
          <p:cNvPr id="22531" name="Rectangle 13"/>
          <p:cNvSpPr>
            <a:spLocks noChangeArrowheads="1"/>
          </p:cNvSpPr>
          <p:nvPr/>
        </p:nvSpPr>
        <p:spPr bwMode="auto">
          <a:xfrm>
            <a:off x="1524000" y="990600"/>
            <a:ext cx="381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dirty="0"/>
              <a:t>- </a:t>
            </a:r>
            <a:r>
              <a:rPr lang="en-US" altLang="en-US" sz="2400" dirty="0" err="1"/>
              <a:t>Sinh</a:t>
            </a:r>
            <a:r>
              <a:rPr lang="en-US" altLang="en-US" sz="2400" dirty="0"/>
              <a:t> </a:t>
            </a:r>
            <a:r>
              <a:rPr lang="en-US" altLang="en-US" sz="2400" dirty="0" err="1"/>
              <a:t>ra</a:t>
            </a:r>
            <a:r>
              <a:rPr lang="en-US" altLang="en-US" sz="2400" dirty="0"/>
              <a:t> </a:t>
            </a:r>
            <a:r>
              <a:rPr lang="en-US" altLang="en-US" sz="2400" dirty="0" err="1"/>
              <a:t>trong</a:t>
            </a:r>
            <a:r>
              <a:rPr lang="en-US" altLang="en-US" sz="2400" dirty="0"/>
              <a:t> </a:t>
            </a:r>
            <a:r>
              <a:rPr lang="en-US" altLang="en-US" sz="2400" dirty="0" err="1"/>
              <a:t>một</a:t>
            </a:r>
            <a:r>
              <a:rPr lang="en-US" altLang="en-US" sz="2400" dirty="0"/>
              <a:t> </a:t>
            </a:r>
            <a:r>
              <a:rPr lang="en-US" altLang="en-US" sz="2400" dirty="0" err="1"/>
              <a:t>gia</a:t>
            </a:r>
            <a:r>
              <a:rPr lang="en-US" altLang="en-US" sz="2400" dirty="0"/>
              <a:t> </a:t>
            </a:r>
            <a:r>
              <a:rPr lang="en-US" altLang="en-US" sz="2400" dirty="0" err="1"/>
              <a:t>đình</a:t>
            </a:r>
            <a:r>
              <a:rPr lang="en-US" altLang="en-US" sz="2400" dirty="0"/>
              <a:t> </a:t>
            </a:r>
            <a:r>
              <a:rPr lang="en-US" altLang="en-US" sz="2400" dirty="0" err="1"/>
              <a:t>nhà</a:t>
            </a:r>
            <a:r>
              <a:rPr lang="en-US" altLang="en-US" sz="2400" dirty="0"/>
              <a:t> </a:t>
            </a:r>
            <a:r>
              <a:rPr lang="en-US" altLang="en-US" sz="2400" dirty="0" err="1"/>
              <a:t>nho</a:t>
            </a:r>
            <a:r>
              <a:rPr lang="en-US" altLang="en-US" sz="2400" dirty="0"/>
              <a:t> </a:t>
            </a:r>
            <a:r>
              <a:rPr lang="en-US" altLang="en-US" sz="2400" dirty="0" err="1"/>
              <a:t>yêu</a:t>
            </a:r>
            <a:r>
              <a:rPr lang="en-US" altLang="en-US" sz="2400" dirty="0"/>
              <a:t> </a:t>
            </a:r>
            <a:r>
              <a:rPr lang="en-US" altLang="en-US" sz="2400" dirty="0" err="1"/>
              <a:t>nước</a:t>
            </a:r>
            <a:r>
              <a:rPr lang="en-US" altLang="en-US" sz="2400" dirty="0"/>
              <a:t>.</a:t>
            </a:r>
          </a:p>
        </p:txBody>
      </p:sp>
      <p:sp>
        <p:nvSpPr>
          <p:cNvPr id="22532" name="Rectangle 1"/>
          <p:cNvSpPr>
            <a:spLocks noChangeArrowheads="1"/>
          </p:cNvSpPr>
          <p:nvPr/>
        </p:nvSpPr>
        <p:spPr bwMode="auto">
          <a:xfrm>
            <a:off x="1828800" y="4114800"/>
            <a:ext cx="36703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dirty="0"/>
              <a:t>- </a:t>
            </a:r>
            <a:r>
              <a:rPr lang="en-US" altLang="en-US" sz="2400" dirty="0" err="1"/>
              <a:t>Khâm</a:t>
            </a:r>
            <a:r>
              <a:rPr lang="en-US" altLang="en-US" sz="2400" dirty="0"/>
              <a:t> </a:t>
            </a:r>
            <a:r>
              <a:rPr lang="en-US" altLang="en-US" sz="2400" dirty="0" err="1"/>
              <a:t>phục</a:t>
            </a:r>
            <a:r>
              <a:rPr lang="en-US" altLang="en-US" sz="2400" dirty="0"/>
              <a:t> </a:t>
            </a:r>
            <a:r>
              <a:rPr lang="en-US" altLang="en-US" sz="2400" dirty="0" err="1"/>
              <a:t>lòng</a:t>
            </a:r>
            <a:r>
              <a:rPr lang="en-US" altLang="en-US" sz="2400" dirty="0"/>
              <a:t> </a:t>
            </a:r>
            <a:r>
              <a:rPr lang="en-US" altLang="en-US" sz="2400" dirty="0" err="1"/>
              <a:t>yêu</a:t>
            </a:r>
            <a:r>
              <a:rPr lang="en-US" altLang="en-US" sz="2400" dirty="0"/>
              <a:t> </a:t>
            </a:r>
            <a:r>
              <a:rPr lang="en-US" altLang="en-US" sz="2400" dirty="0" err="1"/>
              <a:t>nước</a:t>
            </a:r>
            <a:r>
              <a:rPr lang="en-US" altLang="en-US" sz="2400" dirty="0"/>
              <a:t> </a:t>
            </a:r>
            <a:r>
              <a:rPr lang="en-US" altLang="en-US" sz="2400" dirty="0" err="1"/>
              <a:t>nhưng</a:t>
            </a:r>
            <a:r>
              <a:rPr lang="en-US" altLang="en-US" sz="2400" dirty="0"/>
              <a:t> </a:t>
            </a:r>
            <a:r>
              <a:rPr lang="en-US" altLang="en-US" sz="2400" dirty="0" err="1"/>
              <a:t>không</a:t>
            </a:r>
            <a:r>
              <a:rPr lang="en-US" altLang="en-US" sz="2400" dirty="0"/>
              <a:t> </a:t>
            </a:r>
            <a:r>
              <a:rPr lang="en-US" altLang="en-US" sz="2400" dirty="0" err="1"/>
              <a:t>tán</a:t>
            </a:r>
            <a:r>
              <a:rPr lang="en-US" altLang="en-US" sz="2400" dirty="0"/>
              <a:t> </a:t>
            </a:r>
            <a:r>
              <a:rPr lang="en-US" altLang="en-US" sz="2400" dirty="0" err="1"/>
              <a:t>thành</a:t>
            </a:r>
            <a:r>
              <a:rPr lang="en-US" altLang="en-US" sz="2400" dirty="0"/>
              <a:t> con </a:t>
            </a:r>
            <a:r>
              <a:rPr lang="en-US" altLang="en-US" sz="2400" dirty="0" err="1"/>
              <a:t>đường</a:t>
            </a:r>
            <a:r>
              <a:rPr lang="en-US" altLang="en-US" sz="2400" dirty="0"/>
              <a:t> </a:t>
            </a:r>
            <a:r>
              <a:rPr lang="en-US" altLang="en-US" sz="2400" dirty="0" err="1"/>
              <a:t>cứu</a:t>
            </a:r>
            <a:r>
              <a:rPr lang="en-US" altLang="en-US" sz="2400" dirty="0"/>
              <a:t> </a:t>
            </a:r>
            <a:r>
              <a:rPr lang="en-US" altLang="en-US" sz="2400" dirty="0" err="1"/>
              <a:t>nước</a:t>
            </a:r>
            <a:r>
              <a:rPr lang="en-US" altLang="en-US" sz="2400" dirty="0"/>
              <a:t> </a:t>
            </a:r>
            <a:r>
              <a:rPr lang="en-US" altLang="en-US" sz="2400" dirty="0" err="1"/>
              <a:t>của</a:t>
            </a:r>
            <a:r>
              <a:rPr lang="en-US" altLang="en-US" sz="2400" dirty="0"/>
              <a:t> </a:t>
            </a:r>
            <a:r>
              <a:rPr lang="en-US" altLang="en-US" sz="2400" dirty="0" err="1"/>
              <a:t>các</a:t>
            </a:r>
            <a:r>
              <a:rPr lang="en-US" altLang="en-US" sz="2400" dirty="0"/>
              <a:t> </a:t>
            </a:r>
            <a:r>
              <a:rPr lang="en-US" altLang="en-US" sz="2400" dirty="0" err="1"/>
              <a:t>nhà</a:t>
            </a:r>
            <a:r>
              <a:rPr lang="en-US" altLang="en-US" sz="2400" dirty="0"/>
              <a:t> </a:t>
            </a:r>
            <a:r>
              <a:rPr lang="en-US" altLang="en-US" sz="2400" dirty="0" err="1"/>
              <a:t>yêu</a:t>
            </a:r>
            <a:r>
              <a:rPr lang="en-US" altLang="en-US" sz="2400" dirty="0"/>
              <a:t> </a:t>
            </a:r>
            <a:r>
              <a:rPr lang="en-US" altLang="en-US" sz="2400" dirty="0" err="1"/>
              <a:t>nước</a:t>
            </a:r>
            <a:r>
              <a:rPr lang="en-US" sz="2400" dirty="0"/>
              <a:t> </a:t>
            </a:r>
            <a:r>
              <a:rPr lang="en-US" sz="2400" dirty="0" err="1"/>
              <a:t>tiền</a:t>
            </a:r>
            <a:r>
              <a:rPr lang="en-US" sz="2400" dirty="0"/>
              <a:t> </a:t>
            </a:r>
            <a:r>
              <a:rPr lang="en-US" sz="2400" dirty="0" err="1"/>
              <a:t>bối</a:t>
            </a:r>
            <a:r>
              <a:rPr lang="en-US" sz="2400" dirty="0"/>
              <a:t>.</a:t>
            </a:r>
            <a:endParaRPr lang="en-US" altLang="en-US" sz="2400" dirty="0"/>
          </a:p>
        </p:txBody>
      </p:sp>
      <p:sp>
        <p:nvSpPr>
          <p:cNvPr id="22533" name="Text Box 15"/>
          <p:cNvSpPr txBox="1">
            <a:spLocks noChangeArrowheads="1"/>
          </p:cNvSpPr>
          <p:nvPr/>
        </p:nvSpPr>
        <p:spPr bwMode="auto">
          <a:xfrm>
            <a:off x="1689100" y="2379492"/>
            <a:ext cx="381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dirty="0" err="1"/>
              <a:t>Sớm</a:t>
            </a:r>
            <a:r>
              <a:rPr lang="en-US" altLang="en-US" sz="2400" dirty="0"/>
              <a:t> </a:t>
            </a:r>
            <a:r>
              <a:rPr lang="en-US" altLang="en-US" sz="2400" dirty="0" err="1"/>
              <a:t>thấu</a:t>
            </a:r>
            <a:r>
              <a:rPr lang="en-US" altLang="en-US" sz="2400" dirty="0"/>
              <a:t> </a:t>
            </a:r>
            <a:r>
              <a:rPr lang="en-US" altLang="en-US" sz="2400" dirty="0" err="1"/>
              <a:t>hiểu</a:t>
            </a:r>
            <a:r>
              <a:rPr lang="en-US" altLang="en-US" sz="2400" dirty="0"/>
              <a:t> </a:t>
            </a:r>
            <a:r>
              <a:rPr lang="en-US" altLang="en-US" sz="2400" dirty="0" err="1"/>
              <a:t>tình</a:t>
            </a:r>
            <a:r>
              <a:rPr lang="en-US" altLang="en-US" sz="2400" dirty="0"/>
              <a:t> </a:t>
            </a:r>
            <a:r>
              <a:rPr lang="en-US" altLang="en-US" sz="2400" dirty="0" err="1"/>
              <a:t>cảnh</a:t>
            </a:r>
            <a:r>
              <a:rPr lang="en-US" altLang="en-US" sz="2400" dirty="0"/>
              <a:t> </a:t>
            </a:r>
            <a:r>
              <a:rPr lang="en-US" altLang="en-US" sz="2400" dirty="0" err="1"/>
              <a:t>đất</a:t>
            </a:r>
            <a:r>
              <a:rPr lang="en-US" altLang="en-US" sz="2400" dirty="0"/>
              <a:t> </a:t>
            </a:r>
            <a:r>
              <a:rPr lang="en-US" altLang="en-US" sz="2400" dirty="0" err="1"/>
              <a:t>nước</a:t>
            </a:r>
            <a:r>
              <a:rPr lang="en-US" altLang="en-US" sz="2400" dirty="0"/>
              <a:t> </a:t>
            </a:r>
            <a:r>
              <a:rPr lang="en-US" altLang="en-US" sz="2400" dirty="0" err="1"/>
              <a:t>và</a:t>
            </a:r>
            <a:r>
              <a:rPr lang="en-US" altLang="en-US" sz="2400" dirty="0"/>
              <a:t> </a:t>
            </a:r>
            <a:r>
              <a:rPr lang="en-US" altLang="en-US" sz="2400" dirty="0" err="1"/>
              <a:t>nỗi</a:t>
            </a:r>
            <a:r>
              <a:rPr lang="en-US" altLang="en-US" sz="2400" dirty="0"/>
              <a:t> </a:t>
            </a:r>
            <a:r>
              <a:rPr lang="en-US" altLang="en-US" sz="2400" dirty="0" err="1"/>
              <a:t>thống</a:t>
            </a:r>
            <a:r>
              <a:rPr lang="en-US" altLang="en-US" sz="2400" dirty="0"/>
              <a:t> </a:t>
            </a:r>
            <a:r>
              <a:rPr lang="en-US" altLang="en-US" sz="2400" dirty="0" err="1"/>
              <a:t>khổ</a:t>
            </a:r>
            <a:r>
              <a:rPr lang="en-US" altLang="en-US" sz="2400" dirty="0"/>
              <a:t> </a:t>
            </a:r>
            <a:r>
              <a:rPr lang="en-US" altLang="en-US" sz="2400" dirty="0" err="1"/>
              <a:t>của</a:t>
            </a:r>
            <a:r>
              <a:rPr lang="en-US" altLang="en-US" sz="2400" dirty="0"/>
              <a:t> </a:t>
            </a:r>
            <a:r>
              <a:rPr lang="en-US" altLang="en-US" sz="2400" dirty="0" err="1"/>
              <a:t>nhân</a:t>
            </a:r>
            <a:r>
              <a:rPr lang="en-US" altLang="en-US" sz="2400" dirty="0"/>
              <a:t> </a:t>
            </a:r>
            <a:r>
              <a:rPr lang="en-US" altLang="en-US" sz="2400" dirty="0" err="1"/>
              <a:t>dân</a:t>
            </a:r>
            <a:r>
              <a:rPr lang="en-US" altLang="en-US" sz="2400" dirty="0"/>
              <a:t> </a:t>
            </a:r>
            <a:r>
              <a:rPr lang="en-US" sz="2400" dirty="0" err="1"/>
              <a:t>mất</a:t>
            </a:r>
            <a:r>
              <a:rPr lang="en-US" sz="2400" dirty="0"/>
              <a:t> </a:t>
            </a:r>
            <a:r>
              <a:rPr lang="en-US" sz="2400" dirty="0" err="1"/>
              <a:t>nước</a:t>
            </a:r>
            <a:endParaRPr lang="en-US" altLang="en-US" sz="2400" dirty="0"/>
          </a:p>
        </p:txBody>
      </p:sp>
      <p:sp>
        <p:nvSpPr>
          <p:cNvPr id="22534" name="AutoShape 17"/>
          <p:cNvSpPr>
            <a:spLocks/>
          </p:cNvSpPr>
          <p:nvPr/>
        </p:nvSpPr>
        <p:spPr bwMode="auto">
          <a:xfrm>
            <a:off x="5410200" y="838200"/>
            <a:ext cx="609600" cy="5105400"/>
          </a:xfrm>
          <a:prstGeom prst="rightBrace">
            <a:avLst>
              <a:gd name="adj1" fmla="val 69792"/>
              <a:gd name="adj2" fmla="val 50000"/>
            </a:avLst>
          </a:pr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22535" name="AutoShape 22"/>
          <p:cNvSpPr>
            <a:spLocks noChangeArrowheads="1"/>
          </p:cNvSpPr>
          <p:nvPr/>
        </p:nvSpPr>
        <p:spPr bwMode="auto">
          <a:xfrm>
            <a:off x="6019800" y="2362200"/>
            <a:ext cx="4572000" cy="1905000"/>
          </a:xfrm>
          <a:prstGeom prst="rightArrow">
            <a:avLst>
              <a:gd name="adj1" fmla="val 50000"/>
              <a:gd name="adj2" fmla="val 85978"/>
            </a:avLst>
          </a:prstGeom>
          <a:solidFill>
            <a:schemeClr val="bg1"/>
          </a:solidFill>
          <a:ln w="28575" cmpd="sng">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p>
        </p:txBody>
      </p:sp>
      <p:sp>
        <p:nvSpPr>
          <p:cNvPr id="22536" name="Rectangle 25"/>
          <p:cNvSpPr>
            <a:spLocks noChangeArrowheads="1"/>
          </p:cNvSpPr>
          <p:nvPr/>
        </p:nvSpPr>
        <p:spPr bwMode="auto">
          <a:xfrm>
            <a:off x="6096000" y="2971800"/>
            <a:ext cx="4114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200" dirty="0">
                <a:solidFill>
                  <a:srgbClr val="FF0000"/>
                </a:solidFill>
              </a:rPr>
              <a:t>Ra </a:t>
            </a:r>
            <a:r>
              <a:rPr lang="en-US" sz="2200" dirty="0" err="1">
                <a:solidFill>
                  <a:srgbClr val="FF0000"/>
                </a:solidFill>
              </a:rPr>
              <a:t>đi</a:t>
            </a:r>
            <a:r>
              <a:rPr lang="en-US" sz="2200" dirty="0">
                <a:solidFill>
                  <a:srgbClr val="FF0000"/>
                </a:solidFill>
              </a:rPr>
              <a:t> </a:t>
            </a:r>
            <a:r>
              <a:rPr lang="en-US" sz="2200" dirty="0" err="1">
                <a:solidFill>
                  <a:srgbClr val="FF0000"/>
                </a:solidFill>
              </a:rPr>
              <a:t>tìm</a:t>
            </a:r>
            <a:r>
              <a:rPr lang="en-US" sz="2200" dirty="0">
                <a:solidFill>
                  <a:srgbClr val="FF0000"/>
                </a:solidFill>
              </a:rPr>
              <a:t> con </a:t>
            </a:r>
            <a:r>
              <a:rPr lang="en-US" sz="2200" dirty="0" err="1">
                <a:solidFill>
                  <a:srgbClr val="FF0000"/>
                </a:solidFill>
              </a:rPr>
              <a:t>đường</a:t>
            </a:r>
            <a:r>
              <a:rPr lang="en-US" sz="2200" dirty="0">
                <a:solidFill>
                  <a:srgbClr val="FF0000"/>
                </a:solidFill>
              </a:rPr>
              <a:t> </a:t>
            </a:r>
            <a:r>
              <a:rPr lang="en-US" sz="2200" dirty="0" err="1">
                <a:solidFill>
                  <a:srgbClr val="FF0000"/>
                </a:solidFill>
              </a:rPr>
              <a:t>mới</a:t>
            </a:r>
            <a:r>
              <a:rPr lang="en-US" sz="2200" dirty="0">
                <a:solidFill>
                  <a:srgbClr val="FF0000"/>
                </a:solidFill>
              </a:rPr>
              <a:t> </a:t>
            </a:r>
            <a:r>
              <a:rPr lang="en-US" sz="2200" dirty="0" err="1">
                <a:solidFill>
                  <a:srgbClr val="FF0000"/>
                </a:solidFill>
              </a:rPr>
              <a:t>để</a:t>
            </a:r>
            <a:r>
              <a:rPr lang="en-US" sz="2200" dirty="0">
                <a:solidFill>
                  <a:srgbClr val="FF0000"/>
                </a:solidFill>
              </a:rPr>
              <a:t> </a:t>
            </a:r>
            <a:r>
              <a:rPr lang="en-US" sz="2200" dirty="0" err="1">
                <a:solidFill>
                  <a:srgbClr val="FF0000"/>
                </a:solidFill>
              </a:rPr>
              <a:t>có</a:t>
            </a:r>
            <a:r>
              <a:rPr lang="en-US" sz="2200" dirty="0">
                <a:solidFill>
                  <a:srgbClr val="FF0000"/>
                </a:solidFill>
              </a:rPr>
              <a:t> </a:t>
            </a:r>
            <a:r>
              <a:rPr lang="en-US" sz="2200" dirty="0" err="1">
                <a:solidFill>
                  <a:srgbClr val="FF0000"/>
                </a:solidFill>
              </a:rPr>
              <a:t>thể</a:t>
            </a:r>
            <a:r>
              <a:rPr lang="en-US" sz="2200" dirty="0">
                <a:solidFill>
                  <a:srgbClr val="FF0000"/>
                </a:solidFill>
              </a:rPr>
              <a:t>  </a:t>
            </a:r>
            <a:r>
              <a:rPr lang="en-US" sz="2200" dirty="0" err="1">
                <a:solidFill>
                  <a:srgbClr val="FF0000"/>
                </a:solidFill>
              </a:rPr>
              <a:t>cứu</a:t>
            </a:r>
            <a:r>
              <a:rPr lang="en-US" sz="2200" dirty="0">
                <a:solidFill>
                  <a:srgbClr val="FF0000"/>
                </a:solidFill>
              </a:rPr>
              <a:t> </a:t>
            </a:r>
            <a:r>
              <a:rPr lang="en-US" sz="2200" dirty="0" err="1">
                <a:solidFill>
                  <a:srgbClr val="FF0000"/>
                </a:solidFill>
              </a:rPr>
              <a:t>nước</a:t>
            </a:r>
            <a:r>
              <a:rPr lang="en-US" sz="2200" dirty="0">
                <a:solidFill>
                  <a:srgbClr val="FF0000"/>
                </a:solidFill>
              </a:rPr>
              <a:t>, </a:t>
            </a:r>
            <a:r>
              <a:rPr lang="en-US" sz="2200" dirty="0" err="1">
                <a:solidFill>
                  <a:srgbClr val="FF0000"/>
                </a:solidFill>
              </a:rPr>
              <a:t>cứu</a:t>
            </a:r>
            <a:r>
              <a:rPr lang="en-US" sz="2200" dirty="0">
                <a:solidFill>
                  <a:srgbClr val="FF0000"/>
                </a:solidFill>
              </a:rPr>
              <a:t> </a:t>
            </a:r>
            <a:r>
              <a:rPr lang="en-US" sz="2200" dirty="0" err="1">
                <a:solidFill>
                  <a:srgbClr val="FF0000"/>
                </a:solidFill>
              </a:rPr>
              <a:t>dân</a:t>
            </a:r>
            <a:r>
              <a:rPr lang="en-US" sz="2200" dirty="0">
                <a:solidFill>
                  <a:srgbClr val="FF0000"/>
                </a:solidFill>
              </a:rPr>
              <a:t>.</a:t>
            </a:r>
          </a:p>
        </p:txBody>
      </p:sp>
    </p:spTree>
    <p:extLst>
      <p:ext uri="{BB962C8B-B14F-4D97-AF65-F5344CB8AC3E}">
        <p14:creationId xmlns:p14="http://schemas.microsoft.com/office/powerpoint/2010/main" val="1790157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 calcmode="lin" valueType="num">
                                      <p:cBhvr additive="base">
                                        <p:cTn id="7" dur="20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25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22531"/>
                                        </p:tgtEl>
                                        <p:attrNameLst>
                                          <p:attrName>style.visibility</p:attrName>
                                        </p:attrNameLst>
                                      </p:cBhvr>
                                      <p:to>
                                        <p:strVal val="visible"/>
                                      </p:to>
                                    </p:set>
                                    <p:animEffect transition="in" filter="wedge">
                                      <p:cBhvr>
                                        <p:cTn id="13" dur="2000"/>
                                        <p:tgtEl>
                                          <p:spTgt spid="2253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0" presetClass="entr" presetSubtype="0" fill="hold" grpId="0" nodeType="clickEffect">
                                  <p:stCondLst>
                                    <p:cond delay="0"/>
                                  </p:stCondLst>
                                  <p:childTnLst>
                                    <p:set>
                                      <p:cBhvr>
                                        <p:cTn id="17" dur="1" fill="hold">
                                          <p:stCondLst>
                                            <p:cond delay="0"/>
                                          </p:stCondLst>
                                        </p:cTn>
                                        <p:tgtEl>
                                          <p:spTgt spid="22533"/>
                                        </p:tgtEl>
                                        <p:attrNameLst>
                                          <p:attrName>style.visibility</p:attrName>
                                        </p:attrNameLst>
                                      </p:cBhvr>
                                      <p:to>
                                        <p:strVal val="visible"/>
                                      </p:to>
                                    </p:set>
                                    <p:animEffect transition="in" filter="wedge">
                                      <p:cBhvr>
                                        <p:cTn id="18" dur="2000"/>
                                        <p:tgtEl>
                                          <p:spTgt spid="2253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22532"/>
                                        </p:tgtEl>
                                        <p:attrNameLst>
                                          <p:attrName>style.visibility</p:attrName>
                                        </p:attrNameLst>
                                      </p:cBhvr>
                                      <p:to>
                                        <p:strVal val="visible"/>
                                      </p:to>
                                    </p:set>
                                    <p:animEffect transition="in" filter="wedge">
                                      <p:cBhvr>
                                        <p:cTn id="23" dur="2000"/>
                                        <p:tgtEl>
                                          <p:spTgt spid="2253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2534"/>
                                        </p:tgtEl>
                                        <p:attrNameLst>
                                          <p:attrName>style.visibility</p:attrName>
                                        </p:attrNameLst>
                                      </p:cBhvr>
                                      <p:to>
                                        <p:strVal val="visible"/>
                                      </p:to>
                                    </p:set>
                                    <p:anim calcmode="lin" valueType="num">
                                      <p:cBhvr>
                                        <p:cTn id="28" dur="500" fill="hold"/>
                                        <p:tgtEl>
                                          <p:spTgt spid="22534"/>
                                        </p:tgtEl>
                                        <p:attrNameLst>
                                          <p:attrName>ppt_w</p:attrName>
                                        </p:attrNameLst>
                                      </p:cBhvr>
                                      <p:tavLst>
                                        <p:tav tm="0">
                                          <p:val>
                                            <p:fltVal val="0"/>
                                          </p:val>
                                        </p:tav>
                                        <p:tav tm="100000">
                                          <p:val>
                                            <p:strVal val="#ppt_w"/>
                                          </p:val>
                                        </p:tav>
                                      </p:tavLst>
                                    </p:anim>
                                    <p:anim calcmode="lin" valueType="num">
                                      <p:cBhvr>
                                        <p:cTn id="29" dur="500" fill="hold"/>
                                        <p:tgtEl>
                                          <p:spTgt spid="22534"/>
                                        </p:tgtEl>
                                        <p:attrNameLst>
                                          <p:attrName>ppt_h</p:attrName>
                                        </p:attrNameLst>
                                      </p:cBhvr>
                                      <p:tavLst>
                                        <p:tav tm="0">
                                          <p:val>
                                            <p:fltVal val="0"/>
                                          </p:val>
                                        </p:tav>
                                        <p:tav tm="100000">
                                          <p:val>
                                            <p:strVal val="#ppt_h"/>
                                          </p:val>
                                        </p:tav>
                                      </p:tavLst>
                                    </p:anim>
                                    <p:animEffect transition="in" filter="fade">
                                      <p:cBhvr>
                                        <p:cTn id="30" dur="500"/>
                                        <p:tgtEl>
                                          <p:spTgt spid="22534"/>
                                        </p:tgtEl>
                                      </p:cBhvr>
                                    </p:animEffect>
                                  </p:childTnLst>
                                </p:cTn>
                              </p:par>
                              <p:par>
                                <p:cTn id="31" presetID="16" presetClass="entr" presetSubtype="26" fill="hold" grpId="0" nodeType="withEffect">
                                  <p:stCondLst>
                                    <p:cond delay="0"/>
                                  </p:stCondLst>
                                  <p:childTnLst>
                                    <p:set>
                                      <p:cBhvr>
                                        <p:cTn id="32" dur="1" fill="hold">
                                          <p:stCondLst>
                                            <p:cond delay="0"/>
                                          </p:stCondLst>
                                        </p:cTn>
                                        <p:tgtEl>
                                          <p:spTgt spid="22535"/>
                                        </p:tgtEl>
                                        <p:attrNameLst>
                                          <p:attrName>style.visibility</p:attrName>
                                        </p:attrNameLst>
                                      </p:cBhvr>
                                      <p:to>
                                        <p:strVal val="visible"/>
                                      </p:to>
                                    </p:set>
                                    <p:animEffect transition="in" filter="barn(inHorizontal)">
                                      <p:cBhvr>
                                        <p:cTn id="33" dur="500"/>
                                        <p:tgtEl>
                                          <p:spTgt spid="2253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6" presetClass="entr" presetSubtype="26" fill="hold" grpId="0" nodeType="clickEffect">
                                  <p:stCondLst>
                                    <p:cond delay="0"/>
                                  </p:stCondLst>
                                  <p:childTnLst>
                                    <p:set>
                                      <p:cBhvr>
                                        <p:cTn id="37" dur="1" fill="hold">
                                          <p:stCondLst>
                                            <p:cond delay="0"/>
                                          </p:stCondLst>
                                        </p:cTn>
                                        <p:tgtEl>
                                          <p:spTgt spid="22536"/>
                                        </p:tgtEl>
                                        <p:attrNameLst>
                                          <p:attrName>style.visibility</p:attrName>
                                        </p:attrNameLst>
                                      </p:cBhvr>
                                      <p:to>
                                        <p:strVal val="visible"/>
                                      </p:to>
                                    </p:set>
                                    <p:animEffect transition="in" filter="barn(inHorizontal)">
                                      <p:cBhvr>
                                        <p:cTn id="38" dur="500"/>
                                        <p:tgtEl>
                                          <p:spTgt spid="22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utoUpdateAnimBg="0"/>
      <p:bldP spid="22532" grpId="0" autoUpdateAnimBg="0"/>
      <p:bldP spid="22533" grpId="0" autoUpdateAnimBg="0"/>
      <p:bldP spid="22534" grpId="0" bldLvl="0" animBg="1" autoUpdateAnimBg="0"/>
      <p:bldP spid="22535" grpId="0" bldLvl="0" animBg="1" autoUpdateAnimBg="0"/>
      <p:bldP spid="22536"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9"/>
          <p:cNvSpPr txBox="1">
            <a:spLocks noChangeArrowheads="1"/>
          </p:cNvSpPr>
          <p:nvPr/>
        </p:nvSpPr>
        <p:spPr bwMode="auto">
          <a:xfrm>
            <a:off x="2438400" y="381000"/>
            <a:ext cx="7543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sz="3200" dirty="0" err="1">
                <a:solidFill>
                  <a:srgbClr val="FF3300"/>
                </a:solidFill>
              </a:rPr>
              <a:t>Quyết</a:t>
            </a:r>
            <a:r>
              <a:rPr lang="en-US" sz="3200" dirty="0">
                <a:solidFill>
                  <a:srgbClr val="FF3300"/>
                </a:solidFill>
              </a:rPr>
              <a:t> </a:t>
            </a:r>
            <a:r>
              <a:rPr lang="en-US" sz="3200" dirty="0" err="1">
                <a:solidFill>
                  <a:srgbClr val="FF3300"/>
                </a:solidFill>
              </a:rPr>
              <a:t>chí</a:t>
            </a:r>
            <a:r>
              <a:rPr lang="en-US" sz="3200" dirty="0">
                <a:solidFill>
                  <a:srgbClr val="FF3300"/>
                </a:solidFill>
              </a:rPr>
              <a:t> </a:t>
            </a:r>
            <a:r>
              <a:rPr lang="en-US" sz="3200" dirty="0" err="1">
                <a:solidFill>
                  <a:srgbClr val="FF3300"/>
                </a:solidFill>
              </a:rPr>
              <a:t>ra</a:t>
            </a:r>
            <a:r>
              <a:rPr lang="en-US" sz="3200" dirty="0">
                <a:solidFill>
                  <a:srgbClr val="FF3300"/>
                </a:solidFill>
              </a:rPr>
              <a:t> </a:t>
            </a:r>
            <a:r>
              <a:rPr lang="en-US" sz="3200" dirty="0" err="1">
                <a:solidFill>
                  <a:srgbClr val="FF3300"/>
                </a:solidFill>
              </a:rPr>
              <a:t>đi</a:t>
            </a:r>
            <a:r>
              <a:rPr lang="en-US" sz="3200" dirty="0">
                <a:solidFill>
                  <a:srgbClr val="FF3300"/>
                </a:solidFill>
              </a:rPr>
              <a:t> </a:t>
            </a:r>
            <a:r>
              <a:rPr lang="en-US" sz="3200" dirty="0" err="1">
                <a:solidFill>
                  <a:srgbClr val="FF3300"/>
                </a:solidFill>
              </a:rPr>
              <a:t>tìm</a:t>
            </a:r>
            <a:r>
              <a:rPr lang="en-US" sz="3200" dirty="0">
                <a:solidFill>
                  <a:srgbClr val="FF3300"/>
                </a:solidFill>
              </a:rPr>
              <a:t> </a:t>
            </a:r>
            <a:r>
              <a:rPr lang="en-US" sz="3200" dirty="0" err="1">
                <a:solidFill>
                  <a:srgbClr val="FF3300"/>
                </a:solidFill>
              </a:rPr>
              <a:t>đường</a:t>
            </a:r>
            <a:r>
              <a:rPr lang="en-US" sz="3200" dirty="0">
                <a:solidFill>
                  <a:srgbClr val="FF3300"/>
                </a:solidFill>
              </a:rPr>
              <a:t> </a:t>
            </a:r>
            <a:r>
              <a:rPr lang="en-US" sz="3200" dirty="0" err="1">
                <a:solidFill>
                  <a:srgbClr val="FF3300"/>
                </a:solidFill>
              </a:rPr>
              <a:t>cứu</a:t>
            </a:r>
            <a:r>
              <a:rPr lang="en-US" sz="3200" dirty="0">
                <a:solidFill>
                  <a:srgbClr val="FF3300"/>
                </a:solidFill>
              </a:rPr>
              <a:t> </a:t>
            </a:r>
            <a:r>
              <a:rPr lang="en-US" sz="3200" dirty="0" err="1">
                <a:solidFill>
                  <a:srgbClr val="FF3300"/>
                </a:solidFill>
              </a:rPr>
              <a:t>nước</a:t>
            </a:r>
            <a:endParaRPr lang="en-US" sz="3200" dirty="0">
              <a:solidFill>
                <a:srgbClr val="FF3300"/>
              </a:solidFill>
            </a:endParaRPr>
          </a:p>
        </p:txBody>
      </p:sp>
      <p:sp>
        <p:nvSpPr>
          <p:cNvPr id="24579" name="Text Box 5"/>
          <p:cNvSpPr txBox="1">
            <a:spLocks noChangeArrowheads="1"/>
          </p:cNvSpPr>
          <p:nvPr/>
        </p:nvSpPr>
        <p:spPr bwMode="auto">
          <a:xfrm>
            <a:off x="1600200" y="1447801"/>
            <a:ext cx="883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800" b="1" dirty="0">
                <a:latin typeface="Times New Roman" panose="02020603050405020304" pitchFamily="18" charset="0"/>
                <a:cs typeface="Times New Roman" panose="02020603050405020304" pitchFamily="18" charset="0"/>
              </a:rPr>
              <a:t>1. </a:t>
            </a:r>
            <a:r>
              <a:rPr lang="en-US" altLang="en-US" sz="2800" b="1" u="sng" dirty="0" err="1">
                <a:latin typeface="Times New Roman" panose="02020603050405020304" pitchFamily="18" charset="0"/>
                <a:cs typeface="Times New Roman" panose="02020603050405020304" pitchFamily="18" charset="0"/>
              </a:rPr>
              <a:t>Quê</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hương</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gia</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đình</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và</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thời</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niên</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thiếu</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của</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Nguyễn</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Tất</a:t>
            </a:r>
            <a:r>
              <a:rPr lang="en-US" altLang="en-US" sz="2800" b="1" u="sng" dirty="0">
                <a:latin typeface="Times New Roman" panose="02020603050405020304" pitchFamily="18" charset="0"/>
                <a:cs typeface="Times New Roman" panose="02020603050405020304" pitchFamily="18" charset="0"/>
              </a:rPr>
              <a:t> </a:t>
            </a:r>
            <a:r>
              <a:rPr lang="en-US" altLang="en-US" sz="2800" b="1" u="sng" dirty="0" err="1">
                <a:latin typeface="Times New Roman" panose="02020603050405020304" pitchFamily="18" charset="0"/>
                <a:cs typeface="Times New Roman" panose="02020603050405020304" pitchFamily="18" charset="0"/>
              </a:rPr>
              <a:t>Thành</a:t>
            </a:r>
            <a:r>
              <a:rPr lang="en-US" sz="2800" b="1" u="sng" dirty="0">
                <a:latin typeface="Times New Roman" panose="02020603050405020304" pitchFamily="18" charset="0"/>
                <a:cs typeface="Times New Roman" panose="02020603050405020304" pitchFamily="18" charset="0"/>
              </a:rPr>
              <a:t>:</a:t>
            </a:r>
            <a:endParaRPr lang="en-US" altLang="en-US" sz="2800" b="1" u="sng" dirty="0">
              <a:latin typeface="Times New Roman" panose="02020603050405020304" pitchFamily="18" charset="0"/>
              <a:cs typeface="Times New Roman" panose="02020603050405020304" pitchFamily="18" charset="0"/>
            </a:endParaRPr>
          </a:p>
        </p:txBody>
      </p:sp>
      <p:sp>
        <p:nvSpPr>
          <p:cNvPr id="24580" name="Text Box 14"/>
          <p:cNvSpPr txBox="1">
            <a:spLocks noChangeArrowheads="1"/>
          </p:cNvSpPr>
          <p:nvPr/>
        </p:nvSpPr>
        <p:spPr bwMode="auto">
          <a:xfrm>
            <a:off x="1600200" y="2337778"/>
            <a:ext cx="92186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u="sng" dirty="0"/>
              <a:t>2. </a:t>
            </a:r>
            <a:r>
              <a:rPr lang="en-US" sz="2800" b="1" u="sng" dirty="0" err="1"/>
              <a:t>Mục</a:t>
            </a:r>
            <a:r>
              <a:rPr lang="en-US" sz="2800" b="1" u="sng" dirty="0"/>
              <a:t> </a:t>
            </a:r>
            <a:r>
              <a:rPr lang="en-US" sz="2800" b="1" u="sng" dirty="0" err="1"/>
              <a:t>đích</a:t>
            </a:r>
            <a:r>
              <a:rPr lang="en-US" sz="2800" b="1" u="sng" dirty="0"/>
              <a:t> </a:t>
            </a:r>
            <a:r>
              <a:rPr lang="en-US" sz="2800" b="1" u="sng" dirty="0" err="1"/>
              <a:t>ra</a:t>
            </a:r>
            <a:r>
              <a:rPr lang="en-US" sz="2800" b="1" u="sng" dirty="0"/>
              <a:t> </a:t>
            </a:r>
            <a:r>
              <a:rPr lang="en-US" sz="2800" b="1" u="sng" dirty="0" err="1"/>
              <a:t>nước</a:t>
            </a:r>
            <a:r>
              <a:rPr lang="en-US" sz="2800" b="1" u="sng" dirty="0"/>
              <a:t> </a:t>
            </a:r>
            <a:r>
              <a:rPr lang="en-US" sz="2800" b="1" u="sng" dirty="0" err="1"/>
              <a:t>ngoài</a:t>
            </a:r>
            <a:r>
              <a:rPr lang="en-US" sz="2800" b="1" u="sng" dirty="0"/>
              <a:t> </a:t>
            </a:r>
            <a:r>
              <a:rPr lang="en-US" sz="2800" b="1" u="sng" dirty="0" err="1"/>
              <a:t>của</a:t>
            </a:r>
            <a:r>
              <a:rPr lang="en-US" sz="2800" b="1" u="sng" dirty="0"/>
              <a:t> </a:t>
            </a:r>
            <a:r>
              <a:rPr lang="vi-VN" sz="2800" b="1" u="sng" dirty="0"/>
              <a:t>Nguyễn Tất Thành</a:t>
            </a:r>
            <a:endParaRPr lang="en-US" altLang="en-US" sz="2800" b="1" u="sng" dirty="0"/>
          </a:p>
          <a:p>
            <a:pPr eaLnBrk="1" hangingPunct="1"/>
            <a:endParaRPr lang="en-US" altLang="en-US" sz="2800" b="1" u="sng" dirty="0"/>
          </a:p>
        </p:txBody>
      </p:sp>
      <p:sp>
        <p:nvSpPr>
          <p:cNvPr id="24581" name="Rectangle 16"/>
          <p:cNvSpPr>
            <a:spLocks noChangeArrowheads="1"/>
          </p:cNvSpPr>
          <p:nvPr/>
        </p:nvSpPr>
        <p:spPr bwMode="auto">
          <a:xfrm>
            <a:off x="1486278" y="3316307"/>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800" dirty="0">
                <a:solidFill>
                  <a:srgbClr val="0000FF"/>
                </a:solidFill>
                <a:latin typeface="Times New Roman" panose="02020603050405020304" pitchFamily="18" charset="0"/>
                <a:cs typeface="Times New Roman" panose="02020603050405020304" pitchFamily="18" charset="0"/>
              </a:rPr>
              <a:t>3. </a:t>
            </a:r>
            <a:r>
              <a:rPr lang="en-US" altLang="en-US" sz="2800" u="sng" dirty="0">
                <a:solidFill>
                  <a:srgbClr val="0000FF"/>
                </a:solidFill>
                <a:latin typeface="Times New Roman" panose="02020603050405020304" pitchFamily="18" charset="0"/>
                <a:cs typeface="Times New Roman" panose="02020603050405020304" pitchFamily="18" charset="0"/>
              </a:rPr>
              <a:t>Ý </a:t>
            </a:r>
            <a:r>
              <a:rPr lang="en-US" altLang="en-US" sz="2800" u="sng" dirty="0" err="1">
                <a:solidFill>
                  <a:srgbClr val="0000FF"/>
                </a:solidFill>
                <a:latin typeface="Times New Roman" panose="02020603050405020304" pitchFamily="18" charset="0"/>
                <a:cs typeface="Times New Roman" panose="02020603050405020304" pitchFamily="18" charset="0"/>
              </a:rPr>
              <a:t>chí</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quyết</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tâm</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ra</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đi</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tìm</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đường</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cứu</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nước</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sz="2800" u="sng" dirty="0">
                <a:solidFill>
                  <a:srgbClr val="0000FF"/>
                </a:solidFill>
                <a:latin typeface="Times New Roman" panose="02020603050405020304" pitchFamily="18" charset="0"/>
                <a:cs typeface="Times New Roman" panose="02020603050405020304" pitchFamily="18" charset="0"/>
              </a:rPr>
              <a:t>:</a:t>
            </a:r>
            <a:r>
              <a:rPr lang="en-US" altLang="en-US" sz="2800" u="sng" dirty="0">
                <a:solidFill>
                  <a:srgbClr val="0000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1858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diamond(in)">
                                      <p:cBhvr>
                                        <p:cTn id="7" dur="2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22"/>
          <p:cNvSpPr txBox="1">
            <a:spLocks noChangeArrowheads="1"/>
          </p:cNvSpPr>
          <p:nvPr/>
        </p:nvSpPr>
        <p:spPr bwMode="auto">
          <a:xfrm>
            <a:off x="6755219" y="2250559"/>
            <a:ext cx="3810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400" dirty="0" err="1"/>
              <a:t>Tại</a:t>
            </a:r>
            <a:r>
              <a:rPr lang="en-US" altLang="en-US" sz="2400" dirty="0"/>
              <a:t> </a:t>
            </a:r>
            <a:r>
              <a:rPr lang="en-US" altLang="en-US" sz="2400" dirty="0" err="1"/>
              <a:t>đây</a:t>
            </a:r>
            <a:r>
              <a:rPr lang="en-US" altLang="en-US" sz="2400" dirty="0"/>
              <a:t> </a:t>
            </a:r>
            <a:r>
              <a:rPr lang="en-US" altLang="en-US" sz="2400" dirty="0" err="1"/>
              <a:t>có</a:t>
            </a:r>
            <a:r>
              <a:rPr lang="en-US" altLang="en-US" sz="2400" dirty="0"/>
              <a:t> </a:t>
            </a:r>
            <a:r>
              <a:rPr lang="en-US" altLang="en-US" sz="2400" dirty="0" err="1"/>
              <a:t>bến</a:t>
            </a:r>
            <a:r>
              <a:rPr lang="en-US" altLang="en-US" sz="2400" dirty="0"/>
              <a:t> </a:t>
            </a:r>
            <a:r>
              <a:rPr lang="en-US" altLang="en-US" sz="2400" dirty="0" err="1"/>
              <a:t>cảng</a:t>
            </a:r>
            <a:r>
              <a:rPr lang="en-US" altLang="en-US" sz="2400" dirty="0"/>
              <a:t> </a:t>
            </a:r>
            <a:r>
              <a:rPr lang="en-US" altLang="en-US" sz="2400" dirty="0" err="1"/>
              <a:t>Nhà</a:t>
            </a:r>
            <a:r>
              <a:rPr lang="en-US" altLang="en-US" sz="2400" dirty="0"/>
              <a:t> </a:t>
            </a:r>
            <a:r>
              <a:rPr lang="en-US" altLang="en-US" sz="2400" dirty="0" err="1"/>
              <a:t>Rồng</a:t>
            </a:r>
            <a:r>
              <a:rPr lang="en-US" altLang="en-US" sz="2400" dirty="0"/>
              <a:t> – </a:t>
            </a:r>
            <a:r>
              <a:rPr lang="en-US" sz="2400" dirty="0" err="1"/>
              <a:t>n</a:t>
            </a:r>
            <a:r>
              <a:rPr lang="en-US" altLang="en-US" sz="2400" dirty="0" err="1"/>
              <a:t>ơi</a:t>
            </a:r>
            <a:r>
              <a:rPr lang="en-US" altLang="en-US" sz="2400" dirty="0"/>
              <a:t> </a:t>
            </a:r>
            <a:r>
              <a:rPr lang="en-US" sz="2400" dirty="0" err="1"/>
              <a:t>Nguyễn</a:t>
            </a:r>
            <a:r>
              <a:rPr lang="en-US" sz="2400" dirty="0"/>
              <a:t> </a:t>
            </a:r>
            <a:r>
              <a:rPr lang="en-US" sz="2400" dirty="0" err="1"/>
              <a:t>Tất</a:t>
            </a:r>
            <a:r>
              <a:rPr lang="en-US" sz="2400" dirty="0"/>
              <a:t> </a:t>
            </a:r>
            <a:r>
              <a:rPr lang="en-US" sz="2400" dirty="0" err="1"/>
              <a:t>Thành</a:t>
            </a:r>
            <a:r>
              <a:rPr lang="en-US" altLang="en-US" sz="2400" dirty="0"/>
              <a:t> </a:t>
            </a:r>
            <a:r>
              <a:rPr lang="en-US" altLang="en-US" sz="2400" dirty="0" err="1"/>
              <a:t>đã</a:t>
            </a:r>
            <a:r>
              <a:rPr lang="en-US" altLang="en-US" sz="2400" dirty="0"/>
              <a:t> </a:t>
            </a:r>
            <a:r>
              <a:rPr lang="en-US" altLang="en-US" sz="2400" dirty="0" err="1"/>
              <a:t>ra</a:t>
            </a:r>
            <a:r>
              <a:rPr lang="en-US" altLang="en-US" sz="2400" dirty="0"/>
              <a:t> </a:t>
            </a:r>
            <a:r>
              <a:rPr lang="en-US" altLang="en-US" sz="2400" dirty="0" err="1"/>
              <a:t>đi</a:t>
            </a:r>
            <a:r>
              <a:rPr lang="en-US" altLang="en-US" sz="2400" dirty="0"/>
              <a:t> </a:t>
            </a:r>
            <a:r>
              <a:rPr lang="en-US" altLang="en-US" sz="2400" dirty="0" err="1"/>
              <a:t>tìm</a:t>
            </a:r>
            <a:r>
              <a:rPr lang="en-US" altLang="en-US" sz="2400" dirty="0"/>
              <a:t> </a:t>
            </a:r>
            <a:r>
              <a:rPr lang="en-US" altLang="en-US" sz="2400" dirty="0" err="1"/>
              <a:t>đường</a:t>
            </a:r>
            <a:r>
              <a:rPr lang="en-US" altLang="en-US" sz="2400" dirty="0"/>
              <a:t> </a:t>
            </a:r>
            <a:r>
              <a:rPr lang="en-US" altLang="en-US" sz="2400" dirty="0" err="1"/>
              <a:t>cứu</a:t>
            </a:r>
            <a:r>
              <a:rPr lang="en-US" altLang="en-US" sz="2400" dirty="0"/>
              <a:t> </a:t>
            </a:r>
            <a:r>
              <a:rPr lang="en-US" altLang="en-US" sz="2400" dirty="0" err="1"/>
              <a:t>nước</a:t>
            </a:r>
            <a:r>
              <a:rPr lang="en-US" altLang="en-US" sz="2400" dirty="0"/>
              <a:t>.</a:t>
            </a:r>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76200"/>
            <a:ext cx="4368800" cy="6629400"/>
          </a:xfrm>
          <a:prstGeom prst="rect">
            <a:avLst/>
          </a:prstGeom>
          <a:noFill/>
          <a:ln w="19050" cmpd="sng">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1749" name="Group 5"/>
          <p:cNvGrpSpPr>
            <a:grpSpLocks/>
          </p:cNvGrpSpPr>
          <p:nvPr/>
        </p:nvGrpSpPr>
        <p:grpSpPr bwMode="auto">
          <a:xfrm>
            <a:off x="4114800" y="5562600"/>
            <a:ext cx="1403350" cy="439738"/>
            <a:chOff x="0" y="0"/>
            <a:chExt cx="1027" cy="339"/>
          </a:xfrm>
        </p:grpSpPr>
        <p:sp>
          <p:nvSpPr>
            <p:cNvPr id="31750" name="Oval 17"/>
            <p:cNvSpPr>
              <a:spLocks noChangeArrowheads="1"/>
            </p:cNvSpPr>
            <p:nvPr/>
          </p:nvSpPr>
          <p:spPr bwMode="auto">
            <a:xfrm>
              <a:off x="0" y="0"/>
              <a:ext cx="136" cy="123"/>
            </a:xfrm>
            <a:prstGeom prst="ellipse">
              <a:avLst/>
            </a:prstGeom>
            <a:solidFill>
              <a:srgbClr val="FF0000"/>
            </a:solidFill>
            <a:ln w="9525" cap="flat" cmpd="sng">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287" tIns="44143" rIns="88287" bIns="44143" anchor="ct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sz="1700">
                <a:solidFill>
                  <a:srgbClr val="FF0000"/>
                </a:solidFill>
              </a:endParaRPr>
            </a:p>
          </p:txBody>
        </p:sp>
        <p:sp>
          <p:nvSpPr>
            <p:cNvPr id="31751" name="Text Box 18"/>
            <p:cNvSpPr txBox="1">
              <a:spLocks noChangeArrowheads="1"/>
            </p:cNvSpPr>
            <p:nvPr/>
          </p:nvSpPr>
          <p:spPr bwMode="auto">
            <a:xfrm>
              <a:off x="91" y="0"/>
              <a:ext cx="936" cy="3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287" tIns="44143" rIns="88287" bIns="44143">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300">
                  <a:solidFill>
                    <a:srgbClr val="FF0000"/>
                  </a:solidFill>
                </a:rPr>
                <a:t>Sài Gòn</a:t>
              </a:r>
            </a:p>
          </p:txBody>
        </p:sp>
      </p:grpSp>
      <p:sp>
        <p:nvSpPr>
          <p:cNvPr id="31752" name="Line 21"/>
          <p:cNvSpPr>
            <a:spLocks noChangeShapeType="1"/>
          </p:cNvSpPr>
          <p:nvPr/>
        </p:nvSpPr>
        <p:spPr bwMode="auto">
          <a:xfrm flipH="1">
            <a:off x="4191000" y="2590800"/>
            <a:ext cx="2362200" cy="3048000"/>
          </a:xfrm>
          <a:prstGeom prst="line">
            <a:avLst/>
          </a:prstGeom>
          <a:noFill/>
          <a:ln w="28575" cap="flat" cmpd="sng">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Tree>
    <p:extLst>
      <p:ext uri="{BB962C8B-B14F-4D97-AF65-F5344CB8AC3E}">
        <p14:creationId xmlns:p14="http://schemas.microsoft.com/office/powerpoint/2010/main" val="3277655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blinds(horizontal)">
                                      <p:cBhvr>
                                        <p:cTn id="7" dur="500"/>
                                        <p:tgtEl>
                                          <p:spTgt spid="31749"/>
                                        </p:tgtEl>
                                      </p:cBhvr>
                                    </p:animEffect>
                                  </p:childTnLst>
                                </p:cTn>
                              </p:par>
                            </p:childTnLst>
                          </p:cTn>
                        </p:par>
                        <p:par>
                          <p:cTn id="8" fill="hold" nodeType="afterGroup">
                            <p:stCondLst>
                              <p:cond delay="500"/>
                            </p:stCondLst>
                            <p:childTnLst>
                              <p:par>
                                <p:cTn id="9" presetID="35" presetClass="emph" presetSubtype="0" fill="hold" nodeType="afterEffect">
                                  <p:stCondLst>
                                    <p:cond delay="0"/>
                                  </p:stCondLst>
                                  <p:childTnLst>
                                    <p:anim calcmode="discrete" valueType="str">
                                      <p:cBhvr>
                                        <p:cTn id="10" dur="1000" fill="hold"/>
                                        <p:tgtEl>
                                          <p:spTgt spid="31749"/>
                                        </p:tgtEl>
                                        <p:attrNameLst>
                                          <p:attrName>style.visibility</p:attrName>
                                        </p:attrNameLst>
                                      </p:cBhvr>
                                      <p:tavLst>
                                        <p:tav tm="0">
                                          <p:val>
                                            <p:strVal val="hidden"/>
                                          </p:val>
                                        </p:tav>
                                        <p:tav tm="50000">
                                          <p:val>
                                            <p:strVal val="visible"/>
                                          </p:val>
                                        </p:tav>
                                      </p:tavLst>
                                    </p:anim>
                                  </p:childTnLst>
                                </p:cTn>
                              </p:par>
                            </p:childTnLst>
                          </p:cTn>
                        </p:par>
                        <p:par>
                          <p:cTn id="11" fill="hold" nodeType="afterGroup">
                            <p:stCondLst>
                              <p:cond delay="1500"/>
                            </p:stCondLst>
                            <p:childTnLst>
                              <p:par>
                                <p:cTn id="12" presetID="35" presetClass="emph" presetSubtype="0" fill="hold" nodeType="afterEffect">
                                  <p:stCondLst>
                                    <p:cond delay="0"/>
                                  </p:stCondLst>
                                  <p:childTnLst>
                                    <p:anim calcmode="discrete" valueType="str">
                                      <p:cBhvr>
                                        <p:cTn id="13" dur="1000" fill="hold"/>
                                        <p:tgtEl>
                                          <p:spTgt spid="31749"/>
                                        </p:tgtEl>
                                        <p:attrNameLst>
                                          <p:attrName>style.visibility</p:attrName>
                                        </p:attrNameLst>
                                      </p:cBhvr>
                                      <p:tavLst>
                                        <p:tav tm="0">
                                          <p:val>
                                            <p:strVal val="hidden"/>
                                          </p:val>
                                        </p:tav>
                                        <p:tav tm="50000">
                                          <p:val>
                                            <p:strVal val="visible"/>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31752"/>
                                        </p:tgtEl>
                                        <p:attrNameLst>
                                          <p:attrName>style.visibility</p:attrName>
                                        </p:attrNameLst>
                                      </p:cBhvr>
                                      <p:to>
                                        <p:strVal val="visible"/>
                                      </p:to>
                                    </p:set>
                                    <p:animEffect transition="in" filter="fade">
                                      <p:cBhvr>
                                        <p:cTn id="18" dur="1000"/>
                                        <p:tgtEl>
                                          <p:spTgt spid="31752"/>
                                        </p:tgtEl>
                                      </p:cBhvr>
                                    </p:animEffect>
                                    <p:anim calcmode="lin" valueType="num">
                                      <p:cBhvr>
                                        <p:cTn id="19" dur="1000" fill="hold"/>
                                        <p:tgtEl>
                                          <p:spTgt spid="31752"/>
                                        </p:tgtEl>
                                        <p:attrNameLst>
                                          <p:attrName>ppt_x</p:attrName>
                                        </p:attrNameLst>
                                      </p:cBhvr>
                                      <p:tavLst>
                                        <p:tav tm="0">
                                          <p:val>
                                            <p:strVal val="#ppt_x"/>
                                          </p:val>
                                        </p:tav>
                                        <p:tav tm="100000">
                                          <p:val>
                                            <p:strVal val="#ppt_x"/>
                                          </p:val>
                                        </p:tav>
                                      </p:tavLst>
                                    </p:anim>
                                    <p:anim calcmode="lin" valueType="num">
                                      <p:cBhvr>
                                        <p:cTn id="20" dur="1000" fill="hold"/>
                                        <p:tgtEl>
                                          <p:spTgt spid="31752"/>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31747"/>
                                        </p:tgtEl>
                                        <p:attrNameLst>
                                          <p:attrName>style.visibility</p:attrName>
                                        </p:attrNameLst>
                                      </p:cBhvr>
                                      <p:to>
                                        <p:strVal val="visible"/>
                                      </p:to>
                                    </p:set>
                                    <p:animEffect transition="in" filter="fade">
                                      <p:cBhvr>
                                        <p:cTn id="23" dur="1000"/>
                                        <p:tgtEl>
                                          <p:spTgt spid="31747"/>
                                        </p:tgtEl>
                                      </p:cBhvr>
                                    </p:animEffect>
                                    <p:anim calcmode="lin" valueType="num">
                                      <p:cBhvr>
                                        <p:cTn id="24" dur="1000" fill="hold"/>
                                        <p:tgtEl>
                                          <p:spTgt spid="31747"/>
                                        </p:tgtEl>
                                        <p:attrNameLst>
                                          <p:attrName>ppt_x</p:attrName>
                                        </p:attrNameLst>
                                      </p:cBhvr>
                                      <p:tavLst>
                                        <p:tav tm="0">
                                          <p:val>
                                            <p:strVal val="#ppt_x"/>
                                          </p:val>
                                        </p:tav>
                                        <p:tav tm="100000">
                                          <p:val>
                                            <p:strVal val="#ppt_x"/>
                                          </p:val>
                                        </p:tav>
                                      </p:tavLst>
                                    </p:anim>
                                    <p:anim calcmode="lin" valueType="num">
                                      <p:cBhvr>
                                        <p:cTn id="25" dur="1000" fill="hold"/>
                                        <p:tgtEl>
                                          <p:spTgt spid="317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ldLvl="0" autoUpdateAnimBg="0"/>
      <p:bldP spid="3175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3200401" y="1365251"/>
            <a:ext cx="42947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b="1" i="1" dirty="0" err="1">
                <a:solidFill>
                  <a:srgbClr val="FF0000"/>
                </a:solidFill>
                <a:latin typeface="VNI-Times" pitchFamily="2" charset="0"/>
              </a:rPr>
              <a:t>Tiểu</a:t>
            </a:r>
            <a:r>
              <a:rPr lang="en-US" sz="2800" b="1" i="1" dirty="0">
                <a:solidFill>
                  <a:srgbClr val="FF0000"/>
                </a:solidFill>
                <a:latin typeface="VNI-Times" pitchFamily="2" charset="0"/>
              </a:rPr>
              <a:t> </a:t>
            </a:r>
            <a:r>
              <a:rPr lang="en-US" sz="2800" b="1" i="1" dirty="0" err="1">
                <a:solidFill>
                  <a:srgbClr val="FF0000"/>
                </a:solidFill>
                <a:latin typeface="VNI-Times" pitchFamily="2" charset="0"/>
              </a:rPr>
              <a:t>phẩm</a:t>
            </a:r>
            <a:r>
              <a:rPr lang="en-US" sz="2800" b="1" i="1" dirty="0">
                <a:solidFill>
                  <a:srgbClr val="FF0000"/>
                </a:solidFill>
                <a:latin typeface="VNI-Times" pitchFamily="2" charset="0"/>
              </a:rPr>
              <a:t> </a:t>
            </a:r>
            <a:r>
              <a:rPr lang="en-US" sz="2800" b="1" dirty="0">
                <a:solidFill>
                  <a:srgbClr val="FF0000"/>
                </a:solidFill>
                <a:latin typeface="VNI-Times" pitchFamily="2" charset="0"/>
              </a:rPr>
              <a:t>“Hai ban </a:t>
            </a:r>
            <a:r>
              <a:rPr lang="en-US" sz="2800" b="1" dirty="0" err="1">
                <a:solidFill>
                  <a:srgbClr val="FF0000"/>
                </a:solidFill>
                <a:latin typeface="VNI-Times" pitchFamily="2" charset="0"/>
              </a:rPr>
              <a:t>tay</a:t>
            </a:r>
            <a:r>
              <a:rPr lang="en-US" sz="2800" b="1" dirty="0">
                <a:solidFill>
                  <a:srgbClr val="FF0000"/>
                </a:solidFill>
                <a:latin typeface="VNI-Times" pitchFamily="2" charset="0"/>
              </a:rPr>
              <a:t>”.</a:t>
            </a:r>
          </a:p>
        </p:txBody>
      </p:sp>
      <p:sp>
        <p:nvSpPr>
          <p:cNvPr id="33796" name="Text Box 4"/>
          <p:cNvSpPr txBox="1">
            <a:spLocks noChangeArrowheads="1"/>
          </p:cNvSpPr>
          <p:nvPr/>
        </p:nvSpPr>
        <p:spPr bwMode="auto">
          <a:xfrm>
            <a:off x="2514600" y="2138364"/>
            <a:ext cx="6705600" cy="528637"/>
          </a:xfrm>
          <a:prstGeom prst="rect">
            <a:avLst/>
          </a:prstGeom>
          <a:gradFill rotWithShape="1">
            <a:gsLst>
              <a:gs pos="0">
                <a:schemeClr val="bg1"/>
              </a:gs>
              <a:gs pos="100000">
                <a:schemeClr val="bg2"/>
              </a:gs>
            </a:gsLst>
            <a:path path="shape">
              <a:fillToRect l="50000" t="50000" r="50000" b="50000"/>
            </a:path>
          </a:gradFill>
          <a:ln w="9525">
            <a:miter lim="800000"/>
            <a:headEnd/>
            <a:tailEnd/>
          </a:ln>
          <a:effectLst/>
          <a:scene3d>
            <a:camera prst="legacyObliqueTopRight"/>
            <a:lightRig rig="legacyFlat2" dir="t"/>
          </a:scene3d>
          <a:sp3d extrusionH="430200" prstMaterial="legacyMetal">
            <a:bevelT w="13500" h="13500" prst="angle"/>
            <a:bevelB w="13500" h="13500" prst="angle"/>
            <a:extrusionClr>
              <a:schemeClr val="accent1"/>
            </a:extrusionClr>
            <a:contourClr>
              <a:schemeClr val="bg2"/>
            </a:contourClr>
          </a:sp3d>
          <a:extLst>
            <a:ext uri="{AF507438-7753-43E0-B8FC-AC1667EBCBE1}">
              <a14:hiddenEffects xmlns:a14="http://schemas.microsoft.com/office/drawing/2010/main">
                <a:effectLst>
                  <a:outerShdw dist="205175" dir="14891915" algn="ctr" rotWithShape="0">
                    <a:schemeClr val="bg2">
                      <a:alpha val="50000"/>
                    </a:schemeClr>
                  </a:outerShdw>
                </a:effectLst>
              </a14:hiddenEffects>
            </a:ext>
          </a:extLst>
        </p:spPr>
        <p:txBody>
          <a:bodyPr>
            <a:spAutoFit/>
            <a:flatTx/>
          </a:bodyPr>
          <a:lstStyle/>
          <a:p>
            <a:pPr algn="ctr"/>
            <a:r>
              <a:rPr lang="en-US" sz="2800" b="1">
                <a:latin typeface="VNI-Times" pitchFamily="2" charset="0"/>
              </a:rPr>
              <a:t>Ñoùng caûnh Nguyeãn Taát Thaønh vaø Tö Leâ.</a:t>
            </a:r>
          </a:p>
        </p:txBody>
      </p:sp>
      <p:sp>
        <p:nvSpPr>
          <p:cNvPr id="33798" name="Text Box 6"/>
          <p:cNvSpPr txBox="1">
            <a:spLocks noChangeArrowheads="1"/>
          </p:cNvSpPr>
          <p:nvPr/>
        </p:nvSpPr>
        <p:spPr bwMode="auto">
          <a:xfrm>
            <a:off x="2667000" y="2971800"/>
            <a:ext cx="736829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v"/>
            </a:pP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Moät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baïn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ñoùng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vai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ngöôøi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daãn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chuyeän</a:t>
            </a:r>
            <a:r>
              <a:rPr lang="en-US" sz="2800" b="1" dirty="0">
                <a:solidFill>
                  <a:srgbClr val="C00000"/>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Moät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baïn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ñoùng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vai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Nguyeãn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Taát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Thaønh</a:t>
            </a:r>
            <a:r>
              <a:rPr lang="en-US" sz="2800" b="1" dirty="0">
                <a:solidFill>
                  <a:srgbClr val="C00000"/>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Moät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baïn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ñoùng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vai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Tö</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Leâ</a:t>
            </a:r>
            <a:r>
              <a:rPr lang="en-US" sz="2800" b="1"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166160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p:cTn id="7" dur="1000" fill="hold"/>
                                        <p:tgtEl>
                                          <p:spTgt spid="33795"/>
                                        </p:tgtEl>
                                        <p:attrNameLst>
                                          <p:attrName>ppt_w</p:attrName>
                                        </p:attrNameLst>
                                      </p:cBhvr>
                                      <p:tavLst>
                                        <p:tav tm="0">
                                          <p:val>
                                            <p:strVal val="#ppt_w*0.70"/>
                                          </p:val>
                                        </p:tav>
                                        <p:tav tm="100000">
                                          <p:val>
                                            <p:strVal val="#ppt_w"/>
                                          </p:val>
                                        </p:tav>
                                      </p:tavLst>
                                    </p:anim>
                                    <p:anim calcmode="lin" valueType="num">
                                      <p:cBhvr>
                                        <p:cTn id="8" dur="1000" fill="hold"/>
                                        <p:tgtEl>
                                          <p:spTgt spid="33795"/>
                                        </p:tgtEl>
                                        <p:attrNameLst>
                                          <p:attrName>ppt_h</p:attrName>
                                        </p:attrNameLst>
                                      </p:cBhvr>
                                      <p:tavLst>
                                        <p:tav tm="0">
                                          <p:val>
                                            <p:strVal val="#ppt_h"/>
                                          </p:val>
                                        </p:tav>
                                        <p:tav tm="100000">
                                          <p:val>
                                            <p:strVal val="#ppt_h"/>
                                          </p:val>
                                        </p:tav>
                                      </p:tavLst>
                                    </p:anim>
                                    <p:animEffect transition="in" filter="fade">
                                      <p:cBhvr>
                                        <p:cTn id="9" dur="1000"/>
                                        <p:tgtEl>
                                          <p:spTgt spid="33795"/>
                                        </p:tgtEl>
                                      </p:cBhvr>
                                    </p:animEffect>
                                  </p:childTnLst>
                                </p:cTn>
                              </p:par>
                            </p:childTnLst>
                          </p:cTn>
                        </p:par>
                        <p:par>
                          <p:cTn id="10" fill="hold" nodeType="afterGroup">
                            <p:stCondLst>
                              <p:cond delay="1000"/>
                            </p:stCondLst>
                            <p:childTnLst>
                              <p:par>
                                <p:cTn id="11" presetID="4" presetClass="exit" presetSubtype="16" fill="hold" grpId="1" nodeType="afterEffect">
                                  <p:stCondLst>
                                    <p:cond delay="2000"/>
                                  </p:stCondLst>
                                  <p:childTnLst>
                                    <p:animEffect transition="out" filter="box(in)">
                                      <p:cBhvr>
                                        <p:cTn id="12" dur="500"/>
                                        <p:tgtEl>
                                          <p:spTgt spid="33795"/>
                                        </p:tgtEl>
                                      </p:cBhvr>
                                    </p:animEffect>
                                    <p:set>
                                      <p:cBhvr>
                                        <p:cTn id="13" dur="1" fill="hold">
                                          <p:stCondLst>
                                            <p:cond delay="499"/>
                                          </p:stCondLst>
                                        </p:cTn>
                                        <p:tgtEl>
                                          <p:spTgt spid="33795"/>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3796"/>
                                        </p:tgtEl>
                                        <p:attrNameLst>
                                          <p:attrName>style.visibility</p:attrName>
                                        </p:attrNameLst>
                                      </p:cBhvr>
                                      <p:to>
                                        <p:strVal val="visible"/>
                                      </p:to>
                                    </p:set>
                                    <p:animEffect transition="in" filter="blinds(horizontal)">
                                      <p:cBhvr>
                                        <p:cTn id="18" dur="500"/>
                                        <p:tgtEl>
                                          <p:spTgt spid="3379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33798">
                                            <p:txEl>
                                              <p:pRg st="0" end="0"/>
                                            </p:txEl>
                                          </p:spTgt>
                                        </p:tgtEl>
                                        <p:attrNameLst>
                                          <p:attrName>style.visibility</p:attrName>
                                        </p:attrNameLst>
                                      </p:cBhvr>
                                      <p:to>
                                        <p:strVal val="visible"/>
                                      </p:to>
                                    </p:set>
                                    <p:animEffect transition="in" filter="dissolve">
                                      <p:cBhvr>
                                        <p:cTn id="23" dur="500"/>
                                        <p:tgtEl>
                                          <p:spTgt spid="33798">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33798">
                                            <p:txEl>
                                              <p:pRg st="1" end="1"/>
                                            </p:txEl>
                                          </p:spTgt>
                                        </p:tgtEl>
                                        <p:attrNameLst>
                                          <p:attrName>style.visibility</p:attrName>
                                        </p:attrNameLst>
                                      </p:cBhvr>
                                      <p:to>
                                        <p:strVal val="visible"/>
                                      </p:to>
                                    </p:set>
                                    <p:animEffect transition="in" filter="checkerboard(across)">
                                      <p:cBhvr>
                                        <p:cTn id="28" dur="500"/>
                                        <p:tgtEl>
                                          <p:spTgt spid="33798">
                                            <p:txEl>
                                              <p:pRg st="1" end="1"/>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nodeType="clickEffect">
                                  <p:stCondLst>
                                    <p:cond delay="0"/>
                                  </p:stCondLst>
                                  <p:childTnLst>
                                    <p:set>
                                      <p:cBhvr>
                                        <p:cTn id="32" dur="1" fill="hold">
                                          <p:stCondLst>
                                            <p:cond delay="0"/>
                                          </p:stCondLst>
                                        </p:cTn>
                                        <p:tgtEl>
                                          <p:spTgt spid="33798">
                                            <p:txEl>
                                              <p:pRg st="2" end="2"/>
                                            </p:txEl>
                                          </p:spTgt>
                                        </p:tgtEl>
                                        <p:attrNameLst>
                                          <p:attrName>style.visibility</p:attrName>
                                        </p:attrNameLst>
                                      </p:cBhvr>
                                      <p:to>
                                        <p:strVal val="visible"/>
                                      </p:to>
                                    </p:set>
                                    <p:anim calcmode="lin" valueType="num">
                                      <p:cBhvr>
                                        <p:cTn id="33" dur="500" fill="hold"/>
                                        <p:tgtEl>
                                          <p:spTgt spid="33798">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33798">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337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795" grpId="1"/>
      <p:bldP spid="3379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2" name="Picture 4"/>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828800" y="304800"/>
            <a:ext cx="8534400" cy="6248400"/>
          </a:xfrm>
          <a:noFill/>
          <a:ln/>
        </p:spPr>
      </p:pic>
    </p:spTree>
    <p:extLst>
      <p:ext uri="{BB962C8B-B14F-4D97-AF65-F5344CB8AC3E}">
        <p14:creationId xmlns:p14="http://schemas.microsoft.com/office/powerpoint/2010/main" val="3291931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t Lịch sử lớp 5- Quyết chí ra đi tìm đường cứu nước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2075" y="92075"/>
            <a:ext cx="12192000" cy="6858000"/>
          </a:xfrm>
          <a:prstGeom prst="rect">
            <a:avLst/>
          </a:prstGeom>
        </p:spPr>
      </p:pic>
    </p:spTree>
    <p:extLst>
      <p:ext uri="{BB962C8B-B14F-4D97-AF65-F5344CB8AC3E}">
        <p14:creationId xmlns:p14="http://schemas.microsoft.com/office/powerpoint/2010/main" val="5531252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0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400" dirty="0">
                <a:hlinkClick r:id="rId3"/>
              </a:rPr>
              <a:t>https://wheelofnames.com/</a:t>
            </a:r>
            <a:endParaRPr lang="en-US" sz="4400" dirty="0"/>
          </a:p>
        </p:txBody>
      </p:sp>
    </p:spTree>
    <p:extLst>
      <p:ext uri="{BB962C8B-B14F-4D97-AF65-F5344CB8AC3E}">
        <p14:creationId xmlns:p14="http://schemas.microsoft.com/office/powerpoint/2010/main" val="2059786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Phan Boi Chau (1867-1940)"/>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595438" y="25400"/>
            <a:ext cx="2179638" cy="2349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6" name="Text Box 6"/>
          <p:cNvSpPr txBox="1">
            <a:spLocks noChangeArrowheads="1"/>
          </p:cNvSpPr>
          <p:nvPr/>
        </p:nvSpPr>
        <p:spPr bwMode="auto">
          <a:xfrm>
            <a:off x="1738816" y="2582152"/>
            <a:ext cx="2036260"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b="1" dirty="0">
                <a:solidFill>
                  <a:srgbClr val="0033CC"/>
                </a:solidFill>
              </a:rPr>
              <a:t> </a:t>
            </a:r>
            <a:r>
              <a:rPr lang="en-US" b="1" dirty="0" err="1">
                <a:solidFill>
                  <a:srgbClr val="0033CC"/>
                </a:solidFill>
              </a:rPr>
              <a:t>Bội</a:t>
            </a:r>
            <a:r>
              <a:rPr lang="en-US" b="1" dirty="0">
                <a:solidFill>
                  <a:srgbClr val="0033CC"/>
                </a:solidFill>
              </a:rPr>
              <a:t> </a:t>
            </a:r>
            <a:r>
              <a:rPr lang="en-US" b="1" dirty="0" err="1">
                <a:solidFill>
                  <a:srgbClr val="0033CC"/>
                </a:solidFill>
              </a:rPr>
              <a:t>Châu</a:t>
            </a:r>
            <a:endParaRPr lang="en-US" b="1" dirty="0">
              <a:solidFill>
                <a:srgbClr val="0033CC"/>
              </a:solidFill>
            </a:endParaRPr>
          </a:p>
        </p:txBody>
      </p:sp>
      <p:sp>
        <p:nvSpPr>
          <p:cNvPr id="5127" name="Text Box 7"/>
          <p:cNvSpPr txBox="1">
            <a:spLocks noChangeArrowheads="1"/>
          </p:cNvSpPr>
          <p:nvPr/>
        </p:nvSpPr>
        <p:spPr bwMode="auto">
          <a:xfrm>
            <a:off x="8586046" y="2536825"/>
            <a:ext cx="2286000"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Hoàng</a:t>
            </a:r>
            <a:r>
              <a:rPr lang="en-US" b="1" dirty="0">
                <a:solidFill>
                  <a:srgbClr val="0033CC"/>
                </a:solidFill>
              </a:rPr>
              <a:t> </a:t>
            </a:r>
            <a:r>
              <a:rPr lang="en-US" b="1" dirty="0" err="1">
                <a:solidFill>
                  <a:srgbClr val="0033CC"/>
                </a:solidFill>
              </a:rPr>
              <a:t>Hoa</a:t>
            </a:r>
            <a:r>
              <a:rPr lang="en-US" b="1" dirty="0">
                <a:solidFill>
                  <a:srgbClr val="0033CC"/>
                </a:solidFill>
              </a:rPr>
              <a:t> </a:t>
            </a:r>
            <a:r>
              <a:rPr lang="en-US" b="1" dirty="0" err="1">
                <a:solidFill>
                  <a:srgbClr val="0033CC"/>
                </a:solidFill>
              </a:rPr>
              <a:t>Thám</a:t>
            </a:r>
            <a:endParaRPr lang="en-US" sz="1700" b="1" dirty="0">
              <a:solidFill>
                <a:srgbClr val="0033CC"/>
              </a:solidFill>
            </a:endParaRPr>
          </a:p>
        </p:txBody>
      </p:sp>
      <p:pic>
        <p:nvPicPr>
          <p:cNvPr id="5129" name="Picture 9" descr="Phan Chau Trinh (1872-19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97491"/>
            <a:ext cx="2180007" cy="22766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31" name="Text Box 11"/>
          <p:cNvSpPr txBox="1">
            <a:spLocks noChangeArrowheads="1"/>
          </p:cNvSpPr>
          <p:nvPr/>
        </p:nvSpPr>
        <p:spPr bwMode="auto">
          <a:xfrm>
            <a:off x="6096001" y="2536825"/>
            <a:ext cx="2378075"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b="1" dirty="0">
                <a:solidFill>
                  <a:srgbClr val="0033CC"/>
                </a:solidFill>
              </a:rPr>
              <a:t> </a:t>
            </a:r>
            <a:r>
              <a:rPr lang="en-US" b="1" dirty="0" err="1">
                <a:solidFill>
                  <a:srgbClr val="0033CC"/>
                </a:solidFill>
              </a:rPr>
              <a:t>Đình</a:t>
            </a:r>
            <a:r>
              <a:rPr lang="en-US" b="1" dirty="0">
                <a:solidFill>
                  <a:srgbClr val="0033CC"/>
                </a:solidFill>
              </a:rPr>
              <a:t> </a:t>
            </a:r>
            <a:r>
              <a:rPr lang="en-US" b="1" dirty="0" err="1">
                <a:solidFill>
                  <a:srgbClr val="0033CC"/>
                </a:solidFill>
              </a:rPr>
              <a:t>Phùng</a:t>
            </a:r>
            <a:endParaRPr lang="en-US" sz="1700" dirty="0">
              <a:solidFill>
                <a:srgbClr val="0033CC"/>
              </a:solidFill>
            </a:endParaRPr>
          </a:p>
        </p:txBody>
      </p:sp>
      <p:sp>
        <p:nvSpPr>
          <p:cNvPr id="5132" name="Line 12"/>
          <p:cNvSpPr>
            <a:spLocks noChangeShapeType="1"/>
          </p:cNvSpPr>
          <p:nvPr/>
        </p:nvSpPr>
        <p:spPr bwMode="auto">
          <a:xfrm>
            <a:off x="2351088" y="4941888"/>
            <a:ext cx="2735262" cy="79216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 name="Line 13"/>
          <p:cNvSpPr>
            <a:spLocks noChangeShapeType="1"/>
          </p:cNvSpPr>
          <p:nvPr/>
        </p:nvSpPr>
        <p:spPr bwMode="auto">
          <a:xfrm flipH="1">
            <a:off x="7104064" y="4941888"/>
            <a:ext cx="2663825" cy="8636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4" name="Line 14"/>
          <p:cNvSpPr>
            <a:spLocks noChangeShapeType="1"/>
          </p:cNvSpPr>
          <p:nvPr/>
        </p:nvSpPr>
        <p:spPr bwMode="auto">
          <a:xfrm>
            <a:off x="5303838" y="4941888"/>
            <a:ext cx="431800" cy="79216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5" name="Line 15"/>
          <p:cNvSpPr>
            <a:spLocks noChangeShapeType="1"/>
          </p:cNvSpPr>
          <p:nvPr/>
        </p:nvSpPr>
        <p:spPr bwMode="auto">
          <a:xfrm flipH="1">
            <a:off x="6383339" y="4941888"/>
            <a:ext cx="504825" cy="79216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6" name="Text Box 16"/>
          <p:cNvSpPr txBox="1">
            <a:spLocks noChangeArrowheads="1"/>
          </p:cNvSpPr>
          <p:nvPr/>
        </p:nvSpPr>
        <p:spPr bwMode="auto">
          <a:xfrm>
            <a:off x="4408489" y="5829301"/>
            <a:ext cx="337502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sz="4600" b="1">
                <a:solidFill>
                  <a:srgbClr val="FF0000"/>
                </a:solidFill>
              </a:rPr>
              <a:t> THẤT BẠI</a:t>
            </a:r>
          </a:p>
        </p:txBody>
      </p:sp>
      <p:sp>
        <p:nvSpPr>
          <p:cNvPr id="5137" name="Text Box 17"/>
          <p:cNvSpPr txBox="1">
            <a:spLocks noChangeArrowheads="1"/>
          </p:cNvSpPr>
          <p:nvPr/>
        </p:nvSpPr>
        <p:spPr bwMode="auto">
          <a:xfrm>
            <a:off x="3914776" y="3497264"/>
            <a:ext cx="2233613" cy="796889"/>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2300" b="1" dirty="0">
                <a:solidFill>
                  <a:srgbClr val="0033CC"/>
                </a:solidFill>
              </a:rPr>
              <a:t>Phong </a:t>
            </a:r>
            <a:r>
              <a:rPr lang="en-US" sz="2300" b="1" dirty="0" err="1">
                <a:solidFill>
                  <a:srgbClr val="0033CC"/>
                </a:solidFill>
              </a:rPr>
              <a:t>trào</a:t>
            </a:r>
            <a:endParaRPr lang="en-US" sz="2300" b="1" dirty="0">
              <a:solidFill>
                <a:srgbClr val="0033CC"/>
              </a:solidFill>
            </a:endParaRPr>
          </a:p>
          <a:p>
            <a:pPr algn="ctr"/>
            <a:r>
              <a:rPr lang="en-US" sz="2300" b="1" dirty="0">
                <a:solidFill>
                  <a:srgbClr val="0033CC"/>
                </a:solidFill>
              </a:rPr>
              <a:t> </a:t>
            </a:r>
            <a:r>
              <a:rPr lang="en-US" sz="2300" b="1" dirty="0" err="1">
                <a:solidFill>
                  <a:srgbClr val="0033CC"/>
                </a:solidFill>
              </a:rPr>
              <a:t>Duy</a:t>
            </a:r>
            <a:r>
              <a:rPr lang="en-US" sz="2300" b="1" dirty="0">
                <a:solidFill>
                  <a:srgbClr val="0033CC"/>
                </a:solidFill>
              </a:rPr>
              <a:t> </a:t>
            </a:r>
            <a:r>
              <a:rPr lang="en-US" sz="2300" b="1" dirty="0" err="1">
                <a:solidFill>
                  <a:srgbClr val="0033CC"/>
                </a:solidFill>
              </a:rPr>
              <a:t>Tân</a:t>
            </a:r>
            <a:endParaRPr lang="en-US" sz="2300" b="1" dirty="0">
              <a:solidFill>
                <a:srgbClr val="0033CC"/>
              </a:solidFill>
            </a:endParaRPr>
          </a:p>
        </p:txBody>
      </p:sp>
      <p:sp>
        <p:nvSpPr>
          <p:cNvPr id="5138" name="Text Box 18"/>
          <p:cNvSpPr txBox="1">
            <a:spLocks noChangeArrowheads="1"/>
          </p:cNvSpPr>
          <p:nvPr/>
        </p:nvSpPr>
        <p:spPr bwMode="auto">
          <a:xfrm>
            <a:off x="1876426" y="3497264"/>
            <a:ext cx="1800225" cy="796889"/>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1900" dirty="0"/>
              <a:t> </a:t>
            </a:r>
            <a:r>
              <a:rPr lang="en-US" sz="2300" b="1" dirty="0">
                <a:solidFill>
                  <a:srgbClr val="0033CC"/>
                </a:solidFill>
              </a:rPr>
              <a:t>Phong </a:t>
            </a:r>
            <a:r>
              <a:rPr lang="en-US" sz="2300" b="1" dirty="0" err="1">
                <a:solidFill>
                  <a:srgbClr val="0033CC"/>
                </a:solidFill>
              </a:rPr>
              <a:t>trào</a:t>
            </a:r>
            <a:r>
              <a:rPr lang="en-US" sz="2300" b="1" dirty="0">
                <a:solidFill>
                  <a:srgbClr val="0033CC"/>
                </a:solidFill>
              </a:rPr>
              <a:t> </a:t>
            </a:r>
            <a:r>
              <a:rPr lang="en-US" sz="2300" b="1" dirty="0" err="1">
                <a:solidFill>
                  <a:srgbClr val="0033CC"/>
                </a:solidFill>
              </a:rPr>
              <a:t>Đông</a:t>
            </a:r>
            <a:r>
              <a:rPr lang="en-US" sz="2300" b="1" dirty="0">
                <a:solidFill>
                  <a:srgbClr val="0033CC"/>
                </a:solidFill>
              </a:rPr>
              <a:t> Du</a:t>
            </a:r>
          </a:p>
        </p:txBody>
      </p:sp>
      <p:sp>
        <p:nvSpPr>
          <p:cNvPr id="5139" name="Text Box 19"/>
          <p:cNvSpPr txBox="1">
            <a:spLocks noChangeArrowheads="1"/>
          </p:cNvSpPr>
          <p:nvPr/>
        </p:nvSpPr>
        <p:spPr bwMode="auto">
          <a:xfrm>
            <a:off x="6383338" y="3500439"/>
            <a:ext cx="1657350" cy="1150832"/>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1900" dirty="0"/>
              <a:t> </a:t>
            </a:r>
            <a:r>
              <a:rPr lang="en-US" sz="2300" b="1" dirty="0">
                <a:solidFill>
                  <a:srgbClr val="0033CC"/>
                </a:solidFill>
              </a:rPr>
              <a:t>Phong </a:t>
            </a:r>
            <a:r>
              <a:rPr lang="en-US" sz="2300" b="1" dirty="0" err="1">
                <a:solidFill>
                  <a:srgbClr val="0033CC"/>
                </a:solidFill>
              </a:rPr>
              <a:t>trào</a:t>
            </a:r>
            <a:r>
              <a:rPr lang="en-US" sz="2300" b="1" dirty="0">
                <a:solidFill>
                  <a:srgbClr val="0033CC"/>
                </a:solidFill>
              </a:rPr>
              <a:t> </a:t>
            </a:r>
            <a:r>
              <a:rPr lang="en-US" sz="2300" b="1" dirty="0" err="1">
                <a:solidFill>
                  <a:srgbClr val="0033CC"/>
                </a:solidFill>
              </a:rPr>
              <a:t>Cần</a:t>
            </a:r>
            <a:r>
              <a:rPr lang="en-US" sz="2300" b="1" dirty="0">
                <a:solidFill>
                  <a:srgbClr val="0033CC"/>
                </a:solidFill>
              </a:rPr>
              <a:t> </a:t>
            </a:r>
            <a:r>
              <a:rPr lang="en-US" sz="2300" b="1" dirty="0" err="1">
                <a:solidFill>
                  <a:srgbClr val="0033CC"/>
                </a:solidFill>
              </a:rPr>
              <a:t>Vương</a:t>
            </a:r>
            <a:endParaRPr lang="en-US" sz="2300" b="1" dirty="0">
              <a:solidFill>
                <a:srgbClr val="0033CC"/>
              </a:solidFill>
            </a:endParaRPr>
          </a:p>
        </p:txBody>
      </p:sp>
      <p:sp>
        <p:nvSpPr>
          <p:cNvPr id="5140" name="Text Box 20"/>
          <p:cNvSpPr txBox="1">
            <a:spLocks noChangeArrowheads="1"/>
          </p:cNvSpPr>
          <p:nvPr/>
        </p:nvSpPr>
        <p:spPr bwMode="auto">
          <a:xfrm>
            <a:off x="8586046" y="3497263"/>
            <a:ext cx="2038350" cy="796889"/>
          </a:xfrm>
          <a:prstGeom prst="rect">
            <a:avLst/>
          </a:prstGeom>
          <a:noFill/>
          <a:ln w="2857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2300" b="1" dirty="0" err="1">
                <a:solidFill>
                  <a:srgbClr val="0033CC"/>
                </a:solidFill>
              </a:rPr>
              <a:t>Khởi</a:t>
            </a:r>
            <a:r>
              <a:rPr lang="en-US" sz="2300" b="1" dirty="0">
                <a:solidFill>
                  <a:srgbClr val="0033CC"/>
                </a:solidFill>
              </a:rPr>
              <a:t> </a:t>
            </a:r>
            <a:r>
              <a:rPr lang="en-US" sz="2300" b="1" dirty="0" err="1">
                <a:solidFill>
                  <a:srgbClr val="0033CC"/>
                </a:solidFill>
              </a:rPr>
              <a:t>nghĩa</a:t>
            </a:r>
            <a:r>
              <a:rPr lang="en-US" sz="2300" b="1" dirty="0">
                <a:solidFill>
                  <a:srgbClr val="0033CC"/>
                </a:solidFill>
              </a:rPr>
              <a:t> </a:t>
            </a:r>
            <a:r>
              <a:rPr lang="en-US" sz="2300" b="1" dirty="0" err="1">
                <a:solidFill>
                  <a:srgbClr val="0033CC"/>
                </a:solidFill>
              </a:rPr>
              <a:t>Yên</a:t>
            </a:r>
            <a:r>
              <a:rPr lang="en-US" sz="2300" b="1" dirty="0">
                <a:solidFill>
                  <a:srgbClr val="0033CC"/>
                </a:solidFill>
              </a:rPr>
              <a:t> </a:t>
            </a:r>
            <a:r>
              <a:rPr lang="en-US" sz="2300" b="1" dirty="0" err="1">
                <a:solidFill>
                  <a:srgbClr val="0033CC"/>
                </a:solidFill>
              </a:rPr>
              <a:t>Thế</a:t>
            </a:r>
            <a:endParaRPr lang="en-US" sz="2300" b="1" dirty="0">
              <a:solidFill>
                <a:srgbClr val="0033CC"/>
              </a:solidFill>
            </a:endParaRPr>
          </a:p>
        </p:txBody>
      </p:sp>
      <p:sp>
        <p:nvSpPr>
          <p:cNvPr id="21" name="Text Box 10"/>
          <p:cNvSpPr txBox="1">
            <a:spLocks noChangeArrowheads="1"/>
          </p:cNvSpPr>
          <p:nvPr/>
        </p:nvSpPr>
        <p:spPr bwMode="auto">
          <a:xfrm>
            <a:off x="3848470" y="2569687"/>
            <a:ext cx="2195512" cy="3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43" tIns="44071" rIns="88143" bIns="44071">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b="1" dirty="0" err="1">
                <a:solidFill>
                  <a:srgbClr val="0033CC"/>
                </a:solidFill>
              </a:rPr>
              <a:t>Phan</a:t>
            </a:r>
            <a:r>
              <a:rPr lang="en-US" sz="1700" b="1" dirty="0">
                <a:solidFill>
                  <a:srgbClr val="0033CC"/>
                </a:solidFill>
              </a:rPr>
              <a:t> </a:t>
            </a:r>
            <a:r>
              <a:rPr lang="en-US" b="1" dirty="0" err="1">
                <a:solidFill>
                  <a:srgbClr val="0033CC"/>
                </a:solidFill>
              </a:rPr>
              <a:t>Châu</a:t>
            </a:r>
            <a:r>
              <a:rPr lang="en-US" b="1" dirty="0">
                <a:solidFill>
                  <a:srgbClr val="0033CC"/>
                </a:solidFill>
              </a:rPr>
              <a:t> Trinh</a:t>
            </a:r>
          </a:p>
        </p:txBody>
      </p:sp>
      <p:pic>
        <p:nvPicPr>
          <p:cNvPr id="22" name="Picture 23" descr="Phan_Dinh_Phung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1" y="98069"/>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3" name="Picture 24" descr="hhtham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6046" y="98069"/>
            <a:ext cx="2286000" cy="2209800"/>
          </a:xfrm>
          <a:prstGeom prst="rect">
            <a:avLst/>
          </a:prstGeom>
          <a:noFill/>
          <a:ln w="28575" cmpd="sng">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112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8"/>
                                        </p:tgtEl>
                                        <p:attrNameLst>
                                          <p:attrName>style.visibility</p:attrName>
                                        </p:attrNameLst>
                                      </p:cBhvr>
                                      <p:to>
                                        <p:strVal val="visible"/>
                                      </p:to>
                                    </p:set>
                                    <p:anim calcmode="lin" valueType="num">
                                      <p:cBhvr additive="base">
                                        <p:cTn id="7" dur="500" fill="hold"/>
                                        <p:tgtEl>
                                          <p:spTgt spid="5138"/>
                                        </p:tgtEl>
                                        <p:attrNameLst>
                                          <p:attrName>ppt_x</p:attrName>
                                        </p:attrNameLst>
                                      </p:cBhvr>
                                      <p:tavLst>
                                        <p:tav tm="0">
                                          <p:val>
                                            <p:strVal val="#ppt_x"/>
                                          </p:val>
                                        </p:tav>
                                        <p:tav tm="100000">
                                          <p:val>
                                            <p:strVal val="#ppt_x"/>
                                          </p:val>
                                        </p:tav>
                                      </p:tavLst>
                                    </p:anim>
                                    <p:anim calcmode="lin" valueType="num">
                                      <p:cBhvr additive="base">
                                        <p:cTn id="8" dur="500" fill="hold"/>
                                        <p:tgtEl>
                                          <p:spTgt spid="513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7"/>
                                        </p:tgtEl>
                                        <p:attrNameLst>
                                          <p:attrName>style.visibility</p:attrName>
                                        </p:attrNameLst>
                                      </p:cBhvr>
                                      <p:to>
                                        <p:strVal val="visible"/>
                                      </p:to>
                                    </p:set>
                                    <p:anim calcmode="lin" valueType="num">
                                      <p:cBhvr additive="base">
                                        <p:cTn id="13" dur="500" fill="hold"/>
                                        <p:tgtEl>
                                          <p:spTgt spid="5137"/>
                                        </p:tgtEl>
                                        <p:attrNameLst>
                                          <p:attrName>ppt_x</p:attrName>
                                        </p:attrNameLst>
                                      </p:cBhvr>
                                      <p:tavLst>
                                        <p:tav tm="0">
                                          <p:val>
                                            <p:strVal val="#ppt_x"/>
                                          </p:val>
                                        </p:tav>
                                        <p:tav tm="100000">
                                          <p:val>
                                            <p:strVal val="#ppt_x"/>
                                          </p:val>
                                        </p:tav>
                                      </p:tavLst>
                                    </p:anim>
                                    <p:anim calcmode="lin" valueType="num">
                                      <p:cBhvr additive="base">
                                        <p:cTn id="14" dur="500" fill="hold"/>
                                        <p:tgtEl>
                                          <p:spTgt spid="513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39"/>
                                        </p:tgtEl>
                                        <p:attrNameLst>
                                          <p:attrName>style.visibility</p:attrName>
                                        </p:attrNameLst>
                                      </p:cBhvr>
                                      <p:to>
                                        <p:strVal val="visible"/>
                                      </p:to>
                                    </p:set>
                                    <p:anim calcmode="lin" valueType="num">
                                      <p:cBhvr additive="base">
                                        <p:cTn id="19" dur="500" fill="hold"/>
                                        <p:tgtEl>
                                          <p:spTgt spid="5139"/>
                                        </p:tgtEl>
                                        <p:attrNameLst>
                                          <p:attrName>ppt_x</p:attrName>
                                        </p:attrNameLst>
                                      </p:cBhvr>
                                      <p:tavLst>
                                        <p:tav tm="0">
                                          <p:val>
                                            <p:strVal val="#ppt_x"/>
                                          </p:val>
                                        </p:tav>
                                        <p:tav tm="100000">
                                          <p:val>
                                            <p:strVal val="#ppt_x"/>
                                          </p:val>
                                        </p:tav>
                                      </p:tavLst>
                                    </p:anim>
                                    <p:anim calcmode="lin" valueType="num">
                                      <p:cBhvr additive="base">
                                        <p:cTn id="20" dur="500" fill="hold"/>
                                        <p:tgtEl>
                                          <p:spTgt spid="513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40"/>
                                        </p:tgtEl>
                                        <p:attrNameLst>
                                          <p:attrName>style.visibility</p:attrName>
                                        </p:attrNameLst>
                                      </p:cBhvr>
                                      <p:to>
                                        <p:strVal val="visible"/>
                                      </p:to>
                                    </p:set>
                                    <p:anim calcmode="lin" valueType="num">
                                      <p:cBhvr additive="base">
                                        <p:cTn id="25" dur="500" fill="hold"/>
                                        <p:tgtEl>
                                          <p:spTgt spid="5140"/>
                                        </p:tgtEl>
                                        <p:attrNameLst>
                                          <p:attrName>ppt_x</p:attrName>
                                        </p:attrNameLst>
                                      </p:cBhvr>
                                      <p:tavLst>
                                        <p:tav tm="0">
                                          <p:val>
                                            <p:strVal val="#ppt_x"/>
                                          </p:val>
                                        </p:tav>
                                        <p:tav tm="100000">
                                          <p:val>
                                            <p:strVal val="#ppt_x"/>
                                          </p:val>
                                        </p:tav>
                                      </p:tavLst>
                                    </p:anim>
                                    <p:anim calcmode="lin" valueType="num">
                                      <p:cBhvr additive="base">
                                        <p:cTn id="26" dur="500" fill="hold"/>
                                        <p:tgtEl>
                                          <p:spTgt spid="514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5132"/>
                                        </p:tgtEl>
                                        <p:attrNameLst>
                                          <p:attrName>style.visibility</p:attrName>
                                        </p:attrNameLst>
                                      </p:cBhvr>
                                      <p:to>
                                        <p:strVal val="visible"/>
                                      </p:to>
                                    </p:set>
                                    <p:animEffect transition="in" filter="wedge">
                                      <p:cBhvr>
                                        <p:cTn id="31" dur="2000"/>
                                        <p:tgtEl>
                                          <p:spTgt spid="5132"/>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5134"/>
                                        </p:tgtEl>
                                        <p:attrNameLst>
                                          <p:attrName>style.visibility</p:attrName>
                                        </p:attrNameLst>
                                      </p:cBhvr>
                                      <p:to>
                                        <p:strVal val="visible"/>
                                      </p:to>
                                    </p:set>
                                    <p:animEffect transition="in" filter="wedge">
                                      <p:cBhvr>
                                        <p:cTn id="34" dur="2000"/>
                                        <p:tgtEl>
                                          <p:spTgt spid="5134"/>
                                        </p:tgtEl>
                                      </p:cBhvr>
                                    </p:animEffect>
                                  </p:childTnLst>
                                </p:cTn>
                              </p:par>
                              <p:par>
                                <p:cTn id="35" presetID="20" presetClass="entr" presetSubtype="0" fill="hold" grpId="0" nodeType="withEffect">
                                  <p:stCondLst>
                                    <p:cond delay="0"/>
                                  </p:stCondLst>
                                  <p:childTnLst>
                                    <p:set>
                                      <p:cBhvr>
                                        <p:cTn id="36" dur="1" fill="hold">
                                          <p:stCondLst>
                                            <p:cond delay="0"/>
                                          </p:stCondLst>
                                        </p:cTn>
                                        <p:tgtEl>
                                          <p:spTgt spid="5135"/>
                                        </p:tgtEl>
                                        <p:attrNameLst>
                                          <p:attrName>style.visibility</p:attrName>
                                        </p:attrNameLst>
                                      </p:cBhvr>
                                      <p:to>
                                        <p:strVal val="visible"/>
                                      </p:to>
                                    </p:set>
                                    <p:animEffect transition="in" filter="wedge">
                                      <p:cBhvr>
                                        <p:cTn id="37" dur="2000"/>
                                        <p:tgtEl>
                                          <p:spTgt spid="5135"/>
                                        </p:tgtEl>
                                      </p:cBhvr>
                                    </p:animEffect>
                                  </p:childTnLst>
                                </p:cTn>
                              </p:par>
                              <p:par>
                                <p:cTn id="38" presetID="20" presetClass="entr" presetSubtype="0" fill="hold" grpId="0" nodeType="withEffect">
                                  <p:stCondLst>
                                    <p:cond delay="0"/>
                                  </p:stCondLst>
                                  <p:childTnLst>
                                    <p:set>
                                      <p:cBhvr>
                                        <p:cTn id="39" dur="1" fill="hold">
                                          <p:stCondLst>
                                            <p:cond delay="0"/>
                                          </p:stCondLst>
                                        </p:cTn>
                                        <p:tgtEl>
                                          <p:spTgt spid="5133"/>
                                        </p:tgtEl>
                                        <p:attrNameLst>
                                          <p:attrName>style.visibility</p:attrName>
                                        </p:attrNameLst>
                                      </p:cBhvr>
                                      <p:to>
                                        <p:strVal val="visible"/>
                                      </p:to>
                                    </p:set>
                                    <p:animEffect transition="in" filter="wedge">
                                      <p:cBhvr>
                                        <p:cTn id="40" dur="2000"/>
                                        <p:tgtEl>
                                          <p:spTgt spid="5133"/>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7" presetClass="entr" presetSubtype="4" fill="hold" grpId="0" nodeType="clickEffect">
                                  <p:stCondLst>
                                    <p:cond delay="0"/>
                                  </p:stCondLst>
                                  <p:iterate type="lt">
                                    <p:tmPct val="10000"/>
                                  </p:iterate>
                                  <p:childTnLst>
                                    <p:set>
                                      <p:cBhvr>
                                        <p:cTn id="44" dur="1" fill="hold">
                                          <p:stCondLst>
                                            <p:cond delay="0"/>
                                          </p:stCondLst>
                                        </p:cTn>
                                        <p:tgtEl>
                                          <p:spTgt spid="5136"/>
                                        </p:tgtEl>
                                        <p:attrNameLst>
                                          <p:attrName>style.visibility</p:attrName>
                                        </p:attrNameLst>
                                      </p:cBhvr>
                                      <p:to>
                                        <p:strVal val="visible"/>
                                      </p:to>
                                    </p:set>
                                    <p:anim calcmode="lin" valueType="num">
                                      <p:cBhvr additive="base">
                                        <p:cTn id="45" dur="1000" fill="hold"/>
                                        <p:tgtEl>
                                          <p:spTgt spid="5136"/>
                                        </p:tgtEl>
                                        <p:attrNameLst>
                                          <p:attrName>ppt_x</p:attrName>
                                        </p:attrNameLst>
                                      </p:cBhvr>
                                      <p:tavLst>
                                        <p:tav tm="0">
                                          <p:val>
                                            <p:strVal val="#ppt_x"/>
                                          </p:val>
                                        </p:tav>
                                        <p:tav tm="100000">
                                          <p:val>
                                            <p:strVal val="#ppt_x"/>
                                          </p:val>
                                        </p:tav>
                                      </p:tavLst>
                                    </p:anim>
                                    <p:anim calcmode="lin" valueType="num">
                                      <p:cBhvr additive="base">
                                        <p:cTn id="46" dur="1000" fill="hold"/>
                                        <p:tgtEl>
                                          <p:spTgt spid="51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 grpId="0" animBg="1"/>
      <p:bldP spid="5133" grpId="0" animBg="1"/>
      <p:bldP spid="5134" grpId="0" animBg="1"/>
      <p:bldP spid="5135" grpId="0" animBg="1"/>
      <p:bldP spid="5136" grpId="0"/>
      <p:bldP spid="5137" grpId="0" animBg="1"/>
      <p:bldP spid="5138" grpId="0" animBg="1"/>
      <p:bldP spid="5139" grpId="0" animBg="1"/>
      <p:bldP spid="514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29227" y="440860"/>
            <a:ext cx="10639703"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rPr>
              <a:t>Bác</a:t>
            </a:r>
            <a:r>
              <a:rPr lang="en-US" sz="3200" b="1" dirty="0">
                <a:solidFill>
                  <a:schemeClr val="bg1"/>
                </a:solidFill>
              </a:rPr>
              <a:t> </a:t>
            </a:r>
            <a:r>
              <a:rPr lang="en-US" sz="3200" b="1" dirty="0" err="1">
                <a:solidFill>
                  <a:schemeClr val="bg1"/>
                </a:solidFill>
              </a:rPr>
              <a:t>Hồ</a:t>
            </a:r>
            <a:r>
              <a:rPr lang="en-US" sz="3200" b="1" dirty="0">
                <a:solidFill>
                  <a:schemeClr val="bg1"/>
                </a:solidFill>
              </a:rPr>
              <a:t> </a:t>
            </a:r>
            <a:r>
              <a:rPr lang="en-US" sz="3200" b="1" dirty="0" err="1">
                <a:solidFill>
                  <a:schemeClr val="bg1"/>
                </a:solidFill>
              </a:rPr>
              <a:t>ra</a:t>
            </a:r>
            <a:r>
              <a:rPr lang="en-US" sz="3200" b="1" dirty="0">
                <a:solidFill>
                  <a:schemeClr val="bg1"/>
                </a:solidFill>
              </a:rPr>
              <a:t> </a:t>
            </a:r>
            <a:r>
              <a:rPr lang="en-US" sz="3200" b="1" dirty="0" err="1">
                <a:solidFill>
                  <a:schemeClr val="bg1"/>
                </a:solidFill>
              </a:rPr>
              <a:t>đi</a:t>
            </a:r>
            <a:r>
              <a:rPr lang="en-US" sz="3200" b="1" dirty="0">
                <a:solidFill>
                  <a:schemeClr val="bg1"/>
                </a:solidFill>
              </a:rPr>
              <a:t> </a:t>
            </a:r>
            <a:r>
              <a:rPr lang="en-US" sz="3200" b="1" dirty="0" err="1">
                <a:solidFill>
                  <a:schemeClr val="bg1"/>
                </a:solidFill>
              </a:rPr>
              <a:t>tìm</a:t>
            </a:r>
            <a:r>
              <a:rPr lang="en-US" sz="3200" b="1" dirty="0">
                <a:solidFill>
                  <a:schemeClr val="bg1"/>
                </a:solidFill>
              </a:rPr>
              <a:t> </a:t>
            </a:r>
            <a:r>
              <a:rPr lang="en-US" sz="3200" b="1" dirty="0" err="1">
                <a:solidFill>
                  <a:schemeClr val="bg1"/>
                </a:solidFill>
              </a:rPr>
              <a:t>đường</a:t>
            </a:r>
            <a:r>
              <a:rPr lang="en-US" sz="3200" b="1" dirty="0">
                <a:solidFill>
                  <a:schemeClr val="bg1"/>
                </a:solidFill>
              </a:rPr>
              <a:t> </a:t>
            </a:r>
            <a:r>
              <a:rPr lang="en-US" sz="3200" b="1" dirty="0" err="1">
                <a:solidFill>
                  <a:schemeClr val="bg1"/>
                </a:solidFill>
              </a:rPr>
              <a:t>cứu</a:t>
            </a:r>
            <a:r>
              <a:rPr lang="en-US" sz="3200" b="1" dirty="0">
                <a:solidFill>
                  <a:schemeClr val="bg1"/>
                </a:solidFill>
              </a:rPr>
              <a:t> </a:t>
            </a:r>
            <a:r>
              <a:rPr lang="en-US" sz="3200" b="1" dirty="0" err="1">
                <a:solidFill>
                  <a:schemeClr val="bg1"/>
                </a:solidFill>
              </a:rPr>
              <a:t>nước</a:t>
            </a:r>
            <a:r>
              <a:rPr lang="en-US" sz="3200" b="1" dirty="0">
                <a:solidFill>
                  <a:schemeClr val="bg1"/>
                </a:solidFill>
              </a:rPr>
              <a:t> </a:t>
            </a:r>
            <a:r>
              <a:rPr lang="en-US" sz="3200" b="1" dirty="0" err="1">
                <a:solidFill>
                  <a:schemeClr val="bg1"/>
                </a:solidFill>
              </a:rPr>
              <a:t>vào</a:t>
            </a:r>
            <a:r>
              <a:rPr lang="en-US" sz="3200" b="1" dirty="0">
                <a:solidFill>
                  <a:schemeClr val="bg1"/>
                </a:solidFill>
              </a:rPr>
              <a:t> </a:t>
            </a:r>
            <a:r>
              <a:rPr lang="en-US" sz="3200" b="1" dirty="0" err="1">
                <a:solidFill>
                  <a:schemeClr val="bg1"/>
                </a:solidFill>
              </a:rPr>
              <a:t>ngày</a:t>
            </a:r>
            <a:r>
              <a:rPr lang="en-US" sz="3200" b="1" dirty="0">
                <a:solidFill>
                  <a:schemeClr val="bg1"/>
                </a:solidFill>
              </a:rPr>
              <a:t>, </a:t>
            </a:r>
            <a:r>
              <a:rPr lang="en-US" sz="3200" b="1" dirty="0" err="1">
                <a:solidFill>
                  <a:schemeClr val="bg1"/>
                </a:solidFill>
              </a:rPr>
              <a:t>tháng</a:t>
            </a:r>
            <a:endParaRPr lang="en-US" sz="3200" b="1" dirty="0">
              <a:solidFill>
                <a:schemeClr val="bg1"/>
              </a:solidFill>
            </a:endParaRPr>
          </a:p>
          <a:p>
            <a:pPr algn="ctr"/>
            <a:r>
              <a:rPr lang="en-US" sz="3200" b="1" dirty="0">
                <a:solidFill>
                  <a:schemeClr val="bg1"/>
                </a:solidFill>
              </a:rPr>
              <a:t> </a:t>
            </a:r>
            <a:r>
              <a:rPr lang="en-US" sz="3200" b="1" dirty="0" err="1">
                <a:solidFill>
                  <a:schemeClr val="bg1"/>
                </a:solidFill>
              </a:rPr>
              <a:t>năm</a:t>
            </a:r>
            <a:r>
              <a:rPr lang="en-US" sz="3200" b="1" dirty="0">
                <a:solidFill>
                  <a:schemeClr val="bg1"/>
                </a:solidFill>
              </a:rPr>
              <a:t> </a:t>
            </a:r>
            <a:r>
              <a:rPr lang="en-US" sz="3200" b="1" dirty="0" err="1">
                <a:solidFill>
                  <a:schemeClr val="bg1"/>
                </a:solidFill>
              </a:rPr>
              <a:t>nào</a:t>
            </a:r>
            <a:r>
              <a:rPr lang="en-US" sz="3200" b="1" dirty="0">
                <a:solidFill>
                  <a:schemeClr val="bg1"/>
                </a:solidFill>
              </a:rPr>
              <a:t> ? Ở </a:t>
            </a:r>
            <a:r>
              <a:rPr lang="en-US" sz="3200" b="1" dirty="0" err="1">
                <a:solidFill>
                  <a:schemeClr val="bg1"/>
                </a:solidFill>
              </a:rPr>
              <a:t>đâu</a:t>
            </a:r>
            <a:endParaRPr lang="en-US" sz="3200" b="1" dirty="0">
              <a:solidFill>
                <a:schemeClr val="bg1"/>
              </a:solidFill>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rPr>
              <a:t>Bác</a:t>
            </a:r>
            <a:r>
              <a:rPr lang="en-US" sz="3200" b="1" dirty="0">
                <a:solidFill>
                  <a:schemeClr val="bg1"/>
                </a:solidFill>
              </a:rPr>
              <a:t> </a:t>
            </a:r>
            <a:r>
              <a:rPr lang="en-US" sz="3200" b="1" dirty="0" err="1">
                <a:solidFill>
                  <a:schemeClr val="bg1"/>
                </a:solidFill>
              </a:rPr>
              <a:t>Hồ</a:t>
            </a:r>
            <a:r>
              <a:rPr lang="en-US" sz="3200" b="1" dirty="0">
                <a:solidFill>
                  <a:schemeClr val="bg1"/>
                </a:solidFill>
              </a:rPr>
              <a:t> </a:t>
            </a:r>
            <a:r>
              <a:rPr lang="en-US" sz="3200" b="1" dirty="0" err="1">
                <a:solidFill>
                  <a:schemeClr val="bg1"/>
                </a:solidFill>
              </a:rPr>
              <a:t>ra</a:t>
            </a:r>
            <a:r>
              <a:rPr lang="en-US" sz="3200" b="1" dirty="0">
                <a:solidFill>
                  <a:schemeClr val="bg1"/>
                </a:solidFill>
              </a:rPr>
              <a:t> </a:t>
            </a:r>
            <a:r>
              <a:rPr lang="en-US" sz="3200" b="1" dirty="0" err="1">
                <a:solidFill>
                  <a:schemeClr val="bg1"/>
                </a:solidFill>
              </a:rPr>
              <a:t>đi</a:t>
            </a:r>
            <a:r>
              <a:rPr lang="en-US" sz="3200" b="1" dirty="0">
                <a:solidFill>
                  <a:schemeClr val="bg1"/>
                </a:solidFill>
              </a:rPr>
              <a:t> </a:t>
            </a:r>
            <a:r>
              <a:rPr lang="en-US" sz="3200" b="1" dirty="0" err="1">
                <a:solidFill>
                  <a:schemeClr val="bg1"/>
                </a:solidFill>
              </a:rPr>
              <a:t>tìm</a:t>
            </a:r>
            <a:r>
              <a:rPr lang="en-US" sz="3200" b="1" dirty="0">
                <a:solidFill>
                  <a:schemeClr val="bg1"/>
                </a:solidFill>
              </a:rPr>
              <a:t> </a:t>
            </a:r>
            <a:r>
              <a:rPr lang="en-US" sz="3200" b="1" dirty="0" err="1">
                <a:solidFill>
                  <a:schemeClr val="bg1"/>
                </a:solidFill>
              </a:rPr>
              <a:t>đường</a:t>
            </a:r>
            <a:r>
              <a:rPr lang="en-US" sz="3200" b="1" dirty="0">
                <a:solidFill>
                  <a:schemeClr val="bg1"/>
                </a:solidFill>
              </a:rPr>
              <a:t> </a:t>
            </a:r>
            <a:r>
              <a:rPr lang="en-US" sz="3200" b="1" dirty="0" err="1">
                <a:solidFill>
                  <a:schemeClr val="bg1"/>
                </a:solidFill>
              </a:rPr>
              <a:t>cứu</a:t>
            </a:r>
            <a:r>
              <a:rPr lang="en-US" sz="3200" b="1" dirty="0">
                <a:solidFill>
                  <a:schemeClr val="bg1"/>
                </a:solidFill>
              </a:rPr>
              <a:t> </a:t>
            </a:r>
            <a:r>
              <a:rPr lang="en-US" sz="3200" b="1" dirty="0" err="1">
                <a:solidFill>
                  <a:schemeClr val="bg1"/>
                </a:solidFill>
              </a:rPr>
              <a:t>nước</a:t>
            </a:r>
            <a:r>
              <a:rPr lang="en-US" sz="3200" b="1" dirty="0">
                <a:solidFill>
                  <a:schemeClr val="bg1"/>
                </a:solidFill>
              </a:rPr>
              <a:t> </a:t>
            </a:r>
            <a:r>
              <a:rPr lang="en-US" sz="3200" b="1" dirty="0" err="1">
                <a:solidFill>
                  <a:schemeClr val="bg1"/>
                </a:solidFill>
              </a:rPr>
              <a:t>vào</a:t>
            </a:r>
            <a:r>
              <a:rPr lang="en-US" sz="3200" b="1" dirty="0">
                <a:solidFill>
                  <a:schemeClr val="bg1"/>
                </a:solidFill>
              </a:rPr>
              <a:t> </a:t>
            </a:r>
            <a:r>
              <a:rPr lang="en-US" sz="3200" b="1" dirty="0" err="1">
                <a:solidFill>
                  <a:schemeClr val="bg1"/>
                </a:solidFill>
              </a:rPr>
              <a:t>ngày</a:t>
            </a:r>
            <a:r>
              <a:rPr lang="en-US" sz="3200" b="1" dirty="0">
                <a:solidFill>
                  <a:schemeClr val="bg1"/>
                </a:solidFill>
              </a:rPr>
              <a:t> 5 </a:t>
            </a:r>
            <a:r>
              <a:rPr lang="en-US" sz="3200" b="1" dirty="0" err="1">
                <a:solidFill>
                  <a:schemeClr val="bg1"/>
                </a:solidFill>
              </a:rPr>
              <a:t>tháng</a:t>
            </a:r>
            <a:r>
              <a:rPr lang="en-US" sz="3200" b="1" dirty="0">
                <a:solidFill>
                  <a:schemeClr val="bg1"/>
                </a:solidFill>
              </a:rPr>
              <a:t> 6 </a:t>
            </a:r>
          </a:p>
          <a:p>
            <a:pPr algn="ctr"/>
            <a:r>
              <a:rPr lang="en-US" sz="3200" b="1" dirty="0" err="1">
                <a:solidFill>
                  <a:schemeClr val="bg1"/>
                </a:solidFill>
              </a:rPr>
              <a:t>năm</a:t>
            </a:r>
            <a:r>
              <a:rPr lang="en-US" sz="3200" b="1" dirty="0">
                <a:solidFill>
                  <a:schemeClr val="bg1"/>
                </a:solidFill>
              </a:rPr>
              <a:t> 1911 ở </a:t>
            </a:r>
            <a:r>
              <a:rPr lang="en-US" sz="3200" b="1" dirty="0" err="1">
                <a:solidFill>
                  <a:schemeClr val="bg1"/>
                </a:solidFill>
              </a:rPr>
              <a:t>bến</a:t>
            </a:r>
            <a:r>
              <a:rPr lang="en-US" sz="3200" b="1" dirty="0">
                <a:solidFill>
                  <a:schemeClr val="bg1"/>
                </a:solidFill>
              </a:rPr>
              <a:t> </a:t>
            </a:r>
            <a:r>
              <a:rPr lang="en-US" sz="3200" b="1" dirty="0" err="1">
                <a:solidFill>
                  <a:schemeClr val="bg1"/>
                </a:solidFill>
              </a:rPr>
              <a:t>cảng</a:t>
            </a:r>
            <a:r>
              <a:rPr lang="en-US" sz="3200" b="1" dirty="0">
                <a:solidFill>
                  <a:schemeClr val="bg1"/>
                </a:solidFill>
              </a:rPr>
              <a:t> </a:t>
            </a:r>
            <a:r>
              <a:rPr lang="en-US" sz="3200" b="1" dirty="0" err="1">
                <a:solidFill>
                  <a:schemeClr val="bg1"/>
                </a:solidFill>
              </a:rPr>
              <a:t>Nhà</a:t>
            </a:r>
            <a:r>
              <a:rPr lang="en-US" sz="3200" b="1" dirty="0">
                <a:solidFill>
                  <a:schemeClr val="bg1"/>
                </a:solidFill>
              </a:rPr>
              <a:t> </a:t>
            </a:r>
            <a:r>
              <a:rPr lang="en-US" sz="3200" b="1" dirty="0" err="1">
                <a:solidFill>
                  <a:schemeClr val="bg1"/>
                </a:solidFill>
              </a:rPr>
              <a:t>Rồng</a:t>
            </a:r>
            <a:endParaRPr lang="en-US" sz="3200" b="1" dirty="0">
              <a:solidFill>
                <a:schemeClr val="bg1"/>
              </a:solidFill>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40738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6"/>
          <p:cNvSpPr txBox="1">
            <a:spLocks noChangeArrowheads="1"/>
          </p:cNvSpPr>
          <p:nvPr/>
        </p:nvSpPr>
        <p:spPr bwMode="auto">
          <a:xfrm>
            <a:off x="508655" y="4918713"/>
            <a:ext cx="6019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800" dirty="0" err="1"/>
              <a:t>Bến</a:t>
            </a:r>
            <a:r>
              <a:rPr lang="en-US" sz="2800" dirty="0"/>
              <a:t> </a:t>
            </a:r>
            <a:r>
              <a:rPr lang="en-US" sz="2800" dirty="0" err="1"/>
              <a:t>Nhà</a:t>
            </a:r>
            <a:r>
              <a:rPr lang="en-US" sz="2800" dirty="0"/>
              <a:t> </a:t>
            </a:r>
            <a:r>
              <a:rPr lang="en-US" sz="2800" dirty="0" err="1"/>
              <a:t>Rồng</a:t>
            </a:r>
            <a:r>
              <a:rPr lang="en-US" sz="2800" dirty="0"/>
              <a:t> </a:t>
            </a:r>
            <a:r>
              <a:rPr lang="en-US" sz="2800" dirty="0" err="1"/>
              <a:t>vào</a:t>
            </a:r>
            <a:r>
              <a:rPr lang="en-US" sz="2800" dirty="0"/>
              <a:t> </a:t>
            </a:r>
            <a:r>
              <a:rPr lang="en-US" sz="2800" dirty="0" err="1"/>
              <a:t>đầu</a:t>
            </a:r>
            <a:r>
              <a:rPr lang="en-US" sz="2800" dirty="0"/>
              <a:t> </a:t>
            </a:r>
            <a:r>
              <a:rPr lang="en-US" sz="2800" dirty="0" err="1"/>
              <a:t>thế</a:t>
            </a:r>
            <a:r>
              <a:rPr lang="en-US" sz="2800" dirty="0"/>
              <a:t> </a:t>
            </a:r>
            <a:r>
              <a:rPr lang="en-US" sz="2800" dirty="0" err="1"/>
              <a:t>kỉ</a:t>
            </a:r>
            <a:r>
              <a:rPr lang="en-US" sz="2800" dirty="0"/>
              <a:t> XX</a:t>
            </a:r>
          </a:p>
        </p:txBody>
      </p:sp>
      <p:pic>
        <p:nvPicPr>
          <p:cNvPr id="33795" name="Picture 5" descr="nharong3"/>
          <p:cNvPicPr>
            <a:picLocks noChangeAspect="1" noChangeArrowheads="1"/>
          </p:cNvPicPr>
          <p:nvPr/>
        </p:nvPicPr>
        <p:blipFill>
          <a:blip r:embed="rId3">
            <a:extLst>
              <a:ext uri="{28A0092B-C50C-407E-A947-70E740481C1C}">
                <a14:useLocalDpi xmlns:a14="http://schemas.microsoft.com/office/drawing/2010/main" val="0"/>
              </a:ext>
            </a:extLst>
          </a:blip>
          <a:srcRect r="-1379" b="10001"/>
          <a:stretch>
            <a:fillRect/>
          </a:stretch>
        </p:blipFill>
        <p:spPr bwMode="auto">
          <a:xfrm>
            <a:off x="1139142" y="1400537"/>
            <a:ext cx="4758827" cy="3256566"/>
          </a:xfrm>
          <a:prstGeom prst="rect">
            <a:avLst/>
          </a:prstGeom>
          <a:noFill/>
          <a:ln w="3810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9823" y="1400537"/>
            <a:ext cx="5106722" cy="3256566"/>
          </a:xfrm>
          <a:prstGeom prst="rect">
            <a:avLst/>
          </a:prstGeom>
          <a:noFill/>
          <a:ln w="28575" cmpd="sng">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16"/>
          <p:cNvSpPr txBox="1">
            <a:spLocks noChangeArrowheads="1"/>
          </p:cNvSpPr>
          <p:nvPr/>
        </p:nvSpPr>
        <p:spPr bwMode="auto">
          <a:xfrm>
            <a:off x="6435292" y="4918713"/>
            <a:ext cx="6019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800" dirty="0" err="1"/>
              <a:t>Bến</a:t>
            </a:r>
            <a:r>
              <a:rPr lang="en-US" sz="2800" dirty="0"/>
              <a:t> </a:t>
            </a:r>
            <a:r>
              <a:rPr lang="en-US" sz="2800" dirty="0" err="1"/>
              <a:t>Nhà</a:t>
            </a:r>
            <a:r>
              <a:rPr lang="en-US" sz="2800" dirty="0"/>
              <a:t> </a:t>
            </a:r>
            <a:r>
              <a:rPr lang="en-US" sz="2800" dirty="0" err="1"/>
              <a:t>Rồng</a:t>
            </a:r>
            <a:r>
              <a:rPr lang="en-US" sz="2800" dirty="0"/>
              <a:t> </a:t>
            </a:r>
            <a:r>
              <a:rPr lang="en-US" sz="2800" dirty="0" err="1"/>
              <a:t>ngày</a:t>
            </a:r>
            <a:r>
              <a:rPr lang="en-US" sz="2800" dirty="0"/>
              <a:t> nay</a:t>
            </a:r>
          </a:p>
        </p:txBody>
      </p:sp>
    </p:spTree>
    <p:extLst>
      <p:ext uri="{BB962C8B-B14F-4D97-AF65-F5344CB8AC3E}">
        <p14:creationId xmlns:p14="http://schemas.microsoft.com/office/powerpoint/2010/main" val="2054572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33794"/>
                                        </p:tgtEl>
                                        <p:attrNameLst>
                                          <p:attrName>style.visibility</p:attrName>
                                        </p:attrNameLst>
                                      </p:cBhvr>
                                      <p:to>
                                        <p:strVal val="visible"/>
                                      </p:to>
                                    </p:set>
                                    <p:anim calcmode="lin" valueType="num">
                                      <p:cBhvr>
                                        <p:cTn id="11" dur="500" fill="hold"/>
                                        <p:tgtEl>
                                          <p:spTgt spid="33794"/>
                                        </p:tgtEl>
                                        <p:attrNameLst>
                                          <p:attrName>ppt_w</p:attrName>
                                        </p:attrNameLst>
                                      </p:cBhvr>
                                      <p:tavLst>
                                        <p:tav tm="0">
                                          <p:val>
                                            <p:fltVal val="0"/>
                                          </p:val>
                                        </p:tav>
                                        <p:tav tm="100000">
                                          <p:val>
                                            <p:strVal val="#ppt_w"/>
                                          </p:val>
                                        </p:tav>
                                      </p:tavLst>
                                    </p:anim>
                                    <p:anim calcmode="lin" valueType="num">
                                      <p:cBhvr>
                                        <p:cTn id="12" dur="500" fill="hold"/>
                                        <p:tgtEl>
                                          <p:spTgt spid="33794"/>
                                        </p:tgtEl>
                                        <p:attrNameLst>
                                          <p:attrName>ppt_h</p:attrName>
                                        </p:attrNameLst>
                                      </p:cBhvr>
                                      <p:tavLst>
                                        <p:tav tm="0">
                                          <p:val>
                                            <p:fltVal val="0"/>
                                          </p:val>
                                        </p:tav>
                                        <p:tav tm="100000">
                                          <p:val>
                                            <p:strVal val="#ppt_h"/>
                                          </p:val>
                                        </p:tav>
                                      </p:tavLst>
                                    </p:anim>
                                    <p:animEffect transition="in" filter="fade">
                                      <p:cBhvr>
                                        <p:cTn id="13" dur="500"/>
                                        <p:tgtEl>
                                          <p:spTgt spid="3379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en-US" sz="3200" b="1" dirty="0" err="1">
                <a:solidFill>
                  <a:schemeClr val="bg1"/>
                </a:solidFill>
                <a:latin typeface="Times New Roman" panose="02020603050405020304" pitchFamily="18" charset="0"/>
              </a:rPr>
              <a:t>Trên</a:t>
            </a:r>
            <a:r>
              <a:rPr lang="en-US" altLang="en-US" sz="3200" b="1" dirty="0">
                <a:solidFill>
                  <a:schemeClr val="bg1"/>
                </a:solidFill>
                <a:latin typeface="Times New Roman" panose="02020603050405020304" pitchFamily="18" charset="0"/>
              </a:rPr>
              <a:t> con </a:t>
            </a:r>
            <a:r>
              <a:rPr lang="en-US" altLang="en-US" sz="3200" b="1" dirty="0" err="1">
                <a:solidFill>
                  <a:schemeClr val="bg1"/>
                </a:solidFill>
                <a:latin typeface="Times New Roman" panose="02020603050405020304" pitchFamily="18" charset="0"/>
              </a:rPr>
              <a:t>tàu</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Đô</a:t>
            </a:r>
            <a:r>
              <a:rPr lang="en-US" altLang="en-US" sz="3200" b="1" dirty="0">
                <a:solidFill>
                  <a:schemeClr val="bg1"/>
                </a:solidFill>
                <a:latin typeface="Times New Roman" panose="02020603050405020304" pitchFamily="18" charset="0"/>
              </a:rPr>
              <a:t> </a:t>
            </a:r>
            <a:r>
              <a:rPr lang="vi-VN" altLang="en-US" sz="3200" b="1" dirty="0">
                <a:solidFill>
                  <a:schemeClr val="bg1"/>
                </a:solidFill>
                <a:latin typeface="Times New Roman" panose="02020603050405020304" pitchFamily="18" charset="0"/>
              </a:rPr>
              <a:t>đ</a:t>
            </a:r>
            <a:r>
              <a:rPr lang="en-US" altLang="en-US" sz="3200" b="1" dirty="0" err="1">
                <a:solidFill>
                  <a:schemeClr val="bg1"/>
                </a:solidFill>
                <a:latin typeface="Times New Roman" panose="02020603050405020304" pitchFamily="18" charset="0"/>
              </a:rPr>
              <a:t>ốc</a:t>
            </a:r>
            <a:r>
              <a:rPr lang="en-US" altLang="en-US" sz="3200" b="1" dirty="0">
                <a:solidFill>
                  <a:schemeClr val="bg1"/>
                </a:solidFill>
                <a:latin typeface="Times New Roman" panose="02020603050405020304" pitchFamily="18" charset="0"/>
              </a:rPr>
              <a:t> La-</a:t>
            </a:r>
            <a:r>
              <a:rPr lang="en-US" altLang="en-US" sz="3200" b="1" dirty="0" err="1">
                <a:solidFill>
                  <a:schemeClr val="bg1"/>
                </a:solidFill>
                <a:latin typeface="Times New Roman" panose="02020603050405020304" pitchFamily="18" charset="0"/>
              </a:rPr>
              <a:t>tu</a:t>
            </a:r>
            <a:r>
              <a:rPr lang="en-US" altLang="en-US" sz="3200" b="1" dirty="0">
                <a:solidFill>
                  <a:schemeClr val="bg1"/>
                </a:solidFill>
                <a:latin typeface="Times New Roman" panose="02020603050405020304" pitchFamily="18" charset="0"/>
              </a:rPr>
              <a:t>-s</a:t>
            </a:r>
            <a:r>
              <a:rPr lang="vi-VN" altLang="en-US" sz="3200" b="1" dirty="0">
                <a:solidFill>
                  <a:schemeClr val="bg1"/>
                </a:solidFill>
                <a:latin typeface="Times New Roman" panose="02020603050405020304" pitchFamily="18" charset="0"/>
              </a:rPr>
              <a:t>ơ</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Tờ</a:t>
            </a:r>
            <a:r>
              <a:rPr lang="en-US" altLang="en-US" sz="3200" b="1" dirty="0">
                <a:solidFill>
                  <a:schemeClr val="bg1"/>
                </a:solidFill>
                <a:latin typeface="Times New Roman" panose="02020603050405020304" pitchFamily="18" charset="0"/>
              </a:rPr>
              <a:t>-</a:t>
            </a:r>
            <a:r>
              <a:rPr lang="en-US" altLang="en-US" sz="3200" b="1" dirty="0" err="1">
                <a:solidFill>
                  <a:schemeClr val="bg1"/>
                </a:solidFill>
                <a:latin typeface="Times New Roman" panose="02020603050405020304" pitchFamily="18" charset="0"/>
              </a:rPr>
              <a:t>rê</a:t>
            </a:r>
            <a:r>
              <a:rPr lang="en-US" altLang="en-US" sz="3200" b="1" dirty="0">
                <a:solidFill>
                  <a:schemeClr val="bg1"/>
                </a:solidFill>
                <a:latin typeface="Times New Roman" panose="02020603050405020304" pitchFamily="18" charset="0"/>
              </a:rPr>
              <a:t>-vin </a:t>
            </a:r>
            <a:r>
              <a:rPr lang="en-US" altLang="en-US" sz="3200" b="1" dirty="0" err="1">
                <a:solidFill>
                  <a:schemeClr val="bg1"/>
                </a:solidFill>
                <a:latin typeface="Times New Roman" panose="02020603050405020304" pitchFamily="18" charset="0"/>
              </a:rPr>
              <a:t>Bác</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Hồ</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đã</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làm</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công</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việc</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gì</a:t>
            </a:r>
            <a:r>
              <a:rPr lang="en-US" altLang="en-US" sz="3200" b="1" dirty="0">
                <a:solidFill>
                  <a:schemeClr val="bg1"/>
                </a:solidFill>
                <a:latin typeface="Times New Roman" panose="02020603050405020304" pitchFamily="18" charset="0"/>
              </a:rPr>
              <a:t>?</a:t>
            </a:r>
            <a:endParaRPr kumimoji="0" lang="en-US" sz="3200" b="1" i="0" u="none" strike="noStrike" kern="1200" cap="none" spc="0" normalizeH="0" baseline="0" noProof="0" dirty="0">
              <a:ln>
                <a:noFill/>
              </a:ln>
              <a:solidFill>
                <a:schemeClr val="bg1"/>
              </a:solidFill>
              <a:effectLst/>
              <a:uLnTx/>
              <a:uFillTx/>
              <a:latin typeface="Calibri" panose="020F0502020204030204"/>
            </a:endParaRPr>
          </a:p>
        </p:txBody>
      </p:sp>
      <p:sp>
        <p:nvSpPr>
          <p:cNvPr id="50" name="Snip Diagonal Corner Rectangle 49"/>
          <p:cNvSpPr/>
          <p:nvPr/>
        </p:nvSpPr>
        <p:spPr>
          <a:xfrm>
            <a:off x="829227" y="283262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en-US" sz="3200" b="1" dirty="0" err="1">
                <a:solidFill>
                  <a:schemeClr val="bg1"/>
                </a:solidFill>
                <a:latin typeface="Times New Roman" panose="02020603050405020304" pitchFamily="18" charset="0"/>
              </a:rPr>
              <a:t>Trên</a:t>
            </a:r>
            <a:r>
              <a:rPr lang="en-US" altLang="en-US" sz="3200" b="1" dirty="0">
                <a:solidFill>
                  <a:schemeClr val="bg1"/>
                </a:solidFill>
                <a:latin typeface="Times New Roman" panose="02020603050405020304" pitchFamily="18" charset="0"/>
              </a:rPr>
              <a:t> con </a:t>
            </a:r>
            <a:r>
              <a:rPr lang="en-US" altLang="en-US" sz="3200" b="1" dirty="0" err="1">
                <a:solidFill>
                  <a:schemeClr val="bg1"/>
                </a:solidFill>
                <a:latin typeface="Times New Roman" panose="02020603050405020304" pitchFamily="18" charset="0"/>
              </a:rPr>
              <a:t>tàu</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Đô</a:t>
            </a:r>
            <a:r>
              <a:rPr lang="en-US" altLang="en-US" sz="3200" b="1" dirty="0">
                <a:solidFill>
                  <a:schemeClr val="bg1"/>
                </a:solidFill>
                <a:latin typeface="Times New Roman" panose="02020603050405020304" pitchFamily="18" charset="0"/>
              </a:rPr>
              <a:t> </a:t>
            </a:r>
            <a:r>
              <a:rPr lang="vi-VN" altLang="en-US" sz="3200" b="1" dirty="0">
                <a:solidFill>
                  <a:schemeClr val="bg1"/>
                </a:solidFill>
                <a:latin typeface="Times New Roman" panose="02020603050405020304" pitchFamily="18" charset="0"/>
              </a:rPr>
              <a:t>đ</a:t>
            </a:r>
            <a:r>
              <a:rPr lang="en-US" altLang="en-US" sz="3200" b="1" dirty="0" err="1">
                <a:solidFill>
                  <a:schemeClr val="bg1"/>
                </a:solidFill>
                <a:latin typeface="Times New Roman" panose="02020603050405020304" pitchFamily="18" charset="0"/>
              </a:rPr>
              <a:t>ốc</a:t>
            </a:r>
            <a:r>
              <a:rPr lang="en-US" altLang="en-US" sz="3200" b="1" dirty="0">
                <a:solidFill>
                  <a:schemeClr val="bg1"/>
                </a:solidFill>
                <a:latin typeface="Times New Roman" panose="02020603050405020304" pitchFamily="18" charset="0"/>
              </a:rPr>
              <a:t> La-</a:t>
            </a:r>
            <a:r>
              <a:rPr lang="en-US" altLang="en-US" sz="3200" b="1" dirty="0" err="1">
                <a:solidFill>
                  <a:schemeClr val="bg1"/>
                </a:solidFill>
                <a:latin typeface="Times New Roman" panose="02020603050405020304" pitchFamily="18" charset="0"/>
              </a:rPr>
              <a:t>tu</a:t>
            </a:r>
            <a:r>
              <a:rPr lang="en-US" altLang="en-US" sz="3200" b="1" dirty="0">
                <a:solidFill>
                  <a:schemeClr val="bg1"/>
                </a:solidFill>
                <a:latin typeface="Times New Roman" panose="02020603050405020304" pitchFamily="18" charset="0"/>
              </a:rPr>
              <a:t>-s</a:t>
            </a:r>
            <a:r>
              <a:rPr lang="vi-VN" altLang="en-US" sz="3200" b="1" dirty="0">
                <a:solidFill>
                  <a:schemeClr val="bg1"/>
                </a:solidFill>
                <a:latin typeface="Times New Roman" panose="02020603050405020304" pitchFamily="18" charset="0"/>
              </a:rPr>
              <a:t>ơ</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Tờ</a:t>
            </a:r>
            <a:r>
              <a:rPr lang="en-US" altLang="en-US" sz="3200" b="1" dirty="0">
                <a:solidFill>
                  <a:schemeClr val="bg1"/>
                </a:solidFill>
                <a:latin typeface="Times New Roman" panose="02020603050405020304" pitchFamily="18" charset="0"/>
              </a:rPr>
              <a:t>-</a:t>
            </a:r>
            <a:r>
              <a:rPr lang="en-US" altLang="en-US" sz="3200" b="1" dirty="0" err="1">
                <a:solidFill>
                  <a:schemeClr val="bg1"/>
                </a:solidFill>
                <a:latin typeface="Times New Roman" panose="02020603050405020304" pitchFamily="18" charset="0"/>
              </a:rPr>
              <a:t>rê</a:t>
            </a:r>
            <a:r>
              <a:rPr lang="en-US" altLang="en-US" sz="3200" b="1" dirty="0">
                <a:solidFill>
                  <a:schemeClr val="bg1"/>
                </a:solidFill>
                <a:latin typeface="Times New Roman" panose="02020603050405020304" pitchFamily="18" charset="0"/>
              </a:rPr>
              <a:t>-vin </a:t>
            </a:r>
            <a:r>
              <a:rPr lang="en-US" altLang="en-US" sz="3200" b="1" dirty="0" err="1">
                <a:solidFill>
                  <a:schemeClr val="bg1"/>
                </a:solidFill>
                <a:latin typeface="Times New Roman" panose="02020603050405020304" pitchFamily="18" charset="0"/>
              </a:rPr>
              <a:t>Bác</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Hồ</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đã</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làm</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công</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việc</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là</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phụ</a:t>
            </a:r>
            <a:r>
              <a:rPr lang="en-US" altLang="en-US" sz="3200" b="1" dirty="0">
                <a:solidFill>
                  <a:schemeClr val="bg1"/>
                </a:solidFill>
                <a:latin typeface="Times New Roman" panose="02020603050405020304" pitchFamily="18" charset="0"/>
              </a:rPr>
              <a:t> </a:t>
            </a:r>
            <a:r>
              <a:rPr lang="en-US" altLang="en-US" sz="3200" b="1" dirty="0" err="1">
                <a:solidFill>
                  <a:schemeClr val="bg1"/>
                </a:solidFill>
                <a:latin typeface="Times New Roman" panose="02020603050405020304" pitchFamily="18" charset="0"/>
              </a:rPr>
              <a:t>bếp</a:t>
            </a:r>
            <a:endParaRPr kumimoji="0" lang="en-US" sz="3200" b="1" i="0" u="none" strike="noStrike" kern="1200" cap="none" spc="0" normalizeH="0" baseline="0" noProof="0" dirty="0">
              <a:ln>
                <a:noFill/>
              </a:ln>
              <a:solidFill>
                <a:schemeClr val="bg1"/>
              </a:solidFill>
              <a:effectLst/>
              <a:uLnTx/>
              <a:uFillTx/>
              <a:latin typeface="Calibri" panose="020F0502020204030204"/>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37254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white"/>
                </a:solidFill>
                <a:latin typeface="Calibri" panose="020F0502020204030204"/>
              </a:rPr>
              <a:t>Nếu</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Bác</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không</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ra</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đi</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tìm</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đường</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cứu</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nước</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thì</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đất</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nước</a:t>
            </a:r>
            <a:r>
              <a:rPr lang="en-US" sz="3200" b="1" dirty="0">
                <a:solidFill>
                  <a:prstClr val="white"/>
                </a:solidFill>
                <a:latin typeface="Calibri" panose="020F0502020204030204"/>
              </a:rPr>
              <a:t> ta </a:t>
            </a:r>
            <a:r>
              <a:rPr lang="en-US" sz="3200" b="1" dirty="0" err="1">
                <a:solidFill>
                  <a:prstClr val="white"/>
                </a:solidFill>
                <a:latin typeface="Calibri" panose="020F0502020204030204"/>
              </a:rPr>
              <a:t>sẽ</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như</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thế</a:t>
            </a:r>
            <a:r>
              <a:rPr lang="en-US" sz="3200" b="1" dirty="0">
                <a:solidFill>
                  <a:prstClr val="white"/>
                </a:solidFill>
                <a:latin typeface="Calibri" panose="020F0502020204030204"/>
              </a:rPr>
              <a:t> </a:t>
            </a:r>
            <a:r>
              <a:rPr lang="en-US" sz="3200" b="1" dirty="0" err="1">
                <a:solidFill>
                  <a:prstClr val="white"/>
                </a:solidFill>
                <a:latin typeface="Calibri" panose="020F0502020204030204"/>
              </a:rPr>
              <a:t>nào</a:t>
            </a:r>
            <a:r>
              <a:rPr lang="en-US" sz="3200" b="1" dirty="0">
                <a:solidFill>
                  <a:prstClr val="white"/>
                </a:solidFill>
                <a:latin typeface="Calibri" panose="020F0502020204030204"/>
              </a:rPr>
              <a:t> ?</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Snip Diagonal Corner Rectangle 49"/>
          <p:cNvSpPr/>
          <p:nvPr/>
        </p:nvSpPr>
        <p:spPr>
          <a:xfrm>
            <a:off x="834571" y="2899570"/>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err="1">
                <a:solidFill>
                  <a:prstClr val="white"/>
                </a:solidFill>
                <a:latin typeface="Calibri" panose="020F0502020204030204"/>
              </a:rPr>
              <a:t>Đất</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nước</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bị</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đô</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hộ</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nhân</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dân</a:t>
            </a:r>
            <a:r>
              <a:rPr lang="en-US" sz="3200" b="1" noProof="0" dirty="0">
                <a:solidFill>
                  <a:prstClr val="white"/>
                </a:solidFill>
                <a:latin typeface="Calibri" panose="020F0502020204030204"/>
              </a:rPr>
              <a:t> ta </a:t>
            </a:r>
            <a:r>
              <a:rPr lang="en-US" sz="3200" b="1" noProof="0" dirty="0" err="1">
                <a:solidFill>
                  <a:prstClr val="white"/>
                </a:solidFill>
                <a:latin typeface="Calibri" panose="020F0502020204030204"/>
              </a:rPr>
              <a:t>bị</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nô</a:t>
            </a:r>
            <a:r>
              <a:rPr lang="en-US" sz="3200" b="1" noProof="0" dirty="0">
                <a:solidFill>
                  <a:prstClr val="white"/>
                </a:solidFill>
                <a:latin typeface="Calibri" panose="020F0502020204030204"/>
              </a:rPr>
              <a:t> </a:t>
            </a:r>
            <a:r>
              <a:rPr lang="en-US" sz="3200" b="1" noProof="0" dirty="0" err="1">
                <a:solidFill>
                  <a:prstClr val="white"/>
                </a:solidFill>
                <a:latin typeface="Calibri" panose="020F0502020204030204"/>
              </a:rPr>
              <a:t>lệ</a:t>
            </a:r>
            <a:r>
              <a:rPr lang="en-US" sz="3200" b="1" noProof="0" dirty="0">
                <a:solidFill>
                  <a:prstClr val="white"/>
                </a:solidFill>
                <a:latin typeface="Calibri" panose="020F0502020204030204"/>
              </a:rPr>
              <a:t>.</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1925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4 </a:t>
            </a:r>
            <a:endParaRPr lang="en-US" sz="3200" b="1"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Ngày</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nay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chúng</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ta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được</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hưởng</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cuộc</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sống</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ấm</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no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thì</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chúng</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ta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phải</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làm</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gì</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Snip Diagonal Corner Rectangle 49"/>
          <p:cNvSpPr/>
          <p:nvPr/>
        </p:nvSpPr>
        <p:spPr>
          <a:xfrm>
            <a:off x="834571" y="2899570"/>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Chăm</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ngoan</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làm</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theo</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5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điều</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Bác</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Hồ</a:t>
            </a:r>
            <a:r>
              <a:rPr kumimoji="0" lang="en-US" sz="32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noProof="0" dirty="0" err="1">
                <a:ln>
                  <a:noFill/>
                </a:ln>
                <a:solidFill>
                  <a:prstClr val="white"/>
                </a:solidFill>
                <a:effectLst/>
                <a:uLnTx/>
                <a:uFillTx/>
                <a:latin typeface="Calibri" panose="020F0502020204030204"/>
                <a:ea typeface="+mn-ea"/>
                <a:cs typeface="+mn-cs"/>
              </a:rPr>
              <a:t>dạy</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79394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752600" y="533400"/>
            <a:ext cx="8686800" cy="808038"/>
          </a:xfrm>
          <a:solidFill>
            <a:schemeClr val="bg1">
              <a:alpha val="3000"/>
            </a:schemeClr>
          </a:solidFill>
          <a:ln/>
          <a:extLst>
            <a:ext uri="{91240B29-F687-4F45-9708-019B960494DF}">
              <a14:hiddenLine xmlns:a14="http://schemas.microsoft.com/office/drawing/2010/main" w="9525">
                <a:solidFill>
                  <a:schemeClr val="bg2"/>
                </a:solidFill>
                <a:miter lim="800000"/>
                <a:headEnd/>
                <a:tailEnd/>
              </a14:hiddenLine>
            </a:ext>
          </a:extLst>
        </p:spPr>
        <p:txBody>
          <a:bodyPr>
            <a:normAutofit fontScale="90000"/>
          </a:bodyPr>
          <a:lstStyle/>
          <a:p>
            <a:r>
              <a:rPr lang="en-US" sz="3200" dirty="0">
                <a:solidFill>
                  <a:srgbClr val="7030A0"/>
                </a:solidFill>
                <a:latin typeface="VNI-Times" pitchFamily="2" charset="0"/>
              </a:rPr>
              <a:t>QUYEÁT CHÍ RA ÑI TÌM ÑÖÔØNG CÖÙU NÖÔÙC.</a:t>
            </a:r>
          </a:p>
        </p:txBody>
      </p:sp>
      <p:sp>
        <p:nvSpPr>
          <p:cNvPr id="37894" name="Text Box 6"/>
          <p:cNvSpPr txBox="1">
            <a:spLocks noChangeArrowheads="1"/>
          </p:cNvSpPr>
          <p:nvPr/>
        </p:nvSpPr>
        <p:spPr bwMode="auto">
          <a:xfrm>
            <a:off x="2590800" y="1676400"/>
            <a:ext cx="2057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u="sng" dirty="0" err="1">
                <a:latin typeface="VNI-Times" pitchFamily="2" charset="0"/>
              </a:rPr>
              <a:t>Nội</a:t>
            </a:r>
            <a:r>
              <a:rPr lang="en-US" sz="3200" u="sng" dirty="0">
                <a:latin typeface="VNI-Times" pitchFamily="2" charset="0"/>
              </a:rPr>
              <a:t> dung</a:t>
            </a:r>
            <a:r>
              <a:rPr lang="en-US" sz="3200" dirty="0">
                <a:latin typeface="VNI-Times" pitchFamily="2" charset="0"/>
              </a:rPr>
              <a:t>:</a:t>
            </a:r>
          </a:p>
        </p:txBody>
      </p:sp>
      <p:sp>
        <p:nvSpPr>
          <p:cNvPr id="37895" name="Text Box 7"/>
          <p:cNvSpPr txBox="1">
            <a:spLocks noChangeArrowheads="1"/>
          </p:cNvSpPr>
          <p:nvPr/>
        </p:nvSpPr>
        <p:spPr bwMode="auto">
          <a:xfrm>
            <a:off x="2133600" y="2590801"/>
            <a:ext cx="7696200" cy="2062103"/>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dirty="0" err="1">
                <a:solidFill>
                  <a:srgbClr val="C00000"/>
                </a:solidFill>
                <a:latin typeface="Times New Roman" panose="02020603050405020304" pitchFamily="18" charset="0"/>
                <a:cs typeface="Times New Roman" panose="02020603050405020304" pitchFamily="18" charset="0"/>
              </a:rPr>
              <a:t>Naêm</a:t>
            </a:r>
            <a:r>
              <a:rPr lang="en-US" sz="3200" b="1" dirty="0">
                <a:solidFill>
                  <a:srgbClr val="C00000"/>
                </a:solidFill>
                <a:latin typeface="Times New Roman" panose="02020603050405020304" pitchFamily="18" charset="0"/>
                <a:cs typeface="Times New Roman" panose="02020603050405020304" pitchFamily="18" charset="0"/>
              </a:rPr>
              <a:t> 1911, </a:t>
            </a:r>
            <a:r>
              <a:rPr lang="en-US" sz="3200" b="1" dirty="0" err="1">
                <a:solidFill>
                  <a:srgbClr val="C00000"/>
                </a:solidFill>
                <a:latin typeface="Times New Roman" panose="02020603050405020304" pitchFamily="18" charset="0"/>
                <a:cs typeface="Times New Roman" panose="02020603050405020304" pitchFamily="18" charset="0"/>
              </a:rPr>
              <a:t>vôùi</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loøng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yeâu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nöôùc</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thöông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daân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Nguyeãn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Taát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Thaønh</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ñaõ</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töø</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caûng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Nhaø</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Roàng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quyeát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chí</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ra</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ñi</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tìm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ñöôøng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cöùu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nöôùc</a:t>
            </a:r>
            <a:r>
              <a:rPr lang="en-US" sz="3200" b="1"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60725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animEffect transition="in" filter="dissolve">
                                      <p:cBhvr>
                                        <p:cTn id="7" dur="500"/>
                                        <p:tgtEl>
                                          <p:spTgt spid="37894"/>
                                        </p:tgtEl>
                                      </p:cBhvr>
                                    </p:animEffect>
                                  </p:childTnLst>
                                </p:cTn>
                              </p:par>
                            </p:childTnLst>
                          </p:cTn>
                        </p:par>
                        <p:par>
                          <p:cTn id="8" fill="hold" nodeType="afterGroup">
                            <p:stCondLst>
                              <p:cond delay="500"/>
                            </p:stCondLst>
                            <p:childTnLst>
                              <p:par>
                                <p:cTn id="9" presetID="29" presetClass="entr" presetSubtype="0" fill="hold" grpId="0" nodeType="afterEffect">
                                  <p:stCondLst>
                                    <p:cond delay="0"/>
                                  </p:stCondLst>
                                  <p:childTnLst>
                                    <p:set>
                                      <p:cBhvr>
                                        <p:cTn id="10" dur="1" fill="hold">
                                          <p:stCondLst>
                                            <p:cond delay="0"/>
                                          </p:stCondLst>
                                        </p:cTn>
                                        <p:tgtEl>
                                          <p:spTgt spid="37895"/>
                                        </p:tgtEl>
                                        <p:attrNameLst>
                                          <p:attrName>style.visibility</p:attrName>
                                        </p:attrNameLst>
                                      </p:cBhvr>
                                      <p:to>
                                        <p:strVal val="visible"/>
                                      </p:to>
                                    </p:set>
                                    <p:anim calcmode="lin" valueType="num">
                                      <p:cBhvr>
                                        <p:cTn id="11" dur="1000" fill="hold"/>
                                        <p:tgtEl>
                                          <p:spTgt spid="37895"/>
                                        </p:tgtEl>
                                        <p:attrNameLst>
                                          <p:attrName>ppt_x</p:attrName>
                                        </p:attrNameLst>
                                      </p:cBhvr>
                                      <p:tavLst>
                                        <p:tav tm="0">
                                          <p:val>
                                            <p:strVal val="#ppt_x-.2"/>
                                          </p:val>
                                        </p:tav>
                                        <p:tav tm="100000">
                                          <p:val>
                                            <p:strVal val="#ppt_x"/>
                                          </p:val>
                                        </p:tav>
                                      </p:tavLst>
                                    </p:anim>
                                    <p:anim calcmode="lin" valueType="num">
                                      <p:cBhvr>
                                        <p:cTn id="12" dur="1000" fill="hold"/>
                                        <p:tgtEl>
                                          <p:spTgt spid="37895"/>
                                        </p:tgtEl>
                                        <p:attrNameLst>
                                          <p:attrName>ppt_y</p:attrName>
                                        </p:attrNameLst>
                                      </p:cBhvr>
                                      <p:tavLst>
                                        <p:tav tm="0">
                                          <p:val>
                                            <p:strVal val="#ppt_y"/>
                                          </p:val>
                                        </p:tav>
                                        <p:tav tm="100000">
                                          <p:val>
                                            <p:strVal val="#ppt_y"/>
                                          </p:val>
                                        </p:tav>
                                      </p:tavLst>
                                    </p:anim>
                                    <p:animEffect transition="in" filter="wipe(right)" prLst="gradientSize: 0.1">
                                      <p:cBhvr>
                                        <p:cTn id="13" dur="10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p:bldP spid="3789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6" descr="Hinh nen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
            <a:ext cx="9525000" cy="6888163"/>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60771" name="Picture 3" descr="SGK Lich su 8 hinh 1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28600"/>
            <a:ext cx="8839200" cy="6400800"/>
          </a:xfrm>
          <a:prstGeom prst="rect">
            <a:avLst/>
          </a:prstGeom>
          <a:noFill/>
          <a:extLst>
            <a:ext uri="{909E8E84-426E-40DD-AFC4-6F175D3DCCD1}">
              <a14:hiddenFill xmlns:a14="http://schemas.microsoft.com/office/drawing/2010/main">
                <a:solidFill>
                  <a:srgbClr val="FFFFFF"/>
                </a:solidFill>
              </a14:hiddenFill>
            </a:ext>
          </a:extLst>
        </p:spPr>
      </p:pic>
      <p:sp>
        <p:nvSpPr>
          <p:cNvPr id="160772" name="Text Box 4"/>
          <p:cNvSpPr txBox="1">
            <a:spLocks noChangeArrowheads="1"/>
          </p:cNvSpPr>
          <p:nvPr/>
        </p:nvSpPr>
        <p:spPr bwMode="auto">
          <a:xfrm>
            <a:off x="5791200" y="6096001"/>
            <a:ext cx="4419600" cy="466725"/>
          </a:xfrm>
          <a:prstGeom prst="rect">
            <a:avLst/>
          </a:prstGeom>
          <a:gradFill rotWithShape="1">
            <a:gsLst>
              <a:gs pos="0">
                <a:schemeClr val="accent1"/>
              </a:gs>
              <a:gs pos="100000">
                <a:schemeClr val="bg1"/>
              </a:gs>
            </a:gsLst>
            <a:path path="shape">
              <a:fillToRect l="50000" t="50000" r="50000" b="50000"/>
            </a:path>
          </a:gradFill>
          <a:ln w="9525">
            <a:miter lim="800000"/>
            <a:headEnd/>
            <a:tailEnd/>
          </a:ln>
          <a:effectLst/>
          <a:scene3d>
            <a:camera prst="legacyObliqueTopRight"/>
            <a:lightRig rig="legacyFlat2" dir="t"/>
          </a:scene3d>
          <a:sp3d extrusionH="430200" prstMaterial="legacyMetal">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205175" dir="14891915" algn="ctr" rotWithShape="0">
                    <a:schemeClr val="bg2">
                      <a:alpha val="50000"/>
                    </a:schemeClr>
                  </a:outerShdw>
                </a:effectLst>
              </a14:hiddenEffects>
            </a:ext>
          </a:extLst>
        </p:spPr>
        <p:txBody>
          <a:bodyPr>
            <a:spAutoFit/>
            <a:flatTx/>
          </a:bodyPr>
          <a:lstStyle/>
          <a:p>
            <a:pPr algn="ctr"/>
            <a:r>
              <a:rPr lang="en-US" sz="2400" b="1">
                <a:solidFill>
                  <a:srgbClr val="0000FF"/>
                </a:solidFill>
                <a:latin typeface=".VnTime" panose="020B7200000000000000" pitchFamily="34" charset="0"/>
              </a:rPr>
              <a:t>Tµu §« ®èc La-tu-s¬ Tê-rª-vin</a:t>
            </a:r>
            <a:endParaRPr lang="en-US" sz="2400" b="1">
              <a:solidFill>
                <a:srgbClr val="0000FF"/>
              </a:solidFill>
              <a:latin typeface="VNI-Times" pitchFamily="2" charset="0"/>
            </a:endParaRPr>
          </a:p>
        </p:txBody>
      </p:sp>
      <p:sp>
        <p:nvSpPr>
          <p:cNvPr id="160773" name="Rectangle 5"/>
          <p:cNvSpPr>
            <a:spLocks noChangeArrowheads="1"/>
          </p:cNvSpPr>
          <p:nvPr/>
        </p:nvSpPr>
        <p:spPr bwMode="auto">
          <a:xfrm>
            <a:off x="1524000" y="152400"/>
            <a:ext cx="64770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a:t>Đất nước đẹp vô cùng nhưng Bác phải ra đi</a:t>
            </a:r>
          </a:p>
          <a:p>
            <a:r>
              <a:rPr lang="en-US" sz="2400" b="1"/>
              <a:t>Cho tôi làm sóng dưới con tàu đưa tiễn Bác</a:t>
            </a:r>
          </a:p>
          <a:p>
            <a:r>
              <a:rPr lang="en-US" sz="2400" b="1"/>
              <a:t>Khi bờ bãi dần lui làng xóm khuất </a:t>
            </a:r>
          </a:p>
          <a:p>
            <a:r>
              <a:rPr lang="en-US" sz="2400" b="1"/>
              <a:t>Bốn phía nhìn không bóng một hàng tre.</a:t>
            </a:r>
          </a:p>
          <a:p>
            <a:endParaRPr lang="en-US" sz="2400" b="1"/>
          </a:p>
          <a:p>
            <a:r>
              <a:rPr lang="en-US" sz="2400" b="1"/>
              <a:t>Đêm xa nước đầu tiên ai nỡ ngủ</a:t>
            </a:r>
          </a:p>
          <a:p>
            <a:r>
              <a:rPr lang="en-US" sz="2400" b="1"/>
              <a:t>Sóng vỗ dưới thân tàu đâu phải sóng quê hương</a:t>
            </a:r>
          </a:p>
          <a:p>
            <a:r>
              <a:rPr lang="en-US" sz="2400" b="1"/>
              <a:t>Trời từ đây chẳng xanh màu sứ sở </a:t>
            </a:r>
          </a:p>
          <a:p>
            <a:r>
              <a:rPr lang="en-US" sz="2400" b="1"/>
              <a:t>Xa nước rồi càng hiểu nước đau thương.</a:t>
            </a:r>
          </a:p>
        </p:txBody>
      </p:sp>
      <p:pic>
        <p:nvPicPr>
          <p:cNvPr id="160774" name="Picture 6" descr="DSC013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7200" y="228600"/>
            <a:ext cx="2286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3210479"/>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60771"/>
                                        </p:tgtEl>
                                        <p:attrNameLst>
                                          <p:attrName>style.visibility</p:attrName>
                                        </p:attrNameLst>
                                      </p:cBhvr>
                                      <p:to>
                                        <p:strVal val="visible"/>
                                      </p:to>
                                    </p:set>
                                    <p:animEffect transition="in" filter="checkerboard(across)">
                                      <p:cBhvr>
                                        <p:cTn id="7" dur="500"/>
                                        <p:tgtEl>
                                          <p:spTgt spid="1607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60772"/>
                                        </p:tgtEl>
                                        <p:attrNameLst>
                                          <p:attrName>style.visibility</p:attrName>
                                        </p:attrNameLst>
                                      </p:cBhvr>
                                      <p:to>
                                        <p:strVal val="visible"/>
                                      </p:to>
                                    </p:set>
                                    <p:animEffect transition="in" filter="diamond(in)">
                                      <p:cBhvr>
                                        <p:cTn id="12" dur="2000"/>
                                        <p:tgtEl>
                                          <p:spTgt spid="160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p UYÊN TRUYỀN 110 NĂM NGÀY BÁC HỒ RA ĐI TÌM ĐƯỜNG CỨU NƯỚC(0)(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92689" y="0"/>
            <a:ext cx="11376582" cy="6399183"/>
          </a:xfrm>
        </p:spPr>
      </p:pic>
    </p:spTree>
    <p:extLst>
      <p:ext uri="{BB962C8B-B14F-4D97-AF65-F5344CB8AC3E}">
        <p14:creationId xmlns:p14="http://schemas.microsoft.com/office/powerpoint/2010/main" val="1514908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Text Box 3"/>
          <p:cNvSpPr txBox="1">
            <a:spLocks noChangeArrowheads="1"/>
          </p:cNvSpPr>
          <p:nvPr/>
        </p:nvSpPr>
        <p:spPr bwMode="auto">
          <a:xfrm>
            <a:off x="2590800" y="1066800"/>
            <a:ext cx="2057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u="sng">
                <a:solidFill>
                  <a:srgbClr val="99FF33"/>
                </a:solidFill>
                <a:effectLst>
                  <a:outerShdw blurRad="38100" dist="38100" dir="2700000" algn="tl">
                    <a:srgbClr val="FFFFFF"/>
                  </a:outerShdw>
                </a:effectLst>
                <a:latin typeface="VNI-Times" pitchFamily="2" charset="0"/>
              </a:rPr>
              <a:t>Veà nhaø</a:t>
            </a:r>
            <a:r>
              <a:rPr lang="en-US" sz="3200" b="1">
                <a:solidFill>
                  <a:srgbClr val="99FF33"/>
                </a:solidFill>
                <a:effectLst>
                  <a:outerShdw blurRad="38100" dist="38100" dir="2700000" algn="tl">
                    <a:srgbClr val="FFFFFF"/>
                  </a:outerShdw>
                </a:effectLst>
                <a:latin typeface="VNI-Times" pitchFamily="2" charset="0"/>
              </a:rPr>
              <a:t>:</a:t>
            </a:r>
          </a:p>
        </p:txBody>
      </p:sp>
      <p:sp>
        <p:nvSpPr>
          <p:cNvPr id="38916" name="Text Box 4"/>
          <p:cNvSpPr txBox="1">
            <a:spLocks noChangeArrowheads="1"/>
          </p:cNvSpPr>
          <p:nvPr/>
        </p:nvSpPr>
        <p:spPr bwMode="auto">
          <a:xfrm>
            <a:off x="2286000" y="1981200"/>
            <a:ext cx="78486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anose="05000000000000000000" pitchFamily="2" charset="2"/>
              <a:buChar char="q"/>
            </a:pPr>
            <a:r>
              <a:rPr lang="en-US" sz="3200" b="1">
                <a:latin typeface="VNI-Times" pitchFamily="2" charset="0"/>
              </a:rPr>
              <a:t> Tìm ñoïc caùc maãu chuyeän keå veà Baùc Hoà.</a:t>
            </a:r>
          </a:p>
          <a:p>
            <a:pPr>
              <a:buFont typeface="Wingdings" panose="05000000000000000000" pitchFamily="2" charset="2"/>
              <a:buNone/>
            </a:pPr>
            <a:endParaRPr lang="en-US" sz="3200" b="1">
              <a:latin typeface="VNI-Times" pitchFamily="2" charset="0"/>
            </a:endParaRPr>
          </a:p>
          <a:p>
            <a:pPr>
              <a:buFont typeface="Wingdings" panose="05000000000000000000" pitchFamily="2" charset="2"/>
              <a:buChar char="q"/>
            </a:pPr>
            <a:r>
              <a:rPr lang="en-US" sz="3200" b="1">
                <a:latin typeface="VNI-Times" pitchFamily="2" charset="0"/>
              </a:rPr>
              <a:t> Chuaån bò baøi : “Ñaûng Coäng saûn </a:t>
            </a:r>
          </a:p>
          <a:p>
            <a:pPr>
              <a:buFont typeface="Wingdings" panose="05000000000000000000" pitchFamily="2" charset="2"/>
              <a:buNone/>
            </a:pPr>
            <a:r>
              <a:rPr lang="en-US" sz="3200" b="1">
                <a:latin typeface="VNI-Times" pitchFamily="2" charset="0"/>
              </a:rPr>
              <a:t>                                Vieät Nam ra ñôøi”.</a:t>
            </a:r>
          </a:p>
          <a:p>
            <a:pPr>
              <a:buFont typeface="Wingdings" panose="05000000000000000000" pitchFamily="2" charset="2"/>
              <a:buNone/>
            </a:pPr>
            <a:endParaRPr lang="en-US" sz="3200" b="1">
              <a:latin typeface="VNI-Times" pitchFamily="2" charset="0"/>
            </a:endParaRPr>
          </a:p>
          <a:p>
            <a:pPr>
              <a:buFont typeface="Wingdings" panose="05000000000000000000" pitchFamily="2" charset="2"/>
              <a:buChar char="q"/>
            </a:pPr>
            <a:r>
              <a:rPr lang="en-US" sz="3200" b="1">
                <a:latin typeface="VNI-Times" pitchFamily="2" charset="0"/>
              </a:rPr>
              <a:t> Tìm hieåu caùc taøi lieäu noùi veà söï kieän thaønh laäp Ñaûng.</a:t>
            </a:r>
          </a:p>
        </p:txBody>
      </p:sp>
    </p:spTree>
    <p:extLst>
      <p:ext uri="{BB962C8B-B14F-4D97-AF65-F5344CB8AC3E}">
        <p14:creationId xmlns:p14="http://schemas.microsoft.com/office/powerpoint/2010/main" val="26602078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dissolve">
                                      <p:cBhvr>
                                        <p:cTn id="7" dur="500"/>
                                        <p:tgtEl>
                                          <p:spTgt spid="389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8916">
                                            <p:txEl>
                                              <p:pRg st="0" end="0"/>
                                            </p:txEl>
                                          </p:spTgt>
                                        </p:tgtEl>
                                        <p:attrNameLst>
                                          <p:attrName>style.visibility</p:attrName>
                                        </p:attrNameLst>
                                      </p:cBhvr>
                                      <p:to>
                                        <p:strVal val="visible"/>
                                      </p:to>
                                    </p:set>
                                    <p:animEffect transition="in" filter="dissolve">
                                      <p:cBhvr>
                                        <p:cTn id="12" dur="500"/>
                                        <p:tgtEl>
                                          <p:spTgt spid="38916">
                                            <p:txEl>
                                              <p:pRg st="0" end="0"/>
                                            </p:txEl>
                                          </p:spTgt>
                                        </p:tgtEl>
                                      </p:cBhvr>
                                    </p:animEffect>
                                  </p:childTnLst>
                                </p:cTn>
                              </p:par>
                            </p:childTnLst>
                          </p:cTn>
                        </p:par>
                        <p:par>
                          <p:cTn id="13" fill="hold" nodeType="afterGroup">
                            <p:stCondLst>
                              <p:cond delay="500"/>
                            </p:stCondLst>
                            <p:childTnLst>
                              <p:par>
                                <p:cTn id="14" presetID="5" presetClass="entr" presetSubtype="10" fill="hold" nodeType="afterEffect">
                                  <p:stCondLst>
                                    <p:cond delay="0"/>
                                  </p:stCondLst>
                                  <p:childTnLst>
                                    <p:set>
                                      <p:cBhvr>
                                        <p:cTn id="15" dur="1" fill="hold">
                                          <p:stCondLst>
                                            <p:cond delay="0"/>
                                          </p:stCondLst>
                                        </p:cTn>
                                        <p:tgtEl>
                                          <p:spTgt spid="38916">
                                            <p:txEl>
                                              <p:pRg st="2" end="2"/>
                                            </p:txEl>
                                          </p:spTgt>
                                        </p:tgtEl>
                                        <p:attrNameLst>
                                          <p:attrName>style.visibility</p:attrName>
                                        </p:attrNameLst>
                                      </p:cBhvr>
                                      <p:to>
                                        <p:strVal val="visible"/>
                                      </p:to>
                                    </p:set>
                                    <p:animEffect transition="in" filter="checkerboard(across)">
                                      <p:cBhvr>
                                        <p:cTn id="16" dur="500"/>
                                        <p:tgtEl>
                                          <p:spTgt spid="38916">
                                            <p:txEl>
                                              <p:pRg st="2" end="2"/>
                                            </p:txEl>
                                          </p:spTgt>
                                        </p:tgtEl>
                                      </p:cBhvr>
                                    </p:animEffect>
                                  </p:childTnLst>
                                </p:cTn>
                              </p:par>
                            </p:childTnLst>
                          </p:cTn>
                        </p:par>
                        <p:par>
                          <p:cTn id="17" fill="hold" nodeType="afterGroup">
                            <p:stCondLst>
                              <p:cond delay="1000"/>
                            </p:stCondLst>
                            <p:childTnLst>
                              <p:par>
                                <p:cTn id="18" presetID="5" presetClass="entr" presetSubtype="10" fill="hold" nodeType="afterEffect">
                                  <p:stCondLst>
                                    <p:cond delay="0"/>
                                  </p:stCondLst>
                                  <p:childTnLst>
                                    <p:set>
                                      <p:cBhvr>
                                        <p:cTn id="19" dur="1" fill="hold">
                                          <p:stCondLst>
                                            <p:cond delay="0"/>
                                          </p:stCondLst>
                                        </p:cTn>
                                        <p:tgtEl>
                                          <p:spTgt spid="38916">
                                            <p:txEl>
                                              <p:pRg st="3" end="3"/>
                                            </p:txEl>
                                          </p:spTgt>
                                        </p:tgtEl>
                                        <p:attrNameLst>
                                          <p:attrName>style.visibility</p:attrName>
                                        </p:attrNameLst>
                                      </p:cBhvr>
                                      <p:to>
                                        <p:strVal val="visible"/>
                                      </p:to>
                                    </p:set>
                                    <p:animEffect transition="in" filter="checkerboard(across)">
                                      <p:cBhvr>
                                        <p:cTn id="20" dur="500"/>
                                        <p:tgtEl>
                                          <p:spTgt spid="38916">
                                            <p:txEl>
                                              <p:pRg st="3" end="3"/>
                                            </p:txEl>
                                          </p:spTgt>
                                        </p:tgtEl>
                                      </p:cBhvr>
                                    </p:animEffect>
                                  </p:childTnLst>
                                </p:cTn>
                              </p:par>
                            </p:childTnLst>
                          </p:cTn>
                        </p:par>
                        <p:par>
                          <p:cTn id="21" fill="hold" nodeType="afterGroup">
                            <p:stCondLst>
                              <p:cond delay="1500"/>
                            </p:stCondLst>
                            <p:childTnLst>
                              <p:par>
                                <p:cTn id="22" presetID="9" presetClass="entr" presetSubtype="0" fill="hold" nodeType="afterEffect">
                                  <p:stCondLst>
                                    <p:cond delay="0"/>
                                  </p:stCondLst>
                                  <p:childTnLst>
                                    <p:set>
                                      <p:cBhvr>
                                        <p:cTn id="23" dur="1" fill="hold">
                                          <p:stCondLst>
                                            <p:cond delay="0"/>
                                          </p:stCondLst>
                                        </p:cTn>
                                        <p:tgtEl>
                                          <p:spTgt spid="38916">
                                            <p:txEl>
                                              <p:pRg st="5" end="5"/>
                                            </p:txEl>
                                          </p:spTgt>
                                        </p:tgtEl>
                                        <p:attrNameLst>
                                          <p:attrName>style.visibility</p:attrName>
                                        </p:attrNameLst>
                                      </p:cBhvr>
                                      <p:to>
                                        <p:strVal val="visible"/>
                                      </p:to>
                                    </p:set>
                                    <p:animEffect transition="in" filter="dissolve">
                                      <p:cBhvr>
                                        <p:cTn id="24" dur="500"/>
                                        <p:tgtEl>
                                          <p:spTgt spid="389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4210" name="Picture 11" descr="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0888" y="0"/>
            <a:ext cx="4837112" cy="6858000"/>
          </a:xfrm>
          <a:prstGeom prst="rect">
            <a:avLst/>
          </a:prstGeom>
          <a:noFill/>
          <a:ln w="28575">
            <a:solidFill>
              <a:srgbClr val="FF66FF"/>
            </a:solidFill>
            <a:miter lim="800000"/>
            <a:headEnd/>
            <a:tailEnd/>
          </a:ln>
          <a:extLst>
            <a:ext uri="{909E8E84-426E-40DD-AFC4-6F175D3DCCD1}">
              <a14:hiddenFill xmlns:a14="http://schemas.microsoft.com/office/drawing/2010/main">
                <a:solidFill>
                  <a:srgbClr val="FFFFFF"/>
                </a:solidFill>
              </a14:hiddenFill>
            </a:ext>
          </a:extLst>
        </p:spPr>
      </p:pic>
      <p:pic>
        <p:nvPicPr>
          <p:cNvPr id="94211" name="Picture 128" descr="conuoc">
            <a:hlinkClick r:id="rId3" action="ppaction://hlinkpres?slideindex=1&amp;slidetitle="/>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44958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835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ĂM BẾN NHÀ RỒNG- THÁI BẢO_Trim">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62975" y="210312"/>
            <a:ext cx="11287649" cy="6135624"/>
          </a:xfrm>
        </p:spPr>
      </p:pic>
    </p:spTree>
    <p:extLst>
      <p:ext uri="{BB962C8B-B14F-4D97-AF65-F5344CB8AC3E}">
        <p14:creationId xmlns:p14="http://schemas.microsoft.com/office/powerpoint/2010/main" val="17849336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ainbow,_big_sky,_mt"/>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1524000" y="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63" name="Group 3"/>
          <p:cNvGrpSpPr>
            <a:grpSpLocks/>
          </p:cNvGrpSpPr>
          <p:nvPr/>
        </p:nvGrpSpPr>
        <p:grpSpPr bwMode="auto">
          <a:xfrm>
            <a:off x="1524000" y="0"/>
            <a:ext cx="1676400" cy="990600"/>
            <a:chOff x="2928" y="384"/>
            <a:chExt cx="1789" cy="1403"/>
          </a:xfrm>
        </p:grpSpPr>
        <p:sp>
          <p:nvSpPr>
            <p:cNvPr id="40964" name="Oval 4"/>
            <p:cNvSpPr>
              <a:spLocks noChangeArrowheads="1"/>
            </p:cNvSpPr>
            <p:nvPr/>
          </p:nvSpPr>
          <p:spPr bwMode="hidden">
            <a:xfrm>
              <a:off x="3361" y="638"/>
              <a:ext cx="944" cy="696"/>
            </a:xfrm>
            <a:prstGeom prst="ellipse">
              <a:avLst/>
            </a:prstGeom>
            <a:gradFill rotWithShape="0">
              <a:gsLst>
                <a:gs pos="0">
                  <a:srgbClr val="FF0000"/>
                </a:gs>
                <a:gs pos="100000">
                  <a:schemeClr val="bg1"/>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Oval 5"/>
            <p:cNvSpPr>
              <a:spLocks noChangeArrowheads="1"/>
            </p:cNvSpPr>
            <p:nvPr/>
          </p:nvSpPr>
          <p:spPr bwMode="hidden">
            <a:xfrm>
              <a:off x="3722" y="893"/>
              <a:ext cx="187" cy="131"/>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Freeform 6"/>
            <p:cNvSpPr>
              <a:spLocks/>
            </p:cNvSpPr>
            <p:nvPr/>
          </p:nvSpPr>
          <p:spPr bwMode="hidden">
            <a:xfrm rot="2711884">
              <a:off x="3847" y="1097"/>
              <a:ext cx="556"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7" name="Freeform 7"/>
            <p:cNvSpPr>
              <a:spLocks/>
            </p:cNvSpPr>
            <p:nvPr/>
          </p:nvSpPr>
          <p:spPr bwMode="hidden">
            <a:xfrm rot="2711884">
              <a:off x="4251" y="139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8" name="Freeform 8"/>
            <p:cNvSpPr>
              <a:spLocks/>
            </p:cNvSpPr>
            <p:nvPr/>
          </p:nvSpPr>
          <p:spPr bwMode="hidden">
            <a:xfrm rot="2104081">
              <a:off x="3878" y="1028"/>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9" name="Freeform 9"/>
            <p:cNvSpPr>
              <a:spLocks/>
            </p:cNvSpPr>
            <p:nvPr/>
          </p:nvSpPr>
          <p:spPr bwMode="hidden">
            <a:xfrm rot="2104081">
              <a:off x="4359" y="1282"/>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0" name="Freeform 10"/>
            <p:cNvSpPr>
              <a:spLocks/>
            </p:cNvSpPr>
            <p:nvPr/>
          </p:nvSpPr>
          <p:spPr bwMode="hidden">
            <a:xfrm rot="1582915">
              <a:off x="3888" y="967"/>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1" name="Freeform 11"/>
            <p:cNvSpPr>
              <a:spLocks/>
            </p:cNvSpPr>
            <p:nvPr/>
          </p:nvSpPr>
          <p:spPr bwMode="hidden">
            <a:xfrm rot="1582915">
              <a:off x="4388" y="1157"/>
              <a:ext cx="301" cy="15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2" name="Freeform 12"/>
            <p:cNvSpPr>
              <a:spLocks/>
            </p:cNvSpPr>
            <p:nvPr/>
          </p:nvSpPr>
          <p:spPr bwMode="hidden">
            <a:xfrm rot="1080363">
              <a:off x="3897" y="903"/>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3" name="Freeform 13"/>
            <p:cNvSpPr>
              <a:spLocks/>
            </p:cNvSpPr>
            <p:nvPr/>
          </p:nvSpPr>
          <p:spPr bwMode="hidden">
            <a:xfrm rot="1080363">
              <a:off x="4405" y="1033"/>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4" name="Freeform 14"/>
            <p:cNvSpPr>
              <a:spLocks/>
            </p:cNvSpPr>
            <p:nvPr/>
          </p:nvSpPr>
          <p:spPr bwMode="hidden">
            <a:xfrm rot="463793">
              <a:off x="3908" y="832"/>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5" name="Freeform 15"/>
            <p:cNvSpPr>
              <a:spLocks/>
            </p:cNvSpPr>
            <p:nvPr/>
          </p:nvSpPr>
          <p:spPr bwMode="hidden">
            <a:xfrm rot="463793">
              <a:off x="4397" y="886"/>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6" name="Freeform 16"/>
            <p:cNvSpPr>
              <a:spLocks/>
            </p:cNvSpPr>
            <p:nvPr/>
          </p:nvSpPr>
          <p:spPr bwMode="hidden">
            <a:xfrm rot="-84182">
              <a:off x="3916" y="791"/>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7" name="Freeform 17"/>
            <p:cNvSpPr>
              <a:spLocks/>
            </p:cNvSpPr>
            <p:nvPr/>
          </p:nvSpPr>
          <p:spPr bwMode="hidden">
            <a:xfrm rot="-84182">
              <a:off x="4367" y="785"/>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8" name="Freeform 18"/>
            <p:cNvSpPr>
              <a:spLocks/>
            </p:cNvSpPr>
            <p:nvPr/>
          </p:nvSpPr>
          <p:spPr bwMode="hidden">
            <a:xfrm rot="-802576">
              <a:off x="3901" y="740"/>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Freeform 19"/>
            <p:cNvSpPr>
              <a:spLocks/>
            </p:cNvSpPr>
            <p:nvPr/>
          </p:nvSpPr>
          <p:spPr bwMode="hidden">
            <a:xfrm rot="-802576">
              <a:off x="4295" y="672"/>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0" name="Freeform 20"/>
            <p:cNvSpPr>
              <a:spLocks/>
            </p:cNvSpPr>
            <p:nvPr/>
          </p:nvSpPr>
          <p:spPr bwMode="hidden">
            <a:xfrm rot="18888116" flipH="1">
              <a:off x="3235" y="1137"/>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1" name="Freeform 21"/>
            <p:cNvSpPr>
              <a:spLocks/>
            </p:cNvSpPr>
            <p:nvPr/>
          </p:nvSpPr>
          <p:spPr bwMode="hidden">
            <a:xfrm rot="18888116" flipH="1">
              <a:off x="3087" y="143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2" name="Freeform 22"/>
            <p:cNvSpPr>
              <a:spLocks/>
            </p:cNvSpPr>
            <p:nvPr/>
          </p:nvSpPr>
          <p:spPr bwMode="hidden">
            <a:xfrm rot="19495919" flipH="1">
              <a:off x="3160" y="1085"/>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3" name="Freeform 23"/>
            <p:cNvSpPr>
              <a:spLocks/>
            </p:cNvSpPr>
            <p:nvPr/>
          </p:nvSpPr>
          <p:spPr bwMode="hidden">
            <a:xfrm rot="19495919" flipH="1">
              <a:off x="2950" y="1339"/>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4" name="Freeform 24"/>
            <p:cNvSpPr>
              <a:spLocks/>
            </p:cNvSpPr>
            <p:nvPr/>
          </p:nvSpPr>
          <p:spPr bwMode="hidden">
            <a:xfrm rot="20017085" flipH="1">
              <a:off x="3175" y="1025"/>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5" name="Freeform 25"/>
            <p:cNvSpPr>
              <a:spLocks/>
            </p:cNvSpPr>
            <p:nvPr/>
          </p:nvSpPr>
          <p:spPr bwMode="hidden">
            <a:xfrm rot="20017085" flipH="1">
              <a:off x="2935" y="1215"/>
              <a:ext cx="301" cy="15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6" name="Freeform 26"/>
            <p:cNvSpPr>
              <a:spLocks/>
            </p:cNvSpPr>
            <p:nvPr/>
          </p:nvSpPr>
          <p:spPr bwMode="hidden">
            <a:xfrm rot="20519637" flipH="1">
              <a:off x="3185" y="961"/>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7" name="Freeform 27"/>
            <p:cNvSpPr>
              <a:spLocks/>
            </p:cNvSpPr>
            <p:nvPr/>
          </p:nvSpPr>
          <p:spPr bwMode="hidden">
            <a:xfrm rot="20519637" flipH="1">
              <a:off x="2928" y="1090"/>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8" name="Freeform 28"/>
            <p:cNvSpPr>
              <a:spLocks/>
            </p:cNvSpPr>
            <p:nvPr/>
          </p:nvSpPr>
          <p:spPr bwMode="hidden">
            <a:xfrm rot="21136207" flipH="1">
              <a:off x="3217" y="889"/>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9" name="Freeform 29"/>
            <p:cNvSpPr>
              <a:spLocks/>
            </p:cNvSpPr>
            <p:nvPr/>
          </p:nvSpPr>
          <p:spPr bwMode="hidden">
            <a:xfrm rot="21136207" flipH="1">
              <a:off x="2959" y="943"/>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0" name="Freeform 30"/>
            <p:cNvSpPr>
              <a:spLocks/>
            </p:cNvSpPr>
            <p:nvPr/>
          </p:nvSpPr>
          <p:spPr bwMode="hidden">
            <a:xfrm rot="84182" flipH="1">
              <a:off x="3254" y="848"/>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1" name="Freeform 31"/>
            <p:cNvSpPr>
              <a:spLocks/>
            </p:cNvSpPr>
            <p:nvPr/>
          </p:nvSpPr>
          <p:spPr bwMode="hidden">
            <a:xfrm rot="84182" flipH="1">
              <a:off x="3013" y="842"/>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2" name="Freeform 32"/>
            <p:cNvSpPr>
              <a:spLocks/>
            </p:cNvSpPr>
            <p:nvPr/>
          </p:nvSpPr>
          <p:spPr bwMode="hidden">
            <a:xfrm rot="802576" flipH="1">
              <a:off x="3324" y="797"/>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3" name="Freeform 33"/>
            <p:cNvSpPr>
              <a:spLocks/>
            </p:cNvSpPr>
            <p:nvPr/>
          </p:nvSpPr>
          <p:spPr bwMode="hidden">
            <a:xfrm rot="802576" flipH="1">
              <a:off x="3115" y="729"/>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4" name="Freeform 34"/>
            <p:cNvSpPr>
              <a:spLocks/>
            </p:cNvSpPr>
            <p:nvPr/>
          </p:nvSpPr>
          <p:spPr bwMode="hidden">
            <a:xfrm rot="1277471" flipH="1">
              <a:off x="3350" y="775"/>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5" name="Freeform 35"/>
            <p:cNvSpPr>
              <a:spLocks/>
            </p:cNvSpPr>
            <p:nvPr/>
          </p:nvSpPr>
          <p:spPr bwMode="hidden">
            <a:xfrm rot="1277471" flipH="1">
              <a:off x="3151" y="665"/>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6" name="Freeform 36"/>
            <p:cNvSpPr>
              <a:spLocks/>
            </p:cNvSpPr>
            <p:nvPr/>
          </p:nvSpPr>
          <p:spPr bwMode="hidden">
            <a:xfrm rot="2028410" flipH="1">
              <a:off x="3394" y="745"/>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7" name="Freeform 37"/>
            <p:cNvSpPr>
              <a:spLocks/>
            </p:cNvSpPr>
            <p:nvPr/>
          </p:nvSpPr>
          <p:spPr bwMode="hidden">
            <a:xfrm rot="2028410" flipH="1">
              <a:off x="3222" y="574"/>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8" name="Freeform 38"/>
            <p:cNvSpPr>
              <a:spLocks/>
            </p:cNvSpPr>
            <p:nvPr/>
          </p:nvSpPr>
          <p:spPr bwMode="hidden">
            <a:xfrm rot="2664424" flipH="1">
              <a:off x="3433" y="700"/>
              <a:ext cx="404"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9" name="Freeform 39"/>
            <p:cNvSpPr>
              <a:spLocks/>
            </p:cNvSpPr>
            <p:nvPr/>
          </p:nvSpPr>
          <p:spPr bwMode="hidden">
            <a:xfrm rot="2664424" flipH="1">
              <a:off x="3290" y="481"/>
              <a:ext cx="217"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0" name="Freeform 40"/>
            <p:cNvSpPr>
              <a:spLocks/>
            </p:cNvSpPr>
            <p:nvPr/>
          </p:nvSpPr>
          <p:spPr bwMode="hidden">
            <a:xfrm rot="3473776" flipH="1">
              <a:off x="3518" y="685"/>
              <a:ext cx="356"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1" name="Freeform 41"/>
            <p:cNvSpPr>
              <a:spLocks/>
            </p:cNvSpPr>
            <p:nvPr/>
          </p:nvSpPr>
          <p:spPr bwMode="hidden">
            <a:xfrm rot="3473776" flipH="1">
              <a:off x="3438" y="450"/>
              <a:ext cx="191"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2" name="Freeform 42"/>
            <p:cNvSpPr>
              <a:spLocks/>
            </p:cNvSpPr>
            <p:nvPr/>
          </p:nvSpPr>
          <p:spPr bwMode="hidden">
            <a:xfrm rot="4126480" flipH="1">
              <a:off x="3577" y="673"/>
              <a:ext cx="342"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3" name="Freeform 43"/>
            <p:cNvSpPr>
              <a:spLocks/>
            </p:cNvSpPr>
            <p:nvPr/>
          </p:nvSpPr>
          <p:spPr bwMode="hidden">
            <a:xfrm rot="4126480" flipH="1">
              <a:off x="3541" y="421"/>
              <a:ext cx="18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4" name="Freeform 44"/>
            <p:cNvSpPr>
              <a:spLocks/>
            </p:cNvSpPr>
            <p:nvPr/>
          </p:nvSpPr>
          <p:spPr bwMode="hidden">
            <a:xfrm rot="-1325434">
              <a:off x="3864" y="705"/>
              <a:ext cx="398"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5" name="Freeform 45"/>
            <p:cNvSpPr>
              <a:spLocks/>
            </p:cNvSpPr>
            <p:nvPr/>
          </p:nvSpPr>
          <p:spPr bwMode="hidden">
            <a:xfrm rot="-1325434">
              <a:off x="4246" y="592"/>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6" name="Freeform 46"/>
            <p:cNvSpPr>
              <a:spLocks/>
            </p:cNvSpPr>
            <p:nvPr/>
          </p:nvSpPr>
          <p:spPr bwMode="hidden">
            <a:xfrm rot="-1921064">
              <a:off x="3819" y="681"/>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7" name="Freeform 47"/>
            <p:cNvSpPr>
              <a:spLocks/>
            </p:cNvSpPr>
            <p:nvPr/>
          </p:nvSpPr>
          <p:spPr bwMode="hidden">
            <a:xfrm rot="-1921064">
              <a:off x="4181" y="518"/>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8" name="Freeform 48"/>
            <p:cNvSpPr>
              <a:spLocks/>
            </p:cNvSpPr>
            <p:nvPr/>
          </p:nvSpPr>
          <p:spPr bwMode="hidden">
            <a:xfrm rot="4578755" flipH="1">
              <a:off x="3632" y="690"/>
              <a:ext cx="332" cy="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9" name="Freeform 49"/>
            <p:cNvSpPr>
              <a:spLocks/>
            </p:cNvSpPr>
            <p:nvPr/>
          </p:nvSpPr>
          <p:spPr bwMode="hidden">
            <a:xfrm rot="4578755" flipH="1">
              <a:off x="3639" y="447"/>
              <a:ext cx="178" cy="7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0" name="Freeform 50"/>
            <p:cNvSpPr>
              <a:spLocks/>
            </p:cNvSpPr>
            <p:nvPr/>
          </p:nvSpPr>
          <p:spPr bwMode="hidden">
            <a:xfrm rot="-3857755">
              <a:off x="3715" y="678"/>
              <a:ext cx="343"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1" name="Freeform 51"/>
            <p:cNvSpPr>
              <a:spLocks/>
            </p:cNvSpPr>
            <p:nvPr/>
          </p:nvSpPr>
          <p:spPr bwMode="hidden">
            <a:xfrm rot="-3857755">
              <a:off x="3926" y="433"/>
              <a:ext cx="184" cy="9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2" name="Freeform 52"/>
            <p:cNvSpPr>
              <a:spLocks/>
            </p:cNvSpPr>
            <p:nvPr/>
          </p:nvSpPr>
          <p:spPr bwMode="hidden">
            <a:xfrm rot="-2777260">
              <a:off x="3758" y="671"/>
              <a:ext cx="373"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3" name="Freeform 53"/>
            <p:cNvSpPr>
              <a:spLocks/>
            </p:cNvSpPr>
            <p:nvPr/>
          </p:nvSpPr>
          <p:spPr bwMode="hidden">
            <a:xfrm rot="-2777260">
              <a:off x="4061" y="460"/>
              <a:ext cx="200" cy="13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4" name="Freeform 54"/>
            <p:cNvSpPr>
              <a:spLocks/>
            </p:cNvSpPr>
            <p:nvPr/>
          </p:nvSpPr>
          <p:spPr bwMode="hidden">
            <a:xfrm rot="-4903748">
              <a:off x="3695" y="685"/>
              <a:ext cx="308" cy="2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5" name="Freeform 55"/>
            <p:cNvSpPr>
              <a:spLocks/>
            </p:cNvSpPr>
            <p:nvPr/>
          </p:nvSpPr>
          <p:spPr bwMode="hidden">
            <a:xfrm rot="-4903748">
              <a:off x="3809" y="447"/>
              <a:ext cx="165" cy="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6" name="Freeform 56"/>
            <p:cNvSpPr>
              <a:spLocks/>
            </p:cNvSpPr>
            <p:nvPr/>
          </p:nvSpPr>
          <p:spPr bwMode="hidden">
            <a:xfrm rot="18335692" flipH="1">
              <a:off x="3278" y="1175"/>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7" name="Freeform 57"/>
            <p:cNvSpPr>
              <a:spLocks/>
            </p:cNvSpPr>
            <p:nvPr/>
          </p:nvSpPr>
          <p:spPr bwMode="hidden">
            <a:xfrm rot="18335692" flipH="1">
              <a:off x="3186" y="1510"/>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8" name="Freeform 58"/>
            <p:cNvSpPr>
              <a:spLocks/>
            </p:cNvSpPr>
            <p:nvPr/>
          </p:nvSpPr>
          <p:spPr bwMode="hidden">
            <a:xfrm rot="17542885" flipH="1">
              <a:off x="3362" y="1208"/>
              <a:ext cx="515"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9" name="Freeform 59"/>
            <p:cNvSpPr>
              <a:spLocks/>
            </p:cNvSpPr>
            <p:nvPr/>
          </p:nvSpPr>
          <p:spPr bwMode="hidden">
            <a:xfrm rot="17542885" flipH="1">
              <a:off x="3364" y="1550"/>
              <a:ext cx="276"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0" name="Freeform 60"/>
            <p:cNvSpPr>
              <a:spLocks/>
            </p:cNvSpPr>
            <p:nvPr/>
          </p:nvSpPr>
          <p:spPr bwMode="hidden">
            <a:xfrm rot="16870650" flipH="1">
              <a:off x="3452" y="1220"/>
              <a:ext cx="495" cy="9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1" name="Freeform 61"/>
            <p:cNvSpPr>
              <a:spLocks/>
            </p:cNvSpPr>
            <p:nvPr/>
          </p:nvSpPr>
          <p:spPr bwMode="hidden">
            <a:xfrm rot="16870650" flipH="1">
              <a:off x="3525" y="1567"/>
              <a:ext cx="265" cy="14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2" name="Freeform 62"/>
            <p:cNvSpPr>
              <a:spLocks/>
            </p:cNvSpPr>
            <p:nvPr/>
          </p:nvSpPr>
          <p:spPr bwMode="hidden">
            <a:xfrm rot="3144576">
              <a:off x="3801" y="1158"/>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3" name="Freeform 63"/>
            <p:cNvSpPr>
              <a:spLocks/>
            </p:cNvSpPr>
            <p:nvPr/>
          </p:nvSpPr>
          <p:spPr bwMode="hidden">
            <a:xfrm rot="3144576">
              <a:off x="4165" y="1485"/>
              <a:ext cx="299" cy="15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4" name="Freeform 64"/>
            <p:cNvSpPr>
              <a:spLocks/>
            </p:cNvSpPr>
            <p:nvPr/>
          </p:nvSpPr>
          <p:spPr bwMode="hidden">
            <a:xfrm rot="3745735">
              <a:off x="3762" y="1196"/>
              <a:ext cx="533" cy="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5" name="Freeform 65"/>
            <p:cNvSpPr>
              <a:spLocks/>
            </p:cNvSpPr>
            <p:nvPr/>
          </p:nvSpPr>
          <p:spPr bwMode="hidden">
            <a:xfrm rot="3745735">
              <a:off x="4047" y="1543"/>
              <a:ext cx="286" cy="15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6" name="Freeform 66"/>
            <p:cNvSpPr>
              <a:spLocks/>
            </p:cNvSpPr>
            <p:nvPr/>
          </p:nvSpPr>
          <p:spPr bwMode="hidden">
            <a:xfrm rot="4286818">
              <a:off x="3705" y="1235"/>
              <a:ext cx="517" cy="7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7" name="Freeform 67"/>
            <p:cNvSpPr>
              <a:spLocks/>
            </p:cNvSpPr>
            <p:nvPr/>
          </p:nvSpPr>
          <p:spPr bwMode="hidden">
            <a:xfrm rot="4286818">
              <a:off x="3923" y="1585"/>
              <a:ext cx="278"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8" name="Freeform 68"/>
            <p:cNvSpPr>
              <a:spLocks/>
            </p:cNvSpPr>
            <p:nvPr/>
          </p:nvSpPr>
          <p:spPr bwMode="hidden">
            <a:xfrm rot="4898956">
              <a:off x="3665" y="1252"/>
              <a:ext cx="475" cy="8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9" name="Freeform 69"/>
            <p:cNvSpPr>
              <a:spLocks/>
            </p:cNvSpPr>
            <p:nvPr/>
          </p:nvSpPr>
          <p:spPr bwMode="hidden">
            <a:xfrm rot="4898956">
              <a:off x="3804" y="1581"/>
              <a:ext cx="255"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0" name="Freeform 70"/>
            <p:cNvSpPr>
              <a:spLocks/>
            </p:cNvSpPr>
            <p:nvPr/>
          </p:nvSpPr>
          <p:spPr bwMode="hidden">
            <a:xfrm rot="5755659">
              <a:off x="3570" y="1267"/>
              <a:ext cx="464"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1" name="Freeform 71"/>
            <p:cNvSpPr>
              <a:spLocks/>
            </p:cNvSpPr>
            <p:nvPr/>
          </p:nvSpPr>
          <p:spPr bwMode="hidden">
            <a:xfrm rot="5755659">
              <a:off x="3618" y="1599"/>
              <a:ext cx="249" cy="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2" name="Freeform 72"/>
            <p:cNvSpPr>
              <a:spLocks/>
            </p:cNvSpPr>
            <p:nvPr/>
          </p:nvSpPr>
          <p:spPr bwMode="hidden">
            <a:xfrm flipH="1">
              <a:off x="3553" y="1154"/>
              <a:ext cx="157"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3" name="Arc 73"/>
            <p:cNvSpPr>
              <a:spLocks/>
            </p:cNvSpPr>
            <p:nvPr/>
          </p:nvSpPr>
          <p:spPr bwMode="hidden">
            <a:xfrm flipH="1">
              <a:off x="3268" y="982"/>
              <a:ext cx="687" cy="745"/>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4" name="Arc 74"/>
            <p:cNvSpPr>
              <a:spLocks/>
            </p:cNvSpPr>
            <p:nvPr/>
          </p:nvSpPr>
          <p:spPr bwMode="hidden">
            <a:xfrm flipV="1">
              <a:off x="3887" y="532"/>
              <a:ext cx="830" cy="661"/>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5" name="Arc 75"/>
            <p:cNvSpPr>
              <a:spLocks/>
            </p:cNvSpPr>
            <p:nvPr/>
          </p:nvSpPr>
          <p:spPr bwMode="hidden">
            <a:xfrm flipH="1">
              <a:off x="3338" y="862"/>
              <a:ext cx="401" cy="76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6" name="Arc 76"/>
            <p:cNvSpPr>
              <a:spLocks/>
            </p:cNvSpPr>
            <p:nvPr/>
          </p:nvSpPr>
          <p:spPr bwMode="hidden">
            <a:xfrm flipH="1">
              <a:off x="3053" y="902"/>
              <a:ext cx="652" cy="768"/>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7" name="Arc 77"/>
            <p:cNvSpPr>
              <a:spLocks/>
            </p:cNvSpPr>
            <p:nvPr/>
          </p:nvSpPr>
          <p:spPr bwMode="hidden">
            <a:xfrm flipH="1">
              <a:off x="2996" y="762"/>
              <a:ext cx="768" cy="76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8" name="Arc 78"/>
            <p:cNvSpPr>
              <a:spLocks/>
            </p:cNvSpPr>
            <p:nvPr/>
          </p:nvSpPr>
          <p:spPr bwMode="hidden">
            <a:xfrm>
              <a:off x="3846" y="870"/>
              <a:ext cx="123"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9" name="Arc 79"/>
            <p:cNvSpPr>
              <a:spLocks/>
            </p:cNvSpPr>
            <p:nvPr/>
          </p:nvSpPr>
          <p:spPr bwMode="hidden">
            <a:xfrm>
              <a:off x="3879" y="866"/>
              <a:ext cx="324"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0" name="Arc 80"/>
            <p:cNvSpPr>
              <a:spLocks/>
            </p:cNvSpPr>
            <p:nvPr/>
          </p:nvSpPr>
          <p:spPr bwMode="hidden">
            <a:xfrm>
              <a:off x="3907" y="766"/>
              <a:ext cx="461"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1" name="Freeform 81"/>
            <p:cNvSpPr>
              <a:spLocks/>
            </p:cNvSpPr>
            <p:nvPr/>
          </p:nvSpPr>
          <p:spPr bwMode="hidden">
            <a:xfrm>
              <a:off x="3996" y="1236"/>
              <a:ext cx="156"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2" name="Freeform 82"/>
            <p:cNvSpPr>
              <a:spLocks/>
            </p:cNvSpPr>
            <p:nvPr/>
          </p:nvSpPr>
          <p:spPr bwMode="hidden">
            <a:xfrm rot="19660755" flipV="1">
              <a:off x="3752" y="1079"/>
              <a:ext cx="142" cy="27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3" name="Arc 83"/>
            <p:cNvSpPr>
              <a:spLocks/>
            </p:cNvSpPr>
            <p:nvPr/>
          </p:nvSpPr>
          <p:spPr bwMode="hidden">
            <a:xfrm flipH="1">
              <a:off x="2952" y="647"/>
              <a:ext cx="821" cy="76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4" name="Arc 84"/>
            <p:cNvSpPr>
              <a:spLocks/>
            </p:cNvSpPr>
            <p:nvPr/>
          </p:nvSpPr>
          <p:spPr bwMode="hidden">
            <a:xfrm flipH="1">
              <a:off x="3184" y="485"/>
              <a:ext cx="597" cy="745"/>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5" name="Arc 85"/>
            <p:cNvSpPr>
              <a:spLocks/>
            </p:cNvSpPr>
            <p:nvPr/>
          </p:nvSpPr>
          <p:spPr bwMode="hidden">
            <a:xfrm>
              <a:off x="3822" y="798"/>
              <a:ext cx="246" cy="745"/>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6" name="Freeform 86"/>
            <p:cNvSpPr>
              <a:spLocks/>
            </p:cNvSpPr>
            <p:nvPr/>
          </p:nvSpPr>
          <p:spPr bwMode="hidden">
            <a:xfrm flipH="1">
              <a:off x="3086" y="1193"/>
              <a:ext cx="351" cy="49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7" name="Freeform 87"/>
            <p:cNvSpPr>
              <a:spLocks/>
            </p:cNvSpPr>
            <p:nvPr/>
          </p:nvSpPr>
          <p:spPr bwMode="hidden">
            <a:xfrm flipH="1">
              <a:off x="3251" y="673"/>
              <a:ext cx="22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8" name="Freeform 88"/>
            <p:cNvSpPr>
              <a:spLocks/>
            </p:cNvSpPr>
            <p:nvPr/>
          </p:nvSpPr>
          <p:spPr bwMode="hidden">
            <a:xfrm flipH="1">
              <a:off x="3510" y="526"/>
              <a:ext cx="13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9" name="Freeform 89"/>
            <p:cNvSpPr>
              <a:spLocks/>
            </p:cNvSpPr>
            <p:nvPr/>
          </p:nvSpPr>
          <p:spPr bwMode="hidden">
            <a:xfrm>
              <a:off x="4351" y="1121"/>
              <a:ext cx="326" cy="51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0" name="Freeform 90"/>
            <p:cNvSpPr>
              <a:spLocks/>
            </p:cNvSpPr>
            <p:nvPr/>
          </p:nvSpPr>
          <p:spPr bwMode="hidden">
            <a:xfrm>
              <a:off x="4182" y="859"/>
              <a:ext cx="490" cy="345"/>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1" name="Freeform 91"/>
            <p:cNvSpPr>
              <a:spLocks/>
            </p:cNvSpPr>
            <p:nvPr/>
          </p:nvSpPr>
          <p:spPr bwMode="hidden">
            <a:xfrm>
              <a:off x="4200" y="493"/>
              <a:ext cx="214" cy="46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2" name="Freeform 92"/>
            <p:cNvSpPr>
              <a:spLocks/>
            </p:cNvSpPr>
            <p:nvPr/>
          </p:nvSpPr>
          <p:spPr bwMode="hidden">
            <a:xfrm rot="20253369">
              <a:off x="3988" y="878"/>
              <a:ext cx="144" cy="271"/>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3" name="Freeform 93"/>
            <p:cNvSpPr>
              <a:spLocks/>
            </p:cNvSpPr>
            <p:nvPr/>
          </p:nvSpPr>
          <p:spPr bwMode="hidden">
            <a:xfrm rot="1346631" flipH="1">
              <a:off x="3479" y="870"/>
              <a:ext cx="142" cy="27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054" name="Group 94"/>
          <p:cNvGrpSpPr>
            <a:grpSpLocks/>
          </p:cNvGrpSpPr>
          <p:nvPr/>
        </p:nvGrpSpPr>
        <p:grpSpPr bwMode="auto">
          <a:xfrm>
            <a:off x="8686800" y="0"/>
            <a:ext cx="1981200" cy="838200"/>
            <a:chOff x="2928" y="384"/>
            <a:chExt cx="1789" cy="1403"/>
          </a:xfrm>
        </p:grpSpPr>
        <p:sp>
          <p:nvSpPr>
            <p:cNvPr id="41055" name="Oval 95"/>
            <p:cNvSpPr>
              <a:spLocks noChangeArrowheads="1"/>
            </p:cNvSpPr>
            <p:nvPr/>
          </p:nvSpPr>
          <p:spPr bwMode="hidden">
            <a:xfrm>
              <a:off x="3361" y="638"/>
              <a:ext cx="944" cy="696"/>
            </a:xfrm>
            <a:prstGeom prst="ellipse">
              <a:avLst/>
            </a:prstGeom>
            <a:gradFill rotWithShape="0">
              <a:gsLst>
                <a:gs pos="0">
                  <a:srgbClr val="FF0000"/>
                </a:gs>
                <a:gs pos="100000">
                  <a:schemeClr val="bg1"/>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6" name="Oval 96"/>
            <p:cNvSpPr>
              <a:spLocks noChangeArrowheads="1"/>
            </p:cNvSpPr>
            <p:nvPr/>
          </p:nvSpPr>
          <p:spPr bwMode="hidden">
            <a:xfrm>
              <a:off x="3722" y="893"/>
              <a:ext cx="187" cy="131"/>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7" name="Freeform 97"/>
            <p:cNvSpPr>
              <a:spLocks/>
            </p:cNvSpPr>
            <p:nvPr/>
          </p:nvSpPr>
          <p:spPr bwMode="hidden">
            <a:xfrm rot="2711884">
              <a:off x="3847" y="1097"/>
              <a:ext cx="556"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8" name="Freeform 98"/>
            <p:cNvSpPr>
              <a:spLocks/>
            </p:cNvSpPr>
            <p:nvPr/>
          </p:nvSpPr>
          <p:spPr bwMode="hidden">
            <a:xfrm rot="2711884">
              <a:off x="4251" y="139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9" name="Freeform 99"/>
            <p:cNvSpPr>
              <a:spLocks/>
            </p:cNvSpPr>
            <p:nvPr/>
          </p:nvSpPr>
          <p:spPr bwMode="hidden">
            <a:xfrm rot="2104081">
              <a:off x="3878" y="1028"/>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0" name="Freeform 100"/>
            <p:cNvSpPr>
              <a:spLocks/>
            </p:cNvSpPr>
            <p:nvPr/>
          </p:nvSpPr>
          <p:spPr bwMode="hidden">
            <a:xfrm rot="2104081">
              <a:off x="4359" y="1282"/>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1" name="Freeform 101"/>
            <p:cNvSpPr>
              <a:spLocks/>
            </p:cNvSpPr>
            <p:nvPr/>
          </p:nvSpPr>
          <p:spPr bwMode="hidden">
            <a:xfrm rot="1582915">
              <a:off x="3888" y="967"/>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2" name="Freeform 102"/>
            <p:cNvSpPr>
              <a:spLocks/>
            </p:cNvSpPr>
            <p:nvPr/>
          </p:nvSpPr>
          <p:spPr bwMode="hidden">
            <a:xfrm rot="1582915">
              <a:off x="4388" y="1157"/>
              <a:ext cx="301" cy="15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3" name="Freeform 103"/>
            <p:cNvSpPr>
              <a:spLocks/>
            </p:cNvSpPr>
            <p:nvPr/>
          </p:nvSpPr>
          <p:spPr bwMode="hidden">
            <a:xfrm rot="1080363">
              <a:off x="3897" y="903"/>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4" name="Freeform 104"/>
            <p:cNvSpPr>
              <a:spLocks/>
            </p:cNvSpPr>
            <p:nvPr/>
          </p:nvSpPr>
          <p:spPr bwMode="hidden">
            <a:xfrm rot="1080363">
              <a:off x="4405" y="1033"/>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5" name="Freeform 105"/>
            <p:cNvSpPr>
              <a:spLocks/>
            </p:cNvSpPr>
            <p:nvPr/>
          </p:nvSpPr>
          <p:spPr bwMode="hidden">
            <a:xfrm rot="463793">
              <a:off x="3908" y="832"/>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6" name="Freeform 106"/>
            <p:cNvSpPr>
              <a:spLocks/>
            </p:cNvSpPr>
            <p:nvPr/>
          </p:nvSpPr>
          <p:spPr bwMode="hidden">
            <a:xfrm rot="463793">
              <a:off x="4397" y="886"/>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7" name="Freeform 107"/>
            <p:cNvSpPr>
              <a:spLocks/>
            </p:cNvSpPr>
            <p:nvPr/>
          </p:nvSpPr>
          <p:spPr bwMode="hidden">
            <a:xfrm rot="-84182">
              <a:off x="3916" y="791"/>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8" name="Freeform 108"/>
            <p:cNvSpPr>
              <a:spLocks/>
            </p:cNvSpPr>
            <p:nvPr/>
          </p:nvSpPr>
          <p:spPr bwMode="hidden">
            <a:xfrm rot="-84182">
              <a:off x="4367" y="785"/>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9" name="Freeform 109"/>
            <p:cNvSpPr>
              <a:spLocks/>
            </p:cNvSpPr>
            <p:nvPr/>
          </p:nvSpPr>
          <p:spPr bwMode="hidden">
            <a:xfrm rot="-802576">
              <a:off x="3901" y="740"/>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0" name="Freeform 110"/>
            <p:cNvSpPr>
              <a:spLocks/>
            </p:cNvSpPr>
            <p:nvPr/>
          </p:nvSpPr>
          <p:spPr bwMode="hidden">
            <a:xfrm rot="-802576">
              <a:off x="4295" y="672"/>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1" name="Freeform 111"/>
            <p:cNvSpPr>
              <a:spLocks/>
            </p:cNvSpPr>
            <p:nvPr/>
          </p:nvSpPr>
          <p:spPr bwMode="hidden">
            <a:xfrm rot="18888116" flipH="1">
              <a:off x="3235" y="1137"/>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2" name="Freeform 112"/>
            <p:cNvSpPr>
              <a:spLocks/>
            </p:cNvSpPr>
            <p:nvPr/>
          </p:nvSpPr>
          <p:spPr bwMode="hidden">
            <a:xfrm rot="18888116" flipH="1">
              <a:off x="3087" y="143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3" name="Freeform 113"/>
            <p:cNvSpPr>
              <a:spLocks/>
            </p:cNvSpPr>
            <p:nvPr/>
          </p:nvSpPr>
          <p:spPr bwMode="hidden">
            <a:xfrm rot="19495919" flipH="1">
              <a:off x="3160" y="1085"/>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4" name="Freeform 114"/>
            <p:cNvSpPr>
              <a:spLocks/>
            </p:cNvSpPr>
            <p:nvPr/>
          </p:nvSpPr>
          <p:spPr bwMode="hidden">
            <a:xfrm rot="19495919" flipH="1">
              <a:off x="2950" y="1339"/>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5" name="Freeform 115"/>
            <p:cNvSpPr>
              <a:spLocks/>
            </p:cNvSpPr>
            <p:nvPr/>
          </p:nvSpPr>
          <p:spPr bwMode="hidden">
            <a:xfrm rot="20017085" flipH="1">
              <a:off x="3175" y="1025"/>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6" name="Freeform 116"/>
            <p:cNvSpPr>
              <a:spLocks/>
            </p:cNvSpPr>
            <p:nvPr/>
          </p:nvSpPr>
          <p:spPr bwMode="hidden">
            <a:xfrm rot="20017085" flipH="1">
              <a:off x="2935" y="1215"/>
              <a:ext cx="301" cy="15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7" name="Freeform 117"/>
            <p:cNvSpPr>
              <a:spLocks/>
            </p:cNvSpPr>
            <p:nvPr/>
          </p:nvSpPr>
          <p:spPr bwMode="hidden">
            <a:xfrm rot="20519637" flipH="1">
              <a:off x="3185" y="961"/>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8" name="Freeform 118"/>
            <p:cNvSpPr>
              <a:spLocks/>
            </p:cNvSpPr>
            <p:nvPr/>
          </p:nvSpPr>
          <p:spPr bwMode="hidden">
            <a:xfrm rot="20519637" flipH="1">
              <a:off x="2928" y="1090"/>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9" name="Freeform 119"/>
            <p:cNvSpPr>
              <a:spLocks/>
            </p:cNvSpPr>
            <p:nvPr/>
          </p:nvSpPr>
          <p:spPr bwMode="hidden">
            <a:xfrm rot="21136207" flipH="1">
              <a:off x="3217" y="889"/>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0" name="Freeform 120"/>
            <p:cNvSpPr>
              <a:spLocks/>
            </p:cNvSpPr>
            <p:nvPr/>
          </p:nvSpPr>
          <p:spPr bwMode="hidden">
            <a:xfrm rot="21136207" flipH="1">
              <a:off x="2959" y="943"/>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1" name="Freeform 121"/>
            <p:cNvSpPr>
              <a:spLocks/>
            </p:cNvSpPr>
            <p:nvPr/>
          </p:nvSpPr>
          <p:spPr bwMode="hidden">
            <a:xfrm rot="84182" flipH="1">
              <a:off x="3254" y="848"/>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2" name="Freeform 122"/>
            <p:cNvSpPr>
              <a:spLocks/>
            </p:cNvSpPr>
            <p:nvPr/>
          </p:nvSpPr>
          <p:spPr bwMode="hidden">
            <a:xfrm rot="84182" flipH="1">
              <a:off x="3013" y="842"/>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3" name="Freeform 123"/>
            <p:cNvSpPr>
              <a:spLocks/>
            </p:cNvSpPr>
            <p:nvPr/>
          </p:nvSpPr>
          <p:spPr bwMode="hidden">
            <a:xfrm rot="802576" flipH="1">
              <a:off x="3324" y="797"/>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4" name="Freeform 124"/>
            <p:cNvSpPr>
              <a:spLocks/>
            </p:cNvSpPr>
            <p:nvPr/>
          </p:nvSpPr>
          <p:spPr bwMode="hidden">
            <a:xfrm rot="802576" flipH="1">
              <a:off x="3115" y="729"/>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5" name="Freeform 125"/>
            <p:cNvSpPr>
              <a:spLocks/>
            </p:cNvSpPr>
            <p:nvPr/>
          </p:nvSpPr>
          <p:spPr bwMode="hidden">
            <a:xfrm rot="1277471" flipH="1">
              <a:off x="3350" y="775"/>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6" name="Freeform 126"/>
            <p:cNvSpPr>
              <a:spLocks/>
            </p:cNvSpPr>
            <p:nvPr/>
          </p:nvSpPr>
          <p:spPr bwMode="hidden">
            <a:xfrm rot="1277471" flipH="1">
              <a:off x="3151" y="665"/>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7" name="Freeform 127"/>
            <p:cNvSpPr>
              <a:spLocks/>
            </p:cNvSpPr>
            <p:nvPr/>
          </p:nvSpPr>
          <p:spPr bwMode="hidden">
            <a:xfrm rot="2028410" flipH="1">
              <a:off x="3394" y="745"/>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8" name="Freeform 128"/>
            <p:cNvSpPr>
              <a:spLocks/>
            </p:cNvSpPr>
            <p:nvPr/>
          </p:nvSpPr>
          <p:spPr bwMode="hidden">
            <a:xfrm rot="2028410" flipH="1">
              <a:off x="3222" y="574"/>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9" name="Freeform 129"/>
            <p:cNvSpPr>
              <a:spLocks/>
            </p:cNvSpPr>
            <p:nvPr/>
          </p:nvSpPr>
          <p:spPr bwMode="hidden">
            <a:xfrm rot="2664424" flipH="1">
              <a:off x="3433" y="700"/>
              <a:ext cx="404"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0" name="Freeform 130"/>
            <p:cNvSpPr>
              <a:spLocks/>
            </p:cNvSpPr>
            <p:nvPr/>
          </p:nvSpPr>
          <p:spPr bwMode="hidden">
            <a:xfrm rot="2664424" flipH="1">
              <a:off x="3290" y="481"/>
              <a:ext cx="217"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1" name="Freeform 131"/>
            <p:cNvSpPr>
              <a:spLocks/>
            </p:cNvSpPr>
            <p:nvPr/>
          </p:nvSpPr>
          <p:spPr bwMode="hidden">
            <a:xfrm rot="3473776" flipH="1">
              <a:off x="3518" y="685"/>
              <a:ext cx="356"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2" name="Freeform 132"/>
            <p:cNvSpPr>
              <a:spLocks/>
            </p:cNvSpPr>
            <p:nvPr/>
          </p:nvSpPr>
          <p:spPr bwMode="hidden">
            <a:xfrm rot="3473776" flipH="1">
              <a:off x="3438" y="450"/>
              <a:ext cx="191"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3" name="Freeform 133"/>
            <p:cNvSpPr>
              <a:spLocks/>
            </p:cNvSpPr>
            <p:nvPr/>
          </p:nvSpPr>
          <p:spPr bwMode="hidden">
            <a:xfrm rot="4126480" flipH="1">
              <a:off x="3577" y="673"/>
              <a:ext cx="342"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4" name="Freeform 134"/>
            <p:cNvSpPr>
              <a:spLocks/>
            </p:cNvSpPr>
            <p:nvPr/>
          </p:nvSpPr>
          <p:spPr bwMode="hidden">
            <a:xfrm rot="4126480" flipH="1">
              <a:off x="3541" y="421"/>
              <a:ext cx="18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5" name="Freeform 135"/>
            <p:cNvSpPr>
              <a:spLocks/>
            </p:cNvSpPr>
            <p:nvPr/>
          </p:nvSpPr>
          <p:spPr bwMode="hidden">
            <a:xfrm rot="-1325434">
              <a:off x="3864" y="705"/>
              <a:ext cx="398"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6" name="Freeform 136"/>
            <p:cNvSpPr>
              <a:spLocks/>
            </p:cNvSpPr>
            <p:nvPr/>
          </p:nvSpPr>
          <p:spPr bwMode="hidden">
            <a:xfrm rot="-1325434">
              <a:off x="4246" y="592"/>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7" name="Freeform 137"/>
            <p:cNvSpPr>
              <a:spLocks/>
            </p:cNvSpPr>
            <p:nvPr/>
          </p:nvSpPr>
          <p:spPr bwMode="hidden">
            <a:xfrm rot="-1921064">
              <a:off x="3819" y="681"/>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8" name="Freeform 138"/>
            <p:cNvSpPr>
              <a:spLocks/>
            </p:cNvSpPr>
            <p:nvPr/>
          </p:nvSpPr>
          <p:spPr bwMode="hidden">
            <a:xfrm rot="-1921064">
              <a:off x="4181" y="518"/>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9" name="Freeform 139"/>
            <p:cNvSpPr>
              <a:spLocks/>
            </p:cNvSpPr>
            <p:nvPr/>
          </p:nvSpPr>
          <p:spPr bwMode="hidden">
            <a:xfrm rot="4578755" flipH="1">
              <a:off x="3632" y="690"/>
              <a:ext cx="332" cy="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0" name="Freeform 140"/>
            <p:cNvSpPr>
              <a:spLocks/>
            </p:cNvSpPr>
            <p:nvPr/>
          </p:nvSpPr>
          <p:spPr bwMode="hidden">
            <a:xfrm rot="4578755" flipH="1">
              <a:off x="3639" y="447"/>
              <a:ext cx="178" cy="7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1" name="Freeform 141"/>
            <p:cNvSpPr>
              <a:spLocks/>
            </p:cNvSpPr>
            <p:nvPr/>
          </p:nvSpPr>
          <p:spPr bwMode="hidden">
            <a:xfrm rot="-3857755">
              <a:off x="3715" y="678"/>
              <a:ext cx="343"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2" name="Freeform 142"/>
            <p:cNvSpPr>
              <a:spLocks/>
            </p:cNvSpPr>
            <p:nvPr/>
          </p:nvSpPr>
          <p:spPr bwMode="hidden">
            <a:xfrm rot="-3857755">
              <a:off x="3926" y="433"/>
              <a:ext cx="184" cy="9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3" name="Freeform 143"/>
            <p:cNvSpPr>
              <a:spLocks/>
            </p:cNvSpPr>
            <p:nvPr/>
          </p:nvSpPr>
          <p:spPr bwMode="hidden">
            <a:xfrm rot="-2777260">
              <a:off x="3758" y="671"/>
              <a:ext cx="373"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4" name="Freeform 144"/>
            <p:cNvSpPr>
              <a:spLocks/>
            </p:cNvSpPr>
            <p:nvPr/>
          </p:nvSpPr>
          <p:spPr bwMode="hidden">
            <a:xfrm rot="-2777260">
              <a:off x="4061" y="460"/>
              <a:ext cx="200" cy="13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5" name="Freeform 145"/>
            <p:cNvSpPr>
              <a:spLocks/>
            </p:cNvSpPr>
            <p:nvPr/>
          </p:nvSpPr>
          <p:spPr bwMode="hidden">
            <a:xfrm rot="-4903748">
              <a:off x="3695" y="685"/>
              <a:ext cx="308" cy="2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6" name="Freeform 146"/>
            <p:cNvSpPr>
              <a:spLocks/>
            </p:cNvSpPr>
            <p:nvPr/>
          </p:nvSpPr>
          <p:spPr bwMode="hidden">
            <a:xfrm rot="-4903748">
              <a:off x="3809" y="447"/>
              <a:ext cx="165" cy="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7" name="Freeform 147"/>
            <p:cNvSpPr>
              <a:spLocks/>
            </p:cNvSpPr>
            <p:nvPr/>
          </p:nvSpPr>
          <p:spPr bwMode="hidden">
            <a:xfrm rot="18335692" flipH="1">
              <a:off x="3278" y="1175"/>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8" name="Freeform 148"/>
            <p:cNvSpPr>
              <a:spLocks/>
            </p:cNvSpPr>
            <p:nvPr/>
          </p:nvSpPr>
          <p:spPr bwMode="hidden">
            <a:xfrm rot="18335692" flipH="1">
              <a:off x="3186" y="1510"/>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9" name="Freeform 149"/>
            <p:cNvSpPr>
              <a:spLocks/>
            </p:cNvSpPr>
            <p:nvPr/>
          </p:nvSpPr>
          <p:spPr bwMode="hidden">
            <a:xfrm rot="17542885" flipH="1">
              <a:off x="3362" y="1208"/>
              <a:ext cx="515"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0" name="Freeform 150"/>
            <p:cNvSpPr>
              <a:spLocks/>
            </p:cNvSpPr>
            <p:nvPr/>
          </p:nvSpPr>
          <p:spPr bwMode="hidden">
            <a:xfrm rot="17542885" flipH="1">
              <a:off x="3364" y="1550"/>
              <a:ext cx="276"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1" name="Freeform 151"/>
            <p:cNvSpPr>
              <a:spLocks/>
            </p:cNvSpPr>
            <p:nvPr/>
          </p:nvSpPr>
          <p:spPr bwMode="hidden">
            <a:xfrm rot="16870650" flipH="1">
              <a:off x="3452" y="1220"/>
              <a:ext cx="495" cy="9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2" name="Freeform 152"/>
            <p:cNvSpPr>
              <a:spLocks/>
            </p:cNvSpPr>
            <p:nvPr/>
          </p:nvSpPr>
          <p:spPr bwMode="hidden">
            <a:xfrm rot="16870650" flipH="1">
              <a:off x="3525" y="1567"/>
              <a:ext cx="265" cy="14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3" name="Freeform 153"/>
            <p:cNvSpPr>
              <a:spLocks/>
            </p:cNvSpPr>
            <p:nvPr/>
          </p:nvSpPr>
          <p:spPr bwMode="hidden">
            <a:xfrm rot="3144576">
              <a:off x="3801" y="1158"/>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4" name="Freeform 154"/>
            <p:cNvSpPr>
              <a:spLocks/>
            </p:cNvSpPr>
            <p:nvPr/>
          </p:nvSpPr>
          <p:spPr bwMode="hidden">
            <a:xfrm rot="3144576">
              <a:off x="4165" y="1485"/>
              <a:ext cx="299" cy="15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5" name="Freeform 155"/>
            <p:cNvSpPr>
              <a:spLocks/>
            </p:cNvSpPr>
            <p:nvPr/>
          </p:nvSpPr>
          <p:spPr bwMode="hidden">
            <a:xfrm rot="3745735">
              <a:off x="3762" y="1196"/>
              <a:ext cx="533" cy="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6" name="Freeform 156"/>
            <p:cNvSpPr>
              <a:spLocks/>
            </p:cNvSpPr>
            <p:nvPr/>
          </p:nvSpPr>
          <p:spPr bwMode="hidden">
            <a:xfrm rot="3745735">
              <a:off x="4047" y="1543"/>
              <a:ext cx="286" cy="15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7" name="Freeform 157"/>
            <p:cNvSpPr>
              <a:spLocks/>
            </p:cNvSpPr>
            <p:nvPr/>
          </p:nvSpPr>
          <p:spPr bwMode="hidden">
            <a:xfrm rot="4286818">
              <a:off x="3705" y="1235"/>
              <a:ext cx="517" cy="7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8" name="Freeform 158"/>
            <p:cNvSpPr>
              <a:spLocks/>
            </p:cNvSpPr>
            <p:nvPr/>
          </p:nvSpPr>
          <p:spPr bwMode="hidden">
            <a:xfrm rot="4286818">
              <a:off x="3923" y="1585"/>
              <a:ext cx="278"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9" name="Freeform 159"/>
            <p:cNvSpPr>
              <a:spLocks/>
            </p:cNvSpPr>
            <p:nvPr/>
          </p:nvSpPr>
          <p:spPr bwMode="hidden">
            <a:xfrm rot="4898956">
              <a:off x="3665" y="1252"/>
              <a:ext cx="475" cy="8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0" name="Freeform 160"/>
            <p:cNvSpPr>
              <a:spLocks/>
            </p:cNvSpPr>
            <p:nvPr/>
          </p:nvSpPr>
          <p:spPr bwMode="hidden">
            <a:xfrm rot="4898956">
              <a:off x="3804" y="1581"/>
              <a:ext cx="255"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1" name="Freeform 161"/>
            <p:cNvSpPr>
              <a:spLocks/>
            </p:cNvSpPr>
            <p:nvPr/>
          </p:nvSpPr>
          <p:spPr bwMode="hidden">
            <a:xfrm rot="5755659">
              <a:off x="3570" y="1267"/>
              <a:ext cx="464"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2" name="Freeform 162"/>
            <p:cNvSpPr>
              <a:spLocks/>
            </p:cNvSpPr>
            <p:nvPr/>
          </p:nvSpPr>
          <p:spPr bwMode="hidden">
            <a:xfrm rot="5755659">
              <a:off x="3618" y="1599"/>
              <a:ext cx="249" cy="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3" name="Freeform 163"/>
            <p:cNvSpPr>
              <a:spLocks/>
            </p:cNvSpPr>
            <p:nvPr/>
          </p:nvSpPr>
          <p:spPr bwMode="hidden">
            <a:xfrm flipH="1">
              <a:off x="3553" y="1154"/>
              <a:ext cx="157"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4" name="Arc 164"/>
            <p:cNvSpPr>
              <a:spLocks/>
            </p:cNvSpPr>
            <p:nvPr/>
          </p:nvSpPr>
          <p:spPr bwMode="hidden">
            <a:xfrm flipH="1">
              <a:off x="3268" y="982"/>
              <a:ext cx="687" cy="745"/>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5" name="Arc 165"/>
            <p:cNvSpPr>
              <a:spLocks/>
            </p:cNvSpPr>
            <p:nvPr/>
          </p:nvSpPr>
          <p:spPr bwMode="hidden">
            <a:xfrm flipV="1">
              <a:off x="3887" y="532"/>
              <a:ext cx="830" cy="661"/>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6" name="Arc 166"/>
            <p:cNvSpPr>
              <a:spLocks/>
            </p:cNvSpPr>
            <p:nvPr/>
          </p:nvSpPr>
          <p:spPr bwMode="hidden">
            <a:xfrm flipH="1">
              <a:off x="3338" y="862"/>
              <a:ext cx="401" cy="76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7" name="Arc 167"/>
            <p:cNvSpPr>
              <a:spLocks/>
            </p:cNvSpPr>
            <p:nvPr/>
          </p:nvSpPr>
          <p:spPr bwMode="hidden">
            <a:xfrm flipH="1">
              <a:off x="3053" y="902"/>
              <a:ext cx="652" cy="768"/>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8" name="Arc 168"/>
            <p:cNvSpPr>
              <a:spLocks/>
            </p:cNvSpPr>
            <p:nvPr/>
          </p:nvSpPr>
          <p:spPr bwMode="hidden">
            <a:xfrm flipH="1">
              <a:off x="2996" y="762"/>
              <a:ext cx="768" cy="76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9" name="Arc 169"/>
            <p:cNvSpPr>
              <a:spLocks/>
            </p:cNvSpPr>
            <p:nvPr/>
          </p:nvSpPr>
          <p:spPr bwMode="hidden">
            <a:xfrm>
              <a:off x="3846" y="870"/>
              <a:ext cx="123"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0" name="Arc 170"/>
            <p:cNvSpPr>
              <a:spLocks/>
            </p:cNvSpPr>
            <p:nvPr/>
          </p:nvSpPr>
          <p:spPr bwMode="hidden">
            <a:xfrm>
              <a:off x="3879" y="866"/>
              <a:ext cx="324"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1" name="Arc 171"/>
            <p:cNvSpPr>
              <a:spLocks/>
            </p:cNvSpPr>
            <p:nvPr/>
          </p:nvSpPr>
          <p:spPr bwMode="hidden">
            <a:xfrm>
              <a:off x="3907" y="766"/>
              <a:ext cx="461"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2" name="Freeform 172"/>
            <p:cNvSpPr>
              <a:spLocks/>
            </p:cNvSpPr>
            <p:nvPr/>
          </p:nvSpPr>
          <p:spPr bwMode="hidden">
            <a:xfrm>
              <a:off x="3996" y="1236"/>
              <a:ext cx="156"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3" name="Freeform 173"/>
            <p:cNvSpPr>
              <a:spLocks/>
            </p:cNvSpPr>
            <p:nvPr/>
          </p:nvSpPr>
          <p:spPr bwMode="hidden">
            <a:xfrm rot="19660755" flipV="1">
              <a:off x="3752" y="1079"/>
              <a:ext cx="142" cy="27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4" name="Arc 174"/>
            <p:cNvSpPr>
              <a:spLocks/>
            </p:cNvSpPr>
            <p:nvPr/>
          </p:nvSpPr>
          <p:spPr bwMode="hidden">
            <a:xfrm flipH="1">
              <a:off x="2952" y="647"/>
              <a:ext cx="821" cy="76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5" name="Arc 175"/>
            <p:cNvSpPr>
              <a:spLocks/>
            </p:cNvSpPr>
            <p:nvPr/>
          </p:nvSpPr>
          <p:spPr bwMode="hidden">
            <a:xfrm flipH="1">
              <a:off x="3184" y="485"/>
              <a:ext cx="597" cy="745"/>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6" name="Arc 176"/>
            <p:cNvSpPr>
              <a:spLocks/>
            </p:cNvSpPr>
            <p:nvPr/>
          </p:nvSpPr>
          <p:spPr bwMode="hidden">
            <a:xfrm>
              <a:off x="3822" y="798"/>
              <a:ext cx="246" cy="745"/>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7" name="Freeform 177"/>
            <p:cNvSpPr>
              <a:spLocks/>
            </p:cNvSpPr>
            <p:nvPr/>
          </p:nvSpPr>
          <p:spPr bwMode="hidden">
            <a:xfrm flipH="1">
              <a:off x="3086" y="1193"/>
              <a:ext cx="351" cy="49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8" name="Freeform 178"/>
            <p:cNvSpPr>
              <a:spLocks/>
            </p:cNvSpPr>
            <p:nvPr/>
          </p:nvSpPr>
          <p:spPr bwMode="hidden">
            <a:xfrm flipH="1">
              <a:off x="3251" y="673"/>
              <a:ext cx="22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9" name="Freeform 179"/>
            <p:cNvSpPr>
              <a:spLocks/>
            </p:cNvSpPr>
            <p:nvPr/>
          </p:nvSpPr>
          <p:spPr bwMode="hidden">
            <a:xfrm flipH="1">
              <a:off x="3510" y="526"/>
              <a:ext cx="13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0" name="Freeform 180"/>
            <p:cNvSpPr>
              <a:spLocks/>
            </p:cNvSpPr>
            <p:nvPr/>
          </p:nvSpPr>
          <p:spPr bwMode="hidden">
            <a:xfrm>
              <a:off x="4351" y="1121"/>
              <a:ext cx="326" cy="51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1" name="Freeform 181"/>
            <p:cNvSpPr>
              <a:spLocks/>
            </p:cNvSpPr>
            <p:nvPr/>
          </p:nvSpPr>
          <p:spPr bwMode="hidden">
            <a:xfrm>
              <a:off x="4182" y="859"/>
              <a:ext cx="490" cy="345"/>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2" name="Freeform 182"/>
            <p:cNvSpPr>
              <a:spLocks/>
            </p:cNvSpPr>
            <p:nvPr/>
          </p:nvSpPr>
          <p:spPr bwMode="hidden">
            <a:xfrm>
              <a:off x="4200" y="493"/>
              <a:ext cx="214" cy="46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3" name="Freeform 183"/>
            <p:cNvSpPr>
              <a:spLocks/>
            </p:cNvSpPr>
            <p:nvPr/>
          </p:nvSpPr>
          <p:spPr bwMode="hidden">
            <a:xfrm rot="20253369">
              <a:off x="3988" y="878"/>
              <a:ext cx="144" cy="271"/>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4" name="Freeform 184"/>
            <p:cNvSpPr>
              <a:spLocks/>
            </p:cNvSpPr>
            <p:nvPr/>
          </p:nvSpPr>
          <p:spPr bwMode="hidden">
            <a:xfrm rot="1346631" flipH="1">
              <a:off x="3479" y="870"/>
              <a:ext cx="142" cy="27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145" name="Group 185"/>
          <p:cNvGrpSpPr>
            <a:grpSpLocks/>
          </p:cNvGrpSpPr>
          <p:nvPr/>
        </p:nvGrpSpPr>
        <p:grpSpPr bwMode="auto">
          <a:xfrm>
            <a:off x="4953000" y="5867400"/>
            <a:ext cx="1828800" cy="990600"/>
            <a:chOff x="2928" y="384"/>
            <a:chExt cx="1789" cy="1403"/>
          </a:xfrm>
        </p:grpSpPr>
        <p:sp>
          <p:nvSpPr>
            <p:cNvPr id="41146" name="Oval 186"/>
            <p:cNvSpPr>
              <a:spLocks noChangeArrowheads="1"/>
            </p:cNvSpPr>
            <p:nvPr/>
          </p:nvSpPr>
          <p:spPr bwMode="hidden">
            <a:xfrm>
              <a:off x="3361" y="638"/>
              <a:ext cx="944" cy="696"/>
            </a:xfrm>
            <a:prstGeom prst="ellipse">
              <a:avLst/>
            </a:prstGeom>
            <a:gradFill rotWithShape="0">
              <a:gsLst>
                <a:gs pos="0">
                  <a:srgbClr val="FF0000"/>
                </a:gs>
                <a:gs pos="100000">
                  <a:schemeClr val="bg1"/>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7" name="Oval 187"/>
            <p:cNvSpPr>
              <a:spLocks noChangeArrowheads="1"/>
            </p:cNvSpPr>
            <p:nvPr/>
          </p:nvSpPr>
          <p:spPr bwMode="hidden">
            <a:xfrm>
              <a:off x="3722" y="893"/>
              <a:ext cx="187" cy="131"/>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8" name="Freeform 188"/>
            <p:cNvSpPr>
              <a:spLocks/>
            </p:cNvSpPr>
            <p:nvPr/>
          </p:nvSpPr>
          <p:spPr bwMode="hidden">
            <a:xfrm rot="2711884">
              <a:off x="3847" y="1097"/>
              <a:ext cx="556"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9" name="Freeform 189"/>
            <p:cNvSpPr>
              <a:spLocks/>
            </p:cNvSpPr>
            <p:nvPr/>
          </p:nvSpPr>
          <p:spPr bwMode="hidden">
            <a:xfrm rot="2711884">
              <a:off x="4251" y="139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0" name="Freeform 190"/>
            <p:cNvSpPr>
              <a:spLocks/>
            </p:cNvSpPr>
            <p:nvPr/>
          </p:nvSpPr>
          <p:spPr bwMode="hidden">
            <a:xfrm rot="2104081">
              <a:off x="3878" y="1028"/>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1" name="Freeform 191"/>
            <p:cNvSpPr>
              <a:spLocks/>
            </p:cNvSpPr>
            <p:nvPr/>
          </p:nvSpPr>
          <p:spPr bwMode="hidden">
            <a:xfrm rot="2104081">
              <a:off x="4359" y="1282"/>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2" name="Freeform 192"/>
            <p:cNvSpPr>
              <a:spLocks/>
            </p:cNvSpPr>
            <p:nvPr/>
          </p:nvSpPr>
          <p:spPr bwMode="hidden">
            <a:xfrm rot="1582915">
              <a:off x="3888" y="967"/>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3" name="Freeform 193"/>
            <p:cNvSpPr>
              <a:spLocks/>
            </p:cNvSpPr>
            <p:nvPr/>
          </p:nvSpPr>
          <p:spPr bwMode="hidden">
            <a:xfrm rot="1582915">
              <a:off x="4388" y="1157"/>
              <a:ext cx="301" cy="15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4" name="Freeform 194"/>
            <p:cNvSpPr>
              <a:spLocks/>
            </p:cNvSpPr>
            <p:nvPr/>
          </p:nvSpPr>
          <p:spPr bwMode="hidden">
            <a:xfrm rot="1080363">
              <a:off x="3897" y="903"/>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5" name="Freeform 195"/>
            <p:cNvSpPr>
              <a:spLocks/>
            </p:cNvSpPr>
            <p:nvPr/>
          </p:nvSpPr>
          <p:spPr bwMode="hidden">
            <a:xfrm rot="1080363">
              <a:off x="4405" y="1033"/>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6" name="Freeform 196"/>
            <p:cNvSpPr>
              <a:spLocks/>
            </p:cNvSpPr>
            <p:nvPr/>
          </p:nvSpPr>
          <p:spPr bwMode="hidden">
            <a:xfrm rot="463793">
              <a:off x="3908" y="832"/>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7" name="Freeform 197"/>
            <p:cNvSpPr>
              <a:spLocks/>
            </p:cNvSpPr>
            <p:nvPr/>
          </p:nvSpPr>
          <p:spPr bwMode="hidden">
            <a:xfrm rot="463793">
              <a:off x="4397" y="886"/>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8" name="Freeform 198"/>
            <p:cNvSpPr>
              <a:spLocks/>
            </p:cNvSpPr>
            <p:nvPr/>
          </p:nvSpPr>
          <p:spPr bwMode="hidden">
            <a:xfrm rot="-84182">
              <a:off x="3916" y="791"/>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9" name="Freeform 199"/>
            <p:cNvSpPr>
              <a:spLocks/>
            </p:cNvSpPr>
            <p:nvPr/>
          </p:nvSpPr>
          <p:spPr bwMode="hidden">
            <a:xfrm rot="-84182">
              <a:off x="4367" y="785"/>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0" name="Freeform 200"/>
            <p:cNvSpPr>
              <a:spLocks/>
            </p:cNvSpPr>
            <p:nvPr/>
          </p:nvSpPr>
          <p:spPr bwMode="hidden">
            <a:xfrm rot="-802576">
              <a:off x="3901" y="740"/>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1" name="Freeform 201"/>
            <p:cNvSpPr>
              <a:spLocks/>
            </p:cNvSpPr>
            <p:nvPr/>
          </p:nvSpPr>
          <p:spPr bwMode="hidden">
            <a:xfrm rot="-802576">
              <a:off x="4295" y="672"/>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2" name="Freeform 202"/>
            <p:cNvSpPr>
              <a:spLocks/>
            </p:cNvSpPr>
            <p:nvPr/>
          </p:nvSpPr>
          <p:spPr bwMode="hidden">
            <a:xfrm rot="18888116" flipH="1">
              <a:off x="3235" y="1137"/>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3" name="Freeform 203"/>
            <p:cNvSpPr>
              <a:spLocks/>
            </p:cNvSpPr>
            <p:nvPr/>
          </p:nvSpPr>
          <p:spPr bwMode="hidden">
            <a:xfrm rot="18888116" flipH="1">
              <a:off x="3087" y="1433"/>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4" name="Freeform 204"/>
            <p:cNvSpPr>
              <a:spLocks/>
            </p:cNvSpPr>
            <p:nvPr/>
          </p:nvSpPr>
          <p:spPr bwMode="hidden">
            <a:xfrm rot="19495919" flipH="1">
              <a:off x="3160" y="1085"/>
              <a:ext cx="586" cy="1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5" name="Freeform 205"/>
            <p:cNvSpPr>
              <a:spLocks/>
            </p:cNvSpPr>
            <p:nvPr/>
          </p:nvSpPr>
          <p:spPr bwMode="hidden">
            <a:xfrm rot="19495919" flipH="1">
              <a:off x="2950" y="1339"/>
              <a:ext cx="315" cy="1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6" name="Freeform 206"/>
            <p:cNvSpPr>
              <a:spLocks/>
            </p:cNvSpPr>
            <p:nvPr/>
          </p:nvSpPr>
          <p:spPr bwMode="hidden">
            <a:xfrm rot="20017085" flipH="1">
              <a:off x="3175" y="1025"/>
              <a:ext cx="561" cy="9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7" name="Freeform 207"/>
            <p:cNvSpPr>
              <a:spLocks/>
            </p:cNvSpPr>
            <p:nvPr/>
          </p:nvSpPr>
          <p:spPr bwMode="hidden">
            <a:xfrm rot="20017085" flipH="1">
              <a:off x="2935" y="1215"/>
              <a:ext cx="301" cy="15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8" name="Freeform 208"/>
            <p:cNvSpPr>
              <a:spLocks/>
            </p:cNvSpPr>
            <p:nvPr/>
          </p:nvSpPr>
          <p:spPr bwMode="hidden">
            <a:xfrm rot="20519637" flipH="1">
              <a:off x="3185" y="961"/>
              <a:ext cx="542" cy="10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9" name="Freeform 209"/>
            <p:cNvSpPr>
              <a:spLocks/>
            </p:cNvSpPr>
            <p:nvPr/>
          </p:nvSpPr>
          <p:spPr bwMode="hidden">
            <a:xfrm rot="20519637" flipH="1">
              <a:off x="2928" y="1090"/>
              <a:ext cx="291" cy="17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0" name="Freeform 210"/>
            <p:cNvSpPr>
              <a:spLocks/>
            </p:cNvSpPr>
            <p:nvPr/>
          </p:nvSpPr>
          <p:spPr bwMode="hidden">
            <a:xfrm rot="21136207" flipH="1">
              <a:off x="3217" y="889"/>
              <a:ext cx="499"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1" name="Freeform 211"/>
            <p:cNvSpPr>
              <a:spLocks/>
            </p:cNvSpPr>
            <p:nvPr/>
          </p:nvSpPr>
          <p:spPr bwMode="hidden">
            <a:xfrm rot="21136207" flipH="1">
              <a:off x="2959" y="943"/>
              <a:ext cx="268"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2" name="Freeform 212"/>
            <p:cNvSpPr>
              <a:spLocks/>
            </p:cNvSpPr>
            <p:nvPr/>
          </p:nvSpPr>
          <p:spPr bwMode="hidden">
            <a:xfrm rot="84182" flipH="1">
              <a:off x="3254" y="848"/>
              <a:ext cx="454" cy="7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3" name="Freeform 213"/>
            <p:cNvSpPr>
              <a:spLocks/>
            </p:cNvSpPr>
            <p:nvPr/>
          </p:nvSpPr>
          <p:spPr bwMode="hidden">
            <a:xfrm rot="84182" flipH="1">
              <a:off x="3013" y="842"/>
              <a:ext cx="244" cy="1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4" name="Freeform 214"/>
            <p:cNvSpPr>
              <a:spLocks/>
            </p:cNvSpPr>
            <p:nvPr/>
          </p:nvSpPr>
          <p:spPr bwMode="hidden">
            <a:xfrm rot="802576" flipH="1">
              <a:off x="3324" y="797"/>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5" name="Freeform 215"/>
            <p:cNvSpPr>
              <a:spLocks/>
            </p:cNvSpPr>
            <p:nvPr/>
          </p:nvSpPr>
          <p:spPr bwMode="hidden">
            <a:xfrm rot="802576" flipH="1">
              <a:off x="3115" y="729"/>
              <a:ext cx="214" cy="10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6" name="Freeform 216"/>
            <p:cNvSpPr>
              <a:spLocks/>
            </p:cNvSpPr>
            <p:nvPr/>
          </p:nvSpPr>
          <p:spPr bwMode="hidden">
            <a:xfrm rot="1277471" flipH="1">
              <a:off x="3350" y="775"/>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7" name="Freeform 217"/>
            <p:cNvSpPr>
              <a:spLocks/>
            </p:cNvSpPr>
            <p:nvPr/>
          </p:nvSpPr>
          <p:spPr bwMode="hidden">
            <a:xfrm rot="1277471" flipH="1">
              <a:off x="3151" y="665"/>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8" name="Freeform 218"/>
            <p:cNvSpPr>
              <a:spLocks/>
            </p:cNvSpPr>
            <p:nvPr/>
          </p:nvSpPr>
          <p:spPr bwMode="hidden">
            <a:xfrm rot="2028410" flipH="1">
              <a:off x="3394" y="745"/>
              <a:ext cx="399"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9" name="Freeform 219"/>
            <p:cNvSpPr>
              <a:spLocks/>
            </p:cNvSpPr>
            <p:nvPr/>
          </p:nvSpPr>
          <p:spPr bwMode="hidden">
            <a:xfrm rot="2028410" flipH="1">
              <a:off x="3222" y="574"/>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0" name="Freeform 220"/>
            <p:cNvSpPr>
              <a:spLocks/>
            </p:cNvSpPr>
            <p:nvPr/>
          </p:nvSpPr>
          <p:spPr bwMode="hidden">
            <a:xfrm rot="2664424" flipH="1">
              <a:off x="3433" y="700"/>
              <a:ext cx="404"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1" name="Freeform 221"/>
            <p:cNvSpPr>
              <a:spLocks/>
            </p:cNvSpPr>
            <p:nvPr/>
          </p:nvSpPr>
          <p:spPr bwMode="hidden">
            <a:xfrm rot="2664424" flipH="1">
              <a:off x="3290" y="481"/>
              <a:ext cx="217"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2" name="Freeform 222"/>
            <p:cNvSpPr>
              <a:spLocks/>
            </p:cNvSpPr>
            <p:nvPr/>
          </p:nvSpPr>
          <p:spPr bwMode="hidden">
            <a:xfrm rot="3473776" flipH="1">
              <a:off x="3518" y="685"/>
              <a:ext cx="356"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3" name="Freeform 223"/>
            <p:cNvSpPr>
              <a:spLocks/>
            </p:cNvSpPr>
            <p:nvPr/>
          </p:nvSpPr>
          <p:spPr bwMode="hidden">
            <a:xfrm rot="3473776" flipH="1">
              <a:off x="3438" y="450"/>
              <a:ext cx="191"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4" name="Freeform 224"/>
            <p:cNvSpPr>
              <a:spLocks/>
            </p:cNvSpPr>
            <p:nvPr/>
          </p:nvSpPr>
          <p:spPr bwMode="hidden">
            <a:xfrm rot="4126480" flipH="1">
              <a:off x="3577" y="673"/>
              <a:ext cx="342" cy="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5" name="Freeform 225"/>
            <p:cNvSpPr>
              <a:spLocks/>
            </p:cNvSpPr>
            <p:nvPr/>
          </p:nvSpPr>
          <p:spPr bwMode="hidden">
            <a:xfrm rot="4126480" flipH="1">
              <a:off x="3541" y="421"/>
              <a:ext cx="18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6" name="Freeform 226"/>
            <p:cNvSpPr>
              <a:spLocks/>
            </p:cNvSpPr>
            <p:nvPr/>
          </p:nvSpPr>
          <p:spPr bwMode="hidden">
            <a:xfrm rot="-1325434">
              <a:off x="3864" y="705"/>
              <a:ext cx="398"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7" name="Freeform 227"/>
            <p:cNvSpPr>
              <a:spLocks/>
            </p:cNvSpPr>
            <p:nvPr/>
          </p:nvSpPr>
          <p:spPr bwMode="hidden">
            <a:xfrm rot="-1325434">
              <a:off x="4246" y="592"/>
              <a:ext cx="214" cy="10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8" name="Freeform 228"/>
            <p:cNvSpPr>
              <a:spLocks/>
            </p:cNvSpPr>
            <p:nvPr/>
          </p:nvSpPr>
          <p:spPr bwMode="hidden">
            <a:xfrm rot="-1921064">
              <a:off x="3819" y="681"/>
              <a:ext cx="399" cy="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9" name="Freeform 229"/>
            <p:cNvSpPr>
              <a:spLocks/>
            </p:cNvSpPr>
            <p:nvPr/>
          </p:nvSpPr>
          <p:spPr bwMode="hidden">
            <a:xfrm rot="-1921064">
              <a:off x="4181" y="518"/>
              <a:ext cx="214" cy="11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0" name="Freeform 230"/>
            <p:cNvSpPr>
              <a:spLocks/>
            </p:cNvSpPr>
            <p:nvPr/>
          </p:nvSpPr>
          <p:spPr bwMode="hidden">
            <a:xfrm rot="4578755" flipH="1">
              <a:off x="3632" y="690"/>
              <a:ext cx="332" cy="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1" name="Freeform 231"/>
            <p:cNvSpPr>
              <a:spLocks/>
            </p:cNvSpPr>
            <p:nvPr/>
          </p:nvSpPr>
          <p:spPr bwMode="hidden">
            <a:xfrm rot="4578755" flipH="1">
              <a:off x="3639" y="447"/>
              <a:ext cx="178" cy="7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2" name="Freeform 232"/>
            <p:cNvSpPr>
              <a:spLocks/>
            </p:cNvSpPr>
            <p:nvPr/>
          </p:nvSpPr>
          <p:spPr bwMode="hidden">
            <a:xfrm rot="-3857755">
              <a:off x="3715" y="678"/>
              <a:ext cx="343"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3" name="Freeform 233"/>
            <p:cNvSpPr>
              <a:spLocks/>
            </p:cNvSpPr>
            <p:nvPr/>
          </p:nvSpPr>
          <p:spPr bwMode="hidden">
            <a:xfrm rot="-3857755">
              <a:off x="3926" y="433"/>
              <a:ext cx="184" cy="9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4" name="Freeform 234"/>
            <p:cNvSpPr>
              <a:spLocks/>
            </p:cNvSpPr>
            <p:nvPr/>
          </p:nvSpPr>
          <p:spPr bwMode="hidden">
            <a:xfrm rot="-2777260">
              <a:off x="3758" y="671"/>
              <a:ext cx="373"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5" name="Freeform 235"/>
            <p:cNvSpPr>
              <a:spLocks/>
            </p:cNvSpPr>
            <p:nvPr/>
          </p:nvSpPr>
          <p:spPr bwMode="hidden">
            <a:xfrm rot="-2777260">
              <a:off x="4061" y="460"/>
              <a:ext cx="200" cy="13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6" name="Freeform 236"/>
            <p:cNvSpPr>
              <a:spLocks/>
            </p:cNvSpPr>
            <p:nvPr/>
          </p:nvSpPr>
          <p:spPr bwMode="hidden">
            <a:xfrm rot="-4903748">
              <a:off x="3695" y="685"/>
              <a:ext cx="308" cy="2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7" name="Freeform 237"/>
            <p:cNvSpPr>
              <a:spLocks/>
            </p:cNvSpPr>
            <p:nvPr/>
          </p:nvSpPr>
          <p:spPr bwMode="hidden">
            <a:xfrm rot="-4903748">
              <a:off x="3809" y="447"/>
              <a:ext cx="165" cy="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8" name="Freeform 238"/>
            <p:cNvSpPr>
              <a:spLocks/>
            </p:cNvSpPr>
            <p:nvPr/>
          </p:nvSpPr>
          <p:spPr bwMode="hidden">
            <a:xfrm rot="18335692" flipH="1">
              <a:off x="3278" y="1175"/>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9" name="Freeform 239"/>
            <p:cNvSpPr>
              <a:spLocks/>
            </p:cNvSpPr>
            <p:nvPr/>
          </p:nvSpPr>
          <p:spPr bwMode="hidden">
            <a:xfrm rot="18335692" flipH="1">
              <a:off x="3186" y="1510"/>
              <a:ext cx="299"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0" name="Freeform 240"/>
            <p:cNvSpPr>
              <a:spLocks/>
            </p:cNvSpPr>
            <p:nvPr/>
          </p:nvSpPr>
          <p:spPr bwMode="hidden">
            <a:xfrm rot="17542885" flipH="1">
              <a:off x="3362" y="1208"/>
              <a:ext cx="515"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1" name="Freeform 241"/>
            <p:cNvSpPr>
              <a:spLocks/>
            </p:cNvSpPr>
            <p:nvPr/>
          </p:nvSpPr>
          <p:spPr bwMode="hidden">
            <a:xfrm rot="17542885" flipH="1">
              <a:off x="3364" y="1550"/>
              <a:ext cx="276" cy="1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2" name="Freeform 242"/>
            <p:cNvSpPr>
              <a:spLocks/>
            </p:cNvSpPr>
            <p:nvPr/>
          </p:nvSpPr>
          <p:spPr bwMode="hidden">
            <a:xfrm rot="16870650" flipH="1">
              <a:off x="3452" y="1220"/>
              <a:ext cx="495" cy="9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3" name="Freeform 243"/>
            <p:cNvSpPr>
              <a:spLocks/>
            </p:cNvSpPr>
            <p:nvPr/>
          </p:nvSpPr>
          <p:spPr bwMode="hidden">
            <a:xfrm rot="16870650" flipH="1">
              <a:off x="3525" y="1567"/>
              <a:ext cx="265" cy="14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4" name="Freeform 244"/>
            <p:cNvSpPr>
              <a:spLocks/>
            </p:cNvSpPr>
            <p:nvPr/>
          </p:nvSpPr>
          <p:spPr bwMode="hidden">
            <a:xfrm rot="3144576">
              <a:off x="3801" y="1158"/>
              <a:ext cx="557" cy="1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5" name="Freeform 245"/>
            <p:cNvSpPr>
              <a:spLocks/>
            </p:cNvSpPr>
            <p:nvPr/>
          </p:nvSpPr>
          <p:spPr bwMode="hidden">
            <a:xfrm rot="3144576">
              <a:off x="4165" y="1485"/>
              <a:ext cx="299" cy="15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6" name="Freeform 246"/>
            <p:cNvSpPr>
              <a:spLocks/>
            </p:cNvSpPr>
            <p:nvPr/>
          </p:nvSpPr>
          <p:spPr bwMode="hidden">
            <a:xfrm rot="3745735">
              <a:off x="3762" y="1196"/>
              <a:ext cx="533" cy="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7" name="Freeform 247"/>
            <p:cNvSpPr>
              <a:spLocks/>
            </p:cNvSpPr>
            <p:nvPr/>
          </p:nvSpPr>
          <p:spPr bwMode="hidden">
            <a:xfrm rot="3745735">
              <a:off x="4047" y="1543"/>
              <a:ext cx="286" cy="15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8" name="Freeform 248"/>
            <p:cNvSpPr>
              <a:spLocks/>
            </p:cNvSpPr>
            <p:nvPr/>
          </p:nvSpPr>
          <p:spPr bwMode="hidden">
            <a:xfrm rot="4286818">
              <a:off x="3705" y="1235"/>
              <a:ext cx="517" cy="7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09" name="Freeform 249"/>
            <p:cNvSpPr>
              <a:spLocks/>
            </p:cNvSpPr>
            <p:nvPr/>
          </p:nvSpPr>
          <p:spPr bwMode="hidden">
            <a:xfrm rot="4286818">
              <a:off x="3923" y="1585"/>
              <a:ext cx="278"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0" name="Freeform 250"/>
            <p:cNvSpPr>
              <a:spLocks/>
            </p:cNvSpPr>
            <p:nvPr/>
          </p:nvSpPr>
          <p:spPr bwMode="hidden">
            <a:xfrm rot="4898956">
              <a:off x="3665" y="1252"/>
              <a:ext cx="475" cy="8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1" name="Freeform 251"/>
            <p:cNvSpPr>
              <a:spLocks/>
            </p:cNvSpPr>
            <p:nvPr/>
          </p:nvSpPr>
          <p:spPr bwMode="hidden">
            <a:xfrm rot="4898956">
              <a:off x="3804" y="1581"/>
              <a:ext cx="255" cy="12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2" name="Freeform 252"/>
            <p:cNvSpPr>
              <a:spLocks/>
            </p:cNvSpPr>
            <p:nvPr/>
          </p:nvSpPr>
          <p:spPr bwMode="hidden">
            <a:xfrm rot="5755659">
              <a:off x="3570" y="1267"/>
              <a:ext cx="464" cy="6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3" name="Freeform 253"/>
            <p:cNvSpPr>
              <a:spLocks/>
            </p:cNvSpPr>
            <p:nvPr/>
          </p:nvSpPr>
          <p:spPr bwMode="hidden">
            <a:xfrm rot="5755659">
              <a:off x="3618" y="1599"/>
              <a:ext cx="249" cy="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4" name="Freeform 254"/>
            <p:cNvSpPr>
              <a:spLocks/>
            </p:cNvSpPr>
            <p:nvPr/>
          </p:nvSpPr>
          <p:spPr bwMode="hidden">
            <a:xfrm flipH="1">
              <a:off x="3553" y="1154"/>
              <a:ext cx="157"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5" name="Arc 255"/>
            <p:cNvSpPr>
              <a:spLocks/>
            </p:cNvSpPr>
            <p:nvPr/>
          </p:nvSpPr>
          <p:spPr bwMode="hidden">
            <a:xfrm flipH="1">
              <a:off x="3268" y="982"/>
              <a:ext cx="687" cy="745"/>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6" name="Arc 256"/>
            <p:cNvSpPr>
              <a:spLocks/>
            </p:cNvSpPr>
            <p:nvPr/>
          </p:nvSpPr>
          <p:spPr bwMode="hidden">
            <a:xfrm flipV="1">
              <a:off x="3887" y="532"/>
              <a:ext cx="830" cy="661"/>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7" name="Arc 257"/>
            <p:cNvSpPr>
              <a:spLocks/>
            </p:cNvSpPr>
            <p:nvPr/>
          </p:nvSpPr>
          <p:spPr bwMode="hidden">
            <a:xfrm flipH="1">
              <a:off x="3338" y="862"/>
              <a:ext cx="401" cy="76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8" name="Arc 258"/>
            <p:cNvSpPr>
              <a:spLocks/>
            </p:cNvSpPr>
            <p:nvPr/>
          </p:nvSpPr>
          <p:spPr bwMode="hidden">
            <a:xfrm flipH="1">
              <a:off x="3053" y="902"/>
              <a:ext cx="652" cy="768"/>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19" name="Arc 259"/>
            <p:cNvSpPr>
              <a:spLocks/>
            </p:cNvSpPr>
            <p:nvPr/>
          </p:nvSpPr>
          <p:spPr bwMode="hidden">
            <a:xfrm flipH="1">
              <a:off x="2996" y="762"/>
              <a:ext cx="768" cy="76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0" name="Arc 260"/>
            <p:cNvSpPr>
              <a:spLocks/>
            </p:cNvSpPr>
            <p:nvPr/>
          </p:nvSpPr>
          <p:spPr bwMode="hidden">
            <a:xfrm>
              <a:off x="3846" y="870"/>
              <a:ext cx="123"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1" name="Arc 261"/>
            <p:cNvSpPr>
              <a:spLocks/>
            </p:cNvSpPr>
            <p:nvPr/>
          </p:nvSpPr>
          <p:spPr bwMode="hidden">
            <a:xfrm>
              <a:off x="3879" y="866"/>
              <a:ext cx="324"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2" name="Arc 262"/>
            <p:cNvSpPr>
              <a:spLocks/>
            </p:cNvSpPr>
            <p:nvPr/>
          </p:nvSpPr>
          <p:spPr bwMode="hidden">
            <a:xfrm>
              <a:off x="3907" y="766"/>
              <a:ext cx="461" cy="76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3" name="Freeform 263"/>
            <p:cNvSpPr>
              <a:spLocks/>
            </p:cNvSpPr>
            <p:nvPr/>
          </p:nvSpPr>
          <p:spPr bwMode="hidden">
            <a:xfrm>
              <a:off x="3996" y="1236"/>
              <a:ext cx="156" cy="47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4" name="Freeform 264"/>
            <p:cNvSpPr>
              <a:spLocks/>
            </p:cNvSpPr>
            <p:nvPr/>
          </p:nvSpPr>
          <p:spPr bwMode="hidden">
            <a:xfrm rot="19660755" flipV="1">
              <a:off x="3752" y="1079"/>
              <a:ext cx="142" cy="27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5" name="Arc 265"/>
            <p:cNvSpPr>
              <a:spLocks/>
            </p:cNvSpPr>
            <p:nvPr/>
          </p:nvSpPr>
          <p:spPr bwMode="hidden">
            <a:xfrm flipH="1">
              <a:off x="2952" y="647"/>
              <a:ext cx="821" cy="76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6" name="Arc 266"/>
            <p:cNvSpPr>
              <a:spLocks/>
            </p:cNvSpPr>
            <p:nvPr/>
          </p:nvSpPr>
          <p:spPr bwMode="hidden">
            <a:xfrm flipH="1">
              <a:off x="3184" y="485"/>
              <a:ext cx="597" cy="745"/>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7" name="Arc 267"/>
            <p:cNvSpPr>
              <a:spLocks/>
            </p:cNvSpPr>
            <p:nvPr/>
          </p:nvSpPr>
          <p:spPr bwMode="hidden">
            <a:xfrm>
              <a:off x="3822" y="798"/>
              <a:ext cx="246" cy="745"/>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8" name="Freeform 268"/>
            <p:cNvSpPr>
              <a:spLocks/>
            </p:cNvSpPr>
            <p:nvPr/>
          </p:nvSpPr>
          <p:spPr bwMode="hidden">
            <a:xfrm flipH="1">
              <a:off x="3086" y="1193"/>
              <a:ext cx="351" cy="49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29" name="Freeform 269"/>
            <p:cNvSpPr>
              <a:spLocks/>
            </p:cNvSpPr>
            <p:nvPr/>
          </p:nvSpPr>
          <p:spPr bwMode="hidden">
            <a:xfrm flipH="1">
              <a:off x="3251" y="673"/>
              <a:ext cx="22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0" name="Freeform 270"/>
            <p:cNvSpPr>
              <a:spLocks/>
            </p:cNvSpPr>
            <p:nvPr/>
          </p:nvSpPr>
          <p:spPr bwMode="hidden">
            <a:xfrm flipH="1">
              <a:off x="3510" y="526"/>
              <a:ext cx="135" cy="49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1" name="Freeform 271"/>
            <p:cNvSpPr>
              <a:spLocks/>
            </p:cNvSpPr>
            <p:nvPr/>
          </p:nvSpPr>
          <p:spPr bwMode="hidden">
            <a:xfrm>
              <a:off x="4351" y="1121"/>
              <a:ext cx="326" cy="51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2" name="Freeform 272"/>
            <p:cNvSpPr>
              <a:spLocks/>
            </p:cNvSpPr>
            <p:nvPr/>
          </p:nvSpPr>
          <p:spPr bwMode="hidden">
            <a:xfrm>
              <a:off x="4182" y="859"/>
              <a:ext cx="490" cy="345"/>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3" name="Freeform 273"/>
            <p:cNvSpPr>
              <a:spLocks/>
            </p:cNvSpPr>
            <p:nvPr/>
          </p:nvSpPr>
          <p:spPr bwMode="hidden">
            <a:xfrm>
              <a:off x="4200" y="493"/>
              <a:ext cx="214" cy="463"/>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4" name="Freeform 274"/>
            <p:cNvSpPr>
              <a:spLocks/>
            </p:cNvSpPr>
            <p:nvPr/>
          </p:nvSpPr>
          <p:spPr bwMode="hidden">
            <a:xfrm rot="20253369">
              <a:off x="3988" y="878"/>
              <a:ext cx="144" cy="271"/>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35" name="Freeform 275"/>
            <p:cNvSpPr>
              <a:spLocks/>
            </p:cNvSpPr>
            <p:nvPr/>
          </p:nvSpPr>
          <p:spPr bwMode="hidden">
            <a:xfrm rot="1346631" flipH="1">
              <a:off x="3479" y="870"/>
              <a:ext cx="142" cy="27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1236" name="WordArt 276"/>
          <p:cNvSpPr>
            <a:spLocks noChangeArrowheads="1" noChangeShapeType="1" noTextEdit="1"/>
          </p:cNvSpPr>
          <p:nvPr/>
        </p:nvSpPr>
        <p:spPr bwMode="auto">
          <a:xfrm>
            <a:off x="1736726" y="1755775"/>
            <a:ext cx="8588375" cy="1670050"/>
          </a:xfrm>
          <a:prstGeom prst="rect">
            <a:avLst/>
          </a:prstGeom>
        </p:spPr>
        <p:txBody>
          <a:bodyPr wrap="none" fromWordArt="1">
            <a:prstTxWarp prst="textDoubleWave1">
              <a:avLst>
                <a:gd name="adj1" fmla="val 6500"/>
                <a:gd name="adj2" fmla="val 0"/>
              </a:avLst>
            </a:prstTxWarp>
          </a:bodyPr>
          <a:lstStyle/>
          <a:p>
            <a:pPr algn="ctr"/>
            <a:r>
              <a:rPr lang="en-US" sz="4000" b="1" kern="10" spc="-400">
                <a:ln w="12700">
                  <a:solidFill>
                    <a:srgbClr val="000099"/>
                  </a:solidFill>
                  <a:round/>
                  <a:headEnd/>
                  <a:tailEnd/>
                </a:ln>
                <a:solidFill>
                  <a:srgbClr val="33CCFF"/>
                </a:solidFill>
                <a:effectLst>
                  <a:outerShdw dist="125724" dir="18900000" algn="ctr" rotWithShape="0">
                    <a:srgbClr val="000099"/>
                  </a:outerShdw>
                </a:effectLst>
                <a:cs typeface="Arial" panose="020B0604020202020204" pitchFamily="34" charset="0"/>
              </a:rPr>
              <a:t>Kính chúc quí thầy cô sức khỏe !</a:t>
            </a:r>
          </a:p>
        </p:txBody>
      </p:sp>
      <p:sp>
        <p:nvSpPr>
          <p:cNvPr id="41237" name="WordArt 277"/>
          <p:cNvSpPr>
            <a:spLocks noChangeArrowheads="1" noChangeShapeType="1" noTextEdit="1"/>
          </p:cNvSpPr>
          <p:nvPr/>
        </p:nvSpPr>
        <p:spPr bwMode="auto">
          <a:xfrm>
            <a:off x="3429000" y="3810000"/>
            <a:ext cx="5994400" cy="1143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pt-BR" sz="3600" b="1" kern="10">
                <a:solidFill>
                  <a:srgbClr val="FF0000"/>
                </a:solidFill>
                <a:effectLst>
                  <a:outerShdw dist="35921" dir="2700000" algn="ctr" rotWithShape="0">
                    <a:srgbClr val="C0C0C0">
                      <a:alpha val="80000"/>
                    </a:srgbClr>
                  </a:outerShdw>
                </a:effectLst>
                <a:cs typeface="Arial" panose="020B0604020202020204" pitchFamily="34" charset="0"/>
              </a:rPr>
              <a:t>Chúc các em học giỏi !</a:t>
            </a:r>
            <a:endParaRPr lang="en-US" sz="3600" b="1" kern="10">
              <a:solidFill>
                <a:srgbClr val="FF0000"/>
              </a:solidFill>
              <a:effectLst>
                <a:outerShdw dist="35921" dir="2700000" algn="ctr" rotWithShape="0">
                  <a:srgbClr val="C0C0C0">
                    <a:alpha val="80000"/>
                  </a:srgbClr>
                </a:outerShdw>
              </a:effectLst>
              <a:cs typeface="Arial" panose="020B0604020202020204" pitchFamily="34" charset="0"/>
            </a:endParaRPr>
          </a:p>
        </p:txBody>
      </p:sp>
      <p:pic>
        <p:nvPicPr>
          <p:cNvPr id="41238" name="Picture 278"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457201"/>
            <a:ext cx="1676400" cy="1122363"/>
          </a:xfrm>
          <a:prstGeom prst="rect">
            <a:avLst/>
          </a:prstGeom>
          <a:noFill/>
          <a:extLst>
            <a:ext uri="{909E8E84-426E-40DD-AFC4-6F175D3DCCD1}">
              <a14:hiddenFill xmlns:a14="http://schemas.microsoft.com/office/drawing/2010/main">
                <a:solidFill>
                  <a:srgbClr val="FFFFFF"/>
                </a:solidFill>
              </a14:hiddenFill>
            </a:ext>
          </a:extLst>
        </p:spPr>
      </p:pic>
      <p:pic>
        <p:nvPicPr>
          <p:cNvPr id="41239" name="Picture 279"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1219201"/>
            <a:ext cx="1028700" cy="688975"/>
          </a:xfrm>
          <a:prstGeom prst="rect">
            <a:avLst/>
          </a:prstGeom>
          <a:noFill/>
          <a:extLst>
            <a:ext uri="{909E8E84-426E-40DD-AFC4-6F175D3DCCD1}">
              <a14:hiddenFill xmlns:a14="http://schemas.microsoft.com/office/drawing/2010/main">
                <a:solidFill>
                  <a:srgbClr val="FFFFFF"/>
                </a:solidFill>
              </a14:hiddenFill>
            </a:ext>
          </a:extLst>
        </p:spPr>
      </p:pic>
      <p:pic>
        <p:nvPicPr>
          <p:cNvPr id="41240" name="Picture 280"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303588"/>
            <a:ext cx="1638300" cy="1096962"/>
          </a:xfrm>
          <a:prstGeom prst="rect">
            <a:avLst/>
          </a:prstGeom>
          <a:noFill/>
          <a:extLst>
            <a:ext uri="{909E8E84-426E-40DD-AFC4-6F175D3DCCD1}">
              <a14:hiddenFill xmlns:a14="http://schemas.microsoft.com/office/drawing/2010/main">
                <a:solidFill>
                  <a:srgbClr val="FFFFFF"/>
                </a:solidFill>
              </a14:hiddenFill>
            </a:ext>
          </a:extLst>
        </p:spPr>
      </p:pic>
      <p:pic>
        <p:nvPicPr>
          <p:cNvPr id="41241" name="Picture 281"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639300" y="5105401"/>
            <a:ext cx="1028700" cy="688975"/>
          </a:xfrm>
          <a:prstGeom prst="rect">
            <a:avLst/>
          </a:prstGeom>
          <a:noFill/>
          <a:extLst>
            <a:ext uri="{909E8E84-426E-40DD-AFC4-6F175D3DCCD1}">
              <a14:hiddenFill xmlns:a14="http://schemas.microsoft.com/office/drawing/2010/main">
                <a:solidFill>
                  <a:srgbClr val="FFFFFF"/>
                </a:solidFill>
              </a14:hiddenFill>
            </a:ext>
          </a:extLst>
        </p:spPr>
      </p:pic>
      <p:pic>
        <p:nvPicPr>
          <p:cNvPr id="41242" name="Picture 282"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810000"/>
            <a:ext cx="1752600" cy="1174750"/>
          </a:xfrm>
          <a:prstGeom prst="rect">
            <a:avLst/>
          </a:prstGeom>
          <a:noFill/>
          <a:extLst>
            <a:ext uri="{909E8E84-426E-40DD-AFC4-6F175D3DCCD1}">
              <a14:hiddenFill xmlns:a14="http://schemas.microsoft.com/office/drawing/2010/main">
                <a:solidFill>
                  <a:srgbClr val="FFFFFF"/>
                </a:solidFill>
              </a14:hiddenFill>
            </a:ext>
          </a:extLst>
        </p:spPr>
      </p:pic>
      <p:pic>
        <p:nvPicPr>
          <p:cNvPr id="41243" name="Picture 283"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6019801"/>
            <a:ext cx="1028700" cy="688975"/>
          </a:xfrm>
          <a:prstGeom prst="rect">
            <a:avLst/>
          </a:prstGeom>
          <a:noFill/>
          <a:extLst>
            <a:ext uri="{909E8E84-426E-40DD-AFC4-6F175D3DCCD1}">
              <a14:hiddenFill xmlns:a14="http://schemas.microsoft.com/office/drawing/2010/main">
                <a:solidFill>
                  <a:srgbClr val="FFFFFF"/>
                </a:solidFill>
              </a14:hiddenFill>
            </a:ext>
          </a:extLst>
        </p:spPr>
      </p:pic>
      <p:pic>
        <p:nvPicPr>
          <p:cNvPr id="41244" name="Picture 284" descr="Picture 244"/>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1021221">
            <a:off x="1828800" y="5105400"/>
            <a:ext cx="1600200" cy="1538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6898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41236"/>
                                        </p:tgtEl>
                                        <p:attrNameLst>
                                          <p:attrName>style.visibility</p:attrName>
                                        </p:attrNameLst>
                                      </p:cBhvr>
                                      <p:to>
                                        <p:strVal val="visible"/>
                                      </p:to>
                                    </p:set>
                                    <p:anim calcmode="lin" valueType="num">
                                      <p:cBhvr additive="base">
                                        <p:cTn id="7" dur="5000" fill="hold"/>
                                        <p:tgtEl>
                                          <p:spTgt spid="41236"/>
                                        </p:tgtEl>
                                        <p:attrNameLst>
                                          <p:attrName>ppt_x</p:attrName>
                                        </p:attrNameLst>
                                      </p:cBhvr>
                                      <p:tavLst>
                                        <p:tav tm="0">
                                          <p:val>
                                            <p:strVal val="#ppt_x"/>
                                          </p:val>
                                        </p:tav>
                                        <p:tav tm="100000">
                                          <p:val>
                                            <p:strVal val="#ppt_x"/>
                                          </p:val>
                                        </p:tav>
                                      </p:tavLst>
                                    </p:anim>
                                    <p:anim calcmode="lin" valueType="num">
                                      <p:cBhvr additive="base">
                                        <p:cTn id="8" dur="5000" fill="hold"/>
                                        <p:tgtEl>
                                          <p:spTgt spid="41236"/>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0"/>
                            </p:stCondLst>
                            <p:childTnLst>
                              <p:par>
                                <p:cTn id="10" presetID="2" presetClass="entr" presetSubtype="4" fill="hold" grpId="0" nodeType="afterEffect">
                                  <p:stCondLst>
                                    <p:cond delay="0"/>
                                  </p:stCondLst>
                                  <p:childTnLst>
                                    <p:set>
                                      <p:cBhvr>
                                        <p:cTn id="11" dur="1" fill="hold">
                                          <p:stCondLst>
                                            <p:cond delay="0"/>
                                          </p:stCondLst>
                                        </p:cTn>
                                        <p:tgtEl>
                                          <p:spTgt spid="41237"/>
                                        </p:tgtEl>
                                        <p:attrNameLst>
                                          <p:attrName>style.visibility</p:attrName>
                                        </p:attrNameLst>
                                      </p:cBhvr>
                                      <p:to>
                                        <p:strVal val="visible"/>
                                      </p:to>
                                    </p:set>
                                    <p:anim calcmode="lin" valueType="num">
                                      <p:cBhvr additive="base">
                                        <p:cTn id="12" dur="5000" fill="hold"/>
                                        <p:tgtEl>
                                          <p:spTgt spid="41237"/>
                                        </p:tgtEl>
                                        <p:attrNameLst>
                                          <p:attrName>ppt_x</p:attrName>
                                        </p:attrNameLst>
                                      </p:cBhvr>
                                      <p:tavLst>
                                        <p:tav tm="0">
                                          <p:val>
                                            <p:strVal val="#ppt_x"/>
                                          </p:val>
                                        </p:tav>
                                        <p:tav tm="100000">
                                          <p:val>
                                            <p:strVal val="#ppt_x"/>
                                          </p:val>
                                        </p:tav>
                                      </p:tavLst>
                                    </p:anim>
                                    <p:anim calcmode="lin" valueType="num">
                                      <p:cBhvr additive="base">
                                        <p:cTn id="13" dur="5000" fill="hold"/>
                                        <p:tgtEl>
                                          <p:spTgt spid="41237"/>
                                        </p:tgtEl>
                                        <p:attrNameLst>
                                          <p:attrName>ppt_y</p:attrName>
                                        </p:attrNameLst>
                                      </p:cBhvr>
                                      <p:tavLst>
                                        <p:tav tm="0">
                                          <p:val>
                                            <p:strVal val="1+#ppt_h/2"/>
                                          </p:val>
                                        </p:tav>
                                        <p:tav tm="100000">
                                          <p:val>
                                            <p:strVal val="#ppt_y"/>
                                          </p:val>
                                        </p:tav>
                                      </p:tavLst>
                                    </p:anim>
                                  </p:childTnLst>
                                </p:cTn>
                              </p:par>
                              <p:par>
                                <p:cTn id="14" presetID="23" presetClass="entr" presetSubtype="16" fill="hold" nodeType="withEffect">
                                  <p:stCondLst>
                                    <p:cond delay="0"/>
                                  </p:stCondLst>
                                  <p:childTnLst>
                                    <p:set>
                                      <p:cBhvr>
                                        <p:cTn id="15" dur="1" fill="hold">
                                          <p:stCondLst>
                                            <p:cond delay="0"/>
                                          </p:stCondLst>
                                        </p:cTn>
                                        <p:tgtEl>
                                          <p:spTgt spid="41242"/>
                                        </p:tgtEl>
                                        <p:attrNameLst>
                                          <p:attrName>style.visibility</p:attrName>
                                        </p:attrNameLst>
                                      </p:cBhvr>
                                      <p:to>
                                        <p:strVal val="visible"/>
                                      </p:to>
                                    </p:set>
                                    <p:anim calcmode="lin" valueType="num">
                                      <p:cBhvr>
                                        <p:cTn id="16" dur="500" fill="hold"/>
                                        <p:tgtEl>
                                          <p:spTgt spid="41242"/>
                                        </p:tgtEl>
                                        <p:attrNameLst>
                                          <p:attrName>ppt_w</p:attrName>
                                        </p:attrNameLst>
                                      </p:cBhvr>
                                      <p:tavLst>
                                        <p:tav tm="0">
                                          <p:val>
                                            <p:fltVal val="0"/>
                                          </p:val>
                                        </p:tav>
                                        <p:tav tm="100000">
                                          <p:val>
                                            <p:strVal val="#ppt_w"/>
                                          </p:val>
                                        </p:tav>
                                      </p:tavLst>
                                    </p:anim>
                                    <p:anim calcmode="lin" valueType="num">
                                      <p:cBhvr>
                                        <p:cTn id="17" dur="500" fill="hold"/>
                                        <p:tgtEl>
                                          <p:spTgt spid="41242"/>
                                        </p:tgtEl>
                                        <p:attrNameLst>
                                          <p:attrName>ppt_h</p:attrName>
                                        </p:attrNameLst>
                                      </p:cBhvr>
                                      <p:tavLst>
                                        <p:tav tm="0">
                                          <p:val>
                                            <p:fltVal val="0"/>
                                          </p:val>
                                        </p:tav>
                                        <p:tav tm="100000">
                                          <p:val>
                                            <p:strVal val="#ppt_h"/>
                                          </p:val>
                                        </p:tav>
                                      </p:tavLst>
                                    </p:anim>
                                  </p:childTnLst>
                                </p:cTn>
                              </p:par>
                              <p:par>
                                <p:cTn id="18" presetID="23" presetClass="entr" presetSubtype="16" fill="hold" nodeType="withEffect">
                                  <p:stCondLst>
                                    <p:cond delay="0"/>
                                  </p:stCondLst>
                                  <p:childTnLst>
                                    <p:set>
                                      <p:cBhvr>
                                        <p:cTn id="19" dur="1" fill="hold">
                                          <p:stCondLst>
                                            <p:cond delay="0"/>
                                          </p:stCondLst>
                                        </p:cTn>
                                        <p:tgtEl>
                                          <p:spTgt spid="41240"/>
                                        </p:tgtEl>
                                        <p:attrNameLst>
                                          <p:attrName>style.visibility</p:attrName>
                                        </p:attrNameLst>
                                      </p:cBhvr>
                                      <p:to>
                                        <p:strVal val="visible"/>
                                      </p:to>
                                    </p:set>
                                    <p:anim calcmode="lin" valueType="num">
                                      <p:cBhvr>
                                        <p:cTn id="20" dur="500" fill="hold"/>
                                        <p:tgtEl>
                                          <p:spTgt spid="41240"/>
                                        </p:tgtEl>
                                        <p:attrNameLst>
                                          <p:attrName>ppt_w</p:attrName>
                                        </p:attrNameLst>
                                      </p:cBhvr>
                                      <p:tavLst>
                                        <p:tav tm="0">
                                          <p:val>
                                            <p:fltVal val="0"/>
                                          </p:val>
                                        </p:tav>
                                        <p:tav tm="100000">
                                          <p:val>
                                            <p:strVal val="#ppt_w"/>
                                          </p:val>
                                        </p:tav>
                                      </p:tavLst>
                                    </p:anim>
                                    <p:anim calcmode="lin" valueType="num">
                                      <p:cBhvr>
                                        <p:cTn id="21" dur="500" fill="hold"/>
                                        <p:tgtEl>
                                          <p:spTgt spid="41240"/>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41238"/>
                                        </p:tgtEl>
                                        <p:attrNameLst>
                                          <p:attrName>style.visibility</p:attrName>
                                        </p:attrNameLst>
                                      </p:cBhvr>
                                      <p:to>
                                        <p:strVal val="visible"/>
                                      </p:to>
                                    </p:set>
                                    <p:anim calcmode="lin" valueType="num">
                                      <p:cBhvr>
                                        <p:cTn id="24" dur="500" fill="hold"/>
                                        <p:tgtEl>
                                          <p:spTgt spid="41238"/>
                                        </p:tgtEl>
                                        <p:attrNameLst>
                                          <p:attrName>ppt_w</p:attrName>
                                        </p:attrNameLst>
                                      </p:cBhvr>
                                      <p:tavLst>
                                        <p:tav tm="0">
                                          <p:val>
                                            <p:fltVal val="0"/>
                                          </p:val>
                                        </p:tav>
                                        <p:tav tm="100000">
                                          <p:val>
                                            <p:strVal val="#ppt_w"/>
                                          </p:val>
                                        </p:tav>
                                      </p:tavLst>
                                    </p:anim>
                                    <p:anim calcmode="lin" valueType="num">
                                      <p:cBhvr>
                                        <p:cTn id="25" dur="500" fill="hold"/>
                                        <p:tgtEl>
                                          <p:spTgt spid="41238"/>
                                        </p:tgtEl>
                                        <p:attrNameLst>
                                          <p:attrName>ppt_h</p:attrName>
                                        </p:attrNameLst>
                                      </p:cBhvr>
                                      <p:tavLst>
                                        <p:tav tm="0">
                                          <p:val>
                                            <p:flt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41239"/>
                                        </p:tgtEl>
                                        <p:attrNameLst>
                                          <p:attrName>style.visibility</p:attrName>
                                        </p:attrNameLst>
                                      </p:cBhvr>
                                      <p:to>
                                        <p:strVal val="visible"/>
                                      </p:to>
                                    </p:set>
                                    <p:anim calcmode="lin" valueType="num">
                                      <p:cBhvr>
                                        <p:cTn id="28" dur="500" fill="hold"/>
                                        <p:tgtEl>
                                          <p:spTgt spid="41239"/>
                                        </p:tgtEl>
                                        <p:attrNameLst>
                                          <p:attrName>ppt_w</p:attrName>
                                        </p:attrNameLst>
                                      </p:cBhvr>
                                      <p:tavLst>
                                        <p:tav tm="0">
                                          <p:val>
                                            <p:fltVal val="0"/>
                                          </p:val>
                                        </p:tav>
                                        <p:tav tm="100000">
                                          <p:val>
                                            <p:strVal val="#ppt_w"/>
                                          </p:val>
                                        </p:tav>
                                      </p:tavLst>
                                    </p:anim>
                                    <p:anim calcmode="lin" valueType="num">
                                      <p:cBhvr>
                                        <p:cTn id="29" dur="500" fill="hold"/>
                                        <p:tgtEl>
                                          <p:spTgt spid="41239"/>
                                        </p:tgtEl>
                                        <p:attrNameLst>
                                          <p:attrName>ppt_h</p:attrName>
                                        </p:attrNameLst>
                                      </p:cBhvr>
                                      <p:tavLst>
                                        <p:tav tm="0">
                                          <p:val>
                                            <p:fltVal val="0"/>
                                          </p:val>
                                        </p:tav>
                                        <p:tav tm="100000">
                                          <p:val>
                                            <p:strVal val="#ppt_h"/>
                                          </p:val>
                                        </p:tav>
                                      </p:tavLst>
                                    </p:anim>
                                  </p:childTnLst>
                                </p:cTn>
                              </p:par>
                              <p:par>
                                <p:cTn id="30" presetID="23" presetClass="entr" presetSubtype="16" fill="hold" nodeType="withEffect">
                                  <p:stCondLst>
                                    <p:cond delay="0"/>
                                  </p:stCondLst>
                                  <p:childTnLst>
                                    <p:set>
                                      <p:cBhvr>
                                        <p:cTn id="31" dur="1" fill="hold">
                                          <p:stCondLst>
                                            <p:cond delay="0"/>
                                          </p:stCondLst>
                                        </p:cTn>
                                        <p:tgtEl>
                                          <p:spTgt spid="41241"/>
                                        </p:tgtEl>
                                        <p:attrNameLst>
                                          <p:attrName>style.visibility</p:attrName>
                                        </p:attrNameLst>
                                      </p:cBhvr>
                                      <p:to>
                                        <p:strVal val="visible"/>
                                      </p:to>
                                    </p:set>
                                    <p:anim calcmode="lin" valueType="num">
                                      <p:cBhvr>
                                        <p:cTn id="32" dur="500" fill="hold"/>
                                        <p:tgtEl>
                                          <p:spTgt spid="41241"/>
                                        </p:tgtEl>
                                        <p:attrNameLst>
                                          <p:attrName>ppt_w</p:attrName>
                                        </p:attrNameLst>
                                      </p:cBhvr>
                                      <p:tavLst>
                                        <p:tav tm="0">
                                          <p:val>
                                            <p:fltVal val="0"/>
                                          </p:val>
                                        </p:tav>
                                        <p:tav tm="100000">
                                          <p:val>
                                            <p:strVal val="#ppt_w"/>
                                          </p:val>
                                        </p:tav>
                                      </p:tavLst>
                                    </p:anim>
                                    <p:anim calcmode="lin" valueType="num">
                                      <p:cBhvr>
                                        <p:cTn id="33" dur="500" fill="hold"/>
                                        <p:tgtEl>
                                          <p:spTgt spid="41241"/>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41243"/>
                                        </p:tgtEl>
                                        <p:attrNameLst>
                                          <p:attrName>style.visibility</p:attrName>
                                        </p:attrNameLst>
                                      </p:cBhvr>
                                      <p:to>
                                        <p:strVal val="visible"/>
                                      </p:to>
                                    </p:set>
                                    <p:anim calcmode="lin" valueType="num">
                                      <p:cBhvr>
                                        <p:cTn id="36" dur="500" fill="hold"/>
                                        <p:tgtEl>
                                          <p:spTgt spid="41243"/>
                                        </p:tgtEl>
                                        <p:attrNameLst>
                                          <p:attrName>ppt_w</p:attrName>
                                        </p:attrNameLst>
                                      </p:cBhvr>
                                      <p:tavLst>
                                        <p:tav tm="0">
                                          <p:val>
                                            <p:fltVal val="0"/>
                                          </p:val>
                                        </p:tav>
                                        <p:tav tm="100000">
                                          <p:val>
                                            <p:strVal val="#ppt_w"/>
                                          </p:val>
                                        </p:tav>
                                      </p:tavLst>
                                    </p:anim>
                                    <p:anim calcmode="lin" valueType="num">
                                      <p:cBhvr>
                                        <p:cTn id="37" dur="500" fill="hold"/>
                                        <p:tgtEl>
                                          <p:spTgt spid="4124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36" grpId="0" animBg="1"/>
      <p:bldP spid="4123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53976"/>
            <a:ext cx="89916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5"/>
          <p:cNvSpPr txBox="1">
            <a:spLocks noChangeArrowheads="1"/>
          </p:cNvSpPr>
          <p:nvPr/>
        </p:nvSpPr>
        <p:spPr bwMode="auto">
          <a:xfrm>
            <a:off x="2590800" y="5867401"/>
            <a:ext cx="685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p>
        </p:txBody>
      </p:sp>
      <p:sp>
        <p:nvSpPr>
          <p:cNvPr id="19460" name="Text Box 6"/>
          <p:cNvSpPr txBox="1">
            <a:spLocks noChangeArrowheads="1"/>
          </p:cNvSpPr>
          <p:nvPr/>
        </p:nvSpPr>
        <p:spPr bwMode="auto">
          <a:xfrm>
            <a:off x="2286000" y="5486400"/>
            <a:ext cx="76962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800">
                <a:solidFill>
                  <a:srgbClr val="0000FF"/>
                </a:solidFill>
              </a:rPr>
              <a:t>Giàn khoan Hải Dương 981của Trung Quốc </a:t>
            </a:r>
          </a:p>
          <a:p>
            <a:pPr eaLnBrk="1" hangingPunct="1">
              <a:spcBef>
                <a:spcPct val="50000"/>
              </a:spcBef>
            </a:pPr>
            <a:r>
              <a:rPr lang="en-US" sz="2800">
                <a:solidFill>
                  <a:srgbClr val="0000FF"/>
                </a:solidFill>
              </a:rPr>
              <a:t>xâm phạm chủ quyền  biển đảo của Việt Nam</a:t>
            </a:r>
          </a:p>
        </p:txBody>
      </p:sp>
    </p:spTree>
    <p:extLst>
      <p:ext uri="{BB962C8B-B14F-4D97-AF65-F5344CB8AC3E}">
        <p14:creationId xmlns:p14="http://schemas.microsoft.com/office/powerpoint/2010/main" val="302077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
            <a:ext cx="4800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505201"/>
            <a:ext cx="46482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581400"/>
            <a:ext cx="4572000"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7938"/>
            <a:ext cx="4648200" cy="349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0529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WordArt 2"/>
          <p:cNvSpPr>
            <a:spLocks noChangeArrowheads="1" noChangeShapeType="1"/>
          </p:cNvSpPr>
          <p:nvPr/>
        </p:nvSpPr>
        <p:spPr bwMode="auto">
          <a:xfrm>
            <a:off x="3352801" y="533401"/>
            <a:ext cx="5260975" cy="906463"/>
          </a:xfrm>
          <a:prstGeom prst="rect">
            <a:avLst/>
          </a:prstGeom>
        </p:spPr>
        <p:txBody>
          <a:bodyPr wrap="none" fromWordArt="1">
            <a:prstTxWarp prst="textCanDown">
              <a:avLst>
                <a:gd name="adj" fmla="val 14287"/>
              </a:avLst>
            </a:prstTxWarp>
          </a:bodyPr>
          <a:lstStyle/>
          <a:p>
            <a:pPr algn="ctr"/>
            <a:r>
              <a:rPr lang="en-US" sz="3600">
                <a:ln w="9525" cap="flat" cmpd="sng">
                  <a:solidFill>
                    <a:srgbClr val="000080"/>
                  </a:solidFill>
                  <a:round/>
                  <a:headEnd/>
                  <a:tailEnd/>
                </a:ln>
                <a:solidFill>
                  <a:srgbClr val="FF0000"/>
                </a:solidFill>
                <a:cs typeface="Arial" panose="020B0604020202020204" pitchFamily="34" charset="0"/>
              </a:rPr>
              <a:t>Hãy chọn ý đúng!</a:t>
            </a:r>
          </a:p>
        </p:txBody>
      </p:sp>
      <p:sp>
        <p:nvSpPr>
          <p:cNvPr id="37891" name="Text Box 3"/>
          <p:cNvSpPr txBox="1">
            <a:spLocks noChangeArrowheads="1"/>
          </p:cNvSpPr>
          <p:nvPr/>
        </p:nvSpPr>
        <p:spPr bwMode="auto">
          <a:xfrm>
            <a:off x="2133600" y="1828801"/>
            <a:ext cx="792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3200" dirty="0">
                <a:solidFill>
                  <a:srgbClr val="0000CC"/>
                </a:solidFill>
              </a:rPr>
              <a:t> </a:t>
            </a:r>
            <a:r>
              <a:rPr lang="en-US" altLang="en-US" sz="3200" dirty="0" err="1">
                <a:solidFill>
                  <a:srgbClr val="0000CC"/>
                </a:solidFill>
              </a:rPr>
              <a:t>Nguyễn</a:t>
            </a:r>
            <a:r>
              <a:rPr lang="en-US" altLang="en-US" sz="3200" dirty="0">
                <a:solidFill>
                  <a:srgbClr val="0000CC"/>
                </a:solidFill>
              </a:rPr>
              <a:t> </a:t>
            </a:r>
            <a:r>
              <a:rPr lang="en-US" altLang="en-US" sz="3200" dirty="0" err="1">
                <a:solidFill>
                  <a:srgbClr val="0000CC"/>
                </a:solidFill>
              </a:rPr>
              <a:t>Tất</a:t>
            </a:r>
            <a:r>
              <a:rPr lang="en-US" altLang="en-US" sz="3200" dirty="0">
                <a:solidFill>
                  <a:srgbClr val="0000CC"/>
                </a:solidFill>
              </a:rPr>
              <a:t> </a:t>
            </a:r>
            <a:r>
              <a:rPr lang="en-US" altLang="en-US" sz="3200" dirty="0" err="1">
                <a:solidFill>
                  <a:srgbClr val="0000CC"/>
                </a:solidFill>
              </a:rPr>
              <a:t>Thành</a:t>
            </a:r>
            <a:r>
              <a:rPr lang="en-US" sz="3200" dirty="0">
                <a:solidFill>
                  <a:srgbClr val="0000CC"/>
                </a:solidFill>
              </a:rPr>
              <a:t> </a:t>
            </a:r>
            <a:r>
              <a:rPr lang="en-US" sz="3200" dirty="0" err="1">
                <a:solidFill>
                  <a:srgbClr val="0000CC"/>
                </a:solidFill>
              </a:rPr>
              <a:t>sinh</a:t>
            </a:r>
            <a:r>
              <a:rPr lang="en-US" sz="3200" dirty="0">
                <a:solidFill>
                  <a:srgbClr val="0000CC"/>
                </a:solidFill>
              </a:rPr>
              <a:t> </a:t>
            </a:r>
            <a:r>
              <a:rPr lang="en-US" sz="3200" dirty="0" err="1">
                <a:solidFill>
                  <a:srgbClr val="0000CC"/>
                </a:solidFill>
              </a:rPr>
              <a:t>ngày</a:t>
            </a:r>
            <a:r>
              <a:rPr lang="en-US" sz="3200" dirty="0">
                <a:solidFill>
                  <a:srgbClr val="0000CC"/>
                </a:solidFill>
              </a:rPr>
              <a:t> </a:t>
            </a:r>
            <a:r>
              <a:rPr lang="en-US" sz="3200" dirty="0" err="1">
                <a:solidFill>
                  <a:srgbClr val="0000CC"/>
                </a:solidFill>
              </a:rPr>
              <a:t>tháng</a:t>
            </a:r>
            <a:r>
              <a:rPr lang="en-US" sz="3200" dirty="0">
                <a:solidFill>
                  <a:srgbClr val="0000CC"/>
                </a:solidFill>
              </a:rPr>
              <a:t> </a:t>
            </a:r>
            <a:r>
              <a:rPr lang="en-US" sz="3200" dirty="0" err="1">
                <a:solidFill>
                  <a:srgbClr val="0000CC"/>
                </a:solidFill>
              </a:rPr>
              <a:t>năm</a:t>
            </a:r>
            <a:r>
              <a:rPr lang="en-US" sz="3200" dirty="0">
                <a:solidFill>
                  <a:srgbClr val="0000CC"/>
                </a:solidFill>
              </a:rPr>
              <a:t> </a:t>
            </a:r>
            <a:r>
              <a:rPr lang="en-US" sz="3200" dirty="0" err="1">
                <a:solidFill>
                  <a:srgbClr val="0000CC"/>
                </a:solidFill>
              </a:rPr>
              <a:t>nào</a:t>
            </a:r>
            <a:r>
              <a:rPr lang="en-US" sz="3200" dirty="0">
                <a:solidFill>
                  <a:srgbClr val="0000CC"/>
                </a:solidFill>
              </a:rPr>
              <a:t>?</a:t>
            </a:r>
            <a:endParaRPr lang="en-US" altLang="en-US" sz="3200" dirty="0">
              <a:solidFill>
                <a:srgbClr val="0000CC"/>
              </a:solidFill>
            </a:endParaRPr>
          </a:p>
        </p:txBody>
      </p:sp>
      <p:sp>
        <p:nvSpPr>
          <p:cNvPr id="37892" name="Text Box 4"/>
          <p:cNvSpPr txBox="1">
            <a:spLocks noChangeArrowheads="1"/>
          </p:cNvSpPr>
          <p:nvPr/>
        </p:nvSpPr>
        <p:spPr bwMode="auto">
          <a:xfrm>
            <a:off x="2952750" y="3276601"/>
            <a:ext cx="343555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A.   </a:t>
            </a:r>
            <a:r>
              <a:rPr lang="en-US" sz="3200" dirty="0" err="1"/>
              <a:t>Ngày</a:t>
            </a:r>
            <a:r>
              <a:rPr lang="en-US" sz="3200" dirty="0"/>
              <a:t> 19-5-1890</a:t>
            </a:r>
          </a:p>
        </p:txBody>
      </p:sp>
      <p:sp>
        <p:nvSpPr>
          <p:cNvPr id="37893" name="Text Box 5"/>
          <p:cNvSpPr txBox="1">
            <a:spLocks noChangeArrowheads="1"/>
          </p:cNvSpPr>
          <p:nvPr/>
        </p:nvSpPr>
        <p:spPr bwMode="auto">
          <a:xfrm>
            <a:off x="2971800" y="4038601"/>
            <a:ext cx="321030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a:t>B.   Ngày 6-5-1911</a:t>
            </a:r>
          </a:p>
        </p:txBody>
      </p:sp>
      <p:sp>
        <p:nvSpPr>
          <p:cNvPr id="37894" name="Text Box 6"/>
          <p:cNvSpPr txBox="1">
            <a:spLocks noChangeArrowheads="1"/>
          </p:cNvSpPr>
          <p:nvPr/>
        </p:nvSpPr>
        <p:spPr bwMode="auto">
          <a:xfrm>
            <a:off x="2971800" y="4800601"/>
            <a:ext cx="32070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C.   </a:t>
            </a:r>
            <a:r>
              <a:rPr lang="en-US" sz="3200" dirty="0" err="1"/>
              <a:t>Ngày</a:t>
            </a:r>
            <a:r>
              <a:rPr lang="en-US" sz="3200" dirty="0"/>
              <a:t> 5-6-1911</a:t>
            </a:r>
          </a:p>
        </p:txBody>
      </p:sp>
      <p:sp>
        <p:nvSpPr>
          <p:cNvPr id="37895" name="AutoShape 7"/>
          <p:cNvSpPr>
            <a:spLocks noChangeArrowheads="1"/>
          </p:cNvSpPr>
          <p:nvPr/>
        </p:nvSpPr>
        <p:spPr bwMode="auto">
          <a:xfrm>
            <a:off x="2876550" y="3276600"/>
            <a:ext cx="685800" cy="685800"/>
          </a:xfrm>
          <a:custGeom>
            <a:avLst/>
            <a:gdLst>
              <a:gd name="G0" fmla="+- 2920 0 0"/>
              <a:gd name="G1" fmla="+- 21600 0 2920"/>
              <a:gd name="G2" fmla="+- 21600 0 292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920" y="10800"/>
                </a:moveTo>
                <a:cubicBezTo>
                  <a:pt x="2920" y="15152"/>
                  <a:pt x="6448" y="18680"/>
                  <a:pt x="10800" y="18680"/>
                </a:cubicBezTo>
                <a:cubicBezTo>
                  <a:pt x="15152" y="18680"/>
                  <a:pt x="18680" y="15152"/>
                  <a:pt x="18680" y="10800"/>
                </a:cubicBezTo>
                <a:cubicBezTo>
                  <a:pt x="18680" y="6448"/>
                  <a:pt x="15152" y="2920"/>
                  <a:pt x="10800" y="2920"/>
                </a:cubicBezTo>
                <a:cubicBezTo>
                  <a:pt x="6448" y="2920"/>
                  <a:pt x="2920" y="6448"/>
                  <a:pt x="2920" y="10800"/>
                </a:cubicBezTo>
                <a:close/>
              </a:path>
            </a:pathLst>
          </a:custGeom>
          <a:solidFill>
            <a:srgbClr val="FF0000"/>
          </a:solidFill>
          <a:ln w="9525" cmpd="sng">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Tree>
    <p:extLst>
      <p:ext uri="{BB962C8B-B14F-4D97-AF65-F5344CB8AC3E}">
        <p14:creationId xmlns:p14="http://schemas.microsoft.com/office/powerpoint/2010/main" val="208453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500" fill="hold"/>
                                        <p:tgtEl>
                                          <p:spTgt spid="37890"/>
                                        </p:tgtEl>
                                        <p:attrNameLst>
                                          <p:attrName>ppt_w</p:attrName>
                                        </p:attrNameLst>
                                      </p:cBhvr>
                                      <p:tavLst>
                                        <p:tav tm="0">
                                          <p:val>
                                            <p:fltVal val="0"/>
                                          </p:val>
                                        </p:tav>
                                        <p:tav tm="100000">
                                          <p:val>
                                            <p:strVal val="#ppt_w"/>
                                          </p:val>
                                        </p:tav>
                                      </p:tavLst>
                                    </p:anim>
                                    <p:anim calcmode="lin" valueType="num">
                                      <p:cBhvr>
                                        <p:cTn id="8" dur="500" fill="hold"/>
                                        <p:tgtEl>
                                          <p:spTgt spid="37890"/>
                                        </p:tgtEl>
                                        <p:attrNameLst>
                                          <p:attrName>ppt_h</p:attrName>
                                        </p:attrNameLst>
                                      </p:cBhvr>
                                      <p:tavLst>
                                        <p:tav tm="0">
                                          <p:val>
                                            <p:fltVal val="0"/>
                                          </p:val>
                                        </p:tav>
                                        <p:tav tm="100000">
                                          <p:val>
                                            <p:strVal val="#ppt_h"/>
                                          </p:val>
                                        </p:tav>
                                      </p:tavLst>
                                    </p:anim>
                                    <p:animEffect transition="in" filter="fade">
                                      <p:cBhvr>
                                        <p:cTn id="9" dur="500"/>
                                        <p:tgtEl>
                                          <p:spTgt spid="3789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7891"/>
                                        </p:tgtEl>
                                        <p:attrNameLst>
                                          <p:attrName>style.visibility</p:attrName>
                                        </p:attrNameLst>
                                      </p:cBhvr>
                                      <p:to>
                                        <p:strVal val="visible"/>
                                      </p:to>
                                    </p:set>
                                    <p:animEffect transition="in" filter="fade">
                                      <p:cBhvr>
                                        <p:cTn id="14" dur="1000"/>
                                        <p:tgtEl>
                                          <p:spTgt spid="37891"/>
                                        </p:tgtEl>
                                      </p:cBhvr>
                                    </p:animEffect>
                                    <p:anim calcmode="lin" valueType="num">
                                      <p:cBhvr>
                                        <p:cTn id="15" dur="1000" fill="hold"/>
                                        <p:tgtEl>
                                          <p:spTgt spid="37891"/>
                                        </p:tgtEl>
                                        <p:attrNameLst>
                                          <p:attrName>ppt_x</p:attrName>
                                        </p:attrNameLst>
                                      </p:cBhvr>
                                      <p:tavLst>
                                        <p:tav tm="0">
                                          <p:val>
                                            <p:strVal val="#ppt_x"/>
                                          </p:val>
                                        </p:tav>
                                        <p:tav tm="100000">
                                          <p:val>
                                            <p:strVal val="#ppt_x"/>
                                          </p:val>
                                        </p:tav>
                                      </p:tavLst>
                                    </p:anim>
                                    <p:anim calcmode="lin" valueType="num">
                                      <p:cBhvr>
                                        <p:cTn id="16" dur="1000" fill="hold"/>
                                        <p:tgtEl>
                                          <p:spTgt spid="3789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7892"/>
                                        </p:tgtEl>
                                        <p:attrNameLst>
                                          <p:attrName>style.visibility</p:attrName>
                                        </p:attrNameLst>
                                      </p:cBhvr>
                                      <p:to>
                                        <p:strVal val="visible"/>
                                      </p:to>
                                    </p:set>
                                    <p:animEffect transition="in" filter="fade">
                                      <p:cBhvr>
                                        <p:cTn id="21" dur="1000"/>
                                        <p:tgtEl>
                                          <p:spTgt spid="37892"/>
                                        </p:tgtEl>
                                      </p:cBhvr>
                                    </p:animEffect>
                                    <p:anim calcmode="lin" valueType="num">
                                      <p:cBhvr>
                                        <p:cTn id="22" dur="1000" fill="hold"/>
                                        <p:tgtEl>
                                          <p:spTgt spid="37892"/>
                                        </p:tgtEl>
                                        <p:attrNameLst>
                                          <p:attrName>ppt_x</p:attrName>
                                        </p:attrNameLst>
                                      </p:cBhvr>
                                      <p:tavLst>
                                        <p:tav tm="0">
                                          <p:val>
                                            <p:strVal val="#ppt_x"/>
                                          </p:val>
                                        </p:tav>
                                        <p:tav tm="100000">
                                          <p:val>
                                            <p:strVal val="#ppt_x"/>
                                          </p:val>
                                        </p:tav>
                                      </p:tavLst>
                                    </p:anim>
                                    <p:anim calcmode="lin" valueType="num">
                                      <p:cBhvr>
                                        <p:cTn id="23" dur="1000" fill="hold"/>
                                        <p:tgtEl>
                                          <p:spTgt spid="37892"/>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7893"/>
                                        </p:tgtEl>
                                        <p:attrNameLst>
                                          <p:attrName>style.visibility</p:attrName>
                                        </p:attrNameLst>
                                      </p:cBhvr>
                                      <p:to>
                                        <p:strVal val="visible"/>
                                      </p:to>
                                    </p:set>
                                    <p:animEffect transition="in" filter="fade">
                                      <p:cBhvr>
                                        <p:cTn id="26" dur="1000"/>
                                        <p:tgtEl>
                                          <p:spTgt spid="37893"/>
                                        </p:tgtEl>
                                      </p:cBhvr>
                                    </p:animEffect>
                                    <p:anim calcmode="lin" valueType="num">
                                      <p:cBhvr>
                                        <p:cTn id="27" dur="1000" fill="hold"/>
                                        <p:tgtEl>
                                          <p:spTgt spid="37893"/>
                                        </p:tgtEl>
                                        <p:attrNameLst>
                                          <p:attrName>ppt_x</p:attrName>
                                        </p:attrNameLst>
                                      </p:cBhvr>
                                      <p:tavLst>
                                        <p:tav tm="0">
                                          <p:val>
                                            <p:strVal val="#ppt_x"/>
                                          </p:val>
                                        </p:tav>
                                        <p:tav tm="100000">
                                          <p:val>
                                            <p:strVal val="#ppt_x"/>
                                          </p:val>
                                        </p:tav>
                                      </p:tavLst>
                                    </p:anim>
                                    <p:anim calcmode="lin" valueType="num">
                                      <p:cBhvr>
                                        <p:cTn id="28" dur="1000" fill="hold"/>
                                        <p:tgtEl>
                                          <p:spTgt spid="37893"/>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37894"/>
                                        </p:tgtEl>
                                        <p:attrNameLst>
                                          <p:attrName>style.visibility</p:attrName>
                                        </p:attrNameLst>
                                      </p:cBhvr>
                                      <p:to>
                                        <p:strVal val="visible"/>
                                      </p:to>
                                    </p:set>
                                    <p:animEffect transition="in" filter="fade">
                                      <p:cBhvr>
                                        <p:cTn id="31" dur="1000"/>
                                        <p:tgtEl>
                                          <p:spTgt spid="37894"/>
                                        </p:tgtEl>
                                      </p:cBhvr>
                                    </p:animEffect>
                                    <p:anim calcmode="lin" valueType="num">
                                      <p:cBhvr>
                                        <p:cTn id="32" dur="1000" fill="hold"/>
                                        <p:tgtEl>
                                          <p:spTgt spid="37894"/>
                                        </p:tgtEl>
                                        <p:attrNameLst>
                                          <p:attrName>ppt_x</p:attrName>
                                        </p:attrNameLst>
                                      </p:cBhvr>
                                      <p:tavLst>
                                        <p:tav tm="0">
                                          <p:val>
                                            <p:strVal val="#ppt_x"/>
                                          </p:val>
                                        </p:tav>
                                        <p:tav tm="100000">
                                          <p:val>
                                            <p:strVal val="#ppt_x"/>
                                          </p:val>
                                        </p:tav>
                                      </p:tavLst>
                                    </p:anim>
                                    <p:anim calcmode="lin" valueType="num">
                                      <p:cBhvr>
                                        <p:cTn id="33" dur="1000" fill="hold"/>
                                        <p:tgtEl>
                                          <p:spTgt spid="37894"/>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37895"/>
                                        </p:tgtEl>
                                        <p:attrNameLst>
                                          <p:attrName>style.visibility</p:attrName>
                                        </p:attrNameLst>
                                      </p:cBhvr>
                                      <p:to>
                                        <p:strVal val="visible"/>
                                      </p:to>
                                    </p:set>
                                    <p:anim calcmode="lin" valueType="num">
                                      <p:cBhvr>
                                        <p:cTn id="38" dur="500" fill="hold"/>
                                        <p:tgtEl>
                                          <p:spTgt spid="37895"/>
                                        </p:tgtEl>
                                        <p:attrNameLst>
                                          <p:attrName>ppt_w</p:attrName>
                                        </p:attrNameLst>
                                      </p:cBhvr>
                                      <p:tavLst>
                                        <p:tav tm="0">
                                          <p:val>
                                            <p:fltVal val="0"/>
                                          </p:val>
                                        </p:tav>
                                        <p:tav tm="100000">
                                          <p:val>
                                            <p:strVal val="#ppt_w"/>
                                          </p:val>
                                        </p:tav>
                                      </p:tavLst>
                                    </p:anim>
                                    <p:anim calcmode="lin" valueType="num">
                                      <p:cBhvr>
                                        <p:cTn id="39" dur="500" fill="hold"/>
                                        <p:tgtEl>
                                          <p:spTgt spid="37895"/>
                                        </p:tgtEl>
                                        <p:attrNameLst>
                                          <p:attrName>ppt_h</p:attrName>
                                        </p:attrNameLst>
                                      </p:cBhvr>
                                      <p:tavLst>
                                        <p:tav tm="0">
                                          <p:val>
                                            <p:fltVal val="0"/>
                                          </p:val>
                                        </p:tav>
                                        <p:tav tm="100000">
                                          <p:val>
                                            <p:strVal val="#ppt_h"/>
                                          </p:val>
                                        </p:tav>
                                      </p:tavLst>
                                    </p:anim>
                                    <p:animEffect transition="in" filter="fade">
                                      <p:cBhvr>
                                        <p:cTn id="40" dur="5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37891" grpId="0" bldLvl="0" autoUpdateAnimBg="0"/>
      <p:bldP spid="37892" grpId="0" bldLvl="0" autoUpdateAnimBg="0"/>
      <p:bldP spid="37893" grpId="0" bldLvl="0" autoUpdateAnimBg="0"/>
      <p:bldP spid="37894" grpId="0" bldLvl="0" autoUpdateAnimBg="0"/>
      <p:bldP spid="3789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133600" y="1066800"/>
            <a:ext cx="7924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just"/>
            <a:r>
              <a:rPr lang="en-US" altLang="en-US" sz="3200">
                <a:solidFill>
                  <a:srgbClr val="0000CC"/>
                </a:solidFill>
              </a:rPr>
              <a:t> Nguyễn Tất Thành</a:t>
            </a:r>
            <a:r>
              <a:rPr lang="en-US" sz="3200">
                <a:solidFill>
                  <a:srgbClr val="0000CC"/>
                </a:solidFill>
              </a:rPr>
              <a:t> </a:t>
            </a:r>
            <a:r>
              <a:rPr lang="en-US" altLang="en-US" sz="3200">
                <a:solidFill>
                  <a:srgbClr val="0000CC"/>
                </a:solidFill>
              </a:rPr>
              <a:t>ra đi tìm đường cứu nước </a:t>
            </a:r>
            <a:r>
              <a:rPr lang="en-US" sz="3200">
                <a:solidFill>
                  <a:srgbClr val="0000CC"/>
                </a:solidFill>
              </a:rPr>
              <a:t>t</a:t>
            </a:r>
            <a:r>
              <a:rPr lang="en-US" sz="2800">
                <a:solidFill>
                  <a:srgbClr val="0000CC"/>
                </a:solidFill>
              </a:rPr>
              <a:t>ừ đâu? V</a:t>
            </a:r>
            <a:r>
              <a:rPr lang="en-US" sz="3200">
                <a:solidFill>
                  <a:srgbClr val="0000CC"/>
                </a:solidFill>
              </a:rPr>
              <a:t>ào ngày tháng năm nào? </a:t>
            </a:r>
            <a:endParaRPr lang="en-US" altLang="en-US" sz="3200">
              <a:solidFill>
                <a:srgbClr val="0000CC"/>
              </a:solidFill>
            </a:endParaRPr>
          </a:p>
        </p:txBody>
      </p:sp>
      <p:sp>
        <p:nvSpPr>
          <p:cNvPr id="38915" name="Text Box 3"/>
          <p:cNvSpPr txBox="1">
            <a:spLocks noChangeArrowheads="1"/>
          </p:cNvSpPr>
          <p:nvPr/>
        </p:nvSpPr>
        <p:spPr bwMode="auto">
          <a:xfrm>
            <a:off x="2363788" y="2667000"/>
            <a:ext cx="65785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t>A.   Đi từ làng Kim Liên vào ngày 19-5-1890, </a:t>
            </a:r>
          </a:p>
        </p:txBody>
      </p:sp>
      <p:sp>
        <p:nvSpPr>
          <p:cNvPr id="38916" name="Text Box 4"/>
          <p:cNvSpPr txBox="1">
            <a:spLocks noChangeArrowheads="1"/>
          </p:cNvSpPr>
          <p:nvPr/>
        </p:nvSpPr>
        <p:spPr bwMode="auto">
          <a:xfrm>
            <a:off x="2382838" y="3429000"/>
            <a:ext cx="64507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t>B.   Đi từ cảng Nhà Rồng vào ngày 6-5-1911</a:t>
            </a:r>
          </a:p>
        </p:txBody>
      </p:sp>
      <p:sp>
        <p:nvSpPr>
          <p:cNvPr id="38917" name="Text Box 5"/>
          <p:cNvSpPr txBox="1">
            <a:spLocks noChangeArrowheads="1"/>
          </p:cNvSpPr>
          <p:nvPr/>
        </p:nvSpPr>
        <p:spPr bwMode="auto">
          <a:xfrm>
            <a:off x="2362200" y="4191000"/>
            <a:ext cx="65276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t>C.    Đi từ cảng Nhà Rồng vào ngày 5-6-1911</a:t>
            </a:r>
          </a:p>
        </p:txBody>
      </p:sp>
      <p:sp>
        <p:nvSpPr>
          <p:cNvPr id="38918" name="AutoShape 6"/>
          <p:cNvSpPr>
            <a:spLocks noChangeArrowheads="1"/>
          </p:cNvSpPr>
          <p:nvPr/>
        </p:nvSpPr>
        <p:spPr bwMode="auto">
          <a:xfrm>
            <a:off x="2286000" y="4114800"/>
            <a:ext cx="685800" cy="685800"/>
          </a:xfrm>
          <a:custGeom>
            <a:avLst/>
            <a:gdLst>
              <a:gd name="G0" fmla="+- 2920 0 0"/>
              <a:gd name="G1" fmla="+- 21600 0 2920"/>
              <a:gd name="G2" fmla="+- 21600 0 292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920" y="10800"/>
                </a:moveTo>
                <a:cubicBezTo>
                  <a:pt x="2920" y="15152"/>
                  <a:pt x="6448" y="18680"/>
                  <a:pt x="10800" y="18680"/>
                </a:cubicBezTo>
                <a:cubicBezTo>
                  <a:pt x="15152" y="18680"/>
                  <a:pt x="18680" y="15152"/>
                  <a:pt x="18680" y="10800"/>
                </a:cubicBezTo>
                <a:cubicBezTo>
                  <a:pt x="18680" y="6448"/>
                  <a:pt x="15152" y="2920"/>
                  <a:pt x="10800" y="2920"/>
                </a:cubicBezTo>
                <a:cubicBezTo>
                  <a:pt x="6448" y="2920"/>
                  <a:pt x="2920" y="6448"/>
                  <a:pt x="2920" y="10800"/>
                </a:cubicBezTo>
                <a:close/>
              </a:path>
            </a:pathLst>
          </a:custGeom>
          <a:solidFill>
            <a:srgbClr val="FF0000"/>
          </a:solidFill>
          <a:ln w="9525" cap="flat" cmpd="sng">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Tree>
    <p:extLst>
      <p:ext uri="{BB962C8B-B14F-4D97-AF65-F5344CB8AC3E}">
        <p14:creationId xmlns:p14="http://schemas.microsoft.com/office/powerpoint/2010/main" val="2445336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animEffect transition="in" filter="fade">
                                      <p:cBhvr>
                                        <p:cTn id="9" dur="500"/>
                                        <p:tgtEl>
                                          <p:spTgt spid="389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8915"/>
                                        </p:tgtEl>
                                        <p:attrNameLst>
                                          <p:attrName>style.visibility</p:attrName>
                                        </p:attrNameLst>
                                      </p:cBhvr>
                                      <p:to>
                                        <p:strVal val="visible"/>
                                      </p:to>
                                    </p:set>
                                    <p:animEffect transition="in" filter="fade">
                                      <p:cBhvr>
                                        <p:cTn id="14" dur="1000"/>
                                        <p:tgtEl>
                                          <p:spTgt spid="38915"/>
                                        </p:tgtEl>
                                      </p:cBhvr>
                                    </p:animEffect>
                                    <p:anim calcmode="lin" valueType="num">
                                      <p:cBhvr>
                                        <p:cTn id="15" dur="1000" fill="hold"/>
                                        <p:tgtEl>
                                          <p:spTgt spid="38915"/>
                                        </p:tgtEl>
                                        <p:attrNameLst>
                                          <p:attrName>ppt_x</p:attrName>
                                        </p:attrNameLst>
                                      </p:cBhvr>
                                      <p:tavLst>
                                        <p:tav tm="0">
                                          <p:val>
                                            <p:strVal val="#ppt_x"/>
                                          </p:val>
                                        </p:tav>
                                        <p:tav tm="100000">
                                          <p:val>
                                            <p:strVal val="#ppt_x"/>
                                          </p:val>
                                        </p:tav>
                                      </p:tavLst>
                                    </p:anim>
                                    <p:anim calcmode="lin" valueType="num">
                                      <p:cBhvr>
                                        <p:cTn id="16" dur="1000" fill="hold"/>
                                        <p:tgtEl>
                                          <p:spTgt spid="38915"/>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38916"/>
                                        </p:tgtEl>
                                        <p:attrNameLst>
                                          <p:attrName>style.visibility</p:attrName>
                                        </p:attrNameLst>
                                      </p:cBhvr>
                                      <p:to>
                                        <p:strVal val="visible"/>
                                      </p:to>
                                    </p:set>
                                    <p:animEffect transition="in" filter="fade">
                                      <p:cBhvr>
                                        <p:cTn id="19" dur="1000"/>
                                        <p:tgtEl>
                                          <p:spTgt spid="38916"/>
                                        </p:tgtEl>
                                      </p:cBhvr>
                                    </p:animEffect>
                                    <p:anim calcmode="lin" valueType="num">
                                      <p:cBhvr>
                                        <p:cTn id="20" dur="1000" fill="hold"/>
                                        <p:tgtEl>
                                          <p:spTgt spid="38916"/>
                                        </p:tgtEl>
                                        <p:attrNameLst>
                                          <p:attrName>ppt_x</p:attrName>
                                        </p:attrNameLst>
                                      </p:cBhvr>
                                      <p:tavLst>
                                        <p:tav tm="0">
                                          <p:val>
                                            <p:strVal val="#ppt_x"/>
                                          </p:val>
                                        </p:tav>
                                        <p:tav tm="100000">
                                          <p:val>
                                            <p:strVal val="#ppt_x"/>
                                          </p:val>
                                        </p:tav>
                                      </p:tavLst>
                                    </p:anim>
                                    <p:anim calcmode="lin" valueType="num">
                                      <p:cBhvr>
                                        <p:cTn id="21" dur="1000" fill="hold"/>
                                        <p:tgtEl>
                                          <p:spTgt spid="3891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8917"/>
                                        </p:tgtEl>
                                        <p:attrNameLst>
                                          <p:attrName>style.visibility</p:attrName>
                                        </p:attrNameLst>
                                      </p:cBhvr>
                                      <p:to>
                                        <p:strVal val="visible"/>
                                      </p:to>
                                    </p:set>
                                    <p:animEffect transition="in" filter="fade">
                                      <p:cBhvr>
                                        <p:cTn id="24" dur="1000"/>
                                        <p:tgtEl>
                                          <p:spTgt spid="38917"/>
                                        </p:tgtEl>
                                      </p:cBhvr>
                                    </p:animEffect>
                                    <p:anim calcmode="lin" valueType="num">
                                      <p:cBhvr>
                                        <p:cTn id="25" dur="1000" fill="hold"/>
                                        <p:tgtEl>
                                          <p:spTgt spid="38917"/>
                                        </p:tgtEl>
                                        <p:attrNameLst>
                                          <p:attrName>ppt_x</p:attrName>
                                        </p:attrNameLst>
                                      </p:cBhvr>
                                      <p:tavLst>
                                        <p:tav tm="0">
                                          <p:val>
                                            <p:strVal val="#ppt_x"/>
                                          </p:val>
                                        </p:tav>
                                        <p:tav tm="100000">
                                          <p:val>
                                            <p:strVal val="#ppt_x"/>
                                          </p:val>
                                        </p:tav>
                                      </p:tavLst>
                                    </p:anim>
                                    <p:anim calcmode="lin" valueType="num">
                                      <p:cBhvr>
                                        <p:cTn id="26" dur="1000" fill="hold"/>
                                        <p:tgtEl>
                                          <p:spTgt spid="38917"/>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38918"/>
                                        </p:tgtEl>
                                        <p:attrNameLst>
                                          <p:attrName>style.visibility</p:attrName>
                                        </p:attrNameLst>
                                      </p:cBhvr>
                                      <p:to>
                                        <p:strVal val="visible"/>
                                      </p:to>
                                    </p:set>
                                    <p:anim calcmode="lin" valueType="num">
                                      <p:cBhvr>
                                        <p:cTn id="31" dur="500" fill="hold"/>
                                        <p:tgtEl>
                                          <p:spTgt spid="38918"/>
                                        </p:tgtEl>
                                        <p:attrNameLst>
                                          <p:attrName>ppt_w</p:attrName>
                                        </p:attrNameLst>
                                      </p:cBhvr>
                                      <p:tavLst>
                                        <p:tav tm="0">
                                          <p:val>
                                            <p:fltVal val="0"/>
                                          </p:val>
                                        </p:tav>
                                        <p:tav tm="100000">
                                          <p:val>
                                            <p:strVal val="#ppt_w"/>
                                          </p:val>
                                        </p:tav>
                                      </p:tavLst>
                                    </p:anim>
                                    <p:anim calcmode="lin" valueType="num">
                                      <p:cBhvr>
                                        <p:cTn id="32" dur="500" fill="hold"/>
                                        <p:tgtEl>
                                          <p:spTgt spid="38918"/>
                                        </p:tgtEl>
                                        <p:attrNameLst>
                                          <p:attrName>ppt_h</p:attrName>
                                        </p:attrNameLst>
                                      </p:cBhvr>
                                      <p:tavLst>
                                        <p:tav tm="0">
                                          <p:val>
                                            <p:fltVal val="0"/>
                                          </p:val>
                                        </p:tav>
                                        <p:tav tm="100000">
                                          <p:val>
                                            <p:strVal val="#ppt_h"/>
                                          </p:val>
                                        </p:tav>
                                      </p:tavLst>
                                    </p:anim>
                                    <p:animEffect transition="in" filter="fade">
                                      <p:cBhvr>
                                        <p:cTn id="33"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ldLvl="0" autoUpdateAnimBg="0"/>
      <p:bldP spid="38915" grpId="0" bldLvl="0" autoUpdateAnimBg="0"/>
      <p:bldP spid="38916" grpId="0" bldLvl="0" autoUpdateAnimBg="0"/>
      <p:bldP spid="38917" grpId="0" bldLvl="0" autoUpdateAnimBg="0"/>
      <p:bldP spid="389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981200" y="1066800"/>
            <a:ext cx="7924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just"/>
            <a:r>
              <a:rPr lang="en-US" altLang="en-US" sz="3200" dirty="0">
                <a:solidFill>
                  <a:srgbClr val="0000CC"/>
                </a:solidFill>
              </a:rPr>
              <a:t> </a:t>
            </a:r>
            <a:r>
              <a:rPr lang="en-US" altLang="en-US" sz="3200" dirty="0" err="1">
                <a:solidFill>
                  <a:srgbClr val="0000CC"/>
                </a:solidFill>
              </a:rPr>
              <a:t>Nguyễn</a:t>
            </a:r>
            <a:r>
              <a:rPr lang="en-US" altLang="en-US" sz="3200" dirty="0">
                <a:solidFill>
                  <a:srgbClr val="0000CC"/>
                </a:solidFill>
              </a:rPr>
              <a:t> </a:t>
            </a:r>
            <a:r>
              <a:rPr lang="en-US" altLang="en-US" sz="3200" dirty="0" err="1">
                <a:solidFill>
                  <a:srgbClr val="0000CC"/>
                </a:solidFill>
              </a:rPr>
              <a:t>Tất</a:t>
            </a:r>
            <a:r>
              <a:rPr lang="en-US" altLang="en-US" sz="3200" dirty="0">
                <a:solidFill>
                  <a:srgbClr val="0000CC"/>
                </a:solidFill>
              </a:rPr>
              <a:t> </a:t>
            </a:r>
            <a:r>
              <a:rPr lang="en-US" altLang="en-US" sz="3200" dirty="0" err="1">
                <a:solidFill>
                  <a:srgbClr val="0000CC"/>
                </a:solidFill>
              </a:rPr>
              <a:t>Thành</a:t>
            </a:r>
            <a:r>
              <a:rPr lang="en-US" sz="3200" dirty="0">
                <a:solidFill>
                  <a:srgbClr val="0000CC"/>
                </a:solidFill>
              </a:rPr>
              <a:t> </a:t>
            </a:r>
            <a:r>
              <a:rPr lang="en-US" altLang="en-US" sz="3200" dirty="0" err="1">
                <a:solidFill>
                  <a:srgbClr val="0000CC"/>
                </a:solidFill>
              </a:rPr>
              <a:t>ra</a:t>
            </a:r>
            <a:r>
              <a:rPr lang="en-US" altLang="en-US" sz="3200" dirty="0">
                <a:solidFill>
                  <a:srgbClr val="0000CC"/>
                </a:solidFill>
              </a:rPr>
              <a:t> </a:t>
            </a:r>
            <a:r>
              <a:rPr lang="en-US" altLang="en-US" sz="3200" dirty="0" err="1">
                <a:solidFill>
                  <a:srgbClr val="0000CC"/>
                </a:solidFill>
              </a:rPr>
              <a:t>đi</a:t>
            </a:r>
            <a:r>
              <a:rPr lang="en-US" altLang="en-US" sz="3200" dirty="0">
                <a:solidFill>
                  <a:srgbClr val="0000CC"/>
                </a:solidFill>
              </a:rPr>
              <a:t> </a:t>
            </a:r>
            <a:r>
              <a:rPr lang="en-US" altLang="en-US" sz="3200" dirty="0" err="1">
                <a:solidFill>
                  <a:srgbClr val="0000CC"/>
                </a:solidFill>
              </a:rPr>
              <a:t>tìm</a:t>
            </a:r>
            <a:r>
              <a:rPr lang="en-US" altLang="en-US" sz="3200" dirty="0">
                <a:solidFill>
                  <a:srgbClr val="0000CC"/>
                </a:solidFill>
              </a:rPr>
              <a:t> </a:t>
            </a:r>
            <a:r>
              <a:rPr lang="en-US" altLang="en-US" sz="3200" dirty="0" err="1">
                <a:solidFill>
                  <a:srgbClr val="0000CC"/>
                </a:solidFill>
              </a:rPr>
              <a:t>đường</a:t>
            </a:r>
            <a:r>
              <a:rPr lang="en-US" altLang="en-US" sz="3200" dirty="0">
                <a:solidFill>
                  <a:srgbClr val="0000CC"/>
                </a:solidFill>
              </a:rPr>
              <a:t> </a:t>
            </a:r>
            <a:r>
              <a:rPr lang="en-US" altLang="en-US" sz="3200" dirty="0" err="1">
                <a:solidFill>
                  <a:srgbClr val="0000CC"/>
                </a:solidFill>
              </a:rPr>
              <a:t>cứu</a:t>
            </a:r>
            <a:r>
              <a:rPr lang="en-US" altLang="en-US" sz="3200" dirty="0">
                <a:solidFill>
                  <a:srgbClr val="0000CC"/>
                </a:solidFill>
              </a:rPr>
              <a:t> </a:t>
            </a:r>
            <a:r>
              <a:rPr lang="en-US" altLang="en-US" sz="3200" dirty="0" err="1">
                <a:solidFill>
                  <a:srgbClr val="0000CC"/>
                </a:solidFill>
              </a:rPr>
              <a:t>nước</a:t>
            </a:r>
            <a:r>
              <a:rPr lang="en-US" altLang="en-US" sz="3200" dirty="0">
                <a:solidFill>
                  <a:srgbClr val="0000CC"/>
                </a:solidFill>
              </a:rPr>
              <a:t> </a:t>
            </a:r>
            <a:r>
              <a:rPr lang="en-US" sz="3200" dirty="0" err="1">
                <a:solidFill>
                  <a:srgbClr val="0000CC"/>
                </a:solidFill>
              </a:rPr>
              <a:t>với</a:t>
            </a:r>
            <a:r>
              <a:rPr lang="en-US" sz="3200" dirty="0">
                <a:solidFill>
                  <a:srgbClr val="0000CC"/>
                </a:solidFill>
              </a:rPr>
              <a:t> </a:t>
            </a:r>
            <a:r>
              <a:rPr lang="en-US" sz="3200" dirty="0" err="1">
                <a:solidFill>
                  <a:srgbClr val="0000CC"/>
                </a:solidFill>
              </a:rPr>
              <a:t>tên</a:t>
            </a:r>
            <a:r>
              <a:rPr lang="en-US" sz="3200" dirty="0">
                <a:solidFill>
                  <a:srgbClr val="0000CC"/>
                </a:solidFill>
              </a:rPr>
              <a:t> </a:t>
            </a:r>
            <a:r>
              <a:rPr lang="en-US" sz="3200" dirty="0" err="1">
                <a:solidFill>
                  <a:srgbClr val="0000CC"/>
                </a:solidFill>
              </a:rPr>
              <a:t>gọi</a:t>
            </a:r>
            <a:r>
              <a:rPr lang="en-US" sz="3200" dirty="0">
                <a:solidFill>
                  <a:srgbClr val="0000CC"/>
                </a:solidFill>
              </a:rPr>
              <a:t> </a:t>
            </a:r>
            <a:r>
              <a:rPr lang="en-US" sz="3200" dirty="0" err="1">
                <a:solidFill>
                  <a:srgbClr val="0000CC"/>
                </a:solidFill>
              </a:rPr>
              <a:t>là</a:t>
            </a:r>
            <a:r>
              <a:rPr lang="en-US" sz="3200" dirty="0">
                <a:solidFill>
                  <a:srgbClr val="0000CC"/>
                </a:solidFill>
              </a:rPr>
              <a:t> </a:t>
            </a:r>
            <a:r>
              <a:rPr lang="en-US" sz="3200" dirty="0" err="1">
                <a:solidFill>
                  <a:srgbClr val="0000CC"/>
                </a:solidFill>
              </a:rPr>
              <a:t>gì</a:t>
            </a:r>
            <a:r>
              <a:rPr lang="en-US" sz="3200" dirty="0">
                <a:solidFill>
                  <a:srgbClr val="0000CC"/>
                </a:solidFill>
              </a:rPr>
              <a:t>?</a:t>
            </a:r>
            <a:endParaRPr lang="en-US" altLang="en-US" sz="3200" dirty="0">
              <a:solidFill>
                <a:srgbClr val="0000CC"/>
              </a:solidFill>
            </a:endParaRPr>
          </a:p>
        </p:txBody>
      </p:sp>
      <p:sp>
        <p:nvSpPr>
          <p:cNvPr id="39939" name="Text Box 3"/>
          <p:cNvSpPr txBox="1">
            <a:spLocks noChangeArrowheads="1"/>
          </p:cNvSpPr>
          <p:nvPr/>
        </p:nvSpPr>
        <p:spPr bwMode="auto">
          <a:xfrm>
            <a:off x="2876551" y="2743201"/>
            <a:ext cx="348268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A.   </a:t>
            </a:r>
            <a:r>
              <a:rPr lang="en-US" sz="3200" dirty="0" err="1"/>
              <a:t>Nguyễn</a:t>
            </a:r>
            <a:r>
              <a:rPr lang="en-US" sz="3200" dirty="0"/>
              <a:t> </a:t>
            </a:r>
            <a:r>
              <a:rPr lang="en-US" sz="3200" dirty="0" err="1"/>
              <a:t>Ái</a:t>
            </a:r>
            <a:r>
              <a:rPr lang="en-US" sz="3200" dirty="0"/>
              <a:t> </a:t>
            </a:r>
            <a:r>
              <a:rPr lang="en-US" sz="3200" dirty="0" err="1"/>
              <a:t>Quốc</a:t>
            </a:r>
            <a:endParaRPr lang="en-US" sz="3200" dirty="0"/>
          </a:p>
        </p:txBody>
      </p:sp>
      <p:sp>
        <p:nvSpPr>
          <p:cNvPr id="39940" name="Text Box 4"/>
          <p:cNvSpPr txBox="1">
            <a:spLocks noChangeArrowheads="1"/>
          </p:cNvSpPr>
          <p:nvPr/>
        </p:nvSpPr>
        <p:spPr bwMode="auto">
          <a:xfrm>
            <a:off x="2895600" y="3505201"/>
            <a:ext cx="19267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B.   </a:t>
            </a:r>
            <a:r>
              <a:rPr lang="en-US" sz="3200" dirty="0" err="1"/>
              <a:t>Văn</a:t>
            </a:r>
            <a:r>
              <a:rPr lang="en-US" sz="3200" dirty="0"/>
              <a:t> Ba</a:t>
            </a:r>
          </a:p>
        </p:txBody>
      </p:sp>
      <p:sp>
        <p:nvSpPr>
          <p:cNvPr id="39941" name="Text Box 5"/>
          <p:cNvSpPr txBox="1">
            <a:spLocks noChangeArrowheads="1"/>
          </p:cNvSpPr>
          <p:nvPr/>
        </p:nvSpPr>
        <p:spPr bwMode="auto">
          <a:xfrm>
            <a:off x="2895601" y="4267201"/>
            <a:ext cx="285526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C.   </a:t>
            </a:r>
            <a:r>
              <a:rPr lang="en-US" sz="3200" dirty="0" err="1"/>
              <a:t>Hồ</a:t>
            </a:r>
            <a:r>
              <a:rPr lang="en-US" sz="3200" dirty="0"/>
              <a:t> </a:t>
            </a:r>
            <a:r>
              <a:rPr lang="en-US" sz="3200" dirty="0" err="1"/>
              <a:t>Chí</a:t>
            </a:r>
            <a:r>
              <a:rPr lang="en-US" sz="3200" dirty="0"/>
              <a:t> Minh</a:t>
            </a:r>
          </a:p>
        </p:txBody>
      </p:sp>
      <p:sp>
        <p:nvSpPr>
          <p:cNvPr id="39942" name="AutoShape 6"/>
          <p:cNvSpPr>
            <a:spLocks noChangeArrowheads="1"/>
          </p:cNvSpPr>
          <p:nvPr/>
        </p:nvSpPr>
        <p:spPr bwMode="auto">
          <a:xfrm>
            <a:off x="2819400" y="3429000"/>
            <a:ext cx="685800" cy="685800"/>
          </a:xfrm>
          <a:custGeom>
            <a:avLst/>
            <a:gdLst>
              <a:gd name="G0" fmla="+- 2920 0 0"/>
              <a:gd name="G1" fmla="+- 21600 0 2920"/>
              <a:gd name="G2" fmla="+- 21600 0 292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920" y="10800"/>
                </a:moveTo>
                <a:cubicBezTo>
                  <a:pt x="2920" y="15152"/>
                  <a:pt x="6448" y="18680"/>
                  <a:pt x="10800" y="18680"/>
                </a:cubicBezTo>
                <a:cubicBezTo>
                  <a:pt x="15152" y="18680"/>
                  <a:pt x="18680" y="15152"/>
                  <a:pt x="18680" y="10800"/>
                </a:cubicBezTo>
                <a:cubicBezTo>
                  <a:pt x="18680" y="6448"/>
                  <a:pt x="15152" y="2920"/>
                  <a:pt x="10800" y="2920"/>
                </a:cubicBezTo>
                <a:cubicBezTo>
                  <a:pt x="6448" y="2920"/>
                  <a:pt x="2920" y="6448"/>
                  <a:pt x="2920" y="10800"/>
                </a:cubicBezTo>
                <a:close/>
              </a:path>
            </a:pathLst>
          </a:custGeom>
          <a:solidFill>
            <a:srgbClr val="FF0000"/>
          </a:solidFill>
          <a:ln w="9525" cap="flat" cmpd="sng">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Tree>
    <p:extLst>
      <p:ext uri="{BB962C8B-B14F-4D97-AF65-F5344CB8AC3E}">
        <p14:creationId xmlns:p14="http://schemas.microsoft.com/office/powerpoint/2010/main" val="3716286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1000" fill="hold"/>
                                        <p:tgtEl>
                                          <p:spTgt spid="39938"/>
                                        </p:tgtEl>
                                        <p:attrNameLst>
                                          <p:attrName>ppt_x</p:attrName>
                                        </p:attrNameLst>
                                      </p:cBhvr>
                                      <p:tavLst>
                                        <p:tav tm="0">
                                          <p:val>
                                            <p:strVal val="#ppt_x-.2"/>
                                          </p:val>
                                        </p:tav>
                                        <p:tav tm="100000">
                                          <p:val>
                                            <p:strVal val="#ppt_x"/>
                                          </p:val>
                                        </p:tav>
                                      </p:tavLst>
                                    </p:anim>
                                    <p:anim calcmode="lin" valueType="num">
                                      <p:cBhvr>
                                        <p:cTn id="8" dur="1000" fill="hold"/>
                                        <p:tgtEl>
                                          <p:spTgt spid="399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399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9939"/>
                                        </p:tgtEl>
                                        <p:attrNameLst>
                                          <p:attrName>style.visibility</p:attrName>
                                        </p:attrNameLst>
                                      </p:cBhvr>
                                      <p:to>
                                        <p:strVal val="visible"/>
                                      </p:to>
                                    </p:set>
                                    <p:animEffect transition="in" filter="fade">
                                      <p:cBhvr>
                                        <p:cTn id="14" dur="1000"/>
                                        <p:tgtEl>
                                          <p:spTgt spid="39939"/>
                                        </p:tgtEl>
                                      </p:cBhvr>
                                    </p:animEffect>
                                    <p:anim calcmode="lin" valueType="num">
                                      <p:cBhvr>
                                        <p:cTn id="15" dur="1000" fill="hold"/>
                                        <p:tgtEl>
                                          <p:spTgt spid="39939"/>
                                        </p:tgtEl>
                                        <p:attrNameLst>
                                          <p:attrName>ppt_x</p:attrName>
                                        </p:attrNameLst>
                                      </p:cBhvr>
                                      <p:tavLst>
                                        <p:tav tm="0">
                                          <p:val>
                                            <p:strVal val="#ppt_x"/>
                                          </p:val>
                                        </p:tav>
                                        <p:tav tm="100000">
                                          <p:val>
                                            <p:strVal val="#ppt_x"/>
                                          </p:val>
                                        </p:tav>
                                      </p:tavLst>
                                    </p:anim>
                                    <p:anim calcmode="lin" valueType="num">
                                      <p:cBhvr>
                                        <p:cTn id="16" dur="1000" fill="hold"/>
                                        <p:tgtEl>
                                          <p:spTgt spid="39939"/>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39940"/>
                                        </p:tgtEl>
                                        <p:attrNameLst>
                                          <p:attrName>style.visibility</p:attrName>
                                        </p:attrNameLst>
                                      </p:cBhvr>
                                      <p:to>
                                        <p:strVal val="visible"/>
                                      </p:to>
                                    </p:set>
                                    <p:animEffect transition="in" filter="fade">
                                      <p:cBhvr>
                                        <p:cTn id="19" dur="1000"/>
                                        <p:tgtEl>
                                          <p:spTgt spid="39940"/>
                                        </p:tgtEl>
                                      </p:cBhvr>
                                    </p:animEffect>
                                    <p:anim calcmode="lin" valueType="num">
                                      <p:cBhvr>
                                        <p:cTn id="20" dur="1000" fill="hold"/>
                                        <p:tgtEl>
                                          <p:spTgt spid="39940"/>
                                        </p:tgtEl>
                                        <p:attrNameLst>
                                          <p:attrName>ppt_x</p:attrName>
                                        </p:attrNameLst>
                                      </p:cBhvr>
                                      <p:tavLst>
                                        <p:tav tm="0">
                                          <p:val>
                                            <p:strVal val="#ppt_x"/>
                                          </p:val>
                                        </p:tav>
                                        <p:tav tm="100000">
                                          <p:val>
                                            <p:strVal val="#ppt_x"/>
                                          </p:val>
                                        </p:tav>
                                      </p:tavLst>
                                    </p:anim>
                                    <p:anim calcmode="lin" valueType="num">
                                      <p:cBhvr>
                                        <p:cTn id="21" dur="1000" fill="hold"/>
                                        <p:tgtEl>
                                          <p:spTgt spid="39940"/>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9941"/>
                                        </p:tgtEl>
                                        <p:attrNameLst>
                                          <p:attrName>style.visibility</p:attrName>
                                        </p:attrNameLst>
                                      </p:cBhvr>
                                      <p:to>
                                        <p:strVal val="visible"/>
                                      </p:to>
                                    </p:set>
                                    <p:animEffect transition="in" filter="fade">
                                      <p:cBhvr>
                                        <p:cTn id="24" dur="1000"/>
                                        <p:tgtEl>
                                          <p:spTgt spid="39941"/>
                                        </p:tgtEl>
                                      </p:cBhvr>
                                    </p:animEffect>
                                    <p:anim calcmode="lin" valueType="num">
                                      <p:cBhvr>
                                        <p:cTn id="25" dur="1000" fill="hold"/>
                                        <p:tgtEl>
                                          <p:spTgt spid="39941"/>
                                        </p:tgtEl>
                                        <p:attrNameLst>
                                          <p:attrName>ppt_x</p:attrName>
                                        </p:attrNameLst>
                                      </p:cBhvr>
                                      <p:tavLst>
                                        <p:tav tm="0">
                                          <p:val>
                                            <p:strVal val="#ppt_x"/>
                                          </p:val>
                                        </p:tav>
                                        <p:tav tm="100000">
                                          <p:val>
                                            <p:strVal val="#ppt_x"/>
                                          </p:val>
                                        </p:tav>
                                      </p:tavLst>
                                    </p:anim>
                                    <p:anim calcmode="lin" valueType="num">
                                      <p:cBhvr>
                                        <p:cTn id="26" dur="1000" fill="hold"/>
                                        <p:tgtEl>
                                          <p:spTgt spid="39941"/>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39942"/>
                                        </p:tgtEl>
                                        <p:attrNameLst>
                                          <p:attrName>style.visibility</p:attrName>
                                        </p:attrNameLst>
                                      </p:cBhvr>
                                      <p:to>
                                        <p:strVal val="visible"/>
                                      </p:to>
                                    </p:set>
                                    <p:anim calcmode="lin" valueType="num">
                                      <p:cBhvr>
                                        <p:cTn id="31" dur="500" fill="hold"/>
                                        <p:tgtEl>
                                          <p:spTgt spid="39942"/>
                                        </p:tgtEl>
                                        <p:attrNameLst>
                                          <p:attrName>ppt_w</p:attrName>
                                        </p:attrNameLst>
                                      </p:cBhvr>
                                      <p:tavLst>
                                        <p:tav tm="0">
                                          <p:val>
                                            <p:fltVal val="0"/>
                                          </p:val>
                                        </p:tav>
                                        <p:tav tm="100000">
                                          <p:val>
                                            <p:strVal val="#ppt_w"/>
                                          </p:val>
                                        </p:tav>
                                      </p:tavLst>
                                    </p:anim>
                                    <p:anim calcmode="lin" valueType="num">
                                      <p:cBhvr>
                                        <p:cTn id="32" dur="500" fill="hold"/>
                                        <p:tgtEl>
                                          <p:spTgt spid="39942"/>
                                        </p:tgtEl>
                                        <p:attrNameLst>
                                          <p:attrName>ppt_h</p:attrName>
                                        </p:attrNameLst>
                                      </p:cBhvr>
                                      <p:tavLst>
                                        <p:tav tm="0">
                                          <p:val>
                                            <p:fltVal val="0"/>
                                          </p:val>
                                        </p:tav>
                                        <p:tav tm="100000">
                                          <p:val>
                                            <p:strVal val="#ppt_h"/>
                                          </p:val>
                                        </p:tav>
                                      </p:tavLst>
                                    </p:anim>
                                    <p:animEffect transition="in" filter="fade">
                                      <p:cBhvr>
                                        <p:cTn id="33" dur="5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ldLvl="0" autoUpdateAnimBg="0"/>
      <p:bldP spid="39939" grpId="0" bldLvl="0" autoUpdateAnimBg="0"/>
      <p:bldP spid="39940" grpId="0" bldLvl="0" autoUpdateAnimBg="0"/>
      <p:bldP spid="39941" grpId="0" bldLvl="0" autoUpdateAnimBg="0"/>
      <p:bldP spid="399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9"/>
          <p:cNvSpPr txBox="1">
            <a:spLocks noChangeArrowheads="1"/>
          </p:cNvSpPr>
          <p:nvPr/>
        </p:nvSpPr>
        <p:spPr bwMode="auto">
          <a:xfrm>
            <a:off x="5161345" y="5348407"/>
            <a:ext cx="7848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200" dirty="0" err="1"/>
              <a:t>Bến</a:t>
            </a:r>
            <a:r>
              <a:rPr lang="en-US" altLang="en-US" sz="2200" dirty="0"/>
              <a:t> </a:t>
            </a:r>
            <a:r>
              <a:rPr lang="en-US" altLang="en-US" sz="2200" dirty="0" err="1"/>
              <a:t>Nhà</a:t>
            </a:r>
            <a:r>
              <a:rPr lang="en-US" altLang="en-US" sz="2200" dirty="0"/>
              <a:t> </a:t>
            </a:r>
            <a:r>
              <a:rPr lang="en-US" altLang="en-US" sz="2200" dirty="0" err="1"/>
              <a:t>Rồng</a:t>
            </a:r>
            <a:endParaRPr lang="en-US" altLang="en-US" sz="2200" dirty="0"/>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7588" y="306388"/>
            <a:ext cx="7764462" cy="4951412"/>
          </a:xfrm>
          <a:prstGeom prst="rect">
            <a:avLst/>
          </a:prstGeom>
          <a:noFill/>
          <a:ln w="28575" cmpd="sng">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569412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wedge">
                                      <p:cBhvr>
                                        <p:cTn id="7" dur="20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naqhh"/>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1524001" y="0"/>
            <a:ext cx="4678363" cy="5829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3" name="Text Box 3"/>
          <p:cNvSpPr txBox="1">
            <a:spLocks noChangeArrowheads="1"/>
          </p:cNvSpPr>
          <p:nvPr/>
        </p:nvSpPr>
        <p:spPr bwMode="auto">
          <a:xfrm>
            <a:off x="2382987" y="6213764"/>
            <a:ext cx="3198081" cy="50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151" tIns="44074" rIns="88151" bIns="44074">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r>
              <a:rPr lang="en-US" sz="2700" b="1">
                <a:solidFill>
                  <a:srgbClr val="FF0000"/>
                </a:solidFill>
              </a:rPr>
              <a:t>Nguyễn Tất Thành</a:t>
            </a:r>
          </a:p>
        </p:txBody>
      </p:sp>
      <p:pic>
        <p:nvPicPr>
          <p:cNvPr id="10244" name="Picture 4" descr="Anh Bac Ho"/>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a:stretch>
            <a:fillRect/>
          </a:stretch>
        </p:blipFill>
        <p:spPr>
          <a:xfrm>
            <a:off x="6272214" y="0"/>
            <a:ext cx="4395787" cy="5829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5" name="Text Box 5"/>
          <p:cNvSpPr txBox="1">
            <a:spLocks noChangeArrowheads="1"/>
          </p:cNvSpPr>
          <p:nvPr/>
        </p:nvSpPr>
        <p:spPr bwMode="auto">
          <a:xfrm>
            <a:off x="6534110" y="5921376"/>
            <a:ext cx="3938669" cy="79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151" tIns="44074" rIns="88151" bIns="44074">
            <a:spAutoFit/>
          </a:bodyPr>
          <a:lstStyle>
            <a:lvl1pPr defTabSz="882650">
              <a:defRPr>
                <a:solidFill>
                  <a:schemeClr val="tx1"/>
                </a:solidFill>
                <a:latin typeface="Arial" panose="020B0604020202020204" pitchFamily="34" charset="0"/>
              </a:defRPr>
            </a:lvl1pPr>
            <a:lvl2pPr marL="441325" defTabSz="882650">
              <a:defRPr>
                <a:solidFill>
                  <a:schemeClr val="tx1"/>
                </a:solidFill>
                <a:latin typeface="Arial" panose="020B0604020202020204" pitchFamily="34" charset="0"/>
              </a:defRPr>
            </a:lvl2pPr>
            <a:lvl3pPr marL="882650" defTabSz="882650">
              <a:defRPr>
                <a:solidFill>
                  <a:schemeClr val="tx1"/>
                </a:solidFill>
                <a:latin typeface="Arial" panose="020B0604020202020204" pitchFamily="34" charset="0"/>
              </a:defRPr>
            </a:lvl3pPr>
            <a:lvl4pPr marL="1325563" defTabSz="882650">
              <a:defRPr>
                <a:solidFill>
                  <a:schemeClr val="tx1"/>
                </a:solidFill>
                <a:latin typeface="Arial" panose="020B0604020202020204" pitchFamily="34" charset="0"/>
              </a:defRPr>
            </a:lvl4pPr>
            <a:lvl5pPr marL="1766888" defTabSz="882650">
              <a:defRPr>
                <a:solidFill>
                  <a:schemeClr val="tx1"/>
                </a:solidFill>
                <a:latin typeface="Arial" panose="020B0604020202020204" pitchFamily="34" charset="0"/>
              </a:defRPr>
            </a:lvl5pPr>
            <a:lvl6pPr marL="2224088" defTabSz="882650" fontAlgn="base">
              <a:spcBef>
                <a:spcPct val="0"/>
              </a:spcBef>
              <a:spcAft>
                <a:spcPct val="0"/>
              </a:spcAft>
              <a:defRPr>
                <a:solidFill>
                  <a:schemeClr val="tx1"/>
                </a:solidFill>
                <a:latin typeface="Arial" panose="020B0604020202020204" pitchFamily="34" charset="0"/>
              </a:defRPr>
            </a:lvl6pPr>
            <a:lvl7pPr marL="2681288" defTabSz="882650" fontAlgn="base">
              <a:spcBef>
                <a:spcPct val="0"/>
              </a:spcBef>
              <a:spcAft>
                <a:spcPct val="0"/>
              </a:spcAft>
              <a:defRPr>
                <a:solidFill>
                  <a:schemeClr val="tx1"/>
                </a:solidFill>
                <a:latin typeface="Arial" panose="020B0604020202020204" pitchFamily="34" charset="0"/>
              </a:defRPr>
            </a:lvl7pPr>
            <a:lvl8pPr marL="3138488" defTabSz="882650" fontAlgn="base">
              <a:spcBef>
                <a:spcPct val="0"/>
              </a:spcBef>
              <a:spcAft>
                <a:spcPct val="0"/>
              </a:spcAft>
              <a:defRPr>
                <a:solidFill>
                  <a:schemeClr val="tx1"/>
                </a:solidFill>
                <a:latin typeface="Arial" panose="020B0604020202020204" pitchFamily="34" charset="0"/>
              </a:defRPr>
            </a:lvl8pPr>
            <a:lvl9pPr marL="3595688" defTabSz="882650" fontAlgn="base">
              <a:spcBef>
                <a:spcPct val="0"/>
              </a:spcBef>
              <a:spcAft>
                <a:spcPct val="0"/>
              </a:spcAft>
              <a:defRPr>
                <a:solidFill>
                  <a:schemeClr val="tx1"/>
                </a:solidFill>
                <a:latin typeface="Arial" panose="020B0604020202020204" pitchFamily="34" charset="0"/>
              </a:defRPr>
            </a:lvl9pPr>
          </a:lstStyle>
          <a:p>
            <a:pPr algn="ctr"/>
            <a:r>
              <a:rPr lang="en-US" sz="2300" b="1">
                <a:solidFill>
                  <a:srgbClr val="FF0000"/>
                </a:solidFill>
              </a:rPr>
              <a:t>Bác Hồ muôn vàn kính yêu</a:t>
            </a:r>
          </a:p>
          <a:p>
            <a:pPr algn="ctr"/>
            <a:r>
              <a:rPr lang="en-US" sz="2300" b="1">
                <a:solidFill>
                  <a:srgbClr val="FF0000"/>
                </a:solidFill>
              </a:rPr>
              <a:t> của chúng ta</a:t>
            </a:r>
          </a:p>
        </p:txBody>
      </p:sp>
    </p:spTree>
    <p:extLst>
      <p:ext uri="{BB962C8B-B14F-4D97-AF65-F5344CB8AC3E}">
        <p14:creationId xmlns:p14="http://schemas.microsoft.com/office/powerpoint/2010/main" val="34533706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3000" fill="hold"/>
                                        <p:tgtEl>
                                          <p:spTgt spid="10242"/>
                                        </p:tgtEl>
                                        <p:attrNameLst>
                                          <p:attrName>ppt_w</p:attrName>
                                        </p:attrNameLst>
                                      </p:cBhvr>
                                      <p:tavLst>
                                        <p:tav tm="0">
                                          <p:val>
                                            <p:fltVal val="0"/>
                                          </p:val>
                                        </p:tav>
                                        <p:tav tm="100000">
                                          <p:val>
                                            <p:strVal val="#ppt_w"/>
                                          </p:val>
                                        </p:tav>
                                      </p:tavLst>
                                    </p:anim>
                                    <p:anim calcmode="lin" valueType="num">
                                      <p:cBhvr>
                                        <p:cTn id="8" dur="3000" fill="hold"/>
                                        <p:tgtEl>
                                          <p:spTgt spid="1024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243"/>
                                        </p:tgtEl>
                                        <p:attrNameLst>
                                          <p:attrName>style.visibility</p:attrName>
                                        </p:attrNameLst>
                                      </p:cBhvr>
                                      <p:to>
                                        <p:strVal val="visible"/>
                                      </p:to>
                                    </p:set>
                                    <p:anim calcmode="lin" valueType="num">
                                      <p:cBhvr>
                                        <p:cTn id="11" dur="3000" fill="hold"/>
                                        <p:tgtEl>
                                          <p:spTgt spid="10243"/>
                                        </p:tgtEl>
                                        <p:attrNameLst>
                                          <p:attrName>ppt_w</p:attrName>
                                        </p:attrNameLst>
                                      </p:cBhvr>
                                      <p:tavLst>
                                        <p:tav tm="0">
                                          <p:val>
                                            <p:fltVal val="0"/>
                                          </p:val>
                                        </p:tav>
                                        <p:tav tm="100000">
                                          <p:val>
                                            <p:strVal val="#ppt_w"/>
                                          </p:val>
                                        </p:tav>
                                      </p:tavLst>
                                    </p:anim>
                                    <p:anim calcmode="lin" valueType="num">
                                      <p:cBhvr>
                                        <p:cTn id="12" dur="3000" fill="hold"/>
                                        <p:tgtEl>
                                          <p:spTgt spid="10243"/>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 calcmode="lin" valueType="num">
                                      <p:cBhvr>
                                        <p:cTn id="17" dur="3000" fill="hold"/>
                                        <p:tgtEl>
                                          <p:spTgt spid="10244"/>
                                        </p:tgtEl>
                                        <p:attrNameLst>
                                          <p:attrName>ppt_w</p:attrName>
                                        </p:attrNameLst>
                                      </p:cBhvr>
                                      <p:tavLst>
                                        <p:tav tm="0">
                                          <p:val>
                                            <p:fltVal val="0"/>
                                          </p:val>
                                        </p:tav>
                                        <p:tav tm="100000">
                                          <p:val>
                                            <p:strVal val="#ppt_w"/>
                                          </p:val>
                                        </p:tav>
                                      </p:tavLst>
                                    </p:anim>
                                    <p:anim calcmode="lin" valueType="num">
                                      <p:cBhvr>
                                        <p:cTn id="18" dur="3000" fill="hold"/>
                                        <p:tgtEl>
                                          <p:spTgt spid="10244"/>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0245"/>
                                        </p:tgtEl>
                                        <p:attrNameLst>
                                          <p:attrName>style.visibility</p:attrName>
                                        </p:attrNameLst>
                                      </p:cBhvr>
                                      <p:to>
                                        <p:strVal val="visible"/>
                                      </p:to>
                                    </p:set>
                                    <p:anim calcmode="lin" valueType="num">
                                      <p:cBhvr>
                                        <p:cTn id="21" dur="3000" fill="hold"/>
                                        <p:tgtEl>
                                          <p:spTgt spid="10245"/>
                                        </p:tgtEl>
                                        <p:attrNameLst>
                                          <p:attrName>ppt_w</p:attrName>
                                        </p:attrNameLst>
                                      </p:cBhvr>
                                      <p:tavLst>
                                        <p:tav tm="0">
                                          <p:val>
                                            <p:fltVal val="0"/>
                                          </p:val>
                                        </p:tav>
                                        <p:tav tm="100000">
                                          <p:val>
                                            <p:strVal val="#ppt_w"/>
                                          </p:val>
                                        </p:tav>
                                      </p:tavLst>
                                    </p:anim>
                                    <p:anim calcmode="lin" valueType="num">
                                      <p:cBhvr>
                                        <p:cTn id="22" dur="3000" fill="hold"/>
                                        <p:tgtEl>
                                          <p:spTgt spid="102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4719" y="-105101"/>
            <a:ext cx="972502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3"/>
          <p:cNvSpPr txBox="1">
            <a:spLocks noChangeArrowheads="1"/>
          </p:cNvSpPr>
          <p:nvPr/>
        </p:nvSpPr>
        <p:spPr bwMode="auto">
          <a:xfrm>
            <a:off x="4657459" y="1610519"/>
            <a:ext cx="40433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dirty="0" err="1">
                <a:solidFill>
                  <a:schemeClr val="bg1"/>
                </a:solidFill>
                <a:latin typeface="HP001 4 hàng" panose="020B0603050302020204" pitchFamily="34" charset="-93"/>
              </a:rPr>
              <a:t>Lịch</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sử</a:t>
            </a:r>
            <a:endParaRPr lang="en-US" sz="3600" b="1" dirty="0">
              <a:solidFill>
                <a:schemeClr val="bg1"/>
              </a:solidFill>
              <a:latin typeface="HP001 4 hàng" panose="020B0603050302020204" pitchFamily="34" charset="-93"/>
            </a:endParaRPr>
          </a:p>
        </p:txBody>
      </p:sp>
      <p:sp>
        <p:nvSpPr>
          <p:cNvPr id="8197" name="TextBox 4"/>
          <p:cNvSpPr txBox="1">
            <a:spLocks noChangeArrowheads="1"/>
          </p:cNvSpPr>
          <p:nvPr/>
        </p:nvSpPr>
        <p:spPr bwMode="auto">
          <a:xfrm>
            <a:off x="2196270" y="2367244"/>
            <a:ext cx="75288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dirty="0" err="1">
                <a:solidFill>
                  <a:schemeClr val="bg1"/>
                </a:solidFill>
                <a:latin typeface="HP001 4 hàng" panose="020B0603050302020204" pitchFamily="34" charset="-93"/>
              </a:rPr>
              <a:t>Quyết</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chí</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ra</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đi</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tìm</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đường</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cứu</a:t>
            </a:r>
            <a:r>
              <a:rPr lang="en-US" sz="3600" b="1" dirty="0">
                <a:solidFill>
                  <a:schemeClr val="bg1"/>
                </a:solidFill>
                <a:latin typeface="HP001 4 hàng" panose="020B0603050302020204" pitchFamily="34" charset="-93"/>
              </a:rPr>
              <a:t> </a:t>
            </a:r>
            <a:r>
              <a:rPr lang="en-US" sz="3600" b="1" dirty="0" err="1">
                <a:solidFill>
                  <a:schemeClr val="bg1"/>
                </a:solidFill>
                <a:latin typeface="HP001 4 hàng" panose="020B0603050302020204" pitchFamily="34" charset="-93"/>
              </a:rPr>
              <a:t>nước</a:t>
            </a:r>
            <a:endParaRPr lang="en-US" sz="3600" b="1" dirty="0">
              <a:solidFill>
                <a:schemeClr val="bg1"/>
              </a:solidFill>
              <a:latin typeface="HP001 4 hàng" panose="020B0603050302020204" pitchFamily="34" charset="-93"/>
            </a:endParaRPr>
          </a:p>
        </p:txBody>
      </p:sp>
      <p:cxnSp>
        <p:nvCxnSpPr>
          <p:cNvPr id="3" name="Straight Connector 2"/>
          <p:cNvCxnSpPr/>
          <p:nvPr/>
        </p:nvCxnSpPr>
        <p:spPr>
          <a:xfrm>
            <a:off x="4742916" y="2119357"/>
            <a:ext cx="1512605" cy="854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658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674544"/>
            <a:ext cx="2756332" cy="800219"/>
          </a:xfrm>
          <a:prstGeom prst="rect">
            <a:avLst/>
          </a:prstGeom>
          <a:noFill/>
        </p:spPr>
        <p:txBody>
          <a:bodyPr wrap="none" rtlCol="0">
            <a:spAutoFit/>
          </a:bodyPr>
          <a:lstStyle/>
          <a:p>
            <a:r>
              <a:rPr lang="en-US" sz="2800" dirty="0" err="1">
                <a:solidFill>
                  <a:srgbClr val="FF0000"/>
                </a:solidFill>
              </a:rPr>
              <a:t>Nhiệm</a:t>
            </a:r>
            <a:r>
              <a:rPr lang="en-US" sz="2800" dirty="0">
                <a:solidFill>
                  <a:srgbClr val="FF0000"/>
                </a:solidFill>
              </a:rPr>
              <a:t> </a:t>
            </a:r>
            <a:r>
              <a:rPr lang="en-US" sz="2800" dirty="0" err="1">
                <a:solidFill>
                  <a:srgbClr val="FF0000"/>
                </a:solidFill>
              </a:rPr>
              <a:t>vụ</a:t>
            </a:r>
            <a:r>
              <a:rPr lang="en-US" sz="2800" dirty="0">
                <a:solidFill>
                  <a:srgbClr val="FF0000"/>
                </a:solidFill>
              </a:rPr>
              <a:t> </a:t>
            </a:r>
            <a:r>
              <a:rPr lang="en-US" sz="2800" dirty="0" err="1">
                <a:solidFill>
                  <a:srgbClr val="FF0000"/>
                </a:solidFill>
              </a:rPr>
              <a:t>học</a:t>
            </a:r>
            <a:r>
              <a:rPr lang="en-US" sz="2800" dirty="0">
                <a:solidFill>
                  <a:srgbClr val="FF0000"/>
                </a:solidFill>
              </a:rPr>
              <a:t> </a:t>
            </a:r>
            <a:r>
              <a:rPr lang="en-US" sz="2800" dirty="0" err="1">
                <a:solidFill>
                  <a:srgbClr val="FF0000"/>
                </a:solidFill>
              </a:rPr>
              <a:t>tập</a:t>
            </a:r>
            <a:endParaRPr lang="en-US" sz="2800" dirty="0">
              <a:solidFill>
                <a:srgbClr val="FF0000"/>
              </a:solidFill>
            </a:endParaRPr>
          </a:p>
          <a:p>
            <a:endParaRPr lang="en-US" dirty="0"/>
          </a:p>
        </p:txBody>
      </p:sp>
      <p:sp>
        <p:nvSpPr>
          <p:cNvPr id="3" name="Text Box 5"/>
          <p:cNvSpPr txBox="1">
            <a:spLocks noChangeArrowheads="1"/>
          </p:cNvSpPr>
          <p:nvPr/>
        </p:nvSpPr>
        <p:spPr bwMode="auto">
          <a:xfrm>
            <a:off x="1600200" y="1371601"/>
            <a:ext cx="8991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sz="2800" dirty="0">
                <a:solidFill>
                  <a:srgbClr val="0000FF"/>
                </a:solidFill>
              </a:rPr>
              <a:t>1. </a:t>
            </a:r>
            <a:r>
              <a:rPr lang="en-US" sz="2800" u="sng" dirty="0" err="1">
                <a:solidFill>
                  <a:srgbClr val="0000FF"/>
                </a:solidFill>
              </a:rPr>
              <a:t>Quê</a:t>
            </a:r>
            <a:r>
              <a:rPr lang="en-US" sz="2800" u="sng" dirty="0">
                <a:solidFill>
                  <a:srgbClr val="0000FF"/>
                </a:solidFill>
              </a:rPr>
              <a:t> </a:t>
            </a:r>
            <a:r>
              <a:rPr lang="en-US" sz="2800" u="sng" dirty="0" err="1">
                <a:solidFill>
                  <a:srgbClr val="0000FF"/>
                </a:solidFill>
              </a:rPr>
              <a:t>hương</a:t>
            </a:r>
            <a:r>
              <a:rPr lang="en-US" sz="2800" u="sng" dirty="0">
                <a:solidFill>
                  <a:srgbClr val="0000FF"/>
                </a:solidFill>
              </a:rPr>
              <a:t>, </a:t>
            </a:r>
            <a:r>
              <a:rPr lang="en-US" sz="2800" u="sng" dirty="0" err="1">
                <a:solidFill>
                  <a:srgbClr val="0000FF"/>
                </a:solidFill>
              </a:rPr>
              <a:t>gia</a:t>
            </a:r>
            <a:r>
              <a:rPr lang="en-US" sz="2800" u="sng" dirty="0">
                <a:solidFill>
                  <a:srgbClr val="0000FF"/>
                </a:solidFill>
              </a:rPr>
              <a:t> </a:t>
            </a:r>
            <a:r>
              <a:rPr lang="en-US" sz="2800" u="sng" dirty="0" err="1">
                <a:solidFill>
                  <a:srgbClr val="0000FF"/>
                </a:solidFill>
              </a:rPr>
              <a:t>đình</a:t>
            </a:r>
            <a:r>
              <a:rPr lang="en-US" sz="2800" u="sng" dirty="0">
                <a:solidFill>
                  <a:srgbClr val="0000FF"/>
                </a:solidFill>
              </a:rPr>
              <a:t> </a:t>
            </a:r>
            <a:r>
              <a:rPr lang="en-US" sz="2800" u="sng" dirty="0" err="1">
                <a:solidFill>
                  <a:srgbClr val="0000FF"/>
                </a:solidFill>
              </a:rPr>
              <a:t>và</a:t>
            </a:r>
            <a:r>
              <a:rPr lang="en-US" sz="2800" u="sng" dirty="0">
                <a:solidFill>
                  <a:srgbClr val="0000FF"/>
                </a:solidFill>
              </a:rPr>
              <a:t> </a:t>
            </a:r>
            <a:r>
              <a:rPr lang="en-US" sz="2800" u="sng" dirty="0" err="1">
                <a:solidFill>
                  <a:srgbClr val="0000FF"/>
                </a:solidFill>
              </a:rPr>
              <a:t>thời</a:t>
            </a:r>
            <a:r>
              <a:rPr lang="en-US" sz="2800" u="sng" dirty="0">
                <a:solidFill>
                  <a:srgbClr val="0000FF"/>
                </a:solidFill>
              </a:rPr>
              <a:t> </a:t>
            </a:r>
            <a:r>
              <a:rPr lang="en-US" sz="2800" u="sng" dirty="0" err="1">
                <a:solidFill>
                  <a:srgbClr val="0000FF"/>
                </a:solidFill>
              </a:rPr>
              <a:t>niên</a:t>
            </a:r>
            <a:r>
              <a:rPr lang="en-US" sz="2800" u="sng" dirty="0">
                <a:solidFill>
                  <a:srgbClr val="0000FF"/>
                </a:solidFill>
              </a:rPr>
              <a:t> </a:t>
            </a:r>
            <a:r>
              <a:rPr lang="en-US" sz="2800" u="sng" dirty="0" err="1">
                <a:solidFill>
                  <a:srgbClr val="0000FF"/>
                </a:solidFill>
              </a:rPr>
              <a:t>thiếu</a:t>
            </a:r>
            <a:r>
              <a:rPr lang="en-US" sz="2800" u="sng" dirty="0">
                <a:solidFill>
                  <a:srgbClr val="0000FF"/>
                </a:solidFill>
              </a:rPr>
              <a:t> </a:t>
            </a:r>
            <a:r>
              <a:rPr lang="en-US" sz="2800" u="sng" dirty="0" err="1">
                <a:solidFill>
                  <a:srgbClr val="0000FF"/>
                </a:solidFill>
              </a:rPr>
              <a:t>của</a:t>
            </a:r>
            <a:r>
              <a:rPr lang="en-US" sz="2800" u="sng" dirty="0">
                <a:solidFill>
                  <a:srgbClr val="0000FF"/>
                </a:solidFill>
              </a:rPr>
              <a:t> </a:t>
            </a:r>
            <a:r>
              <a:rPr lang="en-US" sz="2800" u="sng" dirty="0" err="1">
                <a:solidFill>
                  <a:srgbClr val="0000FF"/>
                </a:solidFill>
              </a:rPr>
              <a:t>Nguyễn</a:t>
            </a:r>
            <a:r>
              <a:rPr lang="en-US" sz="2800" u="sng" dirty="0">
                <a:solidFill>
                  <a:srgbClr val="0000FF"/>
                </a:solidFill>
              </a:rPr>
              <a:t> </a:t>
            </a:r>
            <a:r>
              <a:rPr lang="en-US" sz="2800" u="sng" dirty="0" err="1">
                <a:solidFill>
                  <a:srgbClr val="0000FF"/>
                </a:solidFill>
              </a:rPr>
              <a:t>Tất</a:t>
            </a:r>
            <a:r>
              <a:rPr lang="en-US" sz="2800" u="sng" dirty="0">
                <a:solidFill>
                  <a:srgbClr val="0000FF"/>
                </a:solidFill>
              </a:rPr>
              <a:t> </a:t>
            </a:r>
            <a:r>
              <a:rPr lang="en-US" sz="2800" u="sng" dirty="0" err="1">
                <a:solidFill>
                  <a:srgbClr val="0000FF"/>
                </a:solidFill>
              </a:rPr>
              <a:t>Thành</a:t>
            </a:r>
            <a:r>
              <a:rPr lang="en-US" sz="2800" u="sng" dirty="0">
                <a:solidFill>
                  <a:srgbClr val="0000FF"/>
                </a:solidFill>
              </a:rPr>
              <a:t>:</a:t>
            </a:r>
          </a:p>
        </p:txBody>
      </p:sp>
      <p:sp>
        <p:nvSpPr>
          <p:cNvPr id="4" name="Text Box 15"/>
          <p:cNvSpPr txBox="1">
            <a:spLocks noChangeArrowheads="1"/>
          </p:cNvSpPr>
          <p:nvPr/>
        </p:nvSpPr>
        <p:spPr bwMode="auto">
          <a:xfrm>
            <a:off x="1676400" y="2325708"/>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a:solidFill>
                  <a:srgbClr val="0070C0"/>
                </a:solidFill>
              </a:rPr>
              <a:t>2. </a:t>
            </a:r>
            <a:r>
              <a:rPr lang="en-US" sz="2800" u="sng" dirty="0" err="1">
                <a:solidFill>
                  <a:srgbClr val="0070C0"/>
                </a:solidFill>
              </a:rPr>
              <a:t>Mục</a:t>
            </a:r>
            <a:r>
              <a:rPr lang="en-US" sz="2800" u="sng" dirty="0">
                <a:solidFill>
                  <a:srgbClr val="0070C0"/>
                </a:solidFill>
              </a:rPr>
              <a:t> </a:t>
            </a:r>
            <a:r>
              <a:rPr lang="en-US" sz="2800" u="sng" dirty="0" err="1">
                <a:solidFill>
                  <a:srgbClr val="0070C0"/>
                </a:solidFill>
              </a:rPr>
              <a:t>đích</a:t>
            </a:r>
            <a:r>
              <a:rPr lang="en-US" sz="2800" u="sng" dirty="0">
                <a:solidFill>
                  <a:srgbClr val="0070C0"/>
                </a:solidFill>
              </a:rPr>
              <a:t> </a:t>
            </a:r>
            <a:r>
              <a:rPr lang="en-US" sz="2800" u="sng" dirty="0" err="1">
                <a:solidFill>
                  <a:srgbClr val="0070C0"/>
                </a:solidFill>
              </a:rPr>
              <a:t>ra</a:t>
            </a:r>
            <a:r>
              <a:rPr lang="en-US" sz="2800" u="sng" dirty="0">
                <a:solidFill>
                  <a:srgbClr val="0070C0"/>
                </a:solidFill>
              </a:rPr>
              <a:t> </a:t>
            </a:r>
            <a:r>
              <a:rPr lang="en-US" sz="2800" u="sng" dirty="0" err="1">
                <a:solidFill>
                  <a:srgbClr val="0070C0"/>
                </a:solidFill>
              </a:rPr>
              <a:t>nước</a:t>
            </a:r>
            <a:r>
              <a:rPr lang="en-US" sz="2800" u="sng" dirty="0">
                <a:solidFill>
                  <a:srgbClr val="0070C0"/>
                </a:solidFill>
              </a:rPr>
              <a:t> </a:t>
            </a:r>
            <a:r>
              <a:rPr lang="en-US" sz="2800" u="sng" dirty="0" err="1">
                <a:solidFill>
                  <a:srgbClr val="0070C0"/>
                </a:solidFill>
              </a:rPr>
              <a:t>ngoài</a:t>
            </a:r>
            <a:r>
              <a:rPr lang="en-US" sz="2800" u="sng" dirty="0">
                <a:solidFill>
                  <a:srgbClr val="0070C0"/>
                </a:solidFill>
              </a:rPr>
              <a:t> </a:t>
            </a:r>
            <a:r>
              <a:rPr lang="en-US" sz="2800" u="sng" dirty="0" err="1">
                <a:solidFill>
                  <a:srgbClr val="0070C0"/>
                </a:solidFill>
              </a:rPr>
              <a:t>của</a:t>
            </a:r>
            <a:r>
              <a:rPr lang="en-US" sz="2800" u="sng" dirty="0">
                <a:solidFill>
                  <a:srgbClr val="0070C0"/>
                </a:solidFill>
              </a:rPr>
              <a:t> </a:t>
            </a:r>
            <a:r>
              <a:rPr lang="vi-VN" sz="2800" u="sng" dirty="0">
                <a:solidFill>
                  <a:srgbClr val="0070C0"/>
                </a:solidFill>
              </a:rPr>
              <a:t>Nguyễn Tất Thành</a:t>
            </a:r>
            <a:endParaRPr lang="en-US" altLang="en-US" sz="2800" u="sng" dirty="0">
              <a:solidFill>
                <a:srgbClr val="0070C0"/>
              </a:solidFill>
            </a:endParaRPr>
          </a:p>
        </p:txBody>
      </p:sp>
      <p:sp>
        <p:nvSpPr>
          <p:cNvPr id="7" name="Rectangle 6"/>
          <p:cNvSpPr/>
          <p:nvPr/>
        </p:nvSpPr>
        <p:spPr>
          <a:xfrm>
            <a:off x="1600200" y="2848928"/>
            <a:ext cx="6872394" cy="523220"/>
          </a:xfrm>
          <a:prstGeom prst="rect">
            <a:avLst/>
          </a:prstGeom>
        </p:spPr>
        <p:txBody>
          <a:bodyPr wrap="none">
            <a:spAutoFit/>
          </a:bodyPr>
          <a:lstStyle/>
          <a:p>
            <a:pPr algn="just">
              <a:spcBef>
                <a:spcPct val="50000"/>
              </a:spcBef>
            </a:pPr>
            <a:r>
              <a:rPr lang="en-US" altLang="en-US" sz="2800" dirty="0">
                <a:solidFill>
                  <a:srgbClr val="0000FF"/>
                </a:solidFill>
                <a:latin typeface="Times New Roman" panose="02020603050405020304" pitchFamily="18" charset="0"/>
                <a:cs typeface="Times New Roman" panose="02020603050405020304" pitchFamily="18" charset="0"/>
              </a:rPr>
              <a:t>3. </a:t>
            </a:r>
            <a:r>
              <a:rPr lang="en-US" altLang="en-US" sz="2800" u="sng" dirty="0">
                <a:solidFill>
                  <a:srgbClr val="0000FF"/>
                </a:solidFill>
                <a:latin typeface="Times New Roman" panose="02020603050405020304" pitchFamily="18" charset="0"/>
                <a:cs typeface="Times New Roman" panose="02020603050405020304" pitchFamily="18" charset="0"/>
              </a:rPr>
              <a:t>Ý </a:t>
            </a:r>
            <a:r>
              <a:rPr lang="en-US" altLang="en-US" sz="2800" u="sng" dirty="0" err="1">
                <a:solidFill>
                  <a:srgbClr val="0000FF"/>
                </a:solidFill>
                <a:latin typeface="Times New Roman" panose="02020603050405020304" pitchFamily="18" charset="0"/>
                <a:cs typeface="Times New Roman" panose="02020603050405020304" pitchFamily="18" charset="0"/>
              </a:rPr>
              <a:t>chí</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quyết</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tâm</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ra</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đi</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tìm</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đường</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cứu</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nước</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sz="2800" u="sng" dirty="0">
                <a:solidFill>
                  <a:srgbClr val="0000FF"/>
                </a:solidFill>
                <a:latin typeface="Times New Roman" panose="02020603050405020304" pitchFamily="18" charset="0"/>
                <a:cs typeface="Times New Roman" panose="02020603050405020304" pitchFamily="18" charset="0"/>
              </a:rPr>
              <a:t>:</a:t>
            </a:r>
            <a:r>
              <a:rPr lang="en-US" altLang="en-US" sz="2800" u="sng" dirty="0">
                <a:solidFill>
                  <a:srgbClr val="0000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6073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9"/>
          <p:cNvSpPr txBox="1">
            <a:spLocks noChangeArrowheads="1"/>
          </p:cNvSpPr>
          <p:nvPr/>
        </p:nvSpPr>
        <p:spPr bwMode="auto">
          <a:xfrm>
            <a:off x="2438400" y="609600"/>
            <a:ext cx="7543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sz="3200">
                <a:solidFill>
                  <a:srgbClr val="FF3300"/>
                </a:solidFill>
              </a:rPr>
              <a:t>Quyết chí ra đi tìm đường cứu nước</a:t>
            </a:r>
          </a:p>
        </p:txBody>
      </p:sp>
      <p:sp>
        <p:nvSpPr>
          <p:cNvPr id="14339" name="Text Box 5"/>
          <p:cNvSpPr txBox="1">
            <a:spLocks noChangeArrowheads="1"/>
          </p:cNvSpPr>
          <p:nvPr/>
        </p:nvSpPr>
        <p:spPr bwMode="auto">
          <a:xfrm>
            <a:off x="1600200" y="1371601"/>
            <a:ext cx="8991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sz="2800" dirty="0">
                <a:solidFill>
                  <a:srgbClr val="0000FF"/>
                </a:solidFill>
              </a:rPr>
              <a:t>1. </a:t>
            </a:r>
            <a:r>
              <a:rPr lang="en-US" sz="2800" u="sng" dirty="0" err="1">
                <a:solidFill>
                  <a:srgbClr val="0000FF"/>
                </a:solidFill>
              </a:rPr>
              <a:t>Quê</a:t>
            </a:r>
            <a:r>
              <a:rPr lang="en-US" sz="2800" u="sng" dirty="0">
                <a:solidFill>
                  <a:srgbClr val="0000FF"/>
                </a:solidFill>
              </a:rPr>
              <a:t> </a:t>
            </a:r>
            <a:r>
              <a:rPr lang="en-US" sz="2800" u="sng" dirty="0" err="1">
                <a:solidFill>
                  <a:srgbClr val="0000FF"/>
                </a:solidFill>
              </a:rPr>
              <a:t>hương</a:t>
            </a:r>
            <a:r>
              <a:rPr lang="en-US" sz="2800" u="sng" dirty="0">
                <a:solidFill>
                  <a:srgbClr val="0000FF"/>
                </a:solidFill>
              </a:rPr>
              <a:t>, </a:t>
            </a:r>
            <a:r>
              <a:rPr lang="en-US" sz="2800" u="sng" dirty="0" err="1">
                <a:solidFill>
                  <a:srgbClr val="0000FF"/>
                </a:solidFill>
              </a:rPr>
              <a:t>gia</a:t>
            </a:r>
            <a:r>
              <a:rPr lang="en-US" sz="2800" u="sng" dirty="0">
                <a:solidFill>
                  <a:srgbClr val="0000FF"/>
                </a:solidFill>
              </a:rPr>
              <a:t> </a:t>
            </a:r>
            <a:r>
              <a:rPr lang="en-US" sz="2800" u="sng" dirty="0" err="1">
                <a:solidFill>
                  <a:srgbClr val="0000FF"/>
                </a:solidFill>
              </a:rPr>
              <a:t>đình</a:t>
            </a:r>
            <a:r>
              <a:rPr lang="en-US" sz="2800" u="sng" dirty="0">
                <a:solidFill>
                  <a:srgbClr val="0000FF"/>
                </a:solidFill>
              </a:rPr>
              <a:t> </a:t>
            </a:r>
            <a:r>
              <a:rPr lang="en-US" sz="2800" u="sng" dirty="0" err="1">
                <a:solidFill>
                  <a:srgbClr val="0000FF"/>
                </a:solidFill>
              </a:rPr>
              <a:t>và</a:t>
            </a:r>
            <a:r>
              <a:rPr lang="en-US" sz="2800" u="sng" dirty="0">
                <a:solidFill>
                  <a:srgbClr val="0000FF"/>
                </a:solidFill>
              </a:rPr>
              <a:t> </a:t>
            </a:r>
            <a:r>
              <a:rPr lang="en-US" sz="2800" u="sng" dirty="0" err="1">
                <a:solidFill>
                  <a:srgbClr val="0000FF"/>
                </a:solidFill>
              </a:rPr>
              <a:t>thời</a:t>
            </a:r>
            <a:r>
              <a:rPr lang="en-US" sz="2800" u="sng" dirty="0">
                <a:solidFill>
                  <a:srgbClr val="0000FF"/>
                </a:solidFill>
              </a:rPr>
              <a:t> </a:t>
            </a:r>
            <a:r>
              <a:rPr lang="en-US" sz="2800" u="sng" dirty="0" err="1">
                <a:solidFill>
                  <a:srgbClr val="0000FF"/>
                </a:solidFill>
              </a:rPr>
              <a:t>niên</a:t>
            </a:r>
            <a:r>
              <a:rPr lang="en-US" sz="2800" u="sng" dirty="0">
                <a:solidFill>
                  <a:srgbClr val="0000FF"/>
                </a:solidFill>
              </a:rPr>
              <a:t> </a:t>
            </a:r>
            <a:r>
              <a:rPr lang="en-US" sz="2800" u="sng" dirty="0" err="1">
                <a:solidFill>
                  <a:srgbClr val="0000FF"/>
                </a:solidFill>
              </a:rPr>
              <a:t>thiếu</a:t>
            </a:r>
            <a:r>
              <a:rPr lang="en-US" sz="2800" u="sng" dirty="0">
                <a:solidFill>
                  <a:srgbClr val="0000FF"/>
                </a:solidFill>
              </a:rPr>
              <a:t> </a:t>
            </a:r>
            <a:r>
              <a:rPr lang="en-US" sz="2800" u="sng" dirty="0" err="1">
                <a:solidFill>
                  <a:srgbClr val="0000FF"/>
                </a:solidFill>
              </a:rPr>
              <a:t>của</a:t>
            </a:r>
            <a:r>
              <a:rPr lang="en-US" sz="2800" u="sng" dirty="0">
                <a:solidFill>
                  <a:srgbClr val="0000FF"/>
                </a:solidFill>
              </a:rPr>
              <a:t> </a:t>
            </a:r>
            <a:r>
              <a:rPr lang="en-US" sz="2800" u="sng" dirty="0" err="1">
                <a:solidFill>
                  <a:srgbClr val="0000FF"/>
                </a:solidFill>
              </a:rPr>
              <a:t>Nguyễn</a:t>
            </a:r>
            <a:r>
              <a:rPr lang="en-US" sz="2800" u="sng" dirty="0">
                <a:solidFill>
                  <a:srgbClr val="0000FF"/>
                </a:solidFill>
              </a:rPr>
              <a:t> </a:t>
            </a:r>
            <a:r>
              <a:rPr lang="en-US" sz="2800" u="sng" dirty="0" err="1">
                <a:solidFill>
                  <a:srgbClr val="0000FF"/>
                </a:solidFill>
              </a:rPr>
              <a:t>Tất</a:t>
            </a:r>
            <a:r>
              <a:rPr lang="en-US" sz="2800" u="sng" dirty="0">
                <a:solidFill>
                  <a:srgbClr val="0000FF"/>
                </a:solidFill>
              </a:rPr>
              <a:t> </a:t>
            </a:r>
            <a:r>
              <a:rPr lang="en-US" sz="2800" u="sng" dirty="0" err="1">
                <a:solidFill>
                  <a:srgbClr val="0000FF"/>
                </a:solidFill>
              </a:rPr>
              <a:t>Thành</a:t>
            </a:r>
            <a:r>
              <a:rPr lang="en-US" sz="2800" u="sng" dirty="0">
                <a:solidFill>
                  <a:srgbClr val="0000FF"/>
                </a:solidFill>
              </a:rPr>
              <a:t>:</a:t>
            </a:r>
          </a:p>
        </p:txBody>
      </p:sp>
      <p:sp>
        <p:nvSpPr>
          <p:cNvPr id="14340" name="Text Box 20"/>
          <p:cNvSpPr txBox="1">
            <a:spLocks noChangeArrowheads="1"/>
          </p:cNvSpPr>
          <p:nvPr/>
        </p:nvSpPr>
        <p:spPr bwMode="auto">
          <a:xfrm>
            <a:off x="1600200" y="2508271"/>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800" b="1" dirty="0">
                <a:latin typeface="Times New Roman" panose="02020603050405020304" pitchFamily="18" charset="0"/>
              </a:rPr>
              <a:t>Chia </a:t>
            </a:r>
            <a:r>
              <a:rPr lang="en-US" altLang="en-US" sz="2800" b="1" dirty="0" err="1">
                <a:latin typeface="Times New Roman" panose="02020603050405020304" pitchFamily="18" charset="0"/>
              </a:rPr>
              <a:t>sẻ</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những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thông</a:t>
            </a:r>
            <a:r>
              <a:rPr lang="en-US" altLang="en-US" sz="2800" b="1" dirty="0">
                <a:latin typeface="Times New Roman" panose="02020603050405020304" pitchFamily="18" charset="0"/>
              </a:rPr>
              <a:t> tin </a:t>
            </a:r>
            <a:r>
              <a:rPr lang="en-US" altLang="en-US" sz="2800" b="1" dirty="0" err="1">
                <a:latin typeface="Times New Roman" panose="02020603050405020304" pitchFamily="18" charset="0"/>
              </a:rPr>
              <a:t>mà</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em</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đã</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tìm</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hiểu</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được</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về</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quê</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hương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và</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thời</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niên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thiếu</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của</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Nguyễn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Tất</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Thành</a:t>
            </a:r>
            <a:r>
              <a:rPr lang="en-US" altLang="en-US" sz="2800" b="1" dirty="0">
                <a:latin typeface="Times New Roman" panose="02020603050405020304" pitchFamily="18" charset="0"/>
              </a:rPr>
              <a:t>.</a:t>
            </a:r>
          </a:p>
        </p:txBody>
      </p:sp>
    </p:spTree>
    <p:extLst>
      <p:ext uri="{BB962C8B-B14F-4D97-AF65-F5344CB8AC3E}">
        <p14:creationId xmlns:p14="http://schemas.microsoft.com/office/powerpoint/2010/main" val="5435610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500" fill="hold"/>
                                        <p:tgtEl>
                                          <p:spTgt spid="14340"/>
                                        </p:tgtEl>
                                        <p:attrNameLst>
                                          <p:attrName>ppt_w</p:attrName>
                                        </p:attrNameLst>
                                      </p:cBhvr>
                                      <p:tavLst>
                                        <p:tav tm="0">
                                          <p:val>
                                            <p:fltVal val="0"/>
                                          </p:val>
                                        </p:tav>
                                        <p:tav tm="100000">
                                          <p:val>
                                            <p:strVal val="#ppt_w"/>
                                          </p:val>
                                        </p:tav>
                                      </p:tavLst>
                                    </p:anim>
                                    <p:anim calcmode="lin" valueType="num">
                                      <p:cBhvr>
                                        <p:cTn id="8" dur="500" fill="hold"/>
                                        <p:tgtEl>
                                          <p:spTgt spid="14340"/>
                                        </p:tgtEl>
                                        <p:attrNameLst>
                                          <p:attrName>ppt_h</p:attrName>
                                        </p:attrNameLst>
                                      </p:cBhvr>
                                      <p:tavLst>
                                        <p:tav tm="0">
                                          <p:val>
                                            <p:fltVal val="0"/>
                                          </p:val>
                                        </p:tav>
                                        <p:tav tm="100000">
                                          <p:val>
                                            <p:strVal val="#ppt_h"/>
                                          </p:val>
                                        </p:tav>
                                      </p:tavLst>
                                    </p:anim>
                                    <p:animEffect transition="in" filter="fade">
                                      <p:cBhvr>
                                        <p:cTn id="9"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bldLvl="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1178</TotalTime>
  <Words>2881</Words>
  <Application>Microsoft Office PowerPoint</Application>
  <PresentationFormat>Widescreen</PresentationFormat>
  <Paragraphs>240</Paragraphs>
  <Slides>45</Slides>
  <Notes>31</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.VnTime</vt:lpstr>
      <vt:lpstr>Arial</vt:lpstr>
      <vt:lpstr>Calibri</vt:lpstr>
      <vt:lpstr>Calibri Light</vt:lpstr>
      <vt:lpstr>HP001 4 hàng</vt:lpstr>
      <vt:lpstr>Times New Roman</vt:lpstr>
      <vt:lpstr>VNI-GlabXb</vt:lpstr>
      <vt:lpstr>VNI-Times</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QUYEÁT CHÍ RA ÑI TÌM ÑÖÔØNG CÖÙU NÖÔÙC.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QUYEÁT CHÍ RA ÑI TÌM ÑÖÔØNG CÖÙU NÖÔÙC.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phong</dc:creator>
  <cp:lastModifiedBy>admin</cp:lastModifiedBy>
  <cp:revision>97</cp:revision>
  <dcterms:created xsi:type="dcterms:W3CDTF">2021-10-07T11:19:01Z</dcterms:created>
  <dcterms:modified xsi:type="dcterms:W3CDTF">2024-03-29T09:09:04Z</dcterms:modified>
</cp:coreProperties>
</file>