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2" r:id="rId2"/>
    <p:sldMasterId id="2147483676" r:id="rId3"/>
  </p:sldMasterIdLst>
  <p:notesMasterIdLst>
    <p:notesMasterId r:id="rId30"/>
  </p:notesMasterIdLst>
  <p:sldIdLst>
    <p:sldId id="330" r:id="rId4"/>
    <p:sldId id="331" r:id="rId5"/>
    <p:sldId id="7333" r:id="rId6"/>
    <p:sldId id="332" r:id="rId7"/>
    <p:sldId id="7304" r:id="rId8"/>
    <p:sldId id="7341" r:id="rId9"/>
    <p:sldId id="7306" r:id="rId10"/>
    <p:sldId id="7340" r:id="rId11"/>
    <p:sldId id="7307" r:id="rId12"/>
    <p:sldId id="7337" r:id="rId13"/>
    <p:sldId id="7325" r:id="rId14"/>
    <p:sldId id="333" r:id="rId15"/>
    <p:sldId id="7335" r:id="rId16"/>
    <p:sldId id="7311" r:id="rId17"/>
    <p:sldId id="7334" r:id="rId18"/>
    <p:sldId id="7313" r:id="rId19"/>
    <p:sldId id="7336" r:id="rId20"/>
    <p:sldId id="7326" r:id="rId21"/>
    <p:sldId id="7312" r:id="rId22"/>
    <p:sldId id="7327" r:id="rId23"/>
    <p:sldId id="7338" r:id="rId24"/>
    <p:sldId id="7329" r:id="rId25"/>
    <p:sldId id="7330" r:id="rId26"/>
    <p:sldId id="7339" r:id="rId27"/>
    <p:sldId id="7331" r:id="rId28"/>
    <p:sldId id="7322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等线 Light" panose="02010600030101010101" pitchFamily="2" charset="-122"/>
      <p:regular r:id="rId33"/>
    </p:embeddedFont>
    <p:embeddedFont>
      <p:font typeface="#9Slide03 IcielNovecento sans E" panose="020B0604020202020204" charset="0"/>
      <p:bold r:id="rId34"/>
    </p:embeddedFont>
    <p:embeddedFont>
      <p:font typeface="#9Slide07 Altus" panose="020B0604020202020204" charset="0"/>
      <p:regular r:id="rId35"/>
    </p:embeddedFont>
    <p:embeddedFont>
      <p:font typeface="#9Slide07 HoneyCream" panose="020B0604020202020204" charset="0"/>
      <p:regular r:id="rId36"/>
    </p:embeddedFont>
    <p:embeddedFont>
      <p:font typeface="#9Slide07 Koni" panose="020B0604020202020204" charset="0"/>
      <p:bold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Forte" panose="03060902040502070203" pitchFamily="66" charset="0"/>
      <p:regular r:id="rId42"/>
    </p:embeddedFont>
    <p:embeddedFont>
      <p:font typeface="Segoe UI Black" panose="020B0A02040204020203" pitchFamily="34" charset="0"/>
      <p:bold r:id="rId43"/>
      <p:italic r:id="rId44"/>
      <p:boldItalic r:id="rId45"/>
    </p:embeddedFont>
    <p:embeddedFont>
      <p:font typeface="SVN-Newton" panose="02040603050506020204" pitchFamily="18" charset="0"/>
      <p:regular r:id="rId4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9BD2"/>
    <a:srgbClr val="CCFF66"/>
    <a:srgbClr val="3C97D2"/>
    <a:srgbClr val="4BA8D8"/>
    <a:srgbClr val="BAD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49"/>
  </p:normalViewPr>
  <p:slideViewPr>
    <p:cSldViewPr snapToGrid="0" showGuides="1">
      <p:cViewPr varScale="1">
        <p:scale>
          <a:sx n="61" d="100"/>
          <a:sy n="61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9.fntdata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7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41FAC-815A-4FEC-A51C-D9B7C21CC347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63959-F275-4DE4-907D-E3ACDEB7E4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7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DED12-EDFD-4CA8-98F9-366E15986E6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214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DED12-EDFD-4CA8-98F9-366E15986E6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40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DED12-EDFD-4CA8-98F9-366E15986E6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623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DED12-EDFD-4CA8-98F9-366E15986E6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72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DED12-EDFD-4CA8-98F9-366E15986E6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09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C8653D-1AAC-2A58-3ED8-18031A87F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6BD241-6A3A-4798-111F-BD0C76BD1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44FDC1-6AD3-B9C3-6DB1-1E5FEB55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461ED2-F9BA-2E5C-B97E-D81C5EA90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0F9390-D8D5-69BE-78AD-4A13A2D0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44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81E655-0645-20F5-A282-5804D3EFF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A7A49EC-CC95-3534-2021-5D5AB581E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EA78DC-6AB6-C391-6F14-39D6BCA7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1A2051-C9C3-1389-F8E6-643B4447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682550-6AE2-72EF-646F-BC29645B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77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F0B682B-2CED-8309-F8D3-9AD5F67E5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C331169-908A-8037-29FB-579E3DE94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0AB5B4-E318-C83D-7BDB-2F6AC03E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FF14A4-9183-3C5B-0030-4723822EF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772AA5-3A5A-298E-6374-FAC381AFC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59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3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7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25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12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3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39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7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D43E7A-2ECD-0311-FA89-43B676DB7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07CEAC-DD1A-2FAC-B529-DA682FAC4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71071-C2B3-847B-4D82-B9109C1A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D655E2-6FE4-366D-B391-675C9DC0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8A218D-9DF4-2948-83E4-8FC7CBD6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37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28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27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35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8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889154-3CEE-BCB0-278E-8BBFDE6D1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7BB737-98C0-1325-6699-66221D5C7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F4A89A-FF0B-1EB3-B5D2-4E3B73A2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E735F0-81C8-CBD2-4EBC-FF3BE8A8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9017BC-0C3F-ABCD-4FE7-97F5465C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12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582C9C-6A91-82C2-5875-3EDD03A5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D0BE9-BD01-0389-6B9F-1A36B8BD5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A4798F-3D42-45CE-93EA-1807567BC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602E7C-EF32-E013-D266-615F3CE2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19819A-E46B-A265-39F9-AE62D8A5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59B5CB-07CD-B25A-713D-A3309993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41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E91590-807E-9FB2-93BC-DB5CC94F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C6A7BF-3BFE-CCE7-C295-754777F79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061596-6169-23AC-B9EA-AFD704A78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10E1EA-D636-C3CE-5F70-04E0923E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C54F5D-6AD9-6693-9015-5E02376802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A709FF9-DBC2-3B14-9CD9-2FF0448E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B472B02-D717-F49F-B8E2-281EE4AF8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EE019EC-E0E3-48E5-B089-695AF111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1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8C049B-4035-8CF4-AE0A-D01DF1229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7542121-0C07-CFC2-1FA2-98737B88E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DDC370A-8772-270E-AD98-4C1EBE69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3E068B-845C-5635-7997-8EE4E5E4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35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B9DCB2F-0E63-43C6-1C15-5B69F167C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6F49A97-4B52-6698-29C9-2D5C833C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99A02B-28DD-B88C-50F5-A74623BE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12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A6B9CD-039A-CC8D-E0CB-FD28E7A45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0893F2-6370-4A6A-690D-E337DE3D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F17896-3A86-5246-57EB-7459876B5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9137CE-BA9F-AC6A-CEE9-C82603AD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8BCE36-605C-35F7-58EF-5E5E86D7D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97D35D-0690-A4F5-8EEC-BE1E893B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03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7A04F-C78E-2830-AE51-F9F6D568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3ED9D-4D2F-B804-7EFC-226496BE8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41D5FE-6BC3-82E1-F126-DDA98E3F2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1E9A09-40DB-3C90-AE60-B6800C48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853511-BB64-0F50-6D73-ED9024EDC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C8C800-86D9-5425-7922-04514637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05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DFE0161-04B9-2E2A-C345-91B2DF4D3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4CC73E-C3E9-FB21-271A-091153F03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1E858A-B9F8-DC94-3E35-7FFA63A0A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E48A3-FBB0-4D53-AD96-BBA31C39C62D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989771-3B51-3281-4C4B-F93869444C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D1990C-3DDC-D01B-7DF8-1E88E8C4F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C9D82-4541-49E7-A5F3-91E633D828E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060B2-762C-4B9A-8DFE-14D1103F06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 panose="020F0502020204030204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 panose="020F0502020204030204"/>
              <a:ea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1899806" y="-68675"/>
            <a:ext cx="2186247" cy="23174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68530" y="7943850"/>
            <a:ext cx="1824009" cy="2002485"/>
          </a:xfrm>
          <a:prstGeom prst="rect">
            <a:avLst/>
          </a:prstGeom>
        </p:spPr>
      </p:pic>
      <p:sp>
        <p:nvSpPr>
          <p:cNvPr id="24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200400" y="92510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587412" y="96149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24292" y="-26373164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908" y="-26373165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10718" y="29329036"/>
            <a:ext cx="2186247" cy="37177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072" y="29329035"/>
            <a:ext cx="2186247" cy="3717751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413076" y="-6567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417717" y="62230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1899807" y="18430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358700" y="-19174356"/>
            <a:ext cx="3627531" cy="47616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358700" y="23824216"/>
            <a:ext cx="3627531" cy="47616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628195" y="-19174356"/>
            <a:ext cx="3627531" cy="47616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891333" y="238242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2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FE2C6-0534-47C2-9B3B-3D659EB6A94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22C86-D2B9-4879-B299-214F286FBA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Linh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473021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651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9B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D17D4E-C64A-6A4D-B1C6-FD8E8EB6A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"/>
          <a:stretch/>
        </p:blipFill>
        <p:spPr>
          <a:xfrm>
            <a:off x="0" y="502324"/>
            <a:ext cx="12192000" cy="70879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207" y="372317"/>
            <a:ext cx="2132546" cy="2132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1E5A75-252A-5046-93B3-C426CC6F8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0" y="502324"/>
            <a:ext cx="112649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0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DB68713E-A567-06E1-1406-E13EECDB98AE}"/>
              </a:ext>
            </a:extLst>
          </p:cNvPr>
          <p:cNvSpPr/>
          <p:nvPr/>
        </p:nvSpPr>
        <p:spPr>
          <a:xfrm>
            <a:off x="3706535" y="252714"/>
            <a:ext cx="5215136" cy="72850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altLang="zh-CN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Giọt</a:t>
            </a:r>
            <a:r>
              <a:rPr lang="en-US" altLang="zh-CN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nước</a:t>
            </a:r>
            <a:r>
              <a:rPr lang="en-US" altLang="zh-CN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và</a:t>
            </a:r>
            <a:r>
              <a:rPr lang="en-US" altLang="zh-CN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biển</a:t>
            </a:r>
            <a:r>
              <a:rPr lang="en-US" altLang="zh-CN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胡晓波男神体" panose="02010600030101010101" pitchFamily="2" charset="-122"/>
              </a:rPr>
              <a:t>lớn</a:t>
            </a:r>
            <a:endParaRPr lang="zh-CN" altLang="en-US" sz="3200" b="1" dirty="0">
              <a:solidFill>
                <a:schemeClr val="tx1"/>
              </a:solidFill>
              <a:latin typeface="Cambria" panose="0204050305040603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46999A-2315-A44C-B4F1-E4633B82B4F8}"/>
              </a:ext>
            </a:extLst>
          </p:cNvPr>
          <p:cNvGrpSpPr/>
          <p:nvPr/>
        </p:nvGrpSpPr>
        <p:grpSpPr>
          <a:xfrm>
            <a:off x="1250570" y="1224199"/>
            <a:ext cx="9632832" cy="4438273"/>
            <a:chOff x="710836" y="1134617"/>
            <a:chExt cx="9632832" cy="443827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1BF1F5-E0EC-0B49-8DBC-BC300497E498}"/>
                </a:ext>
              </a:extLst>
            </p:cNvPr>
            <p:cNvSpPr txBox="1"/>
            <p:nvPr/>
          </p:nvSpPr>
          <p:spPr>
            <a:xfrm>
              <a:off x="5401288" y="2274838"/>
              <a:ext cx="4942380" cy="230832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prstDash val="dashDot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dirty="0" err="1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Luyện</a:t>
              </a:r>
              <a:r>
                <a:rPr lang="en-US" sz="7200" dirty="0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 </a:t>
              </a:r>
              <a:r>
                <a:rPr lang="en-US" sz="7200" dirty="0" err="1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đọc</a:t>
              </a:r>
              <a:r>
                <a:rPr lang="en-US" sz="7200" dirty="0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 </a:t>
              </a:r>
            </a:p>
            <a:p>
              <a:pPr algn="ctr"/>
              <a:r>
                <a:rPr lang="en-US" sz="7200" dirty="0" err="1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nhóm</a:t>
              </a:r>
              <a:r>
                <a:rPr lang="en-US" sz="7200" dirty="0">
                  <a:solidFill>
                    <a:srgbClr val="C00000"/>
                  </a:solidFill>
                  <a:latin typeface="#9Slide03 IcielNovecento sans E" panose="00000900000000000000" pitchFamily="2" charset="0"/>
                </a:rPr>
                <a:t> 4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6DC15D-3D9A-4342-91F1-A35EBCF0C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836" y="1134617"/>
              <a:ext cx="5383235" cy="4438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774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C2ECFF84-9237-0429-1B6F-2448DC0BB7E2}"/>
              </a:ext>
            </a:extLst>
          </p:cNvPr>
          <p:cNvGrpSpPr/>
          <p:nvPr/>
        </p:nvGrpSpPr>
        <p:grpSpPr>
          <a:xfrm>
            <a:off x="1293400" y="1147130"/>
            <a:ext cx="9059221" cy="4178376"/>
            <a:chOff x="1365617" y="2613362"/>
            <a:chExt cx="4834678" cy="1311960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90C12816-B30E-8912-F43D-862C1FE20432}"/>
                </a:ext>
              </a:extLst>
            </p:cNvPr>
            <p:cNvSpPr/>
            <p:nvPr/>
          </p:nvSpPr>
          <p:spPr>
            <a:xfrm>
              <a:off x="2234078" y="2613362"/>
              <a:ext cx="3966217" cy="1311960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6D0B8747-9E79-2684-B352-7E04693FC0C0}"/>
                </a:ext>
              </a:extLst>
            </p:cNvPr>
            <p:cNvSpPr/>
            <p:nvPr/>
          </p:nvSpPr>
          <p:spPr>
            <a:xfrm>
              <a:off x="1365617" y="2992710"/>
              <a:ext cx="1080489" cy="553264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latin typeface="Forte" panose="03060902040502070203" pitchFamily="66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02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latin typeface="Forte" panose="03060902040502070203" pitchFamily="66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0086DAA-FA01-B648-E485-B48AFC66FE8D}"/>
                </a:ext>
              </a:extLst>
            </p:cNvPr>
            <p:cNvSpPr txBox="1"/>
            <p:nvPr/>
          </p:nvSpPr>
          <p:spPr>
            <a:xfrm>
              <a:off x="2446106" y="2790983"/>
              <a:ext cx="3370538" cy="9567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Trả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lời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câu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hỏi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egoe UI Black" panose="020B0A02040204020203" pitchFamily="34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218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632476" y="1104190"/>
            <a:ext cx="10611873" cy="1978164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ctr" fontAlgn="auto"/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nhắc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endParaRPr lang="zh-CN" altLang="en-US" sz="2000" b="1" i="1" dirty="0">
              <a:solidFill>
                <a:srgbClr val="C00000"/>
              </a:solidFill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1392905" y="3461509"/>
            <a:ext cx="9851444" cy="2292301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Cambria" panose="02040503050406030204" pitchFamily="18" charset="0"/>
              </a:rPr>
              <a:t>Những sự vật được nhắc đến trong bài thơ đó là: </a:t>
            </a:r>
            <a:r>
              <a:rPr lang="vi-VN" sz="4000" i="1" dirty="0">
                <a:solidFill>
                  <a:srgbClr val="C00000"/>
                </a:solidFill>
                <a:latin typeface="Cambria" panose="02040503050406030204" pitchFamily="18" charset="0"/>
              </a:rPr>
              <a:t>mưa, dòng suối, bãi cỏ, chân đồi, sông, biển, giọt nước</a:t>
            </a:r>
            <a:endParaRPr lang="zh-CN" altLang="en-US" sz="16600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CB3A30-E0DC-EF4A-99DA-466D4E96E646}"/>
              </a:ext>
            </a:extLst>
          </p:cNvPr>
          <p:cNvGrpSpPr/>
          <p:nvPr/>
        </p:nvGrpSpPr>
        <p:grpSpPr>
          <a:xfrm>
            <a:off x="8763000" y="247770"/>
            <a:ext cx="2796524" cy="1198612"/>
            <a:chOff x="8763000" y="247770"/>
            <a:chExt cx="2796524" cy="1198612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9065244" y="761999"/>
              <a:ext cx="2494280" cy="684383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4400" b="1" dirty="0" err="1">
                  <a:solidFill>
                    <a:schemeClr val="tx1"/>
                  </a:solidFill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Câu</a:t>
              </a:r>
              <a:r>
                <a:rPr lang="en-US" altLang="zh-CN" sz="4400" b="1" dirty="0">
                  <a:solidFill>
                    <a:schemeClr val="tx1"/>
                  </a:solidFill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 1</a:t>
              </a:r>
              <a:endParaRPr lang="zh-CN" altLang="en-US" sz="4400" b="1" dirty="0">
                <a:solidFill>
                  <a:schemeClr val="tx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AF0565-4401-E645-AA06-7CB5EC45F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0" y="247770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775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545A61-89B2-3145-89AD-8C5C9F0A33E8}"/>
              </a:ext>
            </a:extLst>
          </p:cNvPr>
          <p:cNvCxnSpPr/>
          <p:nvPr/>
        </p:nvCxnSpPr>
        <p:spPr>
          <a:xfrm>
            <a:off x="1127760" y="3505200"/>
            <a:ext cx="71628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9C68CD-EFFF-8942-83ED-E39FC90BC08B}"/>
              </a:ext>
            </a:extLst>
          </p:cNvPr>
          <p:cNvCxnSpPr>
            <a:cxnSpLocks/>
          </p:cNvCxnSpPr>
          <p:nvPr/>
        </p:nvCxnSpPr>
        <p:spPr>
          <a:xfrm>
            <a:off x="2316480" y="4953000"/>
            <a:ext cx="164913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DF99FB-0E24-A641-8CA4-5D9F4F2167AD}"/>
              </a:ext>
            </a:extLst>
          </p:cNvPr>
          <p:cNvCxnSpPr>
            <a:cxnSpLocks/>
          </p:cNvCxnSpPr>
          <p:nvPr/>
        </p:nvCxnSpPr>
        <p:spPr>
          <a:xfrm>
            <a:off x="2990255" y="5455920"/>
            <a:ext cx="9753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CCF392-2EB2-3A4A-BAA7-F924F1E53DF6}"/>
              </a:ext>
            </a:extLst>
          </p:cNvPr>
          <p:cNvCxnSpPr>
            <a:cxnSpLocks/>
          </p:cNvCxnSpPr>
          <p:nvPr/>
        </p:nvCxnSpPr>
        <p:spPr>
          <a:xfrm>
            <a:off x="3218855" y="5974080"/>
            <a:ext cx="145982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9BBB46-A988-5546-9998-539C3450DFA9}"/>
              </a:ext>
            </a:extLst>
          </p:cNvPr>
          <p:cNvCxnSpPr>
            <a:cxnSpLocks/>
          </p:cNvCxnSpPr>
          <p:nvPr/>
        </p:nvCxnSpPr>
        <p:spPr>
          <a:xfrm>
            <a:off x="6537960" y="2057400"/>
            <a:ext cx="7467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3CFFC5D-AF01-734C-9DD9-1B751959ABE3}"/>
              </a:ext>
            </a:extLst>
          </p:cNvPr>
          <p:cNvCxnSpPr>
            <a:cxnSpLocks/>
          </p:cNvCxnSpPr>
          <p:nvPr/>
        </p:nvCxnSpPr>
        <p:spPr>
          <a:xfrm>
            <a:off x="8369975" y="2545080"/>
            <a:ext cx="8654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9BA743-5B0B-CB42-81A7-9DA78976CD7D}"/>
              </a:ext>
            </a:extLst>
          </p:cNvPr>
          <p:cNvCxnSpPr>
            <a:cxnSpLocks/>
          </p:cNvCxnSpPr>
          <p:nvPr/>
        </p:nvCxnSpPr>
        <p:spPr>
          <a:xfrm>
            <a:off x="6537960" y="3032760"/>
            <a:ext cx="85344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902F335-9AFC-5F4D-8452-102F1B8C0CED}"/>
              </a:ext>
            </a:extLst>
          </p:cNvPr>
          <p:cNvCxnSpPr>
            <a:cxnSpLocks/>
          </p:cNvCxnSpPr>
          <p:nvPr/>
        </p:nvCxnSpPr>
        <p:spPr>
          <a:xfrm>
            <a:off x="8361006" y="3032760"/>
            <a:ext cx="7372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2CC384-0A64-2D41-8575-FFB6C459E02C}"/>
              </a:ext>
            </a:extLst>
          </p:cNvPr>
          <p:cNvCxnSpPr>
            <a:cxnSpLocks/>
          </p:cNvCxnSpPr>
          <p:nvPr/>
        </p:nvCxnSpPr>
        <p:spPr>
          <a:xfrm>
            <a:off x="6547446" y="3505200"/>
            <a:ext cx="7372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0082A2C-74FC-9A4B-8157-9F80891813E1}"/>
              </a:ext>
            </a:extLst>
          </p:cNvPr>
          <p:cNvCxnSpPr>
            <a:cxnSpLocks/>
          </p:cNvCxnSpPr>
          <p:nvPr/>
        </p:nvCxnSpPr>
        <p:spPr>
          <a:xfrm>
            <a:off x="6547446" y="4480560"/>
            <a:ext cx="7372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8921FB1-2064-8C48-826A-0B8678AB563B}"/>
              </a:ext>
            </a:extLst>
          </p:cNvPr>
          <p:cNvCxnSpPr>
            <a:cxnSpLocks/>
          </p:cNvCxnSpPr>
          <p:nvPr/>
        </p:nvCxnSpPr>
        <p:spPr>
          <a:xfrm>
            <a:off x="6547446" y="4968240"/>
            <a:ext cx="7372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B1D8A1E-1424-9744-BC7E-75FB259A821C}"/>
              </a:ext>
            </a:extLst>
          </p:cNvPr>
          <p:cNvCxnSpPr>
            <a:cxnSpLocks/>
          </p:cNvCxnSpPr>
          <p:nvPr/>
        </p:nvCxnSpPr>
        <p:spPr>
          <a:xfrm>
            <a:off x="7507566" y="5471160"/>
            <a:ext cx="17278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00E710-6419-2F47-A2EA-88634C0CEB07}"/>
              </a:ext>
            </a:extLst>
          </p:cNvPr>
          <p:cNvCxnSpPr>
            <a:cxnSpLocks/>
          </p:cNvCxnSpPr>
          <p:nvPr/>
        </p:nvCxnSpPr>
        <p:spPr>
          <a:xfrm>
            <a:off x="8108197" y="5974080"/>
            <a:ext cx="7372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317AAE87-4A44-F646-9C03-3153E4617B7D}"/>
              </a:ext>
            </a:extLst>
          </p:cNvPr>
          <p:cNvGrpSpPr/>
          <p:nvPr/>
        </p:nvGrpSpPr>
        <p:grpSpPr>
          <a:xfrm>
            <a:off x="3405127" y="0"/>
            <a:ext cx="5516544" cy="1028457"/>
            <a:chOff x="3405127" y="0"/>
            <a:chExt cx="5516544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635CEA7-F3AA-F846-9C4A-CCFA9C05C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5127" y="0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47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529082" y="1391082"/>
            <a:ext cx="11358846" cy="1052215"/>
          </a:xfrm>
          <a:prstGeom prst="roundRect">
            <a:avLst>
              <a:gd name="adj" fmla="val 46680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góp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dòng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suối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1541002" y="3164499"/>
            <a:ext cx="10243411" cy="2245062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Những điều góp phần tạo nên dòng suối nhỏ đó là những hạt mưa rơi.</a:t>
            </a:r>
            <a:endParaRPr lang="en-US" sz="34400" b="1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E1B7CD-A1C5-8C41-B2B1-FB190C160F03}"/>
              </a:ext>
            </a:extLst>
          </p:cNvPr>
          <p:cNvGrpSpPr/>
          <p:nvPr/>
        </p:nvGrpSpPr>
        <p:grpSpPr>
          <a:xfrm>
            <a:off x="601710" y="362625"/>
            <a:ext cx="2911519" cy="1189275"/>
            <a:chOff x="601710" y="362625"/>
            <a:chExt cx="2911519" cy="1189275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1018949" y="669880"/>
              <a:ext cx="2494280" cy="882020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4400" dirty="0" err="1">
                  <a:solidFill>
                    <a:schemeClr val="bg1"/>
                  </a:solidFill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Câu</a:t>
              </a:r>
              <a:r>
                <a:rPr lang="en-US" altLang="zh-CN" sz="4400" dirty="0">
                  <a:solidFill>
                    <a:schemeClr val="bg1"/>
                  </a:solidFill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 2</a:t>
              </a:r>
              <a:endParaRPr lang="zh-CN" altLang="en-US" sz="4400" dirty="0">
                <a:solidFill>
                  <a:schemeClr val="bg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FB89E00-37AA-3548-AEAC-60B2AAA2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710" y="362625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19427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65DBF2-65B6-644F-A548-3E9323BA04D7}"/>
              </a:ext>
            </a:extLst>
          </p:cNvPr>
          <p:cNvGrpSpPr/>
          <p:nvPr/>
        </p:nvGrpSpPr>
        <p:grpSpPr>
          <a:xfrm>
            <a:off x="3289296" y="82061"/>
            <a:ext cx="5632375" cy="1028457"/>
            <a:chOff x="3289296" y="82061"/>
            <a:chExt cx="5632375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38A1624-427D-D348-A686-5DE74168C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82061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5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615635" y="1574576"/>
            <a:ext cx="9919384" cy="1052215"/>
          </a:xfrm>
          <a:prstGeom prst="roundRect">
            <a:avLst>
              <a:gd name="adj" fmla="val 46680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dòng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endParaRPr lang="en-US" sz="88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DB68713E-A567-06E1-1406-E13EECDB98AE}"/>
              </a:ext>
            </a:extLst>
          </p:cNvPr>
          <p:cNvSpPr/>
          <p:nvPr/>
        </p:nvSpPr>
        <p:spPr>
          <a:xfrm>
            <a:off x="368495" y="1020000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lang="en-US" altLang="zh-CN" sz="4400" b="1" dirty="0">
                <a:solidFill>
                  <a:schemeClr val="bg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3</a:t>
            </a:r>
            <a:endParaRPr lang="zh-CN" altLang="en-US" sz="4400" b="1" dirty="0">
              <a:solidFill>
                <a:schemeClr val="bg1"/>
              </a:solid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2804" y="3564183"/>
            <a:ext cx="10180955" cy="227381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Những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dòng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từ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những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dòng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suối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mà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tạo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Cambria" panose="02040503050406030204" pitchFamily="18" charset="0"/>
              </a:rPr>
              <a:t>thành</a:t>
            </a:r>
            <a:r>
              <a:rPr lang="en-US" sz="4400" dirty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en-US" sz="8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2699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018C2F8-98A6-4645-A0DB-CDFDC2DD09DC}"/>
              </a:ext>
            </a:extLst>
          </p:cNvPr>
          <p:cNvGrpSpPr/>
          <p:nvPr/>
        </p:nvGrpSpPr>
        <p:grpSpPr>
          <a:xfrm>
            <a:off x="3289296" y="156258"/>
            <a:ext cx="5632375" cy="1028457"/>
            <a:chOff x="3289296" y="156258"/>
            <a:chExt cx="5632375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F0E4F7-EFC8-0A48-998A-2920A45A1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56258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152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91774" y="1017955"/>
            <a:ext cx="10411691" cy="1052215"/>
          </a:xfrm>
          <a:prstGeom prst="roundRect">
            <a:avLst>
              <a:gd name="adj" fmla="val 46680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giọt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endParaRPr lang="en-US" sz="88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DB68713E-A567-06E1-1406-E13EECDB98AE}"/>
              </a:ext>
            </a:extLst>
          </p:cNvPr>
          <p:cNvSpPr/>
          <p:nvPr/>
        </p:nvSpPr>
        <p:spPr>
          <a:xfrm>
            <a:off x="853901" y="255755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lang="en-US" altLang="zh-CN" sz="4400" b="1" dirty="0">
                <a:solidFill>
                  <a:schemeClr val="bg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4</a:t>
            </a:r>
            <a:endParaRPr lang="zh-CN" altLang="en-US" sz="4400" b="1" dirty="0">
              <a:solidFill>
                <a:schemeClr val="bg1"/>
              </a:solid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C771F1C-44A7-C54B-A5EF-547172F1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61" y="2379170"/>
            <a:ext cx="9708115" cy="335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4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809873" y="745291"/>
            <a:ext cx="6174203" cy="1023621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Mưa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rơi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xuống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suối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nhỏ</a:t>
            </a:r>
            <a:r>
              <a:rPr lang="en-VN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2380443" y="2671093"/>
            <a:ext cx="8086434" cy="938774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suối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men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theo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chân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đồi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chảy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ra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VN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2940859" y="4641544"/>
            <a:ext cx="8086433" cy="959355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ra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biển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biển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mênh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mông</a:t>
            </a:r>
            <a:r>
              <a:rPr lang="en-VN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Curved Left Arrow 4">
            <a:extLst>
              <a:ext uri="{FF2B5EF4-FFF2-40B4-BE49-F238E27FC236}">
                <a16:creationId xmlns:a16="http://schemas.microsoft.com/office/drawing/2014/main" id="{A45F0EFD-29B6-3D4B-BBB6-10E5401ED2F5}"/>
              </a:ext>
            </a:extLst>
          </p:cNvPr>
          <p:cNvSpPr/>
          <p:nvPr/>
        </p:nvSpPr>
        <p:spPr>
          <a:xfrm>
            <a:off x="7284720" y="1257101"/>
            <a:ext cx="1173480" cy="1173480"/>
          </a:xfrm>
          <a:prstGeom prst="curved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6" name="Curved Right Arrow 15">
            <a:extLst>
              <a:ext uri="{FF2B5EF4-FFF2-40B4-BE49-F238E27FC236}">
                <a16:creationId xmlns:a16="http://schemas.microsoft.com/office/drawing/2014/main" id="{27831FB2-5327-4E46-A913-D464DA4ED043}"/>
              </a:ext>
            </a:extLst>
          </p:cNvPr>
          <p:cNvSpPr/>
          <p:nvPr/>
        </p:nvSpPr>
        <p:spPr>
          <a:xfrm>
            <a:off x="1292397" y="3818351"/>
            <a:ext cx="1088046" cy="1725149"/>
          </a:xfrm>
          <a:prstGeom prst="curvedRightArrow">
            <a:avLst>
              <a:gd name="adj1" fmla="val 25000"/>
              <a:gd name="adj2" fmla="val 76080"/>
              <a:gd name="adj3" fmla="val 303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2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  <p:bldP spid="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09B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32954" y="561109"/>
            <a:ext cx="11326091" cy="58396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24912" y="927724"/>
            <a:ext cx="5756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C00000"/>
                </a:solidFill>
                <a:latin typeface="#9Slide07 Altus" panose="020B0604020202020204" charset="0"/>
              </a:rPr>
              <a:t>Quan</a:t>
            </a:r>
            <a:r>
              <a:rPr lang="en-US" sz="5400" b="1" dirty="0">
                <a:solidFill>
                  <a:srgbClr val="C00000"/>
                </a:solidFill>
                <a:latin typeface="#9Slide07 Altus" panose="020B060402020202020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#9Slide07 Altus" panose="020B0604020202020204" charset="0"/>
              </a:rPr>
              <a:t>sát</a:t>
            </a:r>
            <a:r>
              <a:rPr lang="en-US" sz="5400" b="1" dirty="0">
                <a:solidFill>
                  <a:srgbClr val="C00000"/>
                </a:solidFill>
                <a:latin typeface="#9Slide07 Altus" panose="020B060402020202020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#9Slide07 Altus" panose="020B0604020202020204" charset="0"/>
              </a:rPr>
              <a:t>tranh</a:t>
            </a:r>
            <a:endParaRPr lang="en-US" sz="5400" b="1" dirty="0">
              <a:solidFill>
                <a:srgbClr val="C00000"/>
              </a:solidFill>
              <a:latin typeface="#9Slide07 Altus" panose="020B0604020202020204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7773383" y="2201744"/>
            <a:ext cx="3562549" cy="1668163"/>
          </a:xfrm>
          <a:prstGeom prst="cloudCallout">
            <a:avLst>
              <a:gd name="adj1" fmla="val -59098"/>
              <a:gd name="adj2" fmla="val 61930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E725D9-C99A-824A-8ECF-2BF4ECD54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2" y="2467922"/>
            <a:ext cx="6282241" cy="250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30E829-DFD1-0447-955A-4AAA4D700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076" y="815922"/>
            <a:ext cx="1423836" cy="1423836"/>
          </a:xfrm>
          <a:prstGeom prst="rect">
            <a:avLst/>
          </a:prstGeom>
        </p:spPr>
      </p:pic>
      <p:sp>
        <p:nvSpPr>
          <p:cNvPr id="19" name="Cloud Callout 18">
            <a:extLst>
              <a:ext uri="{FF2B5EF4-FFF2-40B4-BE49-F238E27FC236}">
                <a16:creationId xmlns:a16="http://schemas.microsoft.com/office/drawing/2014/main" id="{C3F34881-466E-8E4C-A3C5-AB3C861A78EB}"/>
              </a:ext>
            </a:extLst>
          </p:cNvPr>
          <p:cNvSpPr/>
          <p:nvPr/>
        </p:nvSpPr>
        <p:spPr>
          <a:xfrm>
            <a:off x="7269166" y="4374410"/>
            <a:ext cx="4570982" cy="2026390"/>
          </a:xfrm>
          <a:prstGeom prst="cloudCallout">
            <a:avLst>
              <a:gd name="adj1" fmla="val -48467"/>
              <a:gd name="adj2" fmla="val -54569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rơi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xuống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B45707-A7A7-604D-841F-DC9C79280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961" y="533581"/>
            <a:ext cx="1353528" cy="16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C2ECFF84-9237-0429-1B6F-2448DC0BB7E2}"/>
              </a:ext>
            </a:extLst>
          </p:cNvPr>
          <p:cNvGrpSpPr/>
          <p:nvPr/>
        </p:nvGrpSpPr>
        <p:grpSpPr>
          <a:xfrm>
            <a:off x="1293400" y="1147130"/>
            <a:ext cx="9059221" cy="4178376"/>
            <a:chOff x="1365617" y="2613362"/>
            <a:chExt cx="4834678" cy="1311960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90C12816-B30E-8912-F43D-862C1FE20432}"/>
                </a:ext>
              </a:extLst>
            </p:cNvPr>
            <p:cNvSpPr/>
            <p:nvPr/>
          </p:nvSpPr>
          <p:spPr>
            <a:xfrm>
              <a:off x="2234078" y="2613362"/>
              <a:ext cx="3966217" cy="1311960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6D0B8747-9E79-2684-B352-7E04693FC0C0}"/>
                </a:ext>
              </a:extLst>
            </p:cNvPr>
            <p:cNvSpPr/>
            <p:nvPr/>
          </p:nvSpPr>
          <p:spPr>
            <a:xfrm>
              <a:off x="1365617" y="2992710"/>
              <a:ext cx="1080489" cy="553264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latin typeface="Forte" panose="03060902040502070203" pitchFamily="66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03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latin typeface="Forte" panose="03060902040502070203" pitchFamily="66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0086DAA-FA01-B648-E485-B48AFC66FE8D}"/>
                </a:ext>
              </a:extLst>
            </p:cNvPr>
            <p:cNvSpPr txBox="1"/>
            <p:nvPr/>
          </p:nvSpPr>
          <p:spPr>
            <a:xfrm>
              <a:off x="2446106" y="2790983"/>
              <a:ext cx="3370538" cy="9567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Luyện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đọc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lại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Segoe UI Black" panose="020B0A02040204020203" pitchFamily="34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037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93C272-793D-D74E-A8B0-3E3FEB1247B5}"/>
              </a:ext>
            </a:extLst>
          </p:cNvPr>
          <p:cNvGrpSpPr/>
          <p:nvPr/>
        </p:nvGrpSpPr>
        <p:grpSpPr>
          <a:xfrm>
            <a:off x="3289296" y="164085"/>
            <a:ext cx="5632375" cy="1028457"/>
            <a:chOff x="3289296" y="164085"/>
            <a:chExt cx="5632375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1BC0AA-E50F-8349-AF12-F85A31E0A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64085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896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C2ECFF84-9237-0429-1B6F-2448DC0BB7E2}"/>
              </a:ext>
            </a:extLst>
          </p:cNvPr>
          <p:cNvGrpSpPr/>
          <p:nvPr/>
        </p:nvGrpSpPr>
        <p:grpSpPr>
          <a:xfrm>
            <a:off x="441345" y="1379954"/>
            <a:ext cx="11092562" cy="4178376"/>
            <a:chOff x="1354526" y="2679941"/>
            <a:chExt cx="5919821" cy="1311960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90C12816-B30E-8912-F43D-862C1FE20432}"/>
                </a:ext>
              </a:extLst>
            </p:cNvPr>
            <p:cNvSpPr/>
            <p:nvPr/>
          </p:nvSpPr>
          <p:spPr>
            <a:xfrm>
              <a:off x="2134261" y="2679941"/>
              <a:ext cx="5140086" cy="1311960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6D0B8747-9E79-2684-B352-7E04693FC0C0}"/>
                </a:ext>
              </a:extLst>
            </p:cNvPr>
            <p:cNvSpPr/>
            <p:nvPr/>
          </p:nvSpPr>
          <p:spPr>
            <a:xfrm>
              <a:off x="1354526" y="3349827"/>
              <a:ext cx="1080489" cy="553264"/>
            </a:xfrm>
            <a:prstGeom prst="round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latin typeface="Forte" panose="03060902040502070203" pitchFamily="66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04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latin typeface="Forte" panose="03060902040502070203" pitchFamily="66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0086DAA-FA01-B648-E485-B48AFC66FE8D}"/>
                </a:ext>
              </a:extLst>
            </p:cNvPr>
            <p:cNvSpPr txBox="1"/>
            <p:nvPr/>
          </p:nvSpPr>
          <p:spPr>
            <a:xfrm>
              <a:off x="2240275" y="2857562"/>
              <a:ext cx="4928058" cy="9567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Luyện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tập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theo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văn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bản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đọc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Segoe UI Black" panose="020B0A02040204020203" pitchFamily="34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463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236236" y="630506"/>
            <a:ext cx="9782165" cy="1978164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ctr" fontAlgn="auto"/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endParaRPr lang="zh-CN" altLang="en-US" sz="2000" b="1" i="1" dirty="0">
              <a:solidFill>
                <a:srgbClr val="C00000"/>
              </a:solidFill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DB68713E-A567-06E1-1406-E13EECDB98AE}"/>
              </a:ext>
            </a:extLst>
          </p:cNvPr>
          <p:cNvSpPr/>
          <p:nvPr/>
        </p:nvSpPr>
        <p:spPr>
          <a:xfrm>
            <a:off x="9399137" y="338380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altLang="zh-CN" sz="4400" b="1" dirty="0" err="1">
                <a:solidFill>
                  <a:schemeClr val="tx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lang="en-US" altLang="zh-CN" sz="4400" b="1" dirty="0">
                <a:solidFill>
                  <a:schemeClr val="tx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1</a:t>
            </a:r>
            <a:endParaRPr lang="zh-CN" altLang="en-US" sz="4400" b="1" dirty="0">
              <a:solidFill>
                <a:schemeClr val="tx1"/>
              </a:solid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9C32C7-0DE4-B94C-9411-AC94639D4BFF}"/>
              </a:ext>
            </a:extLst>
          </p:cNvPr>
          <p:cNvGrpSpPr/>
          <p:nvPr/>
        </p:nvGrpSpPr>
        <p:grpSpPr>
          <a:xfrm>
            <a:off x="2028626" y="2757973"/>
            <a:ext cx="3200400" cy="1348535"/>
            <a:chOff x="533400" y="2900796"/>
            <a:chExt cx="3200400" cy="1348535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51B4E8A8-57A2-24C1-3D49-3EF849A543B6}"/>
                </a:ext>
              </a:extLst>
            </p:cNvPr>
            <p:cNvSpPr/>
            <p:nvPr/>
          </p:nvSpPr>
          <p:spPr>
            <a:xfrm>
              <a:off x="1062857" y="3114628"/>
              <a:ext cx="2670943" cy="1134703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rgbClr val="3D72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i="1" dirty="0" err="1">
                  <a:solidFill>
                    <a:srgbClr val="C00000"/>
                  </a:solidFill>
                  <a:latin typeface="Cambria" panose="02040503050406030204" pitchFamily="18" charset="0"/>
                </a:rPr>
                <a:t>Nhỏ</a:t>
              </a:r>
              <a:endParaRPr lang="zh-CN" altLang="en-US" sz="9600" i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B95C22-B52A-E440-99C4-83917977A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2900796"/>
              <a:ext cx="834478" cy="102845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43B3079-5857-4C40-BDAE-293E349EAC39}"/>
              </a:ext>
            </a:extLst>
          </p:cNvPr>
          <p:cNvGrpSpPr/>
          <p:nvPr/>
        </p:nvGrpSpPr>
        <p:grpSpPr>
          <a:xfrm>
            <a:off x="6564497" y="2757973"/>
            <a:ext cx="3200400" cy="1348535"/>
            <a:chOff x="533400" y="2900796"/>
            <a:chExt cx="3200400" cy="1348535"/>
          </a:xfrm>
        </p:grpSpPr>
        <p:sp>
          <p:nvSpPr>
            <p:cNvPr id="11" name="矩形: 圆角 2">
              <a:extLst>
                <a:ext uri="{FF2B5EF4-FFF2-40B4-BE49-F238E27FC236}">
                  <a16:creationId xmlns:a16="http://schemas.microsoft.com/office/drawing/2014/main" id="{3F8531DB-8233-5D4A-A306-DC62F847A4C8}"/>
                </a:ext>
              </a:extLst>
            </p:cNvPr>
            <p:cNvSpPr/>
            <p:nvPr/>
          </p:nvSpPr>
          <p:spPr>
            <a:xfrm>
              <a:off x="1062857" y="3114628"/>
              <a:ext cx="2670943" cy="1134703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rgbClr val="3D72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i="1" dirty="0" err="1">
                  <a:solidFill>
                    <a:srgbClr val="C00000"/>
                  </a:solidFill>
                  <a:latin typeface="Cambria" panose="02040503050406030204" pitchFamily="18" charset="0"/>
                </a:rPr>
                <a:t>Lớn</a:t>
              </a:r>
              <a:endParaRPr lang="zh-CN" altLang="en-US" sz="9600" i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EBEEB69-6038-C24E-86C9-7D4080EF3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2900796"/>
              <a:ext cx="834478" cy="102845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8FBC14-76CE-2241-98F8-05F793091C97}"/>
              </a:ext>
            </a:extLst>
          </p:cNvPr>
          <p:cNvGrpSpPr/>
          <p:nvPr/>
        </p:nvGrpSpPr>
        <p:grpSpPr>
          <a:xfrm>
            <a:off x="3840480" y="4320340"/>
            <a:ext cx="4693699" cy="1664868"/>
            <a:chOff x="480326" y="2900796"/>
            <a:chExt cx="4693699" cy="1348535"/>
          </a:xfrm>
        </p:grpSpPr>
        <p:sp>
          <p:nvSpPr>
            <p:cNvPr id="15" name="矩形: 圆角 2">
              <a:extLst>
                <a:ext uri="{FF2B5EF4-FFF2-40B4-BE49-F238E27FC236}">
                  <a16:creationId xmlns:a16="http://schemas.microsoft.com/office/drawing/2014/main" id="{63818BED-363F-ED43-B680-65F80559B3A9}"/>
                </a:ext>
              </a:extLst>
            </p:cNvPr>
            <p:cNvSpPr/>
            <p:nvPr/>
          </p:nvSpPr>
          <p:spPr>
            <a:xfrm>
              <a:off x="1062857" y="3114628"/>
              <a:ext cx="4111168" cy="1134703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rgbClr val="3D72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i="1" dirty="0" err="1">
                  <a:solidFill>
                    <a:srgbClr val="C00000"/>
                  </a:solidFill>
                  <a:latin typeface="Cambria" panose="02040503050406030204" pitchFamily="18" charset="0"/>
                </a:rPr>
                <a:t>Mênh</a:t>
              </a:r>
              <a:r>
                <a:rPr lang="en-US" altLang="zh-CN" sz="5400" i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 </a:t>
              </a:r>
              <a:r>
                <a:rPr lang="en-US" altLang="zh-CN" sz="5400" i="1" dirty="0" err="1">
                  <a:solidFill>
                    <a:srgbClr val="C00000"/>
                  </a:solidFill>
                  <a:latin typeface="Cambria" panose="02040503050406030204" pitchFamily="18" charset="0"/>
                </a:rPr>
                <a:t>mông</a:t>
              </a:r>
              <a:endParaRPr lang="zh-CN" altLang="en-US" sz="9600" i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7F0673B-9B5C-BF4E-9B0C-1148D7BCB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326" y="2900796"/>
              <a:ext cx="887552" cy="919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366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</a:t>
            </a:r>
            <a:r>
              <a:rPr lang="vi-VN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</a:t>
            </a:r>
            <a:r>
              <a:rPr lang="vi-VN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</a:t>
            </a:r>
            <a:r>
              <a:rPr lang="vi-VN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93C272-793D-D74E-A8B0-3E3FEB1247B5}"/>
              </a:ext>
            </a:extLst>
          </p:cNvPr>
          <p:cNvGrpSpPr/>
          <p:nvPr/>
        </p:nvGrpSpPr>
        <p:grpSpPr>
          <a:xfrm>
            <a:off x="3289296" y="164085"/>
            <a:ext cx="5632375" cy="1028457"/>
            <a:chOff x="3289296" y="164085"/>
            <a:chExt cx="5632375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1BC0AA-E50F-8349-AF12-F85A31E0A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64085"/>
              <a:ext cx="834478" cy="1028457"/>
            </a:xfrm>
            <a:prstGeom prst="rect">
              <a:avLst/>
            </a:prstGeom>
          </p:spPr>
        </p:pic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99368A4-3B5E-B244-84C5-0E616B8392BD}"/>
              </a:ext>
            </a:extLst>
          </p:cNvPr>
          <p:cNvCxnSpPr/>
          <p:nvPr/>
        </p:nvCxnSpPr>
        <p:spPr>
          <a:xfrm>
            <a:off x="2407920" y="4968240"/>
            <a:ext cx="1569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453D56-E685-4149-9268-34301184254E}"/>
              </a:ext>
            </a:extLst>
          </p:cNvPr>
          <p:cNvCxnSpPr>
            <a:cxnSpLocks/>
          </p:cNvCxnSpPr>
          <p:nvPr/>
        </p:nvCxnSpPr>
        <p:spPr>
          <a:xfrm>
            <a:off x="6534530" y="3566160"/>
            <a:ext cx="7959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AF601B-C222-C941-8B97-6CACD1C2DF17}"/>
              </a:ext>
            </a:extLst>
          </p:cNvPr>
          <p:cNvCxnSpPr>
            <a:cxnSpLocks/>
          </p:cNvCxnSpPr>
          <p:nvPr/>
        </p:nvCxnSpPr>
        <p:spPr>
          <a:xfrm>
            <a:off x="8412480" y="2545080"/>
            <a:ext cx="807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42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786245" y="2514288"/>
            <a:ext cx="10619509" cy="4005332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biển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ngày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mênh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mông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bao la,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rộng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lớn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Nhờ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suối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góp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mới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ngày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hôm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nay.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Nhưng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mà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phải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nói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lời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cảm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ơn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nhất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đến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giọt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Nhờ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ấy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-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giọt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veo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chảy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lượn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từ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bãi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cỏ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qua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chân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đồi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góp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lớn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sông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lớn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ra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với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mới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trở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thật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bao la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hùng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</a:rPr>
              <a:t>vĩ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en-VN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984117" y="779390"/>
            <a:ext cx="9662160" cy="1809810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algn="ctr" fontAlgn="auto"/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Đóng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vai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biển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,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em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hãy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nói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lời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cảm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ơn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giọt</a:t>
            </a:r>
            <a:r>
              <a:rPr lang="en-US" altLang="zh-CN" sz="4000" b="1" i="1" dirty="0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 </a:t>
            </a:r>
            <a:r>
              <a:rPr lang="en-US" altLang="zh-CN" sz="4000" b="1" i="1" dirty="0" err="1">
                <a:solidFill>
                  <a:srgbClr val="C00000"/>
                </a:solidFill>
                <a:latin typeface="Cambria" panose="02040503050406030204" pitchFamily="18" charset="0"/>
                <a:ea typeface="阿里巴巴普惠体 Light" panose="00020600040101010101" charset="-122"/>
              </a:rPr>
              <a:t>nước</a:t>
            </a:r>
            <a:endParaRPr lang="zh-CN" altLang="en-US" b="1" i="1" dirty="0">
              <a:solidFill>
                <a:srgbClr val="C00000"/>
              </a:solidFill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DB68713E-A567-06E1-1406-E13EECDB98AE}"/>
              </a:ext>
            </a:extLst>
          </p:cNvPr>
          <p:cNvSpPr/>
          <p:nvPr/>
        </p:nvSpPr>
        <p:spPr>
          <a:xfrm>
            <a:off x="9399137" y="338380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altLang="zh-CN" sz="4400" b="1" dirty="0" err="1">
                <a:solidFill>
                  <a:schemeClr val="tx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lang="en-US" altLang="zh-CN" sz="4400" b="1" dirty="0">
                <a:solidFill>
                  <a:schemeClr val="tx1"/>
                </a:solid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2</a:t>
            </a:r>
            <a:endParaRPr lang="zh-CN" altLang="en-US" sz="4400" b="1" dirty="0">
              <a:solidFill>
                <a:schemeClr val="tx1"/>
              </a:solid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214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3589"/>
            <a:ext cx="1020241" cy="17344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76160" y="1188720"/>
            <a:ext cx="4815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Hẹn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gặp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lại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nhé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Koni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5678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C2ECFF84-9237-0429-1B6F-2448DC0BB7E2}"/>
              </a:ext>
            </a:extLst>
          </p:cNvPr>
          <p:cNvGrpSpPr/>
          <p:nvPr/>
        </p:nvGrpSpPr>
        <p:grpSpPr>
          <a:xfrm>
            <a:off x="1293400" y="1147130"/>
            <a:ext cx="9059221" cy="4178376"/>
            <a:chOff x="1365617" y="2613362"/>
            <a:chExt cx="4834678" cy="1311960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90C12816-B30E-8912-F43D-862C1FE20432}"/>
                </a:ext>
              </a:extLst>
            </p:cNvPr>
            <p:cNvSpPr/>
            <p:nvPr/>
          </p:nvSpPr>
          <p:spPr>
            <a:xfrm>
              <a:off x="2234078" y="2613362"/>
              <a:ext cx="3966217" cy="1311960"/>
            </a:xfrm>
            <a:prstGeom prst="roundRect">
              <a:avLst>
                <a:gd name="adj" fmla="val 17635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6D0B8747-9E79-2684-B352-7E04693FC0C0}"/>
                </a:ext>
              </a:extLst>
            </p:cNvPr>
            <p:cNvSpPr/>
            <p:nvPr/>
          </p:nvSpPr>
          <p:spPr>
            <a:xfrm>
              <a:off x="1365617" y="2992710"/>
              <a:ext cx="1080489" cy="55326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latin typeface="Forte" panose="03060902040502070203" pitchFamily="66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01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latin typeface="Forte" panose="03060902040502070203" pitchFamily="66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0086DAA-FA01-B648-E485-B48AFC66FE8D}"/>
                </a:ext>
              </a:extLst>
            </p:cNvPr>
            <p:cNvSpPr txBox="1"/>
            <p:nvPr/>
          </p:nvSpPr>
          <p:spPr>
            <a:xfrm>
              <a:off x="2568933" y="2992710"/>
              <a:ext cx="3370538" cy="4928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Luyện</a:t>
              </a:r>
              <a:r>
                <a:rPr lang="en-US" altLang="zh-CN" sz="9600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9600" dirty="0" err="1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胡晓波男神体" panose="02010600030101010101" pitchFamily="2" charset="-122"/>
                </a:rPr>
                <a:t>đọc</a:t>
              </a:r>
              <a:endParaRPr lang="zh-CN" altLang="en-US" sz="9600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89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5995686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5713CC-2F73-EA28-C5A6-3D6C89AB0D23}"/>
              </a:ext>
            </a:extLst>
          </p:cNvPr>
          <p:cNvSpPr txBox="1"/>
          <p:nvPr/>
        </p:nvSpPr>
        <p:spPr>
          <a:xfrm>
            <a:off x="1030862" y="1531019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8F917-1837-6A44-A798-4953D58D26AD}"/>
              </a:ext>
            </a:extLst>
          </p:cNvPr>
          <p:cNvSpPr txBox="1"/>
          <p:nvPr/>
        </p:nvSpPr>
        <p:spPr>
          <a:xfrm>
            <a:off x="6412610" y="1531019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93C272-793D-D74E-A8B0-3E3FEB1247B5}"/>
              </a:ext>
            </a:extLst>
          </p:cNvPr>
          <p:cNvGrpSpPr/>
          <p:nvPr/>
        </p:nvGrpSpPr>
        <p:grpSpPr>
          <a:xfrm>
            <a:off x="2674441" y="604309"/>
            <a:ext cx="5632375" cy="1028457"/>
            <a:chOff x="3289296" y="164085"/>
            <a:chExt cx="5632375" cy="1028457"/>
          </a:xfrm>
        </p:grpSpPr>
        <p:sp>
          <p:nvSpPr>
            <p:cNvPr id="6" name="圆角矩形 2">
              <a:extLst>
                <a:ext uri="{FF2B5EF4-FFF2-40B4-BE49-F238E27FC236}">
                  <a16:creationId xmlns:a16="http://schemas.microsoft.com/office/drawing/2014/main" id="{DB68713E-A567-06E1-1406-E13EECDB98AE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1BC0AA-E50F-8349-AF12-F85A31E0A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64085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37E0AC30-AEE3-408E-A76A-D6740BE711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0" y="0"/>
            <a:ext cx="4081670" cy="9806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CA6394-FAC6-4CFB-9209-A30FAC903D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22792" y="-1"/>
            <a:ext cx="5632172" cy="9806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4324FF9-FBC6-4822-BD36-A2F3554DFF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8"/>
          <a:stretch/>
        </p:blipFill>
        <p:spPr>
          <a:xfrm>
            <a:off x="24210" y="4399722"/>
            <a:ext cx="12197165" cy="24582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5C98A5-BA12-4ED0-B08B-1573DC5828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24210" y="0"/>
            <a:ext cx="4081670" cy="9806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7998B7F-35EB-436E-A190-D7B0FFCF0E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47002" y="-1"/>
            <a:ext cx="5632172" cy="98066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62126" y="463873"/>
            <a:ext cx="11795903" cy="6287447"/>
          </a:xfrm>
          <a:prstGeom prst="roundRect">
            <a:avLst>
              <a:gd name="adj" fmla="val 9499"/>
            </a:avLst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30145" y="1700057"/>
            <a:ext cx="787302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530145" y="4051155"/>
            <a:ext cx="840270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5625559" y="1733010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3</a:t>
            </a:r>
          </a:p>
        </p:txBody>
      </p:sp>
      <p:sp>
        <p:nvSpPr>
          <p:cNvPr id="35" name="文本框 11">
            <a:extLst>
              <a:ext uri="{FF2B5EF4-FFF2-40B4-BE49-F238E27FC236}">
                <a16:creationId xmlns:a16="http://schemas.microsoft.com/office/drawing/2014/main" id="{E0086DAA-FA01-B648-E485-B48AFC66FE8D}"/>
              </a:ext>
            </a:extLst>
          </p:cNvPr>
          <p:cNvSpPr txBox="1"/>
          <p:nvPr/>
        </p:nvSpPr>
        <p:spPr>
          <a:xfrm>
            <a:off x="1341657" y="539023"/>
            <a:ext cx="89433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dirty="0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Chia  </a:t>
            </a:r>
            <a:r>
              <a:rPr lang="en-US" altLang="zh-CN" sz="7200" dirty="0" err="1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đoạn</a:t>
            </a:r>
            <a:endParaRPr lang="zh-CN" altLang="en-US" sz="7200" dirty="0">
              <a:ln w="28575">
                <a:solidFill>
                  <a:schemeClr val="tx1"/>
                </a:solidFill>
              </a:ln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36" name="文本框 6">
            <a:extLst>
              <a:ext uri="{FF2B5EF4-FFF2-40B4-BE49-F238E27FC236}">
                <a16:creationId xmlns:a16="http://schemas.microsoft.com/office/drawing/2014/main" id="{4CAE32C7-2846-5C4E-8299-30E7ECFB25D5}"/>
              </a:ext>
            </a:extLst>
          </p:cNvPr>
          <p:cNvSpPr txBox="1"/>
          <p:nvPr/>
        </p:nvSpPr>
        <p:spPr>
          <a:xfrm>
            <a:off x="1540217" y="1645122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8CAE89-5319-894F-9445-08EDB8D5A9C9}"/>
              </a:ext>
            </a:extLst>
          </p:cNvPr>
          <p:cNvSpPr txBox="1"/>
          <p:nvPr/>
        </p:nvSpPr>
        <p:spPr>
          <a:xfrm>
            <a:off x="6774114" y="1700057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91AB912-A110-444B-BC1E-4DC32BC625DC}"/>
              </a:ext>
            </a:extLst>
          </p:cNvPr>
          <p:cNvSpPr/>
          <p:nvPr/>
        </p:nvSpPr>
        <p:spPr>
          <a:xfrm>
            <a:off x="5685723" y="4048465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1125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  <p:bldP spid="38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37E0AC30-AEE3-408E-A76A-D6740BE711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0" y="0"/>
            <a:ext cx="4081670" cy="9806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CA6394-FAC6-4CFB-9209-A30FAC903D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22792" y="-1"/>
            <a:ext cx="5632172" cy="9806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4324FF9-FBC6-4822-BD36-A2F3554DFF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8"/>
          <a:stretch/>
        </p:blipFill>
        <p:spPr>
          <a:xfrm>
            <a:off x="24210" y="4399722"/>
            <a:ext cx="12197165" cy="24582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5C98A5-BA12-4ED0-B08B-1573DC5828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24210" y="0"/>
            <a:ext cx="4081670" cy="9806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7998B7F-35EB-436E-A190-D7B0FFCF0E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47002" y="-1"/>
            <a:ext cx="5632172" cy="98066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62126" y="463873"/>
            <a:ext cx="11795903" cy="6287447"/>
          </a:xfrm>
          <a:prstGeom prst="roundRect">
            <a:avLst>
              <a:gd name="adj" fmla="val 9499"/>
            </a:avLst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30145" y="1700057"/>
            <a:ext cx="787302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530145" y="4051155"/>
            <a:ext cx="840270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5625559" y="1733010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3</a:t>
            </a:r>
          </a:p>
        </p:txBody>
      </p:sp>
      <p:sp>
        <p:nvSpPr>
          <p:cNvPr id="36" name="文本框 6">
            <a:extLst>
              <a:ext uri="{FF2B5EF4-FFF2-40B4-BE49-F238E27FC236}">
                <a16:creationId xmlns:a16="http://schemas.microsoft.com/office/drawing/2014/main" id="{4CAE32C7-2846-5C4E-8299-30E7ECFB25D5}"/>
              </a:ext>
            </a:extLst>
          </p:cNvPr>
          <p:cNvSpPr txBox="1"/>
          <p:nvPr/>
        </p:nvSpPr>
        <p:spPr>
          <a:xfrm>
            <a:off x="1540217" y="1645122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8CAE89-5319-894F-9445-08EDB8D5A9C9}"/>
              </a:ext>
            </a:extLst>
          </p:cNvPr>
          <p:cNvSpPr txBox="1"/>
          <p:nvPr/>
        </p:nvSpPr>
        <p:spPr>
          <a:xfrm>
            <a:off x="6774114" y="1700057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91AB912-A110-444B-BC1E-4DC32BC625DC}"/>
              </a:ext>
            </a:extLst>
          </p:cNvPr>
          <p:cNvSpPr/>
          <p:nvPr/>
        </p:nvSpPr>
        <p:spPr>
          <a:xfrm>
            <a:off x="5685723" y="4048465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87DB27-84A2-AEC4-C593-4343B46B34E3}"/>
              </a:ext>
            </a:extLst>
          </p:cNvPr>
          <p:cNvGrpSpPr/>
          <p:nvPr/>
        </p:nvGrpSpPr>
        <p:grpSpPr>
          <a:xfrm>
            <a:off x="2449579" y="536412"/>
            <a:ext cx="5632375" cy="1028457"/>
            <a:chOff x="3289296" y="164085"/>
            <a:chExt cx="5632375" cy="1028457"/>
          </a:xfrm>
        </p:grpSpPr>
        <p:sp>
          <p:nvSpPr>
            <p:cNvPr id="4" name="圆角矩形 2">
              <a:extLst>
                <a:ext uri="{FF2B5EF4-FFF2-40B4-BE49-F238E27FC236}">
                  <a16:creationId xmlns:a16="http://schemas.microsoft.com/office/drawing/2014/main" id="{76B3D939-D948-FEFC-F469-62846B508F41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6B2FD4-4CCE-316A-4612-8461D997C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64085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43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37E0AC30-AEE3-408E-A76A-D6740BE711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0" y="0"/>
            <a:ext cx="4081670" cy="9806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CA6394-FAC6-4CFB-9209-A30FAC903D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22792" y="-1"/>
            <a:ext cx="5632172" cy="98066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5C98A5-BA12-4ED0-B08B-1573DC5828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24210" y="0"/>
            <a:ext cx="4081670" cy="9806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7998B7F-35EB-436E-A190-D7B0FFCF0E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47002" y="-1"/>
            <a:ext cx="5632172" cy="98066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06513" y="376524"/>
            <a:ext cx="11632557" cy="6048377"/>
          </a:xfrm>
          <a:prstGeom prst="roundRect">
            <a:avLst>
              <a:gd name="adj" fmla="val 9499"/>
            </a:avLst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23" name="组合 44">
            <a:extLst>
              <a:ext uri="{FF2B5EF4-FFF2-40B4-BE49-F238E27FC236}">
                <a16:creationId xmlns:a16="http://schemas.microsoft.com/office/drawing/2014/main" id="{85C56351-589F-3B5A-C21E-E426EBA15B27}"/>
              </a:ext>
            </a:extLst>
          </p:cNvPr>
          <p:cNvGrpSpPr/>
          <p:nvPr/>
        </p:nvGrpSpPr>
        <p:grpSpPr>
          <a:xfrm>
            <a:off x="845803" y="1798069"/>
            <a:ext cx="4253067" cy="1177090"/>
            <a:chOff x="2360277" y="2671670"/>
            <a:chExt cx="1378812" cy="892629"/>
          </a:xfrm>
        </p:grpSpPr>
        <p:grpSp>
          <p:nvGrpSpPr>
            <p:cNvPr id="24" name="组合 30">
              <a:extLst>
                <a:ext uri="{FF2B5EF4-FFF2-40B4-BE49-F238E27FC236}">
                  <a16:creationId xmlns:a16="http://schemas.microsoft.com/office/drawing/2014/main" id="{AC793EE5-7FAD-D500-A931-1920EBC60A56}"/>
                </a:ext>
              </a:extLst>
            </p:cNvPr>
            <p:cNvGrpSpPr/>
            <p:nvPr/>
          </p:nvGrpSpPr>
          <p:grpSpPr>
            <a:xfrm>
              <a:off x="2360277" y="2671670"/>
              <a:ext cx="1378812" cy="892629"/>
              <a:chOff x="1336246" y="3302000"/>
              <a:chExt cx="1076947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6" name="圆角矩形 27">
                <a:extLst>
                  <a:ext uri="{FF2B5EF4-FFF2-40B4-BE49-F238E27FC236}">
                    <a16:creationId xmlns:a16="http://schemas.microsoft.com/office/drawing/2014/main" id="{305A463D-AEF9-6C58-5431-6E9B1E2356F6}"/>
                  </a:ext>
                </a:extLst>
              </p:cNvPr>
              <p:cNvSpPr/>
              <p:nvPr/>
            </p:nvSpPr>
            <p:spPr>
              <a:xfrm>
                <a:off x="1336246" y="3302000"/>
                <a:ext cx="1076947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  <p:sp>
            <p:nvSpPr>
              <p:cNvPr id="27" name="圆角矩形 28">
                <a:extLst>
                  <a:ext uri="{FF2B5EF4-FFF2-40B4-BE49-F238E27FC236}">
                    <a16:creationId xmlns:a16="http://schemas.microsoft.com/office/drawing/2014/main" id="{C7F9C397-E9BF-FAAA-364F-AE2A86E20D34}"/>
                  </a:ext>
                </a:extLst>
              </p:cNvPr>
              <p:cNvSpPr/>
              <p:nvPr/>
            </p:nvSpPr>
            <p:spPr>
              <a:xfrm>
                <a:off x="1386922" y="3378199"/>
                <a:ext cx="988094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rgbClr val="00B05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</p:grpSp>
        <p:sp>
          <p:nvSpPr>
            <p:cNvPr id="25" name="文本框 40">
              <a:extLst>
                <a:ext uri="{FF2B5EF4-FFF2-40B4-BE49-F238E27FC236}">
                  <a16:creationId xmlns:a16="http://schemas.microsoft.com/office/drawing/2014/main" id="{08C0AB92-8CFF-0402-0DEF-FDC8C6055AEC}"/>
                </a:ext>
              </a:extLst>
            </p:cNvPr>
            <p:cNvSpPr txBox="1"/>
            <p:nvPr/>
          </p:nvSpPr>
          <p:spPr>
            <a:xfrm>
              <a:off x="2513438" y="2800356"/>
              <a:ext cx="1081478" cy="630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</a:t>
              </a:r>
              <a:r>
                <a:rPr kumimoji="0" lang="en-US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ta </a:t>
              </a:r>
              <a:r>
                <a:rPr kumimoji="0" lang="en-US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</a:t>
              </a:r>
              <a:r>
                <a:rPr kumimoji="0" lang="en-US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tách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8" name="组合 44">
            <a:extLst>
              <a:ext uri="{FF2B5EF4-FFF2-40B4-BE49-F238E27FC236}">
                <a16:creationId xmlns:a16="http://schemas.microsoft.com/office/drawing/2014/main" id="{4EA7395E-188A-4772-C2F5-BD7C67FD0350}"/>
              </a:ext>
            </a:extLst>
          </p:cNvPr>
          <p:cNvGrpSpPr/>
          <p:nvPr/>
        </p:nvGrpSpPr>
        <p:grpSpPr>
          <a:xfrm>
            <a:off x="2515355" y="3195977"/>
            <a:ext cx="3439088" cy="1155142"/>
            <a:chOff x="2360278" y="2671670"/>
            <a:chExt cx="1258031" cy="892629"/>
          </a:xfrm>
        </p:grpSpPr>
        <p:grpSp>
          <p:nvGrpSpPr>
            <p:cNvPr id="29" name="组合 30">
              <a:extLst>
                <a:ext uri="{FF2B5EF4-FFF2-40B4-BE49-F238E27FC236}">
                  <a16:creationId xmlns:a16="http://schemas.microsoft.com/office/drawing/2014/main" id="{CC89CF56-A5DE-D17E-DC39-44D7F94AA336}"/>
                </a:ext>
              </a:extLst>
            </p:cNvPr>
            <p:cNvGrpSpPr/>
            <p:nvPr/>
          </p:nvGrpSpPr>
          <p:grpSpPr>
            <a:xfrm>
              <a:off x="2360278" y="2671670"/>
              <a:ext cx="1258031" cy="892629"/>
              <a:chOff x="1336246" y="3302000"/>
              <a:chExt cx="982608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31" name="圆角矩形 27">
                <a:extLst>
                  <a:ext uri="{FF2B5EF4-FFF2-40B4-BE49-F238E27FC236}">
                    <a16:creationId xmlns:a16="http://schemas.microsoft.com/office/drawing/2014/main" id="{B3043BB5-AD57-B2D5-6D2D-69341894C604}"/>
                  </a:ext>
                </a:extLst>
              </p:cNvPr>
              <p:cNvSpPr/>
              <p:nvPr/>
            </p:nvSpPr>
            <p:spPr>
              <a:xfrm>
                <a:off x="1336246" y="3302000"/>
                <a:ext cx="982608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  <p:sp>
            <p:nvSpPr>
              <p:cNvPr id="32" name="圆角矩形 28">
                <a:extLst>
                  <a:ext uri="{FF2B5EF4-FFF2-40B4-BE49-F238E27FC236}">
                    <a16:creationId xmlns:a16="http://schemas.microsoft.com/office/drawing/2014/main" id="{A0266E30-1C73-3D46-3B16-8183BEB9E67A}"/>
                  </a:ext>
                </a:extLst>
              </p:cNvPr>
              <p:cNvSpPr/>
              <p:nvPr/>
            </p:nvSpPr>
            <p:spPr>
              <a:xfrm>
                <a:off x="1386922" y="3378199"/>
                <a:ext cx="888921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</p:grpSp>
        <p:sp>
          <p:nvSpPr>
            <p:cNvPr id="30" name="文本框 40">
              <a:extLst>
                <a:ext uri="{FF2B5EF4-FFF2-40B4-BE49-F238E27FC236}">
                  <a16:creationId xmlns:a16="http://schemas.microsoft.com/office/drawing/2014/main" id="{D2A0FFC3-DD0C-D576-6C42-AAB6BBD22D5C}"/>
                </a:ext>
              </a:extLst>
            </p:cNvPr>
            <p:cNvSpPr txBox="1"/>
            <p:nvPr/>
          </p:nvSpPr>
          <p:spPr>
            <a:xfrm>
              <a:off x="2584341" y="2779593"/>
              <a:ext cx="902328" cy="642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b="1" i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Mưa</a:t>
              </a:r>
              <a:r>
                <a:rPr lang="en-US" altLang="zh-CN" sz="4800" b="1" i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 </a:t>
              </a:r>
              <a:r>
                <a:rPr lang="en-US" altLang="zh-CN" sz="4800" b="1" i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rơi</a:t>
              </a:r>
              <a:endParaRPr kumimoji="0" lang="zh-CN" alt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sp>
        <p:nvSpPr>
          <p:cNvPr id="35" name="文本框 11">
            <a:extLst>
              <a:ext uri="{FF2B5EF4-FFF2-40B4-BE49-F238E27FC236}">
                <a16:creationId xmlns:a16="http://schemas.microsoft.com/office/drawing/2014/main" id="{E0086DAA-FA01-B648-E485-B48AFC66FE8D}"/>
              </a:ext>
            </a:extLst>
          </p:cNvPr>
          <p:cNvSpPr txBox="1"/>
          <p:nvPr/>
        </p:nvSpPr>
        <p:spPr>
          <a:xfrm>
            <a:off x="1405318" y="523257"/>
            <a:ext cx="89433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dirty="0">
                <a:ln w="28575">
                  <a:solidFill>
                    <a:schemeClr val="tx1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TỪ KHÓ</a:t>
            </a:r>
            <a:endParaRPr lang="zh-CN" altLang="en-US" sz="7200" dirty="0">
              <a:ln w="28575">
                <a:solidFill>
                  <a:schemeClr val="tx1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grpSp>
        <p:nvGrpSpPr>
          <p:cNvPr id="36" name="组合 44">
            <a:extLst>
              <a:ext uri="{FF2B5EF4-FFF2-40B4-BE49-F238E27FC236}">
                <a16:creationId xmlns:a16="http://schemas.microsoft.com/office/drawing/2014/main" id="{4EA7395E-188A-4772-C2F5-BD7C67FD0350}"/>
              </a:ext>
            </a:extLst>
          </p:cNvPr>
          <p:cNvGrpSpPr/>
          <p:nvPr/>
        </p:nvGrpSpPr>
        <p:grpSpPr>
          <a:xfrm>
            <a:off x="6005273" y="1798069"/>
            <a:ext cx="4053847" cy="1176545"/>
            <a:chOff x="2360278" y="2671670"/>
            <a:chExt cx="1258031" cy="892629"/>
          </a:xfrm>
        </p:grpSpPr>
        <p:grpSp>
          <p:nvGrpSpPr>
            <p:cNvPr id="39" name="组合 30">
              <a:extLst>
                <a:ext uri="{FF2B5EF4-FFF2-40B4-BE49-F238E27FC236}">
                  <a16:creationId xmlns:a16="http://schemas.microsoft.com/office/drawing/2014/main" id="{CC89CF56-A5DE-D17E-DC39-44D7F94AA336}"/>
                </a:ext>
              </a:extLst>
            </p:cNvPr>
            <p:cNvGrpSpPr/>
            <p:nvPr/>
          </p:nvGrpSpPr>
          <p:grpSpPr>
            <a:xfrm>
              <a:off x="2360278" y="2671670"/>
              <a:ext cx="1258031" cy="892629"/>
              <a:chOff x="1336246" y="3302000"/>
              <a:chExt cx="982608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44" name="圆角矩形 27">
                <a:extLst>
                  <a:ext uri="{FF2B5EF4-FFF2-40B4-BE49-F238E27FC236}">
                    <a16:creationId xmlns:a16="http://schemas.microsoft.com/office/drawing/2014/main" id="{B3043BB5-AD57-B2D5-6D2D-69341894C604}"/>
                  </a:ext>
                </a:extLst>
              </p:cNvPr>
              <p:cNvSpPr/>
              <p:nvPr/>
            </p:nvSpPr>
            <p:spPr>
              <a:xfrm>
                <a:off x="1336246" y="3302000"/>
                <a:ext cx="982608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  <p:sp>
            <p:nvSpPr>
              <p:cNvPr id="45" name="圆角矩形 28">
                <a:extLst>
                  <a:ext uri="{FF2B5EF4-FFF2-40B4-BE49-F238E27FC236}">
                    <a16:creationId xmlns:a16="http://schemas.microsoft.com/office/drawing/2014/main" id="{A0266E30-1C73-3D46-3B16-8183BEB9E67A}"/>
                  </a:ext>
                </a:extLst>
              </p:cNvPr>
              <p:cNvSpPr/>
              <p:nvPr/>
            </p:nvSpPr>
            <p:spPr>
              <a:xfrm>
                <a:off x="1386922" y="3378199"/>
                <a:ext cx="888921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rgbClr val="F26D1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</p:grpSp>
        <p:sp>
          <p:nvSpPr>
            <p:cNvPr id="40" name="文本框 40">
              <a:extLst>
                <a:ext uri="{FF2B5EF4-FFF2-40B4-BE49-F238E27FC236}">
                  <a16:creationId xmlns:a16="http://schemas.microsoft.com/office/drawing/2014/main" id="{D2A0FFC3-DD0C-D576-6C42-AAB6BBD22D5C}"/>
                </a:ext>
              </a:extLst>
            </p:cNvPr>
            <p:cNvSpPr txBox="1"/>
            <p:nvPr/>
          </p:nvSpPr>
          <p:spPr>
            <a:xfrm>
              <a:off x="2534811" y="2790537"/>
              <a:ext cx="908959" cy="596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Dòng</a:t>
              </a:r>
              <a:r>
                <a:rPr lang="en-US" altLang="zh-CN" sz="48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 </a:t>
              </a:r>
              <a:r>
                <a:rPr lang="en-US" altLang="zh-CN" sz="48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suối</a:t>
              </a:r>
              <a:endParaRPr kumimoji="0" lang="zh-CN" altLang="en-US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46" name="组合 44">
            <a:extLst>
              <a:ext uri="{FF2B5EF4-FFF2-40B4-BE49-F238E27FC236}">
                <a16:creationId xmlns:a16="http://schemas.microsoft.com/office/drawing/2014/main" id="{4EA7395E-188A-4772-C2F5-BD7C67FD0350}"/>
              </a:ext>
            </a:extLst>
          </p:cNvPr>
          <p:cNvGrpSpPr/>
          <p:nvPr/>
        </p:nvGrpSpPr>
        <p:grpSpPr>
          <a:xfrm>
            <a:off x="6413867" y="3284085"/>
            <a:ext cx="4953033" cy="1155143"/>
            <a:chOff x="2360279" y="2671670"/>
            <a:chExt cx="1477396" cy="892629"/>
          </a:xfrm>
        </p:grpSpPr>
        <p:grpSp>
          <p:nvGrpSpPr>
            <p:cNvPr id="47" name="组合 30">
              <a:extLst>
                <a:ext uri="{FF2B5EF4-FFF2-40B4-BE49-F238E27FC236}">
                  <a16:creationId xmlns:a16="http://schemas.microsoft.com/office/drawing/2014/main" id="{CC89CF56-A5DE-D17E-DC39-44D7F94AA336}"/>
                </a:ext>
              </a:extLst>
            </p:cNvPr>
            <p:cNvGrpSpPr/>
            <p:nvPr/>
          </p:nvGrpSpPr>
          <p:grpSpPr>
            <a:xfrm>
              <a:off x="2360279" y="2671670"/>
              <a:ext cx="1309484" cy="892629"/>
              <a:chOff x="1336246" y="3302000"/>
              <a:chExt cx="1022796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49" name="圆角矩形 27">
                <a:extLst>
                  <a:ext uri="{FF2B5EF4-FFF2-40B4-BE49-F238E27FC236}">
                    <a16:creationId xmlns:a16="http://schemas.microsoft.com/office/drawing/2014/main" id="{B3043BB5-AD57-B2D5-6D2D-69341894C604}"/>
                  </a:ext>
                </a:extLst>
              </p:cNvPr>
              <p:cNvSpPr/>
              <p:nvPr/>
            </p:nvSpPr>
            <p:spPr>
              <a:xfrm>
                <a:off x="1336246" y="3302000"/>
                <a:ext cx="1022796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  <p:sp>
            <p:nvSpPr>
              <p:cNvPr id="50" name="圆角矩形 28">
                <a:extLst>
                  <a:ext uri="{FF2B5EF4-FFF2-40B4-BE49-F238E27FC236}">
                    <a16:creationId xmlns:a16="http://schemas.microsoft.com/office/drawing/2014/main" id="{A0266E30-1C73-3D46-3B16-8183BEB9E67A}"/>
                  </a:ext>
                </a:extLst>
              </p:cNvPr>
              <p:cNvSpPr/>
              <p:nvPr/>
            </p:nvSpPr>
            <p:spPr>
              <a:xfrm>
                <a:off x="1386922" y="3378199"/>
                <a:ext cx="933942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accent4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</p:grpSp>
        <p:sp>
          <p:nvSpPr>
            <p:cNvPr id="48" name="文本框 40">
              <a:extLst>
                <a:ext uri="{FF2B5EF4-FFF2-40B4-BE49-F238E27FC236}">
                  <a16:creationId xmlns:a16="http://schemas.microsoft.com/office/drawing/2014/main" id="{D2A0FFC3-DD0C-D576-6C42-AAB6BBD22D5C}"/>
                </a:ext>
              </a:extLst>
            </p:cNvPr>
            <p:cNvSpPr txBox="1"/>
            <p:nvPr/>
          </p:nvSpPr>
          <p:spPr>
            <a:xfrm>
              <a:off x="2546140" y="2770870"/>
              <a:ext cx="1291535" cy="630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b="1" i="1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Chảy</a:t>
              </a:r>
              <a:r>
                <a:rPr lang="en-US" altLang="zh-CN" sz="4800" b="1" i="1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 </a:t>
              </a:r>
              <a:r>
                <a:rPr lang="en-US" altLang="zh-CN" sz="4800" b="1" i="1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xuống</a:t>
              </a:r>
              <a:endParaRPr kumimoji="0" lang="zh-CN" altLang="en-US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34" name="组合 44">
            <a:extLst>
              <a:ext uri="{FF2B5EF4-FFF2-40B4-BE49-F238E27FC236}">
                <a16:creationId xmlns:a16="http://schemas.microsoft.com/office/drawing/2014/main" id="{DB88414B-77DC-684F-BABA-5CB8E69F1693}"/>
              </a:ext>
            </a:extLst>
          </p:cNvPr>
          <p:cNvGrpSpPr/>
          <p:nvPr/>
        </p:nvGrpSpPr>
        <p:grpSpPr>
          <a:xfrm>
            <a:off x="1170302" y="4790433"/>
            <a:ext cx="3873564" cy="1259388"/>
            <a:chOff x="2360278" y="2671670"/>
            <a:chExt cx="1258031" cy="892629"/>
          </a:xfrm>
        </p:grpSpPr>
        <p:grpSp>
          <p:nvGrpSpPr>
            <p:cNvPr id="37" name="组合 30">
              <a:extLst>
                <a:ext uri="{FF2B5EF4-FFF2-40B4-BE49-F238E27FC236}">
                  <a16:creationId xmlns:a16="http://schemas.microsoft.com/office/drawing/2014/main" id="{44D9D831-6B69-B049-86DC-8F260F63DE3A}"/>
                </a:ext>
              </a:extLst>
            </p:cNvPr>
            <p:cNvGrpSpPr/>
            <p:nvPr/>
          </p:nvGrpSpPr>
          <p:grpSpPr>
            <a:xfrm>
              <a:off x="2360278" y="2671670"/>
              <a:ext cx="1258031" cy="892629"/>
              <a:chOff x="1336246" y="3302000"/>
              <a:chExt cx="982608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41" name="圆角矩形 27">
                <a:extLst>
                  <a:ext uri="{FF2B5EF4-FFF2-40B4-BE49-F238E27FC236}">
                    <a16:creationId xmlns:a16="http://schemas.microsoft.com/office/drawing/2014/main" id="{48710104-A5B7-914F-8B0B-37687EE29B93}"/>
                  </a:ext>
                </a:extLst>
              </p:cNvPr>
              <p:cNvSpPr/>
              <p:nvPr/>
            </p:nvSpPr>
            <p:spPr>
              <a:xfrm>
                <a:off x="1336246" y="3302000"/>
                <a:ext cx="982608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  <p:sp>
            <p:nvSpPr>
              <p:cNvPr id="42" name="圆角矩形 28">
                <a:extLst>
                  <a:ext uri="{FF2B5EF4-FFF2-40B4-BE49-F238E27FC236}">
                    <a16:creationId xmlns:a16="http://schemas.microsoft.com/office/drawing/2014/main" id="{CBB3DDD1-80B2-3A48-8A7F-9D6D7A7BEB61}"/>
                  </a:ext>
                </a:extLst>
              </p:cNvPr>
              <p:cNvSpPr/>
              <p:nvPr/>
            </p:nvSpPr>
            <p:spPr>
              <a:xfrm>
                <a:off x="1386922" y="3378199"/>
                <a:ext cx="888921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endParaRPr>
              </a:p>
            </p:txBody>
          </p:sp>
        </p:grpSp>
        <p:sp>
          <p:nvSpPr>
            <p:cNvPr id="38" name="文本框 40">
              <a:extLst>
                <a:ext uri="{FF2B5EF4-FFF2-40B4-BE49-F238E27FC236}">
                  <a16:creationId xmlns:a16="http://schemas.microsoft.com/office/drawing/2014/main" id="{8154BA03-EAB6-0A48-A81E-E370582A7726}"/>
                </a:ext>
              </a:extLst>
            </p:cNvPr>
            <p:cNvSpPr txBox="1"/>
            <p:nvPr/>
          </p:nvSpPr>
          <p:spPr>
            <a:xfrm>
              <a:off x="2468263" y="2819879"/>
              <a:ext cx="1069192" cy="596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b="1" i="1" noProof="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" panose="020B0500000000000000" pitchFamily="34" charset="-122"/>
                </a:rPr>
                <a:t>Lượn</a:t>
              </a:r>
              <a:endParaRPr kumimoji="0" lang="zh-CN" altLang="en-US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sp>
        <p:nvSpPr>
          <p:cNvPr id="43" name="文本框 40">
            <a:extLst>
              <a:ext uri="{FF2B5EF4-FFF2-40B4-BE49-F238E27FC236}">
                <a16:creationId xmlns:a16="http://schemas.microsoft.com/office/drawing/2014/main" id="{2AFD8BF7-32BC-9B47-95D6-79D6BB80A4BA}"/>
              </a:ext>
            </a:extLst>
          </p:cNvPr>
          <p:cNvSpPr txBox="1"/>
          <p:nvPr/>
        </p:nvSpPr>
        <p:spPr>
          <a:xfrm>
            <a:off x="5594578" y="5134415"/>
            <a:ext cx="700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4000" i="1" noProof="0" dirty="0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:</a:t>
            </a:r>
            <a:r>
              <a:rPr lang="en-US" altLang="zh-CN" sz="4000" i="1" noProof="0" dirty="0" err="1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Uốn</a:t>
            </a:r>
            <a:r>
              <a:rPr lang="en-US" altLang="zh-CN" sz="4000" i="1" noProof="0" dirty="0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 </a:t>
            </a:r>
            <a:r>
              <a:rPr lang="en-US" altLang="zh-CN" sz="4000" i="1" noProof="0" dirty="0" err="1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theo</a:t>
            </a:r>
            <a:r>
              <a:rPr lang="en-US" altLang="zh-CN" sz="4000" i="1" noProof="0" dirty="0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 </a:t>
            </a:r>
            <a:r>
              <a:rPr lang="en-US" altLang="zh-CN" sz="4000" i="1" noProof="0" dirty="0" err="1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đường</a:t>
            </a:r>
            <a:r>
              <a:rPr lang="en-US" altLang="zh-CN" sz="4000" i="1" noProof="0" dirty="0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 </a:t>
            </a:r>
            <a:r>
              <a:rPr lang="en-US" altLang="zh-CN" sz="4000" i="1" noProof="0" dirty="0" err="1">
                <a:latin typeface="Cambria" panose="02040503050406030204" pitchFamily="18" charset="0"/>
                <a:ea typeface="Cambria" panose="02040503050406030204" pitchFamily="18" charset="0"/>
                <a:sym typeface="思源黑体 CN" panose="020B0500000000000000" pitchFamily="34" charset="-122"/>
              </a:rPr>
              <a:t>vòng</a:t>
            </a:r>
            <a:endParaRPr kumimoji="0" lang="zh-CN" altLang="en-US" sz="88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31号-酷乐潮玩体" panose="00000500000000000000" pitchFamily="2" charset="-122"/>
              <a:cs typeface="+mn-ea"/>
              <a:sym typeface="思源黑体 CN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878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37E0AC30-AEE3-408E-A76A-D6740BE711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0" y="0"/>
            <a:ext cx="4081670" cy="9806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CA6394-FAC6-4CFB-9209-A30FAC903D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22792" y="-1"/>
            <a:ext cx="5632172" cy="9806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4324FF9-FBC6-4822-BD36-A2F3554DFF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8"/>
          <a:stretch/>
        </p:blipFill>
        <p:spPr>
          <a:xfrm>
            <a:off x="24210" y="4399722"/>
            <a:ext cx="12197165" cy="24582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5C98A5-BA12-4ED0-B08B-1573DC5828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24210" y="0"/>
            <a:ext cx="4081670" cy="9806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7998B7F-35EB-436E-A190-D7B0FFCF0E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47002" y="-1"/>
            <a:ext cx="5632172" cy="98066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62126" y="463873"/>
            <a:ext cx="11795903" cy="6287447"/>
          </a:xfrm>
          <a:prstGeom prst="roundRect">
            <a:avLst>
              <a:gd name="adj" fmla="val 9499"/>
            </a:avLst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30145" y="1700057"/>
            <a:ext cx="787302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530145" y="4051155"/>
            <a:ext cx="840270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5625559" y="1733010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3</a:t>
            </a:r>
          </a:p>
        </p:txBody>
      </p:sp>
      <p:sp>
        <p:nvSpPr>
          <p:cNvPr id="36" name="文本框 6">
            <a:extLst>
              <a:ext uri="{FF2B5EF4-FFF2-40B4-BE49-F238E27FC236}">
                <a16:creationId xmlns:a16="http://schemas.microsoft.com/office/drawing/2014/main" id="{4CAE32C7-2846-5C4E-8299-30E7ECFB25D5}"/>
              </a:ext>
            </a:extLst>
          </p:cNvPr>
          <p:cNvSpPr txBox="1"/>
          <p:nvPr/>
        </p:nvSpPr>
        <p:spPr>
          <a:xfrm>
            <a:off x="1540217" y="1645122"/>
            <a:ext cx="4748530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Tí ta tí tách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Mưa rơi</a:t>
            </a:r>
          </a:p>
          <a:p>
            <a:pPr fontAlgn="t"/>
            <a:r>
              <a:rPr lang="vi-VN" sz="3200" dirty="0">
                <a:solidFill>
                  <a:srgbClr val="C00000"/>
                </a:solidFill>
                <a:latin typeface="Cambria" panose="02040503050406030204" pitchFamily="18" charset="0"/>
              </a:rPr>
              <a:t>Rơi rơi.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Góp lại bao ngày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Thành dòng suối nhỏ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Lượn trên bãi cỏ</a:t>
            </a:r>
          </a:p>
          <a:p>
            <a:pPr fontAlgn="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</a:rPr>
              <a:t>Chảy xuống chân đồi.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8CAE89-5319-894F-9445-08EDB8D5A9C9}"/>
              </a:ext>
            </a:extLst>
          </p:cNvPr>
          <p:cNvSpPr txBox="1"/>
          <p:nvPr/>
        </p:nvSpPr>
        <p:spPr>
          <a:xfrm>
            <a:off x="6774114" y="1700057"/>
            <a:ext cx="49636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Suối gặp bạn rồi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Góp thành sông lớn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Sông đi ra biển</a:t>
            </a:r>
          </a:p>
          <a:p>
            <a:pPr fontAlgn="t"/>
            <a:r>
              <a:rPr lang="vi-VN" sz="3200" dirty="0">
                <a:solidFill>
                  <a:schemeClr val="accent2"/>
                </a:solidFill>
                <a:latin typeface="Cambria" panose="02040503050406030204" pitchFamily="18" charset="0"/>
              </a:rPr>
              <a:t>Biển thành mênh mông</a:t>
            </a:r>
          </a:p>
          <a:p>
            <a:pPr fontAlgn="t"/>
            <a:endParaRPr lang="vi-VN" sz="3200" dirty="0">
              <a:latin typeface="Cambria" panose="02040503050406030204" pitchFamily="18" charset="0"/>
            </a:endParaRP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ơi, có biết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Biển lớn vô cùng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Từng giọt nước trong</a:t>
            </a:r>
          </a:p>
          <a:p>
            <a:pPr fontAlgn="t"/>
            <a:r>
              <a:rPr lang="vi-VN" sz="3200" dirty="0">
                <a:solidFill>
                  <a:srgbClr val="7030A0"/>
                </a:solidFill>
                <a:latin typeface="Cambria" panose="02040503050406030204" pitchFamily="18" charset="0"/>
              </a:rPr>
              <a:t>Làm nên biển đấy!</a:t>
            </a:r>
          </a:p>
          <a:p>
            <a:pPr algn="r" fontAlgn="t"/>
            <a:r>
              <a:rPr lang="vi-VN" sz="3200" dirty="0">
                <a:latin typeface="Cambria" panose="02040503050406030204" pitchFamily="18" charset="0"/>
              </a:rPr>
              <a:t>(Nguyễn Bao)</a:t>
            </a:r>
          </a:p>
          <a:p>
            <a:endParaRPr lang="en-VN" sz="3200" dirty="0">
              <a:latin typeface="Cambria" panose="02040503050406030204" pitchFamily="18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91AB912-A110-444B-BC1E-4DC32BC625DC}"/>
              </a:ext>
            </a:extLst>
          </p:cNvPr>
          <p:cNvSpPr/>
          <p:nvPr/>
        </p:nvSpPr>
        <p:spPr>
          <a:xfrm>
            <a:off x="5685723" y="4048465"/>
            <a:ext cx="832989" cy="72526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SVN-Yahoo" panose="02040603050506020204" pitchFamily="18" charset="0"/>
                <a:cs typeface="+mn-cs"/>
              </a:rPr>
              <a:t>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87DB27-84A2-AEC4-C593-4343B46B34E3}"/>
              </a:ext>
            </a:extLst>
          </p:cNvPr>
          <p:cNvGrpSpPr/>
          <p:nvPr/>
        </p:nvGrpSpPr>
        <p:grpSpPr>
          <a:xfrm>
            <a:off x="2449579" y="536412"/>
            <a:ext cx="5632375" cy="1028457"/>
            <a:chOff x="3289296" y="164085"/>
            <a:chExt cx="5632375" cy="1028457"/>
          </a:xfrm>
        </p:grpSpPr>
        <p:sp>
          <p:nvSpPr>
            <p:cNvPr id="4" name="圆角矩形 2">
              <a:extLst>
                <a:ext uri="{FF2B5EF4-FFF2-40B4-BE49-F238E27FC236}">
                  <a16:creationId xmlns:a16="http://schemas.microsoft.com/office/drawing/2014/main" id="{76B3D939-D948-FEFC-F469-62846B508F41}"/>
                </a:ext>
              </a:extLst>
            </p:cNvPr>
            <p:cNvSpPr/>
            <p:nvPr/>
          </p:nvSpPr>
          <p:spPr>
            <a:xfrm>
              <a:off x="3706535" y="252714"/>
              <a:ext cx="5215136" cy="72850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Giọt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nước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và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biển</a:t>
              </a:r>
              <a:r>
                <a:rPr lang="en-US" altLang="zh-CN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胡晓波男神体" panose="02010600030101010101" pitchFamily="2" charset="-122"/>
                </a:rPr>
                <a:t>lớn</a:t>
              </a:r>
              <a:endParaRPr lang="zh-CN" alt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6B2FD4-4CCE-316A-4612-8461D997C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296" y="164085"/>
              <a:ext cx="834478" cy="1028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24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37E0AC30-AEE3-408E-A76A-D6740BE711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0" y="0"/>
            <a:ext cx="4081670" cy="9806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CA6394-FAC6-4CFB-9209-A30FAC903D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22792" y="-1"/>
            <a:ext cx="5632172" cy="9806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4324FF9-FBC6-4822-BD36-A2F3554DFF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8"/>
          <a:stretch/>
        </p:blipFill>
        <p:spPr>
          <a:xfrm>
            <a:off x="24210" y="4399722"/>
            <a:ext cx="12197165" cy="24582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5C98A5-BA12-4ED0-B08B-1573DC5828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5" b="85700"/>
          <a:stretch/>
        </p:blipFill>
        <p:spPr>
          <a:xfrm>
            <a:off x="24210" y="0"/>
            <a:ext cx="4081670" cy="9806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7998B7F-35EB-436E-A190-D7B0FFCF0E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4" r="-636" b="85700"/>
          <a:stretch/>
        </p:blipFill>
        <p:spPr>
          <a:xfrm>
            <a:off x="6147002" y="-1"/>
            <a:ext cx="5632172" cy="980661"/>
          </a:xfrm>
          <a:prstGeom prst="rect">
            <a:avLst/>
          </a:prstGeom>
        </p:spPr>
      </p:pic>
      <p:grpSp>
        <p:nvGrpSpPr>
          <p:cNvPr id="24" name="组合 30">
            <a:extLst>
              <a:ext uri="{FF2B5EF4-FFF2-40B4-BE49-F238E27FC236}">
                <a16:creationId xmlns:a16="http://schemas.microsoft.com/office/drawing/2014/main" id="{AC793EE5-7FAD-D500-A931-1920EBC60A56}"/>
              </a:ext>
            </a:extLst>
          </p:cNvPr>
          <p:cNvGrpSpPr/>
          <p:nvPr/>
        </p:nvGrpSpPr>
        <p:grpSpPr>
          <a:xfrm>
            <a:off x="2527502" y="1590727"/>
            <a:ext cx="7239000" cy="4737516"/>
            <a:chOff x="1336246" y="3301999"/>
            <a:chExt cx="2814813" cy="4128200"/>
          </a:xfrm>
          <a:effectLst>
            <a:outerShdw blurRad="254000" sx="102000" sy="102000" algn="ctr" rotWithShape="0">
              <a:prstClr val="black">
                <a:alpha val="25000"/>
              </a:prstClr>
            </a:outerShdw>
          </a:effectLst>
        </p:grpSpPr>
        <p:sp>
          <p:nvSpPr>
            <p:cNvPr id="26" name="圆角矩形 27">
              <a:extLst>
                <a:ext uri="{FF2B5EF4-FFF2-40B4-BE49-F238E27FC236}">
                  <a16:creationId xmlns:a16="http://schemas.microsoft.com/office/drawing/2014/main" id="{305A463D-AEF9-6C58-5431-6E9B1E2356F6}"/>
                </a:ext>
              </a:extLst>
            </p:cNvPr>
            <p:cNvSpPr/>
            <p:nvPr/>
          </p:nvSpPr>
          <p:spPr>
            <a:xfrm>
              <a:off x="1336246" y="3301999"/>
              <a:ext cx="2814813" cy="4128200"/>
            </a:xfrm>
            <a:prstGeom prst="roundRect">
              <a:avLst>
                <a:gd name="adj" fmla="val 65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  <p:sp>
          <p:nvSpPr>
            <p:cNvPr id="27" name="圆角矩形 28">
              <a:extLst>
                <a:ext uri="{FF2B5EF4-FFF2-40B4-BE49-F238E27FC236}">
                  <a16:creationId xmlns:a16="http://schemas.microsoft.com/office/drawing/2014/main" id="{C7F9C397-E9BF-FAAA-364F-AE2A86E20D34}"/>
                </a:ext>
              </a:extLst>
            </p:cNvPr>
            <p:cNvSpPr/>
            <p:nvPr/>
          </p:nvSpPr>
          <p:spPr>
            <a:xfrm>
              <a:off x="1386921" y="3540798"/>
              <a:ext cx="2692758" cy="3628762"/>
            </a:xfrm>
            <a:prstGeom prst="roundRect">
              <a:avLst>
                <a:gd name="adj" fmla="val 12670"/>
              </a:avLst>
            </a:prstGeom>
            <a:solidFill>
              <a:schemeClr val="bg1"/>
            </a:solidFill>
            <a:ln w="19050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  <p:sp>
        <p:nvSpPr>
          <p:cNvPr id="35" name="文本框 11">
            <a:extLst>
              <a:ext uri="{FF2B5EF4-FFF2-40B4-BE49-F238E27FC236}">
                <a16:creationId xmlns:a16="http://schemas.microsoft.com/office/drawing/2014/main" id="{E0086DAA-FA01-B648-E485-B48AFC66FE8D}"/>
              </a:ext>
            </a:extLst>
          </p:cNvPr>
          <p:cNvSpPr txBox="1"/>
          <p:nvPr/>
        </p:nvSpPr>
        <p:spPr>
          <a:xfrm>
            <a:off x="713727" y="460805"/>
            <a:ext cx="110412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dirty="0" err="1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Luyện</a:t>
            </a:r>
            <a:r>
              <a:rPr lang="en-US" altLang="zh-CN" sz="7200" dirty="0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</a:t>
            </a:r>
            <a:r>
              <a:rPr lang="en-US" altLang="zh-CN" sz="7200" dirty="0" err="1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đọc</a:t>
            </a:r>
            <a:r>
              <a:rPr lang="en-US" altLang="zh-CN" sz="7200" dirty="0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</a:t>
            </a:r>
            <a:r>
              <a:rPr lang="en-US" altLang="zh-CN" sz="7200" dirty="0" err="1">
                <a:ln w="28575">
                  <a:solidFill>
                    <a:schemeClr val="tx1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đoạn</a:t>
            </a:r>
            <a:endParaRPr lang="zh-CN" altLang="en-US" sz="7200" dirty="0">
              <a:ln w="28575">
                <a:solidFill>
                  <a:schemeClr val="tx1"/>
                </a:solidFill>
              </a:ln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EE167-A658-CB46-872B-712BAF00B50C}"/>
              </a:ext>
            </a:extLst>
          </p:cNvPr>
          <p:cNvSpPr txBox="1"/>
          <p:nvPr/>
        </p:nvSpPr>
        <p:spPr>
          <a:xfrm>
            <a:off x="4672438" y="2227630"/>
            <a:ext cx="35571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Tí ta </a:t>
            </a:r>
            <a:r>
              <a:rPr lang="vi-VN" sz="4400" dirty="0">
                <a:latin typeface="Cambria" panose="02040503050406030204" pitchFamily="18" charset="0"/>
              </a:rPr>
              <a:t>/</a:t>
            </a:r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 tí tách</a:t>
            </a:r>
          </a:p>
          <a:p>
            <a:pPr fontAlgn="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 </a:t>
            </a:r>
            <a:r>
              <a:rPr lang="vi-VN" sz="4400" dirty="0">
                <a:latin typeface="Cambria" panose="02040503050406030204" pitchFamily="18" charset="0"/>
              </a:rPr>
              <a:t>/</a:t>
            </a:r>
          </a:p>
          <a:p>
            <a:pPr fontAlgn="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Từng giọt </a:t>
            </a:r>
            <a:r>
              <a:rPr lang="vi-VN" sz="4400" dirty="0">
                <a:latin typeface="Cambria" panose="02040503050406030204" pitchFamily="18" charset="0"/>
              </a:rPr>
              <a:t>/</a:t>
            </a:r>
          </a:p>
          <a:p>
            <a:pPr fontAlgn="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Mưa rơi </a:t>
            </a:r>
            <a:r>
              <a:rPr lang="vi-VN" sz="4400" dirty="0">
                <a:latin typeface="Cambria" panose="02040503050406030204" pitchFamily="18" charset="0"/>
              </a:rPr>
              <a:t>/</a:t>
            </a:r>
          </a:p>
          <a:p>
            <a:pPr fontAlgn="t"/>
            <a:r>
              <a:rPr lang="vi-VN" sz="4400" dirty="0">
                <a:solidFill>
                  <a:srgbClr val="C00000"/>
                </a:solidFill>
                <a:latin typeface="Cambria" panose="02040503050406030204" pitchFamily="18" charset="0"/>
              </a:rPr>
              <a:t>Rơi rơi. </a:t>
            </a:r>
            <a:r>
              <a:rPr lang="vi-VN" sz="4400" dirty="0">
                <a:latin typeface="Cambria" panose="02040503050406030204" pitchFamily="18" charset="0"/>
              </a:rPr>
              <a:t>//</a:t>
            </a:r>
            <a:endParaRPr lang="en-VN" sz="4400" dirty="0"/>
          </a:p>
        </p:txBody>
      </p:sp>
    </p:spTree>
    <p:extLst>
      <p:ext uri="{BB962C8B-B14F-4D97-AF65-F5344CB8AC3E}">
        <p14:creationId xmlns:p14="http://schemas.microsoft.com/office/powerpoint/2010/main" val="94371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30ydlyk0">
      <a:majorFont>
        <a:latin typeface="字魂27号-布丁体" panose="020F0302020204030204"/>
        <a:ea typeface="字魂27号-布丁体"/>
        <a:cs typeface=""/>
      </a:majorFont>
      <a:minorFont>
        <a:latin typeface="字魂27号-布丁体" panose="020F0502020204030204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1080</Words>
  <Application>Microsoft Office PowerPoint</Application>
  <PresentationFormat>Widescreen</PresentationFormat>
  <Paragraphs>266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5" baseType="lpstr">
      <vt:lpstr>SVN-Newton</vt:lpstr>
      <vt:lpstr>Calibri Light</vt:lpstr>
      <vt:lpstr>Segoe UI Black</vt:lpstr>
      <vt:lpstr>Forte</vt:lpstr>
      <vt:lpstr>#9Slide03 IcielNovecento sans E</vt:lpstr>
      <vt:lpstr>字魂27号-布丁体</vt:lpstr>
      <vt:lpstr>等线</vt:lpstr>
      <vt:lpstr>Cambria</vt:lpstr>
      <vt:lpstr>#9Slide07 Koni</vt:lpstr>
      <vt:lpstr>等线 Light</vt:lpstr>
      <vt:lpstr>Arial</vt:lpstr>
      <vt:lpstr>SVN-Yahoo</vt:lpstr>
      <vt:lpstr>Times New Roman</vt:lpstr>
      <vt:lpstr>#9Slide07 HoneyCream</vt:lpstr>
      <vt:lpstr>Calibri</vt:lpstr>
      <vt:lpstr>#9Slide07 Altus</vt:lpstr>
      <vt:lpstr>Office 主题​​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梦南 徐</dc:creator>
  <cp:lastModifiedBy>Admin</cp:lastModifiedBy>
  <cp:revision>40</cp:revision>
  <dcterms:created xsi:type="dcterms:W3CDTF">2022-09-21T10:29:11Z</dcterms:created>
  <dcterms:modified xsi:type="dcterms:W3CDTF">2024-04-10T01:42:34Z</dcterms:modified>
</cp:coreProperties>
</file>