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24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3" r:id="rId13"/>
    <p:sldId id="268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70" r:id="rId22"/>
    <p:sldId id="27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636" autoAdjust="0"/>
  </p:normalViewPr>
  <p:slideViewPr>
    <p:cSldViewPr snapToGrid="0">
      <p:cViewPr varScale="1">
        <p:scale>
          <a:sx n="61" d="100"/>
          <a:sy n="61" d="100"/>
        </p:scale>
        <p:origin x="10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A7C03-3B71-448C-BBC4-24241F022CB1}" type="datetimeFigureOut">
              <a:rPr lang="en-US" smtClean="0"/>
              <a:t>10/04/2024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15CE54-C813-40AE-9923-B8E0BC271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646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262BB-8E9A-477E-9A44-39AFDCBF76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97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Kick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hòn</a:t>
            </a:r>
            <a:r>
              <a:rPr lang="en-US" baseline="0" dirty="0"/>
              <a:t> </a:t>
            </a:r>
            <a:r>
              <a:rPr lang="en-US" baseline="0" dirty="0" err="1"/>
              <a:t>đá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5CE54-C813-40AE-9923-B8E0BC27152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129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262BB-8E9A-477E-9A44-39AFDCBF76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18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262BB-8E9A-477E-9A44-39AFDCBF76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178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262BB-8E9A-477E-9A44-39AFDCBF76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725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262BB-8E9A-477E-9A44-39AFDCBF76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5566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262BB-8E9A-477E-9A44-39AFDCBF76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3758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262BB-8E9A-477E-9A44-39AFDCBF76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5326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262BB-8E9A-477E-9A44-39AFDCBF76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3742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262BB-8E9A-477E-9A44-39AFDCBF76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2677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262BB-8E9A-477E-9A44-39AFDCBF76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137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F262BB-8E9A-477E-9A44-39AFDCBF76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577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s://www.facebook.com/groups/629898828017053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s://www.facebook.com/groups/629898828017053" TargetMode="Externa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s://www.facebook.com/groups/629898828017053" TargetMode="Externa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s://www.facebook.com/groups/629898828017053" TargetMode="Externa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s://www.facebook.com/groups/629898828017053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s://www.facebook.com/groups/629898828017053" TargetMode="Externa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s://www.facebook.com/groups/629898828017053" TargetMode="Externa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s://www.facebook.com/groups/629898828017053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s://www.facebook.com/groups/629898828017053" TargetMode="Externa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s://www.facebook.com/groups/629898828017053" TargetMode="Externa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s://www.facebook.com/groups/629898828017053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EDFAD0-AC88-0A4C-1C31-F5D1D08E1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33051F-9536-23C8-CA87-55CE58165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BC48E01D-3858-150A-7451-77ABBDDFA7A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B132031-D388-092C-F1C0-DEBF109B97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1DC3792-D57F-7D55-3BA2-EA8D9A2514D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Cảm 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40FED3-FC80-7A7B-9302-81D0036CDDD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7878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7878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936A0EA-33C2-67E1-4B9A-CB2025F9A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D0CDF2-6E06-D0B2-26C8-4A13A0E0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EB837C-9F8D-A440-41E7-CD40F5F17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68C3DAF-5847-47C7-6A32-98E2E7E8F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77C53C1-4A2A-63B2-12DB-1918CE1C9DC5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prstClr val="white">
                    <a:alpha val="63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81AB3A-4B73-34A7-30C2-40172405A949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859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EDFAD0-AC88-0A4C-1C31-F5D1D08E1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33051F-9536-23C8-CA87-55CE58165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BC48E01D-3858-150A-7451-77ABBDDFA7A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B132031-D388-092C-F1C0-DEBF109B97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1DC3792-D57F-7D55-3BA2-EA8D9A2514D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Cảm 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40FED3-FC80-7A7B-9302-81D0036CDDD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7878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7878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936A0EA-33C2-67E1-4B9A-CB2025F9A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D0CDF2-6E06-D0B2-26C8-4A13A0E0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EB837C-9F8D-A440-41E7-CD40F5F17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68C3DAF-5847-47C7-6A32-98E2E7E8F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77C53C1-4A2A-63B2-12DB-1918CE1C9DC5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prstClr val="white">
                    <a:alpha val="63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81AB3A-4B73-34A7-30C2-40172405A949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454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EDFAD0-AC88-0A4C-1C31-F5D1D08E1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33051F-9536-23C8-CA87-55CE58165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BC48E01D-3858-150A-7451-77ABBDDFA7A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B132031-D388-092C-F1C0-DEBF109B97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1DC3792-D57F-7D55-3BA2-EA8D9A2514D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Cảm 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40FED3-FC80-7A7B-9302-81D0036CDDD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7878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7878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936A0EA-33C2-67E1-4B9A-CB2025F9A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D0CDF2-6E06-D0B2-26C8-4A13A0E0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EB837C-9F8D-A440-41E7-CD40F5F17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68C3DAF-5847-47C7-6A32-98E2E7E8F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77C53C1-4A2A-63B2-12DB-1918CE1C9DC5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prstClr val="white">
                    <a:alpha val="63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81AB3A-4B73-34A7-30C2-40172405A949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12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D1CAF-D06B-CEC1-2A24-F3F692A40A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5CDC2C-1A54-E168-1FA9-5F42E46D78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E8314-F754-F89A-EDBC-6C7F6299A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EB126-87F1-5496-F512-A07928543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486E2-C325-CAD2-4ADB-7EE2903AC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34D0D3-041A-D6FE-B7EC-00CB694B514B}"/>
              </a:ext>
            </a:extLst>
          </p:cNvPr>
          <p:cNvSpPr txBox="1"/>
          <p:nvPr userDrawn="1"/>
        </p:nvSpPr>
        <p:spPr>
          <a:xfrm>
            <a:off x="6541477" y="404446"/>
            <a:ext cx="764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81EAEB3-BCB1-AF58-B8B1-CE746DDBE6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68992" y="0"/>
            <a:ext cx="12529983" cy="707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88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97E45-2B3B-28DD-8143-1B3A18E6B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F2966-6C15-C5F9-2AAD-57D58971B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A3D60-5F6A-0DC9-D274-A5FE1D4D0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9E8D1-C6F0-E54F-0FE3-0E3D6E1DD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A9DF0-707B-4757-97FA-66C05FDBB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CF90C5-46E8-9DCB-6CAB-804E9CF2E6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9468" y="3749"/>
            <a:ext cx="12458698" cy="706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76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F79E036-54C2-58EC-6E74-ED5570F253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1600" y="-29029"/>
            <a:ext cx="12395200" cy="717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396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F79E036-54C2-58EC-6E74-ED5570F253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1600" y="-29029"/>
            <a:ext cx="12395200" cy="717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731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2579A-7AEC-871D-CD24-ECE8D9787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E5A3D-9832-C49A-EFB5-577BAF762A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01DE7D-020E-707C-C687-86F4704882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4C63DB-C6F0-EEBE-CE25-0632AC932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46A609-509B-D699-39E2-182C820E1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9B2C08-7C54-A52B-B313-C62C8E31A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2247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68BC9-BD20-CD9C-DF0A-057155177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82366D-0104-429C-3D1F-9749BF7FB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D701DC-53AF-FE7E-B880-DD25895E81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1DAD15-4C0B-3747-1A2D-707F6B9EF0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B92643-2674-AF08-55E5-409F8013EF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A9BFC3-480B-8620-62BF-D58DE2AC1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C2BEDD-3EFC-A7D0-30F3-8F4FBC681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351A3B-2343-EC51-8727-CF808E627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231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5AD31-BC5F-4992-9827-D55BE7C36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B153B0-FB8A-01E9-A16F-9C8318A1F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FA136C-C1AD-A2AD-C592-6CD53B89E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FD8EEF-E131-BB46-51A1-A8185F831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6746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8F2661-7922-ADB4-CA51-1FCBD967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012E27-E1B2-E6B3-07C2-E8ED00C8E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47854-F8F9-6223-CC07-36CF5F9C7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0688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EDFAD0-AC88-0A4C-1C31-F5D1D08E1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33051F-9536-23C8-CA87-55CE58165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BC48E01D-3858-150A-7451-77ABBDDFA7A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B132031-D388-092C-F1C0-DEBF109B97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1DC3792-D57F-7D55-3BA2-EA8D9A2514D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Cảm 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40FED3-FC80-7A7B-9302-81D0036CDDD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7878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7878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936A0EA-33C2-67E1-4B9A-CB2025F9A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D0CDF2-6E06-D0B2-26C8-4A13A0E0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EB837C-9F8D-A440-41E7-CD40F5F17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68C3DAF-5847-47C7-6A32-98E2E7E8F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77C53C1-4A2A-63B2-12DB-1918CE1C9DC5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prstClr val="white">
                    <a:alpha val="63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81AB3A-4B73-34A7-30C2-40172405A949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666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8F2661-7922-ADB4-CA51-1FCBD967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012E27-E1B2-E6B3-07C2-E8ED00C8E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47854-F8F9-6223-CC07-36CF5F9C7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0093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96E09-E631-B8C4-474B-6A106B4CD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490C0-00E8-72A8-DE27-5E401A39C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F90D78-4B19-0A44-0218-D9248A7B0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1D766F-9A6A-AC02-55A5-9601CC6A1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A5A81A-9B6B-FCB3-07AF-DCC2183D3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100173-4047-D10E-0371-7A2255120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2509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50ED4-09FE-771D-82DA-FFB60D479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780B00-DA5C-4A64-2B63-9549316AF1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EEA9C0-B8B5-7593-5274-90AC72693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FE02ED-93A1-3C19-CDD8-6D947FCDC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9FE55F-248A-1C11-2817-BFF6E5475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908EC6-2BDA-571B-E8B8-44FF245E7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3253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159B9-D6D9-A114-21B6-B572CC006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949243-E999-653F-EBB5-E13DD7037E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D6370-BC57-6F54-02AF-2FD756239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7D7484-856F-DDCA-EEDB-D04720D9B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E9DC86-A269-92C9-5B7A-AA03B24DC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27282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4F2264-33D4-6255-EE08-DB396DE452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33146A-D26B-7923-CF5F-D598870E2B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6515B-6D82-14FC-2F30-F520C6A0A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0F74A-654B-F86F-5811-6ED344A0E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1D72A-7ACF-5913-9A9F-E9E736533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729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EDFAD0-AC88-0A4C-1C31-F5D1D08E1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33051F-9536-23C8-CA87-55CE58165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BC48E01D-3858-150A-7451-77ABBDDFA7A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B132031-D388-092C-F1C0-DEBF109B97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1DC3792-D57F-7D55-3BA2-EA8D9A2514D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Cảm 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40FED3-FC80-7A7B-9302-81D0036CDDD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7878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7878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936A0EA-33C2-67E1-4B9A-CB2025F9A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D0CDF2-6E06-D0B2-26C8-4A13A0E0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EB837C-9F8D-A440-41E7-CD40F5F17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68C3DAF-5847-47C7-6A32-98E2E7E8F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77C53C1-4A2A-63B2-12DB-1918CE1C9DC5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prstClr val="white">
                    <a:alpha val="63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81AB3A-4B73-34A7-30C2-40172405A949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078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BEDFAD0-AC88-0A4C-1C31-F5D1D08E1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33051F-9536-23C8-CA87-55CE58165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BC48E01D-3858-150A-7451-77ABBDDFA7A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B132031-D388-092C-F1C0-DEBF109B97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1DC3792-D57F-7D55-3BA2-EA8D9A2514D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Cảm 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740FED3-FC80-7A7B-9302-81D0036CDDD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7878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7878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36A0EA-33C2-67E1-4B9A-CB2025F9A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D0CDF2-6E06-D0B2-26C8-4A13A0E0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FEB837C-9F8D-A440-41E7-CD40F5F17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68C3DAF-5847-47C7-6A32-98E2E7E8F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C53C1-4A2A-63B2-12DB-1918CE1C9DC5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prstClr val="white">
                    <a:alpha val="63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81AB3A-4B73-34A7-30C2-40172405A949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805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BEDFAD0-AC88-0A4C-1C31-F5D1D08E1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33051F-9536-23C8-CA87-55CE58165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BC48E01D-3858-150A-7451-77ABBDDFA7A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B132031-D388-092C-F1C0-DEBF109B97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1DC3792-D57F-7D55-3BA2-EA8D9A2514D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Cảm 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740FED3-FC80-7A7B-9302-81D0036CDDD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7878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7878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936A0EA-33C2-67E1-4B9A-CB2025F9A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5D0CDF2-6E06-D0B2-26C8-4A13A0E0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FEB837C-9F8D-A440-41E7-CD40F5F17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68C3DAF-5847-47C7-6A32-98E2E7E8F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77C53C1-4A2A-63B2-12DB-1918CE1C9DC5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prstClr val="white">
                    <a:alpha val="63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B81AB3A-4B73-34A7-30C2-40172405A949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986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2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BEDFAD0-AC88-0A4C-1C31-F5D1D08E1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33051F-9536-23C8-CA87-55CE58165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BC48E01D-3858-150A-7451-77ABBDDFA7A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B132031-D388-092C-F1C0-DEBF109B97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1DC3792-D57F-7D55-3BA2-EA8D9A2514D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Cảm 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740FED3-FC80-7A7B-9302-81D0036CDDD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7878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7878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936A0EA-33C2-67E1-4B9A-CB2025F9A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5D0CDF2-6E06-D0B2-26C8-4A13A0E0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FEB837C-9F8D-A440-41E7-CD40F5F17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68C3DAF-5847-47C7-6A32-98E2E7E8F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77C53C1-4A2A-63B2-12DB-1918CE1C9DC5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prstClr val="white">
                    <a:alpha val="63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81AB3A-4B73-34A7-30C2-40172405A949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947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EDFAD0-AC88-0A4C-1C31-F5D1D08E1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33051F-9536-23C8-CA87-55CE58165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BC48E01D-3858-150A-7451-77ABBDDFA7A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132031-D388-092C-F1C0-DEBF109B97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1DC3792-D57F-7D55-3BA2-EA8D9A2514D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Cảm 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740FED3-FC80-7A7B-9302-81D0036CDDD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7878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7878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36A0EA-33C2-67E1-4B9A-CB2025F9A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5D0CDF2-6E06-D0B2-26C8-4A13A0E0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EB837C-9F8D-A440-41E7-CD40F5F17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68C3DAF-5847-47C7-6A32-98E2E7E8F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77C53C1-4A2A-63B2-12DB-1918CE1C9DC5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prstClr val="white">
                    <a:alpha val="63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81AB3A-4B73-34A7-30C2-40172405A949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8577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BEDFAD0-AC88-0A4C-1C31-F5D1D08E1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33051F-9536-23C8-CA87-55CE58165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BC48E01D-3858-150A-7451-77ABBDDFA7A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B132031-D388-092C-F1C0-DEBF109B97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1DC3792-D57F-7D55-3BA2-EA8D9A2514D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Cảm 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740FED3-FC80-7A7B-9302-81D0036CDDD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7878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7878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36A0EA-33C2-67E1-4B9A-CB2025F9A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D0CDF2-6E06-D0B2-26C8-4A13A0E0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FEB837C-9F8D-A440-41E7-CD40F5F17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68C3DAF-5847-47C7-6A32-98E2E7E8F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C53C1-4A2A-63B2-12DB-1918CE1C9DC5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prstClr val="white">
                    <a:alpha val="63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81AB3A-4B73-34A7-30C2-40172405A949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927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BEDFAD0-AC88-0A4C-1C31-F5D1D08E1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33051F-9536-23C8-CA87-55CE58165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BC48E01D-3858-150A-7451-77ABBDDFA7A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B132031-D388-092C-F1C0-DEBF109B97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1DC3792-D57F-7D55-3BA2-EA8D9A2514D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Cảm 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740FED3-FC80-7A7B-9302-81D0036CDDD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7878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7878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36A0EA-33C2-67E1-4B9A-CB2025F9A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D0CDF2-6E06-D0B2-26C8-4A13A0E0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FEB837C-9F8D-A440-41E7-CD40F5F17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68C3DAF-5847-47C7-6A32-98E2E7E8F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C53C1-4A2A-63B2-12DB-1918CE1C9DC5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prstClr val="white">
                    <a:alpha val="63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81AB3A-4B73-34A7-30C2-40172405A949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179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9F1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BEDFAD0-AC88-0A4C-1C31-F5D1D08E1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33051F-9536-23C8-CA87-55CE58165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BC48E01D-3858-150A-7451-77ABBDDFA7A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B132031-D388-092C-F1C0-DEBF109B97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1DC3792-D57F-7D55-3BA2-EA8D9A2514D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Cảm Nguyễn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740FED3-FC80-7A7B-9302-81D0036CDDD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7878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7878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36A0EA-33C2-67E1-4B9A-CB2025F9A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D0CDF2-6E06-D0B2-26C8-4A13A0E0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FEB837C-9F8D-A440-41E7-CD40F5F17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68C3DAF-5847-47C7-6A32-98E2E7E8F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C53C1-4A2A-63B2-12DB-1918CE1C9DC5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prstClr val="white">
                    <a:alpha val="63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81AB3A-4B73-34A7-30C2-40172405A949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082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7B3D16-179E-D3B7-1CE9-C8F603A2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F4DFBF-1996-31BD-63BE-D512E103E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4B260-7181-627F-1150-07F2C9F6C1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397813-17E2-4498-8EB0-4591F18BA1A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270AE-7932-33E8-0F87-BCE862A9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E24E8-54CE-DF26-80E4-399F3E98B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65DF11-A008-4D9E-8A25-BB707A2A9F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1A86DD3A-466F-F248-C881-4A7D1187C42D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6D7EFE-9149-EB52-5FC2-7CB25E1669D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5FB7BB6-90E3-9500-9DAB-8489C1FCE89E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0B035E-6CAF-5DB0-8ECD-7F599A6835A9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71C7F5-3CB1-027D-4CA9-60A60EF9206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30B071-B7B8-A870-D530-78BE879CBA8B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24DCDF5-6A9B-9E9C-E045-E2073176C9D4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D640846-779F-FEFA-F59F-9B94DB0EAA14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-663042" y="6150063"/>
            <a:ext cx="2188654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711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8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" Target="slide15.xml"/><Relationship Id="rId7" Type="http://schemas.openxmlformats.org/officeDocument/2006/relationships/slide" Target="slide1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8.xml"/><Relationship Id="rId5" Type="http://schemas.openxmlformats.org/officeDocument/2006/relationships/slide" Target="slide16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2.wav"/><Relationship Id="rId7" Type="http://schemas.openxmlformats.org/officeDocument/2006/relationships/image" Target="../media/image33.png"/><Relationship Id="rId12" Type="http://schemas.openxmlformats.org/officeDocument/2006/relationships/slide" Target="slide1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0.png"/><Relationship Id="rId10" Type="http://schemas.openxmlformats.org/officeDocument/2006/relationships/image" Target="../media/image36.png"/><Relationship Id="rId4" Type="http://schemas.openxmlformats.org/officeDocument/2006/relationships/audio" Target="../media/audio3.wav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2.wav"/><Relationship Id="rId7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11" Type="http://schemas.openxmlformats.org/officeDocument/2006/relationships/slide" Target="slide14.xml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0.png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2.wav"/><Relationship Id="rId7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slide" Target="slide14.xml"/><Relationship Id="rId4" Type="http://schemas.openxmlformats.org/officeDocument/2006/relationships/image" Target="../media/image30.png"/><Relationship Id="rId9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2.wav"/><Relationship Id="rId7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11" Type="http://schemas.openxmlformats.org/officeDocument/2006/relationships/slide" Target="slide19.xml"/><Relationship Id="rId5" Type="http://schemas.openxmlformats.org/officeDocument/2006/relationships/image" Target="../media/image30.png"/><Relationship Id="rId10" Type="http://schemas.openxmlformats.org/officeDocument/2006/relationships/image" Target="../media/image37.png"/><Relationship Id="rId4" Type="http://schemas.openxmlformats.org/officeDocument/2006/relationships/image" Target="../media/image33.png"/><Relationship Id="rId9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hyperlink" Target="https://www.youtube.com/watch?v=vjxkAEnweSo" TargetMode="External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组合 105"/>
          <p:cNvGrpSpPr/>
          <p:nvPr/>
        </p:nvGrpSpPr>
        <p:grpSpPr>
          <a:xfrm>
            <a:off x="8462402" y="2923382"/>
            <a:ext cx="1438275" cy="1470025"/>
            <a:chOff x="9093200" y="2751138"/>
            <a:chExt cx="1438275" cy="1470025"/>
          </a:xfrm>
        </p:grpSpPr>
        <p:sp>
          <p:nvSpPr>
            <p:cNvPr id="9" name="Freeform 6"/>
            <p:cNvSpPr/>
            <p:nvPr/>
          </p:nvSpPr>
          <p:spPr bwMode="auto">
            <a:xfrm>
              <a:off x="9093200" y="2751138"/>
              <a:ext cx="1438275" cy="1470025"/>
            </a:xfrm>
            <a:custGeom>
              <a:avLst/>
              <a:gdLst>
                <a:gd name="T0" fmla="*/ 182 w 197"/>
                <a:gd name="T1" fmla="*/ 92 h 201"/>
                <a:gd name="T2" fmla="*/ 165 w 197"/>
                <a:gd name="T3" fmla="*/ 4 h 201"/>
                <a:gd name="T4" fmla="*/ 158 w 197"/>
                <a:gd name="T5" fmla="*/ 5 h 201"/>
                <a:gd name="T6" fmla="*/ 172 w 197"/>
                <a:gd name="T7" fmla="*/ 91 h 201"/>
                <a:gd name="T8" fmla="*/ 189 w 197"/>
                <a:gd name="T9" fmla="*/ 179 h 201"/>
                <a:gd name="T10" fmla="*/ 86 w 197"/>
                <a:gd name="T11" fmla="*/ 185 h 201"/>
                <a:gd name="T12" fmla="*/ 2 w 197"/>
                <a:gd name="T13" fmla="*/ 197 h 201"/>
                <a:gd name="T14" fmla="*/ 3 w 197"/>
                <a:gd name="T15" fmla="*/ 200 h 201"/>
                <a:gd name="T16" fmla="*/ 98 w 197"/>
                <a:gd name="T17" fmla="*/ 191 h 201"/>
                <a:gd name="T18" fmla="*/ 193 w 197"/>
                <a:gd name="T19" fmla="*/ 186 h 201"/>
                <a:gd name="T20" fmla="*/ 197 w 197"/>
                <a:gd name="T21" fmla="*/ 182 h 201"/>
                <a:gd name="T22" fmla="*/ 182 w 197"/>
                <a:gd name="T23" fmla="*/ 9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7" h="201">
                  <a:moveTo>
                    <a:pt x="182" y="92"/>
                  </a:moveTo>
                  <a:cubicBezTo>
                    <a:pt x="177" y="64"/>
                    <a:pt x="175" y="31"/>
                    <a:pt x="165" y="4"/>
                  </a:cubicBezTo>
                  <a:cubicBezTo>
                    <a:pt x="164" y="0"/>
                    <a:pt x="158" y="0"/>
                    <a:pt x="158" y="5"/>
                  </a:cubicBezTo>
                  <a:cubicBezTo>
                    <a:pt x="158" y="33"/>
                    <a:pt x="167" y="63"/>
                    <a:pt x="172" y="91"/>
                  </a:cubicBezTo>
                  <a:cubicBezTo>
                    <a:pt x="178" y="120"/>
                    <a:pt x="184" y="150"/>
                    <a:pt x="189" y="179"/>
                  </a:cubicBezTo>
                  <a:cubicBezTo>
                    <a:pt x="155" y="181"/>
                    <a:pt x="120" y="183"/>
                    <a:pt x="86" y="185"/>
                  </a:cubicBezTo>
                  <a:cubicBezTo>
                    <a:pt x="59" y="186"/>
                    <a:pt x="26" y="184"/>
                    <a:pt x="2" y="197"/>
                  </a:cubicBezTo>
                  <a:cubicBezTo>
                    <a:pt x="0" y="198"/>
                    <a:pt x="1" y="201"/>
                    <a:pt x="3" y="200"/>
                  </a:cubicBezTo>
                  <a:cubicBezTo>
                    <a:pt x="33" y="191"/>
                    <a:pt x="67" y="193"/>
                    <a:pt x="98" y="191"/>
                  </a:cubicBezTo>
                  <a:cubicBezTo>
                    <a:pt x="130" y="190"/>
                    <a:pt x="162" y="188"/>
                    <a:pt x="193" y="186"/>
                  </a:cubicBezTo>
                  <a:cubicBezTo>
                    <a:pt x="196" y="186"/>
                    <a:pt x="197" y="184"/>
                    <a:pt x="197" y="182"/>
                  </a:cubicBezTo>
                  <a:cubicBezTo>
                    <a:pt x="192" y="152"/>
                    <a:pt x="186" y="122"/>
                    <a:pt x="182" y="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" name="Freeform 7"/>
            <p:cNvSpPr/>
            <p:nvPr/>
          </p:nvSpPr>
          <p:spPr bwMode="auto">
            <a:xfrm>
              <a:off x="9291638" y="2927350"/>
              <a:ext cx="831850" cy="1096963"/>
            </a:xfrm>
            <a:custGeom>
              <a:avLst/>
              <a:gdLst>
                <a:gd name="T0" fmla="*/ 113 w 114"/>
                <a:gd name="T1" fmla="*/ 5 h 150"/>
                <a:gd name="T2" fmla="*/ 105 w 114"/>
                <a:gd name="T3" fmla="*/ 3 h 150"/>
                <a:gd name="T4" fmla="*/ 90 w 114"/>
                <a:gd name="T5" fmla="*/ 59 h 150"/>
                <a:gd name="T6" fmla="*/ 57 w 114"/>
                <a:gd name="T7" fmla="*/ 39 h 150"/>
                <a:gd name="T8" fmla="*/ 48 w 114"/>
                <a:gd name="T9" fmla="*/ 43 h 150"/>
                <a:gd name="T10" fmla="*/ 45 w 114"/>
                <a:gd name="T11" fmla="*/ 105 h 150"/>
                <a:gd name="T12" fmla="*/ 14 w 114"/>
                <a:gd name="T13" fmla="*/ 93 h 150"/>
                <a:gd name="T14" fmla="*/ 9 w 114"/>
                <a:gd name="T15" fmla="*/ 96 h 150"/>
                <a:gd name="T16" fmla="*/ 0 w 114"/>
                <a:gd name="T17" fmla="*/ 147 h 150"/>
                <a:gd name="T18" fmla="*/ 4 w 114"/>
                <a:gd name="T19" fmla="*/ 148 h 150"/>
                <a:gd name="T20" fmla="*/ 15 w 114"/>
                <a:gd name="T21" fmla="*/ 103 h 150"/>
                <a:gd name="T22" fmla="*/ 47 w 114"/>
                <a:gd name="T23" fmla="*/ 117 h 150"/>
                <a:gd name="T24" fmla="*/ 55 w 114"/>
                <a:gd name="T25" fmla="*/ 113 h 150"/>
                <a:gd name="T26" fmla="*/ 58 w 114"/>
                <a:gd name="T27" fmla="*/ 55 h 150"/>
                <a:gd name="T28" fmla="*/ 93 w 114"/>
                <a:gd name="T29" fmla="*/ 72 h 150"/>
                <a:gd name="T30" fmla="*/ 100 w 114"/>
                <a:gd name="T31" fmla="*/ 68 h 150"/>
                <a:gd name="T32" fmla="*/ 113 w 114"/>
                <a:gd name="T33" fmla="*/ 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4" h="150">
                  <a:moveTo>
                    <a:pt x="113" y="5"/>
                  </a:moveTo>
                  <a:cubicBezTo>
                    <a:pt x="112" y="2"/>
                    <a:pt x="107" y="0"/>
                    <a:pt x="105" y="3"/>
                  </a:cubicBezTo>
                  <a:cubicBezTo>
                    <a:pt x="96" y="19"/>
                    <a:pt x="94" y="40"/>
                    <a:pt x="90" y="59"/>
                  </a:cubicBezTo>
                  <a:cubicBezTo>
                    <a:pt x="77" y="56"/>
                    <a:pt x="67" y="50"/>
                    <a:pt x="57" y="39"/>
                  </a:cubicBezTo>
                  <a:cubicBezTo>
                    <a:pt x="54" y="35"/>
                    <a:pt x="48" y="39"/>
                    <a:pt x="48" y="43"/>
                  </a:cubicBezTo>
                  <a:cubicBezTo>
                    <a:pt x="45" y="64"/>
                    <a:pt x="45" y="85"/>
                    <a:pt x="45" y="105"/>
                  </a:cubicBezTo>
                  <a:cubicBezTo>
                    <a:pt x="34" y="101"/>
                    <a:pt x="24" y="98"/>
                    <a:pt x="14" y="93"/>
                  </a:cubicBezTo>
                  <a:cubicBezTo>
                    <a:pt x="12" y="93"/>
                    <a:pt x="9" y="94"/>
                    <a:pt x="9" y="96"/>
                  </a:cubicBezTo>
                  <a:cubicBezTo>
                    <a:pt x="5" y="113"/>
                    <a:pt x="1" y="130"/>
                    <a:pt x="0" y="147"/>
                  </a:cubicBezTo>
                  <a:cubicBezTo>
                    <a:pt x="0" y="149"/>
                    <a:pt x="3" y="150"/>
                    <a:pt x="4" y="148"/>
                  </a:cubicBezTo>
                  <a:cubicBezTo>
                    <a:pt x="7" y="132"/>
                    <a:pt x="11" y="118"/>
                    <a:pt x="15" y="103"/>
                  </a:cubicBezTo>
                  <a:cubicBezTo>
                    <a:pt x="26" y="107"/>
                    <a:pt x="37" y="112"/>
                    <a:pt x="47" y="117"/>
                  </a:cubicBezTo>
                  <a:cubicBezTo>
                    <a:pt x="51" y="119"/>
                    <a:pt x="55" y="117"/>
                    <a:pt x="55" y="113"/>
                  </a:cubicBezTo>
                  <a:cubicBezTo>
                    <a:pt x="55" y="94"/>
                    <a:pt x="55" y="74"/>
                    <a:pt x="58" y="55"/>
                  </a:cubicBezTo>
                  <a:cubicBezTo>
                    <a:pt x="68" y="64"/>
                    <a:pt x="79" y="69"/>
                    <a:pt x="93" y="72"/>
                  </a:cubicBezTo>
                  <a:cubicBezTo>
                    <a:pt x="96" y="72"/>
                    <a:pt x="99" y="71"/>
                    <a:pt x="100" y="68"/>
                  </a:cubicBezTo>
                  <a:cubicBezTo>
                    <a:pt x="105" y="48"/>
                    <a:pt x="114" y="26"/>
                    <a:pt x="11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sp>
        <p:nvSpPr>
          <p:cNvPr id="114" name="任意多边形: 形状 113"/>
          <p:cNvSpPr/>
          <p:nvPr/>
        </p:nvSpPr>
        <p:spPr bwMode="auto">
          <a:xfrm>
            <a:off x="-68995" y="3017"/>
            <a:ext cx="6778719" cy="6854983"/>
          </a:xfrm>
          <a:custGeom>
            <a:avLst/>
            <a:gdLst>
              <a:gd name="connsiteX0" fmla="*/ 0 w 6778719"/>
              <a:gd name="connsiteY0" fmla="*/ 0 h 6854983"/>
              <a:gd name="connsiteX1" fmla="*/ 175893 w 6778719"/>
              <a:gd name="connsiteY1" fmla="*/ 0 h 6854983"/>
              <a:gd name="connsiteX2" fmla="*/ 4636095 w 6778719"/>
              <a:gd name="connsiteY2" fmla="*/ 0 h 6854983"/>
              <a:gd name="connsiteX3" fmla="*/ 4176906 w 6778719"/>
              <a:gd name="connsiteY3" fmla="*/ 669510 h 6854983"/>
              <a:gd name="connsiteX4" fmla="*/ 5584421 w 6778719"/>
              <a:gd name="connsiteY4" fmla="*/ 709481 h 6854983"/>
              <a:gd name="connsiteX5" fmla="*/ 6173380 w 6778719"/>
              <a:gd name="connsiteY5" fmla="*/ 3377528 h 6854983"/>
              <a:gd name="connsiteX6" fmla="*/ 6732393 w 6778719"/>
              <a:gd name="connsiteY6" fmla="*/ 4526687 h 6854983"/>
              <a:gd name="connsiteX7" fmla="*/ 5564456 w 6778719"/>
              <a:gd name="connsiteY7" fmla="*/ 5056300 h 6854983"/>
              <a:gd name="connsiteX8" fmla="*/ 5205091 w 6778719"/>
              <a:gd name="connsiteY8" fmla="*/ 6185473 h 6854983"/>
              <a:gd name="connsiteX9" fmla="*/ 3837506 w 6778719"/>
              <a:gd name="connsiteY9" fmla="*/ 5985620 h 6854983"/>
              <a:gd name="connsiteX10" fmla="*/ 3128757 w 6778719"/>
              <a:gd name="connsiteY10" fmla="*/ 6655130 h 6854983"/>
              <a:gd name="connsiteX11" fmla="*/ 2230344 w 6778719"/>
              <a:gd name="connsiteY11" fmla="*/ 6265415 h 6854983"/>
              <a:gd name="connsiteX12" fmla="*/ 2050661 w 6778719"/>
              <a:gd name="connsiteY12" fmla="*/ 6854983 h 6854983"/>
              <a:gd name="connsiteX13" fmla="*/ 276808 w 6778719"/>
              <a:gd name="connsiteY13" fmla="*/ 6854983 h 6854983"/>
              <a:gd name="connsiteX14" fmla="*/ 0 w 6778719"/>
              <a:gd name="connsiteY14" fmla="*/ 6854983 h 6854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778719" h="6854983">
                <a:moveTo>
                  <a:pt x="0" y="0"/>
                </a:moveTo>
                <a:lnTo>
                  <a:pt x="175893" y="0"/>
                </a:lnTo>
                <a:cubicBezTo>
                  <a:pt x="4636095" y="0"/>
                  <a:pt x="4636095" y="0"/>
                  <a:pt x="4636095" y="0"/>
                </a:cubicBezTo>
                <a:cubicBezTo>
                  <a:pt x="4606148" y="279795"/>
                  <a:pt x="4436448" y="559591"/>
                  <a:pt x="4176906" y="669510"/>
                </a:cubicBezTo>
                <a:cubicBezTo>
                  <a:pt x="4646078" y="599561"/>
                  <a:pt x="5135214" y="559591"/>
                  <a:pt x="5584421" y="709481"/>
                </a:cubicBezTo>
                <a:cubicBezTo>
                  <a:pt x="6482834" y="1009262"/>
                  <a:pt x="7421177" y="2897879"/>
                  <a:pt x="6173380" y="3377528"/>
                </a:cubicBezTo>
                <a:cubicBezTo>
                  <a:pt x="6622587" y="3517426"/>
                  <a:pt x="6892111" y="4077016"/>
                  <a:pt x="6732393" y="4526687"/>
                </a:cubicBezTo>
                <a:cubicBezTo>
                  <a:pt x="6572675" y="4976358"/>
                  <a:pt x="6013663" y="5236168"/>
                  <a:pt x="5564456" y="5056300"/>
                </a:cubicBezTo>
                <a:cubicBezTo>
                  <a:pt x="5913839" y="5376066"/>
                  <a:pt x="5644315" y="6015598"/>
                  <a:pt x="5205091" y="6185473"/>
                </a:cubicBezTo>
                <a:cubicBezTo>
                  <a:pt x="4765866" y="6345356"/>
                  <a:pt x="4266748" y="6175481"/>
                  <a:pt x="3837506" y="5985620"/>
                </a:cubicBezTo>
                <a:cubicBezTo>
                  <a:pt x="3757647" y="6325371"/>
                  <a:pt x="3468158" y="6595173"/>
                  <a:pt x="3128757" y="6655130"/>
                </a:cubicBezTo>
                <a:cubicBezTo>
                  <a:pt x="2789356" y="6715086"/>
                  <a:pt x="2420009" y="6555203"/>
                  <a:pt x="2230344" y="6265415"/>
                </a:cubicBezTo>
                <a:cubicBezTo>
                  <a:pt x="2220361" y="6475261"/>
                  <a:pt x="2160467" y="6675115"/>
                  <a:pt x="2050661" y="6854983"/>
                </a:cubicBezTo>
                <a:cubicBezTo>
                  <a:pt x="1356574" y="6854983"/>
                  <a:pt x="770938" y="6854983"/>
                  <a:pt x="276808" y="6854983"/>
                </a:cubicBezTo>
                <a:lnTo>
                  <a:pt x="0" y="6854983"/>
                </a:ln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grpSp>
        <p:nvGrpSpPr>
          <p:cNvPr id="109" name="组合 108"/>
          <p:cNvGrpSpPr/>
          <p:nvPr/>
        </p:nvGrpSpPr>
        <p:grpSpPr>
          <a:xfrm>
            <a:off x="6904037" y="-651671"/>
            <a:ext cx="7907338" cy="2259014"/>
            <a:chOff x="6918325" y="-4763"/>
            <a:chExt cx="7907338" cy="2259014"/>
          </a:xfrm>
        </p:grpSpPr>
        <p:sp>
          <p:nvSpPr>
            <p:cNvPr id="37" name="Freeform 34"/>
            <p:cNvSpPr/>
            <p:nvPr/>
          </p:nvSpPr>
          <p:spPr bwMode="auto">
            <a:xfrm>
              <a:off x="6918325" y="141288"/>
              <a:ext cx="7739063" cy="2112963"/>
            </a:xfrm>
            <a:custGeom>
              <a:avLst/>
              <a:gdLst>
                <a:gd name="T0" fmla="*/ 1030 w 1060"/>
                <a:gd name="T1" fmla="*/ 21 h 289"/>
                <a:gd name="T2" fmla="*/ 1029 w 1060"/>
                <a:gd name="T3" fmla="*/ 16 h 289"/>
                <a:gd name="T4" fmla="*/ 1028 w 1060"/>
                <a:gd name="T5" fmla="*/ 12 h 289"/>
                <a:gd name="T6" fmla="*/ 1027 w 1060"/>
                <a:gd name="T7" fmla="*/ 9 h 289"/>
                <a:gd name="T8" fmla="*/ 1026 w 1060"/>
                <a:gd name="T9" fmla="*/ 6 h 289"/>
                <a:gd name="T10" fmla="*/ 1026 w 1060"/>
                <a:gd name="T11" fmla="*/ 3 h 289"/>
                <a:gd name="T12" fmla="*/ 1026 w 1060"/>
                <a:gd name="T13" fmla="*/ 2 h 289"/>
                <a:gd name="T14" fmla="*/ 1027 w 1060"/>
                <a:gd name="T15" fmla="*/ 1 h 289"/>
                <a:gd name="T16" fmla="*/ 1027 w 1060"/>
                <a:gd name="T17" fmla="*/ 0 h 289"/>
                <a:gd name="T18" fmla="*/ 1027 w 1060"/>
                <a:gd name="T19" fmla="*/ 0 h 289"/>
                <a:gd name="T20" fmla="*/ 956 w 1060"/>
                <a:gd name="T21" fmla="*/ 15 h 289"/>
                <a:gd name="T22" fmla="*/ 936 w 1060"/>
                <a:gd name="T23" fmla="*/ 19 h 289"/>
                <a:gd name="T24" fmla="*/ 921 w 1060"/>
                <a:gd name="T25" fmla="*/ 21 h 289"/>
                <a:gd name="T26" fmla="*/ 819 w 1060"/>
                <a:gd name="T27" fmla="*/ 40 h 289"/>
                <a:gd name="T28" fmla="*/ 779 w 1060"/>
                <a:gd name="T29" fmla="*/ 47 h 289"/>
                <a:gd name="T30" fmla="*/ 706 w 1060"/>
                <a:gd name="T31" fmla="*/ 60 h 289"/>
                <a:gd name="T32" fmla="*/ 640 w 1060"/>
                <a:gd name="T33" fmla="*/ 71 h 289"/>
                <a:gd name="T34" fmla="*/ 594 w 1060"/>
                <a:gd name="T35" fmla="*/ 79 h 289"/>
                <a:gd name="T36" fmla="*/ 537 w 1060"/>
                <a:gd name="T37" fmla="*/ 89 h 289"/>
                <a:gd name="T38" fmla="*/ 468 w 1060"/>
                <a:gd name="T39" fmla="*/ 100 h 289"/>
                <a:gd name="T40" fmla="*/ 413 w 1060"/>
                <a:gd name="T41" fmla="*/ 110 h 289"/>
                <a:gd name="T42" fmla="*/ 355 w 1060"/>
                <a:gd name="T43" fmla="*/ 120 h 289"/>
                <a:gd name="T44" fmla="*/ 0 w 1060"/>
                <a:gd name="T45" fmla="*/ 182 h 289"/>
                <a:gd name="T46" fmla="*/ 4 w 1060"/>
                <a:gd name="T47" fmla="*/ 201 h 289"/>
                <a:gd name="T48" fmla="*/ 51 w 1060"/>
                <a:gd name="T49" fmla="*/ 283 h 289"/>
                <a:gd name="T50" fmla="*/ 89 w 1060"/>
                <a:gd name="T51" fmla="*/ 277 h 289"/>
                <a:gd name="T52" fmla="*/ 128 w 1060"/>
                <a:gd name="T53" fmla="*/ 270 h 289"/>
                <a:gd name="T54" fmla="*/ 166 w 1060"/>
                <a:gd name="T55" fmla="*/ 263 h 289"/>
                <a:gd name="T56" fmla="*/ 205 w 1060"/>
                <a:gd name="T57" fmla="*/ 256 h 289"/>
                <a:gd name="T58" fmla="*/ 243 w 1060"/>
                <a:gd name="T59" fmla="*/ 249 h 289"/>
                <a:gd name="T60" fmla="*/ 282 w 1060"/>
                <a:gd name="T61" fmla="*/ 242 h 289"/>
                <a:gd name="T62" fmla="*/ 321 w 1060"/>
                <a:gd name="T63" fmla="*/ 235 h 289"/>
                <a:gd name="T64" fmla="*/ 360 w 1060"/>
                <a:gd name="T65" fmla="*/ 228 h 289"/>
                <a:gd name="T66" fmla="*/ 398 w 1060"/>
                <a:gd name="T67" fmla="*/ 221 h 289"/>
                <a:gd name="T68" fmla="*/ 437 w 1060"/>
                <a:gd name="T69" fmla="*/ 214 h 289"/>
                <a:gd name="T70" fmla="*/ 475 w 1060"/>
                <a:gd name="T71" fmla="*/ 207 h 289"/>
                <a:gd name="T72" fmla="*/ 514 w 1060"/>
                <a:gd name="T73" fmla="*/ 200 h 289"/>
                <a:gd name="T74" fmla="*/ 552 w 1060"/>
                <a:gd name="T75" fmla="*/ 194 h 289"/>
                <a:gd name="T76" fmla="*/ 591 w 1060"/>
                <a:gd name="T77" fmla="*/ 187 h 289"/>
                <a:gd name="T78" fmla="*/ 629 w 1060"/>
                <a:gd name="T79" fmla="*/ 180 h 289"/>
                <a:gd name="T80" fmla="*/ 669 w 1060"/>
                <a:gd name="T81" fmla="*/ 173 h 289"/>
                <a:gd name="T82" fmla="*/ 707 w 1060"/>
                <a:gd name="T83" fmla="*/ 166 h 289"/>
                <a:gd name="T84" fmla="*/ 746 w 1060"/>
                <a:gd name="T85" fmla="*/ 159 h 289"/>
                <a:gd name="T86" fmla="*/ 784 w 1060"/>
                <a:gd name="T87" fmla="*/ 152 h 289"/>
                <a:gd name="T88" fmla="*/ 823 w 1060"/>
                <a:gd name="T89" fmla="*/ 145 h 289"/>
                <a:gd name="T90" fmla="*/ 861 w 1060"/>
                <a:gd name="T91" fmla="*/ 138 h 289"/>
                <a:gd name="T92" fmla="*/ 866 w 1060"/>
                <a:gd name="T93" fmla="*/ 137 h 289"/>
                <a:gd name="T94" fmla="*/ 904 w 1060"/>
                <a:gd name="T95" fmla="*/ 131 h 289"/>
                <a:gd name="T96" fmla="*/ 944 w 1060"/>
                <a:gd name="T97" fmla="*/ 125 h 289"/>
                <a:gd name="T98" fmla="*/ 982 w 1060"/>
                <a:gd name="T99" fmla="*/ 120 h 289"/>
                <a:gd name="T100" fmla="*/ 1021 w 1060"/>
                <a:gd name="T101" fmla="*/ 113 h 289"/>
                <a:gd name="T102" fmla="*/ 1030 w 1060"/>
                <a:gd name="T103" fmla="*/ 21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60" h="289">
                  <a:moveTo>
                    <a:pt x="1030" y="21"/>
                  </a:moveTo>
                  <a:cubicBezTo>
                    <a:pt x="1030" y="21"/>
                    <a:pt x="1030" y="21"/>
                    <a:pt x="1030" y="21"/>
                  </a:cubicBezTo>
                  <a:cubicBezTo>
                    <a:pt x="1030" y="19"/>
                    <a:pt x="1029" y="18"/>
                    <a:pt x="1029" y="17"/>
                  </a:cubicBezTo>
                  <a:cubicBezTo>
                    <a:pt x="1029" y="16"/>
                    <a:pt x="1029" y="16"/>
                    <a:pt x="1029" y="16"/>
                  </a:cubicBezTo>
                  <a:cubicBezTo>
                    <a:pt x="1028" y="15"/>
                    <a:pt x="1028" y="14"/>
                    <a:pt x="1028" y="13"/>
                  </a:cubicBezTo>
                  <a:cubicBezTo>
                    <a:pt x="1028" y="13"/>
                    <a:pt x="1028" y="12"/>
                    <a:pt x="1028" y="12"/>
                  </a:cubicBezTo>
                  <a:cubicBezTo>
                    <a:pt x="1027" y="11"/>
                    <a:pt x="1027" y="10"/>
                    <a:pt x="1027" y="10"/>
                  </a:cubicBezTo>
                  <a:cubicBezTo>
                    <a:pt x="1027" y="9"/>
                    <a:pt x="1027" y="9"/>
                    <a:pt x="1027" y="9"/>
                  </a:cubicBezTo>
                  <a:cubicBezTo>
                    <a:pt x="1027" y="8"/>
                    <a:pt x="1027" y="7"/>
                    <a:pt x="1026" y="7"/>
                  </a:cubicBezTo>
                  <a:cubicBezTo>
                    <a:pt x="1026" y="6"/>
                    <a:pt x="1026" y="6"/>
                    <a:pt x="1026" y="6"/>
                  </a:cubicBezTo>
                  <a:cubicBezTo>
                    <a:pt x="1026" y="5"/>
                    <a:pt x="1026" y="5"/>
                    <a:pt x="1026" y="4"/>
                  </a:cubicBezTo>
                  <a:cubicBezTo>
                    <a:pt x="1026" y="4"/>
                    <a:pt x="1026" y="4"/>
                    <a:pt x="1026" y="3"/>
                  </a:cubicBezTo>
                  <a:cubicBezTo>
                    <a:pt x="1026" y="3"/>
                    <a:pt x="1026" y="3"/>
                    <a:pt x="1026" y="2"/>
                  </a:cubicBezTo>
                  <a:cubicBezTo>
                    <a:pt x="1026" y="2"/>
                    <a:pt x="1026" y="2"/>
                    <a:pt x="1026" y="2"/>
                  </a:cubicBezTo>
                  <a:cubicBezTo>
                    <a:pt x="1026" y="1"/>
                    <a:pt x="1026" y="1"/>
                    <a:pt x="1026" y="1"/>
                  </a:cubicBezTo>
                  <a:cubicBezTo>
                    <a:pt x="1026" y="1"/>
                    <a:pt x="1026" y="1"/>
                    <a:pt x="1027" y="1"/>
                  </a:cubicBezTo>
                  <a:cubicBezTo>
                    <a:pt x="1027" y="0"/>
                    <a:pt x="1027" y="0"/>
                    <a:pt x="1027" y="0"/>
                  </a:cubicBezTo>
                  <a:cubicBezTo>
                    <a:pt x="1027" y="0"/>
                    <a:pt x="1027" y="0"/>
                    <a:pt x="1027" y="0"/>
                  </a:cubicBezTo>
                  <a:cubicBezTo>
                    <a:pt x="1027" y="0"/>
                    <a:pt x="1027" y="0"/>
                    <a:pt x="1027" y="0"/>
                  </a:cubicBezTo>
                  <a:cubicBezTo>
                    <a:pt x="1027" y="0"/>
                    <a:pt x="1027" y="0"/>
                    <a:pt x="1027" y="0"/>
                  </a:cubicBezTo>
                  <a:cubicBezTo>
                    <a:pt x="1016" y="3"/>
                    <a:pt x="992" y="8"/>
                    <a:pt x="958" y="14"/>
                  </a:cubicBezTo>
                  <a:cubicBezTo>
                    <a:pt x="957" y="15"/>
                    <a:pt x="957" y="15"/>
                    <a:pt x="956" y="15"/>
                  </a:cubicBezTo>
                  <a:cubicBezTo>
                    <a:pt x="952" y="16"/>
                    <a:pt x="949" y="16"/>
                    <a:pt x="945" y="17"/>
                  </a:cubicBezTo>
                  <a:cubicBezTo>
                    <a:pt x="942" y="18"/>
                    <a:pt x="939" y="18"/>
                    <a:pt x="936" y="19"/>
                  </a:cubicBezTo>
                  <a:cubicBezTo>
                    <a:pt x="932" y="19"/>
                    <a:pt x="927" y="20"/>
                    <a:pt x="923" y="21"/>
                  </a:cubicBezTo>
                  <a:cubicBezTo>
                    <a:pt x="922" y="21"/>
                    <a:pt x="922" y="21"/>
                    <a:pt x="921" y="21"/>
                  </a:cubicBezTo>
                  <a:cubicBezTo>
                    <a:pt x="904" y="25"/>
                    <a:pt x="886" y="28"/>
                    <a:pt x="866" y="31"/>
                  </a:cubicBezTo>
                  <a:cubicBezTo>
                    <a:pt x="851" y="34"/>
                    <a:pt x="835" y="37"/>
                    <a:pt x="819" y="40"/>
                  </a:cubicBezTo>
                  <a:cubicBezTo>
                    <a:pt x="812" y="41"/>
                    <a:pt x="806" y="42"/>
                    <a:pt x="799" y="43"/>
                  </a:cubicBezTo>
                  <a:cubicBezTo>
                    <a:pt x="793" y="44"/>
                    <a:pt x="786" y="46"/>
                    <a:pt x="779" y="47"/>
                  </a:cubicBezTo>
                  <a:cubicBezTo>
                    <a:pt x="763" y="50"/>
                    <a:pt x="745" y="53"/>
                    <a:pt x="728" y="56"/>
                  </a:cubicBezTo>
                  <a:cubicBezTo>
                    <a:pt x="720" y="57"/>
                    <a:pt x="713" y="58"/>
                    <a:pt x="706" y="60"/>
                  </a:cubicBezTo>
                  <a:cubicBezTo>
                    <a:pt x="695" y="61"/>
                    <a:pt x="684" y="63"/>
                    <a:pt x="673" y="65"/>
                  </a:cubicBezTo>
                  <a:cubicBezTo>
                    <a:pt x="662" y="67"/>
                    <a:pt x="651" y="69"/>
                    <a:pt x="640" y="71"/>
                  </a:cubicBezTo>
                  <a:cubicBezTo>
                    <a:pt x="632" y="72"/>
                    <a:pt x="625" y="74"/>
                    <a:pt x="617" y="75"/>
                  </a:cubicBezTo>
                  <a:cubicBezTo>
                    <a:pt x="610" y="76"/>
                    <a:pt x="602" y="77"/>
                    <a:pt x="594" y="79"/>
                  </a:cubicBezTo>
                  <a:cubicBezTo>
                    <a:pt x="587" y="80"/>
                    <a:pt x="579" y="81"/>
                    <a:pt x="572" y="83"/>
                  </a:cubicBezTo>
                  <a:cubicBezTo>
                    <a:pt x="560" y="85"/>
                    <a:pt x="549" y="87"/>
                    <a:pt x="537" y="89"/>
                  </a:cubicBezTo>
                  <a:cubicBezTo>
                    <a:pt x="522" y="91"/>
                    <a:pt x="506" y="94"/>
                    <a:pt x="491" y="96"/>
                  </a:cubicBezTo>
                  <a:cubicBezTo>
                    <a:pt x="483" y="98"/>
                    <a:pt x="476" y="99"/>
                    <a:pt x="468" y="100"/>
                  </a:cubicBezTo>
                  <a:cubicBezTo>
                    <a:pt x="460" y="102"/>
                    <a:pt x="453" y="103"/>
                    <a:pt x="445" y="104"/>
                  </a:cubicBezTo>
                  <a:cubicBezTo>
                    <a:pt x="434" y="106"/>
                    <a:pt x="423" y="108"/>
                    <a:pt x="413" y="110"/>
                  </a:cubicBezTo>
                  <a:cubicBezTo>
                    <a:pt x="408" y="111"/>
                    <a:pt x="404" y="111"/>
                    <a:pt x="400" y="112"/>
                  </a:cubicBezTo>
                  <a:cubicBezTo>
                    <a:pt x="385" y="115"/>
                    <a:pt x="370" y="117"/>
                    <a:pt x="355" y="120"/>
                  </a:cubicBezTo>
                  <a:cubicBezTo>
                    <a:pt x="348" y="121"/>
                    <a:pt x="340" y="122"/>
                    <a:pt x="333" y="123"/>
                  </a:cubicBezTo>
                  <a:cubicBezTo>
                    <a:pt x="149" y="155"/>
                    <a:pt x="0" y="180"/>
                    <a:pt x="0" y="182"/>
                  </a:cubicBezTo>
                  <a:cubicBezTo>
                    <a:pt x="2" y="189"/>
                    <a:pt x="3" y="195"/>
                    <a:pt x="4" y="201"/>
                  </a:cubicBezTo>
                  <a:cubicBezTo>
                    <a:pt x="4" y="201"/>
                    <a:pt x="4" y="201"/>
                    <a:pt x="4" y="201"/>
                  </a:cubicBezTo>
                  <a:cubicBezTo>
                    <a:pt x="10" y="230"/>
                    <a:pt x="15" y="260"/>
                    <a:pt x="21" y="289"/>
                  </a:cubicBezTo>
                  <a:cubicBezTo>
                    <a:pt x="31" y="287"/>
                    <a:pt x="41" y="285"/>
                    <a:pt x="51" y="283"/>
                  </a:cubicBezTo>
                  <a:cubicBezTo>
                    <a:pt x="52" y="283"/>
                    <a:pt x="53" y="283"/>
                    <a:pt x="54" y="283"/>
                  </a:cubicBezTo>
                  <a:cubicBezTo>
                    <a:pt x="66" y="281"/>
                    <a:pt x="77" y="279"/>
                    <a:pt x="89" y="277"/>
                  </a:cubicBezTo>
                  <a:cubicBezTo>
                    <a:pt x="90" y="276"/>
                    <a:pt x="92" y="276"/>
                    <a:pt x="93" y="276"/>
                  </a:cubicBezTo>
                  <a:cubicBezTo>
                    <a:pt x="105" y="274"/>
                    <a:pt x="116" y="272"/>
                    <a:pt x="128" y="270"/>
                  </a:cubicBezTo>
                  <a:cubicBezTo>
                    <a:pt x="129" y="269"/>
                    <a:pt x="130" y="269"/>
                    <a:pt x="132" y="269"/>
                  </a:cubicBezTo>
                  <a:cubicBezTo>
                    <a:pt x="166" y="263"/>
                    <a:pt x="166" y="263"/>
                    <a:pt x="166" y="263"/>
                  </a:cubicBezTo>
                  <a:cubicBezTo>
                    <a:pt x="168" y="262"/>
                    <a:pt x="169" y="262"/>
                    <a:pt x="170" y="262"/>
                  </a:cubicBezTo>
                  <a:cubicBezTo>
                    <a:pt x="182" y="260"/>
                    <a:pt x="194" y="258"/>
                    <a:pt x="205" y="256"/>
                  </a:cubicBezTo>
                  <a:cubicBezTo>
                    <a:pt x="206" y="256"/>
                    <a:pt x="208" y="255"/>
                    <a:pt x="209" y="255"/>
                  </a:cubicBezTo>
                  <a:cubicBezTo>
                    <a:pt x="220" y="253"/>
                    <a:pt x="232" y="251"/>
                    <a:pt x="243" y="249"/>
                  </a:cubicBezTo>
                  <a:cubicBezTo>
                    <a:pt x="245" y="249"/>
                    <a:pt x="246" y="248"/>
                    <a:pt x="248" y="248"/>
                  </a:cubicBezTo>
                  <a:cubicBezTo>
                    <a:pt x="259" y="246"/>
                    <a:pt x="271" y="244"/>
                    <a:pt x="282" y="242"/>
                  </a:cubicBezTo>
                  <a:cubicBezTo>
                    <a:pt x="284" y="242"/>
                    <a:pt x="285" y="241"/>
                    <a:pt x="286" y="241"/>
                  </a:cubicBezTo>
                  <a:cubicBezTo>
                    <a:pt x="321" y="235"/>
                    <a:pt x="321" y="235"/>
                    <a:pt x="321" y="235"/>
                  </a:cubicBezTo>
                  <a:cubicBezTo>
                    <a:pt x="322" y="235"/>
                    <a:pt x="324" y="235"/>
                    <a:pt x="325" y="234"/>
                  </a:cubicBezTo>
                  <a:cubicBezTo>
                    <a:pt x="337" y="232"/>
                    <a:pt x="348" y="230"/>
                    <a:pt x="360" y="228"/>
                  </a:cubicBezTo>
                  <a:cubicBezTo>
                    <a:pt x="361" y="228"/>
                    <a:pt x="362" y="228"/>
                    <a:pt x="363" y="227"/>
                  </a:cubicBezTo>
                  <a:cubicBezTo>
                    <a:pt x="375" y="225"/>
                    <a:pt x="386" y="223"/>
                    <a:pt x="398" y="221"/>
                  </a:cubicBezTo>
                  <a:cubicBezTo>
                    <a:pt x="399" y="221"/>
                    <a:pt x="401" y="221"/>
                    <a:pt x="402" y="220"/>
                  </a:cubicBezTo>
                  <a:cubicBezTo>
                    <a:pt x="414" y="218"/>
                    <a:pt x="425" y="216"/>
                    <a:pt x="437" y="214"/>
                  </a:cubicBezTo>
                  <a:cubicBezTo>
                    <a:pt x="438" y="214"/>
                    <a:pt x="439" y="214"/>
                    <a:pt x="441" y="214"/>
                  </a:cubicBezTo>
                  <a:cubicBezTo>
                    <a:pt x="452" y="212"/>
                    <a:pt x="464" y="209"/>
                    <a:pt x="475" y="207"/>
                  </a:cubicBezTo>
                  <a:cubicBezTo>
                    <a:pt x="477" y="207"/>
                    <a:pt x="478" y="207"/>
                    <a:pt x="480" y="207"/>
                  </a:cubicBezTo>
                  <a:cubicBezTo>
                    <a:pt x="491" y="205"/>
                    <a:pt x="503" y="202"/>
                    <a:pt x="514" y="200"/>
                  </a:cubicBezTo>
                  <a:cubicBezTo>
                    <a:pt x="515" y="200"/>
                    <a:pt x="517" y="200"/>
                    <a:pt x="518" y="200"/>
                  </a:cubicBezTo>
                  <a:cubicBezTo>
                    <a:pt x="529" y="198"/>
                    <a:pt x="541" y="196"/>
                    <a:pt x="552" y="194"/>
                  </a:cubicBezTo>
                  <a:cubicBezTo>
                    <a:pt x="554" y="193"/>
                    <a:pt x="555" y="193"/>
                    <a:pt x="557" y="193"/>
                  </a:cubicBezTo>
                  <a:cubicBezTo>
                    <a:pt x="568" y="191"/>
                    <a:pt x="580" y="189"/>
                    <a:pt x="591" y="187"/>
                  </a:cubicBezTo>
                  <a:cubicBezTo>
                    <a:pt x="593" y="186"/>
                    <a:pt x="594" y="186"/>
                    <a:pt x="595" y="186"/>
                  </a:cubicBezTo>
                  <a:cubicBezTo>
                    <a:pt x="607" y="184"/>
                    <a:pt x="618" y="182"/>
                    <a:pt x="629" y="180"/>
                  </a:cubicBezTo>
                  <a:cubicBezTo>
                    <a:pt x="631" y="179"/>
                    <a:pt x="633" y="179"/>
                    <a:pt x="634" y="179"/>
                  </a:cubicBezTo>
                  <a:cubicBezTo>
                    <a:pt x="646" y="177"/>
                    <a:pt x="657" y="175"/>
                    <a:pt x="669" y="173"/>
                  </a:cubicBezTo>
                  <a:cubicBezTo>
                    <a:pt x="670" y="173"/>
                    <a:pt x="671" y="172"/>
                    <a:pt x="672" y="172"/>
                  </a:cubicBezTo>
                  <a:cubicBezTo>
                    <a:pt x="684" y="170"/>
                    <a:pt x="695" y="168"/>
                    <a:pt x="707" y="166"/>
                  </a:cubicBezTo>
                  <a:cubicBezTo>
                    <a:pt x="708" y="166"/>
                    <a:pt x="710" y="165"/>
                    <a:pt x="712" y="165"/>
                  </a:cubicBezTo>
                  <a:cubicBezTo>
                    <a:pt x="723" y="163"/>
                    <a:pt x="734" y="161"/>
                    <a:pt x="746" y="159"/>
                  </a:cubicBezTo>
                  <a:cubicBezTo>
                    <a:pt x="747" y="159"/>
                    <a:pt x="748" y="158"/>
                    <a:pt x="750" y="158"/>
                  </a:cubicBezTo>
                  <a:cubicBezTo>
                    <a:pt x="761" y="156"/>
                    <a:pt x="772" y="154"/>
                    <a:pt x="784" y="152"/>
                  </a:cubicBezTo>
                  <a:cubicBezTo>
                    <a:pt x="785" y="152"/>
                    <a:pt x="787" y="151"/>
                    <a:pt x="789" y="151"/>
                  </a:cubicBezTo>
                  <a:cubicBezTo>
                    <a:pt x="800" y="149"/>
                    <a:pt x="812" y="147"/>
                    <a:pt x="823" y="145"/>
                  </a:cubicBezTo>
                  <a:cubicBezTo>
                    <a:pt x="824" y="145"/>
                    <a:pt x="826" y="145"/>
                    <a:pt x="827" y="144"/>
                  </a:cubicBezTo>
                  <a:cubicBezTo>
                    <a:pt x="838" y="142"/>
                    <a:pt x="850" y="140"/>
                    <a:pt x="861" y="138"/>
                  </a:cubicBezTo>
                  <a:cubicBezTo>
                    <a:pt x="862" y="138"/>
                    <a:pt x="862" y="138"/>
                    <a:pt x="863" y="138"/>
                  </a:cubicBezTo>
                  <a:cubicBezTo>
                    <a:pt x="864" y="138"/>
                    <a:pt x="865" y="138"/>
                    <a:pt x="866" y="137"/>
                  </a:cubicBezTo>
                  <a:cubicBezTo>
                    <a:pt x="878" y="135"/>
                    <a:pt x="889" y="134"/>
                    <a:pt x="900" y="132"/>
                  </a:cubicBezTo>
                  <a:cubicBezTo>
                    <a:pt x="902" y="132"/>
                    <a:pt x="903" y="131"/>
                    <a:pt x="904" y="131"/>
                  </a:cubicBezTo>
                  <a:cubicBezTo>
                    <a:pt x="916" y="129"/>
                    <a:pt x="927" y="128"/>
                    <a:pt x="939" y="126"/>
                  </a:cubicBezTo>
                  <a:cubicBezTo>
                    <a:pt x="940" y="126"/>
                    <a:pt x="942" y="126"/>
                    <a:pt x="944" y="125"/>
                  </a:cubicBezTo>
                  <a:cubicBezTo>
                    <a:pt x="955" y="124"/>
                    <a:pt x="967" y="122"/>
                    <a:pt x="978" y="120"/>
                  </a:cubicBezTo>
                  <a:cubicBezTo>
                    <a:pt x="979" y="120"/>
                    <a:pt x="981" y="120"/>
                    <a:pt x="982" y="120"/>
                  </a:cubicBezTo>
                  <a:cubicBezTo>
                    <a:pt x="993" y="118"/>
                    <a:pt x="1005" y="116"/>
                    <a:pt x="1016" y="114"/>
                  </a:cubicBezTo>
                  <a:cubicBezTo>
                    <a:pt x="1018" y="114"/>
                    <a:pt x="1019" y="113"/>
                    <a:pt x="1021" y="113"/>
                  </a:cubicBezTo>
                  <a:cubicBezTo>
                    <a:pt x="1031" y="111"/>
                    <a:pt x="1041" y="109"/>
                    <a:pt x="1051" y="107"/>
                  </a:cubicBezTo>
                  <a:cubicBezTo>
                    <a:pt x="1060" y="105"/>
                    <a:pt x="1039" y="51"/>
                    <a:pt x="1030" y="21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8" name="Freeform 35"/>
            <p:cNvSpPr/>
            <p:nvPr/>
          </p:nvSpPr>
          <p:spPr bwMode="auto">
            <a:xfrm>
              <a:off x="7056437" y="-4763"/>
              <a:ext cx="7769226" cy="2112963"/>
            </a:xfrm>
            <a:custGeom>
              <a:avLst/>
              <a:gdLst>
                <a:gd name="T0" fmla="*/ 1052 w 1064"/>
                <a:gd name="T1" fmla="*/ 107 h 289"/>
                <a:gd name="T2" fmla="*/ 1022 w 1064"/>
                <a:gd name="T3" fmla="*/ 113 h 289"/>
                <a:gd name="T4" fmla="*/ 1017 w 1064"/>
                <a:gd name="T5" fmla="*/ 114 h 289"/>
                <a:gd name="T6" fmla="*/ 983 w 1064"/>
                <a:gd name="T7" fmla="*/ 120 h 289"/>
                <a:gd name="T8" fmla="*/ 979 w 1064"/>
                <a:gd name="T9" fmla="*/ 121 h 289"/>
                <a:gd name="T10" fmla="*/ 944 w 1064"/>
                <a:gd name="T11" fmla="*/ 126 h 289"/>
                <a:gd name="T12" fmla="*/ 939 w 1064"/>
                <a:gd name="T13" fmla="*/ 127 h 289"/>
                <a:gd name="T14" fmla="*/ 905 w 1064"/>
                <a:gd name="T15" fmla="*/ 132 h 289"/>
                <a:gd name="T16" fmla="*/ 901 w 1064"/>
                <a:gd name="T17" fmla="*/ 132 h 289"/>
                <a:gd name="T18" fmla="*/ 867 w 1064"/>
                <a:gd name="T19" fmla="*/ 138 h 289"/>
                <a:gd name="T20" fmla="*/ 863 w 1064"/>
                <a:gd name="T21" fmla="*/ 138 h 289"/>
                <a:gd name="T22" fmla="*/ 862 w 1064"/>
                <a:gd name="T23" fmla="*/ 139 h 289"/>
                <a:gd name="T24" fmla="*/ 828 w 1064"/>
                <a:gd name="T25" fmla="*/ 145 h 289"/>
                <a:gd name="T26" fmla="*/ 824 w 1064"/>
                <a:gd name="T27" fmla="*/ 145 h 289"/>
                <a:gd name="T28" fmla="*/ 790 w 1064"/>
                <a:gd name="T29" fmla="*/ 152 h 289"/>
                <a:gd name="T30" fmla="*/ 785 w 1064"/>
                <a:gd name="T31" fmla="*/ 153 h 289"/>
                <a:gd name="T32" fmla="*/ 750 w 1064"/>
                <a:gd name="T33" fmla="*/ 159 h 289"/>
                <a:gd name="T34" fmla="*/ 747 w 1064"/>
                <a:gd name="T35" fmla="*/ 159 h 289"/>
                <a:gd name="T36" fmla="*/ 712 w 1064"/>
                <a:gd name="T37" fmla="*/ 165 h 289"/>
                <a:gd name="T38" fmla="*/ 707 w 1064"/>
                <a:gd name="T39" fmla="*/ 166 h 289"/>
                <a:gd name="T40" fmla="*/ 673 w 1064"/>
                <a:gd name="T41" fmla="*/ 172 h 289"/>
                <a:gd name="T42" fmla="*/ 669 w 1064"/>
                <a:gd name="T43" fmla="*/ 173 h 289"/>
                <a:gd name="T44" fmla="*/ 635 w 1064"/>
                <a:gd name="T45" fmla="*/ 179 h 289"/>
                <a:gd name="T46" fmla="*/ 630 w 1064"/>
                <a:gd name="T47" fmla="*/ 180 h 289"/>
                <a:gd name="T48" fmla="*/ 596 w 1064"/>
                <a:gd name="T49" fmla="*/ 186 h 289"/>
                <a:gd name="T50" fmla="*/ 592 w 1064"/>
                <a:gd name="T51" fmla="*/ 187 h 289"/>
                <a:gd name="T52" fmla="*/ 558 w 1064"/>
                <a:gd name="T53" fmla="*/ 193 h 289"/>
                <a:gd name="T54" fmla="*/ 553 w 1064"/>
                <a:gd name="T55" fmla="*/ 194 h 289"/>
                <a:gd name="T56" fmla="*/ 519 w 1064"/>
                <a:gd name="T57" fmla="*/ 200 h 289"/>
                <a:gd name="T58" fmla="*/ 515 w 1064"/>
                <a:gd name="T59" fmla="*/ 201 h 289"/>
                <a:gd name="T60" fmla="*/ 481 w 1064"/>
                <a:gd name="T61" fmla="*/ 207 h 289"/>
                <a:gd name="T62" fmla="*/ 476 w 1064"/>
                <a:gd name="T63" fmla="*/ 208 h 289"/>
                <a:gd name="T64" fmla="*/ 441 w 1064"/>
                <a:gd name="T65" fmla="*/ 214 h 289"/>
                <a:gd name="T66" fmla="*/ 438 w 1064"/>
                <a:gd name="T67" fmla="*/ 215 h 289"/>
                <a:gd name="T68" fmla="*/ 403 w 1064"/>
                <a:gd name="T69" fmla="*/ 221 h 289"/>
                <a:gd name="T70" fmla="*/ 399 w 1064"/>
                <a:gd name="T71" fmla="*/ 222 h 289"/>
                <a:gd name="T72" fmla="*/ 364 w 1064"/>
                <a:gd name="T73" fmla="*/ 228 h 289"/>
                <a:gd name="T74" fmla="*/ 360 w 1064"/>
                <a:gd name="T75" fmla="*/ 228 h 289"/>
                <a:gd name="T76" fmla="*/ 326 w 1064"/>
                <a:gd name="T77" fmla="*/ 235 h 289"/>
                <a:gd name="T78" fmla="*/ 321 w 1064"/>
                <a:gd name="T79" fmla="*/ 235 h 289"/>
                <a:gd name="T80" fmla="*/ 287 w 1064"/>
                <a:gd name="T81" fmla="*/ 242 h 289"/>
                <a:gd name="T82" fmla="*/ 283 w 1064"/>
                <a:gd name="T83" fmla="*/ 242 h 289"/>
                <a:gd name="T84" fmla="*/ 249 w 1064"/>
                <a:gd name="T85" fmla="*/ 248 h 289"/>
                <a:gd name="T86" fmla="*/ 244 w 1064"/>
                <a:gd name="T87" fmla="*/ 249 h 289"/>
                <a:gd name="T88" fmla="*/ 210 w 1064"/>
                <a:gd name="T89" fmla="*/ 255 h 289"/>
                <a:gd name="T90" fmla="*/ 206 w 1064"/>
                <a:gd name="T91" fmla="*/ 256 h 289"/>
                <a:gd name="T92" fmla="*/ 171 w 1064"/>
                <a:gd name="T93" fmla="*/ 262 h 289"/>
                <a:gd name="T94" fmla="*/ 167 w 1064"/>
                <a:gd name="T95" fmla="*/ 263 h 289"/>
                <a:gd name="T96" fmla="*/ 132 w 1064"/>
                <a:gd name="T97" fmla="*/ 269 h 289"/>
                <a:gd name="T98" fmla="*/ 129 w 1064"/>
                <a:gd name="T99" fmla="*/ 270 h 289"/>
                <a:gd name="T100" fmla="*/ 94 w 1064"/>
                <a:gd name="T101" fmla="*/ 276 h 289"/>
                <a:gd name="T102" fmla="*/ 90 w 1064"/>
                <a:gd name="T103" fmla="*/ 277 h 289"/>
                <a:gd name="T104" fmla="*/ 55 w 1064"/>
                <a:gd name="T105" fmla="*/ 283 h 289"/>
                <a:gd name="T106" fmla="*/ 51 w 1064"/>
                <a:gd name="T107" fmla="*/ 284 h 289"/>
                <a:gd name="T108" fmla="*/ 22 w 1064"/>
                <a:gd name="T109" fmla="*/ 289 h 289"/>
                <a:gd name="T110" fmla="*/ 1 w 1064"/>
                <a:gd name="T111" fmla="*/ 183 h 289"/>
                <a:gd name="T112" fmla="*/ 1028 w 1064"/>
                <a:gd name="T113" fmla="*/ 0 h 289"/>
                <a:gd name="T114" fmla="*/ 1052 w 1064"/>
                <a:gd name="T115" fmla="*/ 107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64" h="289">
                  <a:moveTo>
                    <a:pt x="1052" y="107"/>
                  </a:moveTo>
                  <a:cubicBezTo>
                    <a:pt x="1042" y="109"/>
                    <a:pt x="1032" y="111"/>
                    <a:pt x="1022" y="113"/>
                  </a:cubicBezTo>
                  <a:cubicBezTo>
                    <a:pt x="1020" y="114"/>
                    <a:pt x="1019" y="114"/>
                    <a:pt x="1017" y="114"/>
                  </a:cubicBezTo>
                  <a:cubicBezTo>
                    <a:pt x="1006" y="116"/>
                    <a:pt x="994" y="118"/>
                    <a:pt x="983" y="120"/>
                  </a:cubicBezTo>
                  <a:cubicBezTo>
                    <a:pt x="981" y="120"/>
                    <a:pt x="980" y="121"/>
                    <a:pt x="979" y="121"/>
                  </a:cubicBezTo>
                  <a:cubicBezTo>
                    <a:pt x="967" y="122"/>
                    <a:pt x="956" y="124"/>
                    <a:pt x="944" y="126"/>
                  </a:cubicBezTo>
                  <a:cubicBezTo>
                    <a:pt x="943" y="126"/>
                    <a:pt x="941" y="126"/>
                    <a:pt x="939" y="127"/>
                  </a:cubicBezTo>
                  <a:cubicBezTo>
                    <a:pt x="928" y="128"/>
                    <a:pt x="917" y="130"/>
                    <a:pt x="905" y="132"/>
                  </a:cubicBezTo>
                  <a:cubicBezTo>
                    <a:pt x="904" y="132"/>
                    <a:pt x="903" y="132"/>
                    <a:pt x="901" y="132"/>
                  </a:cubicBezTo>
                  <a:cubicBezTo>
                    <a:pt x="890" y="134"/>
                    <a:pt x="878" y="136"/>
                    <a:pt x="867" y="138"/>
                  </a:cubicBezTo>
                  <a:cubicBezTo>
                    <a:pt x="866" y="138"/>
                    <a:pt x="865" y="138"/>
                    <a:pt x="863" y="138"/>
                  </a:cubicBezTo>
                  <a:cubicBezTo>
                    <a:pt x="863" y="138"/>
                    <a:pt x="862" y="139"/>
                    <a:pt x="862" y="139"/>
                  </a:cubicBezTo>
                  <a:cubicBezTo>
                    <a:pt x="850" y="141"/>
                    <a:pt x="839" y="143"/>
                    <a:pt x="828" y="145"/>
                  </a:cubicBezTo>
                  <a:cubicBezTo>
                    <a:pt x="826" y="145"/>
                    <a:pt x="825" y="145"/>
                    <a:pt x="824" y="145"/>
                  </a:cubicBezTo>
                  <a:cubicBezTo>
                    <a:pt x="812" y="148"/>
                    <a:pt x="801" y="150"/>
                    <a:pt x="790" y="152"/>
                  </a:cubicBezTo>
                  <a:cubicBezTo>
                    <a:pt x="788" y="152"/>
                    <a:pt x="786" y="152"/>
                    <a:pt x="785" y="153"/>
                  </a:cubicBezTo>
                  <a:cubicBezTo>
                    <a:pt x="773" y="155"/>
                    <a:pt x="762" y="157"/>
                    <a:pt x="750" y="159"/>
                  </a:cubicBezTo>
                  <a:cubicBezTo>
                    <a:pt x="749" y="159"/>
                    <a:pt x="748" y="159"/>
                    <a:pt x="747" y="159"/>
                  </a:cubicBezTo>
                  <a:cubicBezTo>
                    <a:pt x="735" y="161"/>
                    <a:pt x="724" y="163"/>
                    <a:pt x="712" y="165"/>
                  </a:cubicBezTo>
                  <a:cubicBezTo>
                    <a:pt x="711" y="166"/>
                    <a:pt x="709" y="166"/>
                    <a:pt x="707" y="166"/>
                  </a:cubicBezTo>
                  <a:cubicBezTo>
                    <a:pt x="696" y="168"/>
                    <a:pt x="685" y="170"/>
                    <a:pt x="673" y="172"/>
                  </a:cubicBezTo>
                  <a:cubicBezTo>
                    <a:pt x="672" y="173"/>
                    <a:pt x="671" y="173"/>
                    <a:pt x="669" y="173"/>
                  </a:cubicBezTo>
                  <a:cubicBezTo>
                    <a:pt x="658" y="175"/>
                    <a:pt x="647" y="177"/>
                    <a:pt x="635" y="179"/>
                  </a:cubicBezTo>
                  <a:cubicBezTo>
                    <a:pt x="633" y="180"/>
                    <a:pt x="632" y="180"/>
                    <a:pt x="630" y="180"/>
                  </a:cubicBezTo>
                  <a:cubicBezTo>
                    <a:pt x="619" y="182"/>
                    <a:pt x="607" y="184"/>
                    <a:pt x="596" y="186"/>
                  </a:cubicBezTo>
                  <a:cubicBezTo>
                    <a:pt x="595" y="187"/>
                    <a:pt x="593" y="187"/>
                    <a:pt x="592" y="187"/>
                  </a:cubicBezTo>
                  <a:cubicBezTo>
                    <a:pt x="581" y="189"/>
                    <a:pt x="569" y="191"/>
                    <a:pt x="558" y="193"/>
                  </a:cubicBezTo>
                  <a:cubicBezTo>
                    <a:pt x="556" y="193"/>
                    <a:pt x="555" y="194"/>
                    <a:pt x="553" y="194"/>
                  </a:cubicBezTo>
                  <a:cubicBezTo>
                    <a:pt x="542" y="196"/>
                    <a:pt x="530" y="198"/>
                    <a:pt x="519" y="200"/>
                  </a:cubicBezTo>
                  <a:cubicBezTo>
                    <a:pt x="517" y="200"/>
                    <a:pt x="516" y="201"/>
                    <a:pt x="515" y="201"/>
                  </a:cubicBezTo>
                  <a:cubicBezTo>
                    <a:pt x="503" y="203"/>
                    <a:pt x="492" y="205"/>
                    <a:pt x="481" y="207"/>
                  </a:cubicBezTo>
                  <a:cubicBezTo>
                    <a:pt x="479" y="207"/>
                    <a:pt x="477" y="208"/>
                    <a:pt x="476" y="208"/>
                  </a:cubicBezTo>
                  <a:cubicBezTo>
                    <a:pt x="464" y="210"/>
                    <a:pt x="453" y="212"/>
                    <a:pt x="441" y="214"/>
                  </a:cubicBezTo>
                  <a:cubicBezTo>
                    <a:pt x="440" y="214"/>
                    <a:pt x="439" y="214"/>
                    <a:pt x="438" y="215"/>
                  </a:cubicBezTo>
                  <a:cubicBezTo>
                    <a:pt x="426" y="217"/>
                    <a:pt x="415" y="219"/>
                    <a:pt x="403" y="221"/>
                  </a:cubicBezTo>
                  <a:cubicBezTo>
                    <a:pt x="402" y="221"/>
                    <a:pt x="400" y="221"/>
                    <a:pt x="399" y="222"/>
                  </a:cubicBezTo>
                  <a:cubicBezTo>
                    <a:pt x="387" y="224"/>
                    <a:pt x="376" y="226"/>
                    <a:pt x="364" y="228"/>
                  </a:cubicBezTo>
                  <a:cubicBezTo>
                    <a:pt x="363" y="228"/>
                    <a:pt x="362" y="228"/>
                    <a:pt x="360" y="228"/>
                  </a:cubicBezTo>
                  <a:cubicBezTo>
                    <a:pt x="349" y="231"/>
                    <a:pt x="337" y="233"/>
                    <a:pt x="326" y="235"/>
                  </a:cubicBezTo>
                  <a:cubicBezTo>
                    <a:pt x="324" y="235"/>
                    <a:pt x="323" y="235"/>
                    <a:pt x="321" y="235"/>
                  </a:cubicBezTo>
                  <a:cubicBezTo>
                    <a:pt x="287" y="242"/>
                    <a:pt x="287" y="242"/>
                    <a:pt x="287" y="242"/>
                  </a:cubicBezTo>
                  <a:cubicBezTo>
                    <a:pt x="286" y="242"/>
                    <a:pt x="284" y="242"/>
                    <a:pt x="283" y="242"/>
                  </a:cubicBezTo>
                  <a:cubicBezTo>
                    <a:pt x="272" y="244"/>
                    <a:pt x="260" y="246"/>
                    <a:pt x="249" y="248"/>
                  </a:cubicBezTo>
                  <a:cubicBezTo>
                    <a:pt x="247" y="249"/>
                    <a:pt x="246" y="249"/>
                    <a:pt x="244" y="249"/>
                  </a:cubicBezTo>
                  <a:cubicBezTo>
                    <a:pt x="233" y="251"/>
                    <a:pt x="221" y="253"/>
                    <a:pt x="210" y="255"/>
                  </a:cubicBezTo>
                  <a:cubicBezTo>
                    <a:pt x="208" y="256"/>
                    <a:pt x="207" y="256"/>
                    <a:pt x="206" y="256"/>
                  </a:cubicBezTo>
                  <a:cubicBezTo>
                    <a:pt x="194" y="258"/>
                    <a:pt x="183" y="260"/>
                    <a:pt x="171" y="262"/>
                  </a:cubicBezTo>
                  <a:cubicBezTo>
                    <a:pt x="170" y="263"/>
                    <a:pt x="168" y="263"/>
                    <a:pt x="167" y="263"/>
                  </a:cubicBezTo>
                  <a:cubicBezTo>
                    <a:pt x="132" y="269"/>
                    <a:pt x="132" y="269"/>
                    <a:pt x="132" y="269"/>
                  </a:cubicBezTo>
                  <a:cubicBezTo>
                    <a:pt x="131" y="270"/>
                    <a:pt x="130" y="270"/>
                    <a:pt x="129" y="270"/>
                  </a:cubicBezTo>
                  <a:cubicBezTo>
                    <a:pt x="117" y="272"/>
                    <a:pt x="106" y="274"/>
                    <a:pt x="94" y="276"/>
                  </a:cubicBezTo>
                  <a:cubicBezTo>
                    <a:pt x="93" y="276"/>
                    <a:pt x="91" y="277"/>
                    <a:pt x="90" y="277"/>
                  </a:cubicBezTo>
                  <a:cubicBezTo>
                    <a:pt x="78" y="279"/>
                    <a:pt x="67" y="281"/>
                    <a:pt x="55" y="283"/>
                  </a:cubicBezTo>
                  <a:cubicBezTo>
                    <a:pt x="54" y="283"/>
                    <a:pt x="53" y="284"/>
                    <a:pt x="51" y="284"/>
                  </a:cubicBezTo>
                  <a:cubicBezTo>
                    <a:pt x="42" y="286"/>
                    <a:pt x="32" y="287"/>
                    <a:pt x="22" y="289"/>
                  </a:cubicBezTo>
                  <a:cubicBezTo>
                    <a:pt x="15" y="254"/>
                    <a:pt x="8" y="218"/>
                    <a:pt x="1" y="183"/>
                  </a:cubicBezTo>
                  <a:cubicBezTo>
                    <a:pt x="0" y="177"/>
                    <a:pt x="937" y="25"/>
                    <a:pt x="1028" y="0"/>
                  </a:cubicBezTo>
                  <a:cubicBezTo>
                    <a:pt x="1019" y="3"/>
                    <a:pt x="1064" y="104"/>
                    <a:pt x="1052" y="107"/>
                  </a:cubicBezTo>
                  <a:close/>
                </a:path>
              </a:pathLst>
            </a:custGeom>
            <a:solidFill>
              <a:srgbClr val="E3D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9" name="Freeform 36"/>
            <p:cNvSpPr/>
            <p:nvPr/>
          </p:nvSpPr>
          <p:spPr bwMode="auto">
            <a:xfrm>
              <a:off x="7056437" y="-4763"/>
              <a:ext cx="7527926" cy="1476375"/>
            </a:xfrm>
            <a:custGeom>
              <a:avLst/>
              <a:gdLst>
                <a:gd name="T0" fmla="*/ 1031 w 1031"/>
                <a:gd name="T1" fmla="*/ 21 h 202"/>
                <a:gd name="T2" fmla="*/ 1028 w 1031"/>
                <a:gd name="T3" fmla="*/ 0 h 202"/>
                <a:gd name="T4" fmla="*/ 1 w 1031"/>
                <a:gd name="T5" fmla="*/ 183 h 202"/>
                <a:gd name="T6" fmla="*/ 5 w 1031"/>
                <a:gd name="T7" fmla="*/ 202 h 202"/>
                <a:gd name="T8" fmla="*/ 1031 w 1031"/>
                <a:gd name="T9" fmla="*/ 21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202">
                  <a:moveTo>
                    <a:pt x="1031" y="21"/>
                  </a:moveTo>
                  <a:cubicBezTo>
                    <a:pt x="1027" y="9"/>
                    <a:pt x="1026" y="1"/>
                    <a:pt x="1028" y="0"/>
                  </a:cubicBezTo>
                  <a:cubicBezTo>
                    <a:pt x="937" y="25"/>
                    <a:pt x="0" y="177"/>
                    <a:pt x="1" y="183"/>
                  </a:cubicBezTo>
                  <a:cubicBezTo>
                    <a:pt x="3" y="189"/>
                    <a:pt x="4" y="195"/>
                    <a:pt x="5" y="202"/>
                  </a:cubicBezTo>
                  <a:cubicBezTo>
                    <a:pt x="66" y="187"/>
                    <a:pt x="890" y="53"/>
                    <a:pt x="1031" y="21"/>
                  </a:cubicBezTo>
                  <a:close/>
                </a:path>
              </a:pathLst>
            </a:custGeom>
            <a:solidFill>
              <a:srgbClr val="FFF5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0" name="Freeform 37"/>
            <p:cNvSpPr/>
            <p:nvPr/>
          </p:nvSpPr>
          <p:spPr bwMode="auto">
            <a:xfrm>
              <a:off x="7370763" y="1692275"/>
              <a:ext cx="87313" cy="379413"/>
            </a:xfrm>
            <a:custGeom>
              <a:avLst/>
              <a:gdLst>
                <a:gd name="T0" fmla="*/ 9 w 12"/>
                <a:gd name="T1" fmla="*/ 34 h 52"/>
                <a:gd name="T2" fmla="*/ 12 w 12"/>
                <a:gd name="T3" fmla="*/ 51 h 52"/>
                <a:gd name="T4" fmla="*/ 8 w 12"/>
                <a:gd name="T5" fmla="*/ 52 h 52"/>
                <a:gd name="T6" fmla="*/ 6 w 12"/>
                <a:gd name="T7" fmla="*/ 35 h 52"/>
                <a:gd name="T8" fmla="*/ 1 w 12"/>
                <a:gd name="T9" fmla="*/ 2 h 52"/>
                <a:gd name="T10" fmla="*/ 3 w 12"/>
                <a:gd name="T11" fmla="*/ 1 h 52"/>
                <a:gd name="T12" fmla="*/ 9 w 12"/>
                <a:gd name="T13" fmla="*/ 3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52">
                  <a:moveTo>
                    <a:pt x="9" y="34"/>
                  </a:moveTo>
                  <a:cubicBezTo>
                    <a:pt x="10" y="40"/>
                    <a:pt x="11" y="46"/>
                    <a:pt x="12" y="51"/>
                  </a:cubicBezTo>
                  <a:cubicBezTo>
                    <a:pt x="11" y="51"/>
                    <a:pt x="10" y="52"/>
                    <a:pt x="8" y="52"/>
                  </a:cubicBezTo>
                  <a:cubicBezTo>
                    <a:pt x="7" y="46"/>
                    <a:pt x="7" y="41"/>
                    <a:pt x="6" y="35"/>
                  </a:cubicBezTo>
                  <a:cubicBezTo>
                    <a:pt x="4" y="24"/>
                    <a:pt x="0" y="13"/>
                    <a:pt x="1" y="2"/>
                  </a:cubicBezTo>
                  <a:cubicBezTo>
                    <a:pt x="1" y="1"/>
                    <a:pt x="3" y="0"/>
                    <a:pt x="3" y="1"/>
                  </a:cubicBezTo>
                  <a:cubicBezTo>
                    <a:pt x="8" y="12"/>
                    <a:pt x="8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1" name="Freeform 38"/>
            <p:cNvSpPr/>
            <p:nvPr/>
          </p:nvSpPr>
          <p:spPr bwMode="auto">
            <a:xfrm>
              <a:off x="7677150" y="1801813"/>
              <a:ext cx="65088" cy="219075"/>
            </a:xfrm>
            <a:custGeom>
              <a:avLst/>
              <a:gdLst>
                <a:gd name="T0" fmla="*/ 9 w 9"/>
                <a:gd name="T1" fmla="*/ 29 h 30"/>
                <a:gd name="T2" fmla="*/ 5 w 9"/>
                <a:gd name="T3" fmla="*/ 30 h 30"/>
                <a:gd name="T4" fmla="*/ 1 w 9"/>
                <a:gd name="T5" fmla="*/ 1 h 30"/>
                <a:gd name="T6" fmla="*/ 4 w 9"/>
                <a:gd name="T7" fmla="*/ 1 h 30"/>
                <a:gd name="T8" fmla="*/ 9 w 9"/>
                <a:gd name="T9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0">
                  <a:moveTo>
                    <a:pt x="9" y="29"/>
                  </a:moveTo>
                  <a:cubicBezTo>
                    <a:pt x="8" y="29"/>
                    <a:pt x="6" y="30"/>
                    <a:pt x="5" y="30"/>
                  </a:cubicBezTo>
                  <a:cubicBezTo>
                    <a:pt x="3" y="20"/>
                    <a:pt x="0" y="11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7" y="10"/>
                    <a:pt x="8" y="20"/>
                    <a:pt x="9" y="29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2" name="Freeform 39"/>
            <p:cNvSpPr/>
            <p:nvPr/>
          </p:nvSpPr>
          <p:spPr bwMode="auto">
            <a:xfrm>
              <a:off x="7940675" y="1597025"/>
              <a:ext cx="79375" cy="373063"/>
            </a:xfrm>
            <a:custGeom>
              <a:avLst/>
              <a:gdLst>
                <a:gd name="T0" fmla="*/ 9 w 11"/>
                <a:gd name="T1" fmla="*/ 35 h 51"/>
                <a:gd name="T2" fmla="*/ 11 w 11"/>
                <a:gd name="T3" fmla="*/ 50 h 51"/>
                <a:gd name="T4" fmla="*/ 8 w 11"/>
                <a:gd name="T5" fmla="*/ 51 h 51"/>
                <a:gd name="T6" fmla="*/ 5 w 11"/>
                <a:gd name="T7" fmla="*/ 35 h 51"/>
                <a:gd name="T8" fmla="*/ 0 w 11"/>
                <a:gd name="T9" fmla="*/ 2 h 51"/>
                <a:gd name="T10" fmla="*/ 3 w 11"/>
                <a:gd name="T11" fmla="*/ 1 h 51"/>
                <a:gd name="T12" fmla="*/ 9 w 11"/>
                <a:gd name="T13" fmla="*/ 3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51">
                  <a:moveTo>
                    <a:pt x="9" y="35"/>
                  </a:moveTo>
                  <a:cubicBezTo>
                    <a:pt x="10" y="40"/>
                    <a:pt x="11" y="45"/>
                    <a:pt x="11" y="50"/>
                  </a:cubicBezTo>
                  <a:cubicBezTo>
                    <a:pt x="10" y="51"/>
                    <a:pt x="9" y="51"/>
                    <a:pt x="8" y="51"/>
                  </a:cubicBezTo>
                  <a:cubicBezTo>
                    <a:pt x="7" y="46"/>
                    <a:pt x="6" y="41"/>
                    <a:pt x="5" y="35"/>
                  </a:cubicBezTo>
                  <a:cubicBezTo>
                    <a:pt x="3" y="24"/>
                    <a:pt x="0" y="13"/>
                    <a:pt x="0" y="2"/>
                  </a:cubicBezTo>
                  <a:cubicBezTo>
                    <a:pt x="0" y="1"/>
                    <a:pt x="2" y="0"/>
                    <a:pt x="3" y="1"/>
                  </a:cubicBezTo>
                  <a:cubicBezTo>
                    <a:pt x="7" y="12"/>
                    <a:pt x="7" y="24"/>
                    <a:pt x="9" y="3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3" name="Freeform 40"/>
            <p:cNvSpPr/>
            <p:nvPr/>
          </p:nvSpPr>
          <p:spPr bwMode="auto">
            <a:xfrm>
              <a:off x="8247063" y="1706563"/>
              <a:ext cx="58738" cy="211138"/>
            </a:xfrm>
            <a:custGeom>
              <a:avLst/>
              <a:gdLst>
                <a:gd name="T0" fmla="*/ 8 w 8"/>
                <a:gd name="T1" fmla="*/ 28 h 29"/>
                <a:gd name="T2" fmla="*/ 4 w 8"/>
                <a:gd name="T3" fmla="*/ 29 h 29"/>
                <a:gd name="T4" fmla="*/ 0 w 8"/>
                <a:gd name="T5" fmla="*/ 1 h 29"/>
                <a:gd name="T6" fmla="*/ 3 w 8"/>
                <a:gd name="T7" fmla="*/ 1 h 29"/>
                <a:gd name="T8" fmla="*/ 8 w 8"/>
                <a:gd name="T9" fmla="*/ 2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9">
                  <a:moveTo>
                    <a:pt x="8" y="28"/>
                  </a:moveTo>
                  <a:cubicBezTo>
                    <a:pt x="7" y="29"/>
                    <a:pt x="5" y="29"/>
                    <a:pt x="4" y="29"/>
                  </a:cubicBezTo>
                  <a:cubicBezTo>
                    <a:pt x="2" y="20"/>
                    <a:pt x="0" y="11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6" y="10"/>
                    <a:pt x="7" y="19"/>
                    <a:pt x="8" y="2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4" name="Freeform 41"/>
            <p:cNvSpPr/>
            <p:nvPr/>
          </p:nvSpPr>
          <p:spPr bwMode="auto">
            <a:xfrm>
              <a:off x="8502650" y="1509713"/>
              <a:ext cx="87313" cy="357188"/>
            </a:xfrm>
            <a:custGeom>
              <a:avLst/>
              <a:gdLst>
                <a:gd name="T0" fmla="*/ 9 w 12"/>
                <a:gd name="T1" fmla="*/ 34 h 49"/>
                <a:gd name="T2" fmla="*/ 12 w 12"/>
                <a:gd name="T3" fmla="*/ 48 h 49"/>
                <a:gd name="T4" fmla="*/ 8 w 12"/>
                <a:gd name="T5" fmla="*/ 49 h 49"/>
                <a:gd name="T6" fmla="*/ 5 w 12"/>
                <a:gd name="T7" fmla="*/ 34 h 49"/>
                <a:gd name="T8" fmla="*/ 0 w 12"/>
                <a:gd name="T9" fmla="*/ 1 h 49"/>
                <a:gd name="T10" fmla="*/ 3 w 12"/>
                <a:gd name="T11" fmla="*/ 1 h 49"/>
                <a:gd name="T12" fmla="*/ 9 w 12"/>
                <a:gd name="T13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9">
                  <a:moveTo>
                    <a:pt x="9" y="34"/>
                  </a:moveTo>
                  <a:cubicBezTo>
                    <a:pt x="10" y="39"/>
                    <a:pt x="11" y="44"/>
                    <a:pt x="12" y="48"/>
                  </a:cubicBezTo>
                  <a:cubicBezTo>
                    <a:pt x="10" y="49"/>
                    <a:pt x="9" y="49"/>
                    <a:pt x="8" y="49"/>
                  </a:cubicBezTo>
                  <a:cubicBezTo>
                    <a:pt x="7" y="44"/>
                    <a:pt x="6" y="39"/>
                    <a:pt x="5" y="34"/>
                  </a:cubicBezTo>
                  <a:cubicBezTo>
                    <a:pt x="3" y="23"/>
                    <a:pt x="0" y="12"/>
                    <a:pt x="0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7" y="11"/>
                    <a:pt x="8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5" name="Freeform 42"/>
            <p:cNvSpPr/>
            <p:nvPr/>
          </p:nvSpPr>
          <p:spPr bwMode="auto">
            <a:xfrm>
              <a:off x="8809038" y="1611313"/>
              <a:ext cx="65088" cy="204788"/>
            </a:xfrm>
            <a:custGeom>
              <a:avLst/>
              <a:gdLst>
                <a:gd name="T0" fmla="*/ 9 w 9"/>
                <a:gd name="T1" fmla="*/ 27 h 28"/>
                <a:gd name="T2" fmla="*/ 4 w 9"/>
                <a:gd name="T3" fmla="*/ 28 h 28"/>
                <a:gd name="T4" fmla="*/ 1 w 9"/>
                <a:gd name="T5" fmla="*/ 2 h 28"/>
                <a:gd name="T6" fmla="*/ 3 w 9"/>
                <a:gd name="T7" fmla="*/ 1 h 28"/>
                <a:gd name="T8" fmla="*/ 9 w 9"/>
                <a:gd name="T9" fmla="*/ 2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8">
                  <a:moveTo>
                    <a:pt x="9" y="27"/>
                  </a:moveTo>
                  <a:cubicBezTo>
                    <a:pt x="7" y="28"/>
                    <a:pt x="6" y="28"/>
                    <a:pt x="4" y="28"/>
                  </a:cubicBezTo>
                  <a:cubicBezTo>
                    <a:pt x="2" y="19"/>
                    <a:pt x="0" y="11"/>
                    <a:pt x="1" y="2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7" y="9"/>
                    <a:pt x="8" y="19"/>
                    <a:pt x="9" y="27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6" name="Freeform 43"/>
            <p:cNvSpPr/>
            <p:nvPr/>
          </p:nvSpPr>
          <p:spPr bwMode="auto">
            <a:xfrm>
              <a:off x="9064625" y="1414463"/>
              <a:ext cx="87313" cy="350838"/>
            </a:xfrm>
            <a:custGeom>
              <a:avLst/>
              <a:gdLst>
                <a:gd name="T0" fmla="*/ 10 w 12"/>
                <a:gd name="T1" fmla="*/ 34 h 48"/>
                <a:gd name="T2" fmla="*/ 12 w 12"/>
                <a:gd name="T3" fmla="*/ 48 h 48"/>
                <a:gd name="T4" fmla="*/ 8 w 12"/>
                <a:gd name="T5" fmla="*/ 48 h 48"/>
                <a:gd name="T6" fmla="*/ 6 w 12"/>
                <a:gd name="T7" fmla="*/ 35 h 48"/>
                <a:gd name="T8" fmla="*/ 1 w 12"/>
                <a:gd name="T9" fmla="*/ 1 h 48"/>
                <a:gd name="T10" fmla="*/ 4 w 12"/>
                <a:gd name="T11" fmla="*/ 1 h 48"/>
                <a:gd name="T12" fmla="*/ 10 w 12"/>
                <a:gd name="T13" fmla="*/ 3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8">
                  <a:moveTo>
                    <a:pt x="10" y="34"/>
                  </a:moveTo>
                  <a:cubicBezTo>
                    <a:pt x="10" y="39"/>
                    <a:pt x="11" y="43"/>
                    <a:pt x="12" y="48"/>
                  </a:cubicBezTo>
                  <a:cubicBezTo>
                    <a:pt x="11" y="48"/>
                    <a:pt x="9" y="48"/>
                    <a:pt x="8" y="48"/>
                  </a:cubicBezTo>
                  <a:cubicBezTo>
                    <a:pt x="7" y="44"/>
                    <a:pt x="7" y="39"/>
                    <a:pt x="6" y="35"/>
                  </a:cubicBezTo>
                  <a:cubicBezTo>
                    <a:pt x="4" y="24"/>
                    <a:pt x="0" y="13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11"/>
                    <a:pt x="8" y="23"/>
                    <a:pt x="10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7" name="Freeform 44"/>
            <p:cNvSpPr/>
            <p:nvPr/>
          </p:nvSpPr>
          <p:spPr bwMode="auto">
            <a:xfrm>
              <a:off x="9378950" y="1516063"/>
              <a:ext cx="58738" cy="196850"/>
            </a:xfrm>
            <a:custGeom>
              <a:avLst/>
              <a:gdLst>
                <a:gd name="T0" fmla="*/ 8 w 8"/>
                <a:gd name="T1" fmla="*/ 27 h 27"/>
                <a:gd name="T2" fmla="*/ 3 w 8"/>
                <a:gd name="T3" fmla="*/ 27 h 27"/>
                <a:gd name="T4" fmla="*/ 0 w 8"/>
                <a:gd name="T5" fmla="*/ 2 h 27"/>
                <a:gd name="T6" fmla="*/ 3 w 8"/>
                <a:gd name="T7" fmla="*/ 1 h 27"/>
                <a:gd name="T8" fmla="*/ 8 w 8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8" y="27"/>
                  </a:moveTo>
                  <a:cubicBezTo>
                    <a:pt x="6" y="27"/>
                    <a:pt x="5" y="27"/>
                    <a:pt x="3" y="27"/>
                  </a:cubicBezTo>
                  <a:cubicBezTo>
                    <a:pt x="2" y="19"/>
                    <a:pt x="0" y="10"/>
                    <a:pt x="0" y="2"/>
                  </a:cubicBezTo>
                  <a:cubicBezTo>
                    <a:pt x="0" y="0"/>
                    <a:pt x="2" y="0"/>
                    <a:pt x="3" y="1"/>
                  </a:cubicBezTo>
                  <a:cubicBezTo>
                    <a:pt x="6" y="9"/>
                    <a:pt x="7" y="18"/>
                    <a:pt x="8" y="27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8" name="Freeform 45"/>
            <p:cNvSpPr/>
            <p:nvPr/>
          </p:nvSpPr>
          <p:spPr bwMode="auto">
            <a:xfrm>
              <a:off x="9634538" y="1319213"/>
              <a:ext cx="79375" cy="342900"/>
            </a:xfrm>
            <a:custGeom>
              <a:avLst/>
              <a:gdLst>
                <a:gd name="T0" fmla="*/ 9 w 11"/>
                <a:gd name="T1" fmla="*/ 34 h 47"/>
                <a:gd name="T2" fmla="*/ 11 w 11"/>
                <a:gd name="T3" fmla="*/ 47 h 47"/>
                <a:gd name="T4" fmla="*/ 7 w 11"/>
                <a:gd name="T5" fmla="*/ 47 h 47"/>
                <a:gd name="T6" fmla="*/ 5 w 11"/>
                <a:gd name="T7" fmla="*/ 35 h 47"/>
                <a:gd name="T8" fmla="*/ 0 w 11"/>
                <a:gd name="T9" fmla="*/ 1 h 47"/>
                <a:gd name="T10" fmla="*/ 3 w 11"/>
                <a:gd name="T11" fmla="*/ 1 h 47"/>
                <a:gd name="T12" fmla="*/ 9 w 11"/>
                <a:gd name="T13" fmla="*/ 3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7">
                  <a:moveTo>
                    <a:pt x="9" y="34"/>
                  </a:moveTo>
                  <a:cubicBezTo>
                    <a:pt x="10" y="38"/>
                    <a:pt x="10" y="43"/>
                    <a:pt x="11" y="47"/>
                  </a:cubicBezTo>
                  <a:cubicBezTo>
                    <a:pt x="10" y="47"/>
                    <a:pt x="9" y="47"/>
                    <a:pt x="7" y="47"/>
                  </a:cubicBezTo>
                  <a:cubicBezTo>
                    <a:pt x="7" y="43"/>
                    <a:pt x="6" y="39"/>
                    <a:pt x="5" y="35"/>
                  </a:cubicBezTo>
                  <a:cubicBezTo>
                    <a:pt x="3" y="24"/>
                    <a:pt x="0" y="13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7" y="12"/>
                    <a:pt x="8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9" name="Freeform 46"/>
            <p:cNvSpPr/>
            <p:nvPr/>
          </p:nvSpPr>
          <p:spPr bwMode="auto">
            <a:xfrm>
              <a:off x="9940925" y="1420813"/>
              <a:ext cx="58738" cy="198438"/>
            </a:xfrm>
            <a:custGeom>
              <a:avLst/>
              <a:gdLst>
                <a:gd name="T0" fmla="*/ 8 w 8"/>
                <a:gd name="T1" fmla="*/ 26 h 27"/>
                <a:gd name="T2" fmla="*/ 4 w 8"/>
                <a:gd name="T3" fmla="*/ 27 h 27"/>
                <a:gd name="T4" fmla="*/ 0 w 8"/>
                <a:gd name="T5" fmla="*/ 2 h 27"/>
                <a:gd name="T6" fmla="*/ 3 w 8"/>
                <a:gd name="T7" fmla="*/ 1 h 27"/>
                <a:gd name="T8" fmla="*/ 8 w 8"/>
                <a:gd name="T9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8" y="26"/>
                  </a:moveTo>
                  <a:cubicBezTo>
                    <a:pt x="7" y="26"/>
                    <a:pt x="5" y="26"/>
                    <a:pt x="4" y="27"/>
                  </a:cubicBezTo>
                  <a:cubicBezTo>
                    <a:pt x="2" y="18"/>
                    <a:pt x="0" y="10"/>
                    <a:pt x="0" y="2"/>
                  </a:cubicBezTo>
                  <a:cubicBezTo>
                    <a:pt x="0" y="1"/>
                    <a:pt x="3" y="0"/>
                    <a:pt x="3" y="1"/>
                  </a:cubicBezTo>
                  <a:cubicBezTo>
                    <a:pt x="6" y="9"/>
                    <a:pt x="7" y="18"/>
                    <a:pt x="8" y="26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0" name="Freeform 47"/>
            <p:cNvSpPr/>
            <p:nvPr/>
          </p:nvSpPr>
          <p:spPr bwMode="auto">
            <a:xfrm>
              <a:off x="10196513" y="1223963"/>
              <a:ext cx="79375" cy="342900"/>
            </a:xfrm>
            <a:custGeom>
              <a:avLst/>
              <a:gdLst>
                <a:gd name="T0" fmla="*/ 10 w 11"/>
                <a:gd name="T1" fmla="*/ 34 h 47"/>
                <a:gd name="T2" fmla="*/ 11 w 11"/>
                <a:gd name="T3" fmla="*/ 46 h 47"/>
                <a:gd name="T4" fmla="*/ 8 w 11"/>
                <a:gd name="T5" fmla="*/ 47 h 47"/>
                <a:gd name="T6" fmla="*/ 6 w 11"/>
                <a:gd name="T7" fmla="*/ 35 h 47"/>
                <a:gd name="T8" fmla="*/ 1 w 11"/>
                <a:gd name="T9" fmla="*/ 2 h 47"/>
                <a:gd name="T10" fmla="*/ 4 w 11"/>
                <a:gd name="T11" fmla="*/ 1 h 47"/>
                <a:gd name="T12" fmla="*/ 10 w 11"/>
                <a:gd name="T13" fmla="*/ 3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7">
                  <a:moveTo>
                    <a:pt x="10" y="34"/>
                  </a:moveTo>
                  <a:cubicBezTo>
                    <a:pt x="10" y="38"/>
                    <a:pt x="11" y="42"/>
                    <a:pt x="11" y="46"/>
                  </a:cubicBezTo>
                  <a:cubicBezTo>
                    <a:pt x="10" y="46"/>
                    <a:pt x="9" y="46"/>
                    <a:pt x="8" y="47"/>
                  </a:cubicBezTo>
                  <a:cubicBezTo>
                    <a:pt x="7" y="43"/>
                    <a:pt x="6" y="39"/>
                    <a:pt x="6" y="35"/>
                  </a:cubicBezTo>
                  <a:cubicBezTo>
                    <a:pt x="4" y="24"/>
                    <a:pt x="0" y="13"/>
                    <a:pt x="1" y="2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12"/>
                    <a:pt x="8" y="23"/>
                    <a:pt x="10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1" name="Freeform 48"/>
            <p:cNvSpPr/>
            <p:nvPr/>
          </p:nvSpPr>
          <p:spPr bwMode="auto">
            <a:xfrm>
              <a:off x="10502900" y="1325563"/>
              <a:ext cx="65088" cy="190500"/>
            </a:xfrm>
            <a:custGeom>
              <a:avLst/>
              <a:gdLst>
                <a:gd name="T0" fmla="*/ 9 w 9"/>
                <a:gd name="T1" fmla="*/ 25 h 26"/>
                <a:gd name="T2" fmla="*/ 4 w 9"/>
                <a:gd name="T3" fmla="*/ 26 h 26"/>
                <a:gd name="T4" fmla="*/ 1 w 9"/>
                <a:gd name="T5" fmla="*/ 2 h 26"/>
                <a:gd name="T6" fmla="*/ 4 w 9"/>
                <a:gd name="T7" fmla="*/ 2 h 26"/>
                <a:gd name="T8" fmla="*/ 9 w 9"/>
                <a:gd name="T9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6">
                  <a:moveTo>
                    <a:pt x="9" y="25"/>
                  </a:moveTo>
                  <a:cubicBezTo>
                    <a:pt x="7" y="25"/>
                    <a:pt x="5" y="26"/>
                    <a:pt x="4" y="26"/>
                  </a:cubicBezTo>
                  <a:cubicBezTo>
                    <a:pt x="2" y="18"/>
                    <a:pt x="0" y="10"/>
                    <a:pt x="1" y="2"/>
                  </a:cubicBezTo>
                  <a:cubicBezTo>
                    <a:pt x="1" y="1"/>
                    <a:pt x="3" y="0"/>
                    <a:pt x="4" y="2"/>
                  </a:cubicBezTo>
                  <a:cubicBezTo>
                    <a:pt x="7" y="9"/>
                    <a:pt x="8" y="17"/>
                    <a:pt x="9" y="2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2" name="Freeform 49"/>
            <p:cNvSpPr/>
            <p:nvPr/>
          </p:nvSpPr>
          <p:spPr bwMode="auto">
            <a:xfrm>
              <a:off x="10766425" y="1128713"/>
              <a:ext cx="79375" cy="336550"/>
            </a:xfrm>
            <a:custGeom>
              <a:avLst/>
              <a:gdLst>
                <a:gd name="T0" fmla="*/ 9 w 11"/>
                <a:gd name="T1" fmla="*/ 35 h 46"/>
                <a:gd name="T2" fmla="*/ 11 w 11"/>
                <a:gd name="T3" fmla="*/ 45 h 46"/>
                <a:gd name="T4" fmla="*/ 7 w 11"/>
                <a:gd name="T5" fmla="*/ 46 h 46"/>
                <a:gd name="T6" fmla="*/ 5 w 11"/>
                <a:gd name="T7" fmla="*/ 35 h 46"/>
                <a:gd name="T8" fmla="*/ 0 w 11"/>
                <a:gd name="T9" fmla="*/ 2 h 46"/>
                <a:gd name="T10" fmla="*/ 3 w 11"/>
                <a:gd name="T11" fmla="*/ 1 h 46"/>
                <a:gd name="T12" fmla="*/ 9 w 11"/>
                <a:gd name="T13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6">
                  <a:moveTo>
                    <a:pt x="9" y="35"/>
                  </a:moveTo>
                  <a:cubicBezTo>
                    <a:pt x="10" y="38"/>
                    <a:pt x="10" y="42"/>
                    <a:pt x="11" y="45"/>
                  </a:cubicBezTo>
                  <a:cubicBezTo>
                    <a:pt x="9" y="45"/>
                    <a:pt x="8" y="46"/>
                    <a:pt x="7" y="46"/>
                  </a:cubicBezTo>
                  <a:cubicBezTo>
                    <a:pt x="6" y="42"/>
                    <a:pt x="6" y="39"/>
                    <a:pt x="5" y="35"/>
                  </a:cubicBezTo>
                  <a:cubicBezTo>
                    <a:pt x="3" y="24"/>
                    <a:pt x="0" y="13"/>
                    <a:pt x="0" y="2"/>
                  </a:cubicBezTo>
                  <a:cubicBezTo>
                    <a:pt x="0" y="1"/>
                    <a:pt x="2" y="0"/>
                    <a:pt x="3" y="1"/>
                  </a:cubicBezTo>
                  <a:cubicBezTo>
                    <a:pt x="7" y="12"/>
                    <a:pt x="7" y="23"/>
                    <a:pt x="9" y="3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3" name="Freeform 50"/>
            <p:cNvSpPr/>
            <p:nvPr/>
          </p:nvSpPr>
          <p:spPr bwMode="auto">
            <a:xfrm>
              <a:off x="11072813" y="1238250"/>
              <a:ext cx="58738" cy="176213"/>
            </a:xfrm>
            <a:custGeom>
              <a:avLst/>
              <a:gdLst>
                <a:gd name="T0" fmla="*/ 8 w 8"/>
                <a:gd name="T1" fmla="*/ 23 h 24"/>
                <a:gd name="T2" fmla="*/ 3 w 8"/>
                <a:gd name="T3" fmla="*/ 24 h 24"/>
                <a:gd name="T4" fmla="*/ 0 w 8"/>
                <a:gd name="T5" fmla="*/ 1 h 24"/>
                <a:gd name="T6" fmla="*/ 3 w 8"/>
                <a:gd name="T7" fmla="*/ 1 h 24"/>
                <a:gd name="T8" fmla="*/ 8 w 8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4">
                  <a:moveTo>
                    <a:pt x="8" y="23"/>
                  </a:moveTo>
                  <a:cubicBezTo>
                    <a:pt x="6" y="23"/>
                    <a:pt x="5" y="24"/>
                    <a:pt x="3" y="24"/>
                  </a:cubicBezTo>
                  <a:cubicBezTo>
                    <a:pt x="1" y="16"/>
                    <a:pt x="0" y="9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6" y="8"/>
                    <a:pt x="7" y="16"/>
                    <a:pt x="8" y="23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4" name="Freeform 51"/>
            <p:cNvSpPr/>
            <p:nvPr/>
          </p:nvSpPr>
          <p:spPr bwMode="auto">
            <a:xfrm>
              <a:off x="11328400" y="1033463"/>
              <a:ext cx="79375" cy="328613"/>
            </a:xfrm>
            <a:custGeom>
              <a:avLst/>
              <a:gdLst>
                <a:gd name="T0" fmla="*/ 9 w 11"/>
                <a:gd name="T1" fmla="*/ 35 h 45"/>
                <a:gd name="T2" fmla="*/ 11 w 11"/>
                <a:gd name="T3" fmla="*/ 44 h 45"/>
                <a:gd name="T4" fmla="*/ 7 w 11"/>
                <a:gd name="T5" fmla="*/ 45 h 45"/>
                <a:gd name="T6" fmla="*/ 6 w 11"/>
                <a:gd name="T7" fmla="*/ 35 h 45"/>
                <a:gd name="T8" fmla="*/ 1 w 11"/>
                <a:gd name="T9" fmla="*/ 2 h 45"/>
                <a:gd name="T10" fmla="*/ 3 w 11"/>
                <a:gd name="T11" fmla="*/ 2 h 45"/>
                <a:gd name="T12" fmla="*/ 9 w 11"/>
                <a:gd name="T13" fmla="*/ 3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5">
                  <a:moveTo>
                    <a:pt x="9" y="35"/>
                  </a:moveTo>
                  <a:cubicBezTo>
                    <a:pt x="10" y="38"/>
                    <a:pt x="10" y="41"/>
                    <a:pt x="11" y="44"/>
                  </a:cubicBezTo>
                  <a:cubicBezTo>
                    <a:pt x="10" y="45"/>
                    <a:pt x="8" y="45"/>
                    <a:pt x="7" y="45"/>
                  </a:cubicBezTo>
                  <a:cubicBezTo>
                    <a:pt x="7" y="42"/>
                    <a:pt x="6" y="39"/>
                    <a:pt x="6" y="35"/>
                  </a:cubicBezTo>
                  <a:cubicBezTo>
                    <a:pt x="3" y="24"/>
                    <a:pt x="0" y="13"/>
                    <a:pt x="1" y="2"/>
                  </a:cubicBezTo>
                  <a:cubicBezTo>
                    <a:pt x="1" y="1"/>
                    <a:pt x="3" y="0"/>
                    <a:pt x="3" y="2"/>
                  </a:cubicBezTo>
                  <a:cubicBezTo>
                    <a:pt x="7" y="12"/>
                    <a:pt x="8" y="24"/>
                    <a:pt x="9" y="3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5" name="Freeform 52"/>
            <p:cNvSpPr/>
            <p:nvPr/>
          </p:nvSpPr>
          <p:spPr bwMode="auto">
            <a:xfrm>
              <a:off x="11634788" y="1143000"/>
              <a:ext cx="58738" cy="168275"/>
            </a:xfrm>
            <a:custGeom>
              <a:avLst/>
              <a:gdLst>
                <a:gd name="T0" fmla="*/ 8 w 8"/>
                <a:gd name="T1" fmla="*/ 22 h 23"/>
                <a:gd name="T2" fmla="*/ 3 w 8"/>
                <a:gd name="T3" fmla="*/ 23 h 23"/>
                <a:gd name="T4" fmla="*/ 1 w 8"/>
                <a:gd name="T5" fmla="*/ 1 h 23"/>
                <a:gd name="T6" fmla="*/ 4 w 8"/>
                <a:gd name="T7" fmla="*/ 1 h 23"/>
                <a:gd name="T8" fmla="*/ 8 w 8"/>
                <a:gd name="T9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3">
                  <a:moveTo>
                    <a:pt x="8" y="22"/>
                  </a:moveTo>
                  <a:cubicBezTo>
                    <a:pt x="6" y="23"/>
                    <a:pt x="5" y="23"/>
                    <a:pt x="3" y="23"/>
                  </a:cubicBezTo>
                  <a:cubicBezTo>
                    <a:pt x="2" y="16"/>
                    <a:pt x="0" y="9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6" y="8"/>
                    <a:pt x="7" y="15"/>
                    <a:pt x="8" y="22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6" name="Freeform 53"/>
            <p:cNvSpPr/>
            <p:nvPr/>
          </p:nvSpPr>
          <p:spPr bwMode="auto">
            <a:xfrm>
              <a:off x="11890375" y="946150"/>
              <a:ext cx="80963" cy="314325"/>
            </a:xfrm>
            <a:custGeom>
              <a:avLst/>
              <a:gdLst>
                <a:gd name="T0" fmla="*/ 10 w 11"/>
                <a:gd name="T1" fmla="*/ 34 h 43"/>
                <a:gd name="T2" fmla="*/ 11 w 11"/>
                <a:gd name="T3" fmla="*/ 42 h 43"/>
                <a:gd name="T4" fmla="*/ 7 w 11"/>
                <a:gd name="T5" fmla="*/ 43 h 43"/>
                <a:gd name="T6" fmla="*/ 6 w 11"/>
                <a:gd name="T7" fmla="*/ 35 h 43"/>
                <a:gd name="T8" fmla="*/ 1 w 11"/>
                <a:gd name="T9" fmla="*/ 1 h 43"/>
                <a:gd name="T10" fmla="*/ 4 w 11"/>
                <a:gd name="T11" fmla="*/ 1 h 43"/>
                <a:gd name="T12" fmla="*/ 10 w 11"/>
                <a:gd name="T13" fmla="*/ 3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3">
                  <a:moveTo>
                    <a:pt x="10" y="34"/>
                  </a:moveTo>
                  <a:cubicBezTo>
                    <a:pt x="10" y="37"/>
                    <a:pt x="11" y="40"/>
                    <a:pt x="11" y="42"/>
                  </a:cubicBezTo>
                  <a:cubicBezTo>
                    <a:pt x="10" y="43"/>
                    <a:pt x="9" y="43"/>
                    <a:pt x="7" y="43"/>
                  </a:cubicBezTo>
                  <a:cubicBezTo>
                    <a:pt x="7" y="40"/>
                    <a:pt x="6" y="37"/>
                    <a:pt x="6" y="35"/>
                  </a:cubicBezTo>
                  <a:cubicBezTo>
                    <a:pt x="4" y="24"/>
                    <a:pt x="0" y="13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11"/>
                    <a:pt x="8" y="23"/>
                    <a:pt x="10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7" name="Freeform 54"/>
            <p:cNvSpPr/>
            <p:nvPr/>
          </p:nvSpPr>
          <p:spPr bwMode="auto">
            <a:xfrm>
              <a:off x="12204700" y="1047750"/>
              <a:ext cx="50800" cy="161925"/>
            </a:xfrm>
            <a:custGeom>
              <a:avLst/>
              <a:gdLst>
                <a:gd name="T0" fmla="*/ 7 w 7"/>
                <a:gd name="T1" fmla="*/ 21 h 22"/>
                <a:gd name="T2" fmla="*/ 2 w 7"/>
                <a:gd name="T3" fmla="*/ 22 h 22"/>
                <a:gd name="T4" fmla="*/ 0 w 7"/>
                <a:gd name="T5" fmla="*/ 2 h 22"/>
                <a:gd name="T6" fmla="*/ 3 w 7"/>
                <a:gd name="T7" fmla="*/ 1 h 22"/>
                <a:gd name="T8" fmla="*/ 7 w 7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2">
                  <a:moveTo>
                    <a:pt x="7" y="21"/>
                  </a:moveTo>
                  <a:cubicBezTo>
                    <a:pt x="6" y="22"/>
                    <a:pt x="4" y="22"/>
                    <a:pt x="2" y="22"/>
                  </a:cubicBezTo>
                  <a:cubicBezTo>
                    <a:pt x="1" y="15"/>
                    <a:pt x="0" y="9"/>
                    <a:pt x="0" y="2"/>
                  </a:cubicBezTo>
                  <a:cubicBezTo>
                    <a:pt x="0" y="0"/>
                    <a:pt x="2" y="0"/>
                    <a:pt x="3" y="1"/>
                  </a:cubicBezTo>
                  <a:cubicBezTo>
                    <a:pt x="5" y="8"/>
                    <a:pt x="7" y="15"/>
                    <a:pt x="7" y="2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8" name="Freeform 55"/>
            <p:cNvSpPr/>
            <p:nvPr/>
          </p:nvSpPr>
          <p:spPr bwMode="auto">
            <a:xfrm>
              <a:off x="12460288" y="850900"/>
              <a:ext cx="73025" cy="306388"/>
            </a:xfrm>
            <a:custGeom>
              <a:avLst/>
              <a:gdLst>
                <a:gd name="T0" fmla="*/ 9 w 10"/>
                <a:gd name="T1" fmla="*/ 34 h 42"/>
                <a:gd name="T2" fmla="*/ 10 w 10"/>
                <a:gd name="T3" fmla="*/ 42 h 42"/>
                <a:gd name="T4" fmla="*/ 7 w 10"/>
                <a:gd name="T5" fmla="*/ 42 h 42"/>
                <a:gd name="T6" fmla="*/ 5 w 10"/>
                <a:gd name="T7" fmla="*/ 35 h 42"/>
                <a:gd name="T8" fmla="*/ 0 w 10"/>
                <a:gd name="T9" fmla="*/ 1 h 42"/>
                <a:gd name="T10" fmla="*/ 3 w 10"/>
                <a:gd name="T11" fmla="*/ 1 h 42"/>
                <a:gd name="T12" fmla="*/ 9 w 10"/>
                <a:gd name="T13" fmla="*/ 3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42">
                  <a:moveTo>
                    <a:pt x="9" y="34"/>
                  </a:moveTo>
                  <a:cubicBezTo>
                    <a:pt x="10" y="37"/>
                    <a:pt x="10" y="39"/>
                    <a:pt x="10" y="42"/>
                  </a:cubicBezTo>
                  <a:cubicBezTo>
                    <a:pt x="9" y="42"/>
                    <a:pt x="8" y="42"/>
                    <a:pt x="7" y="42"/>
                  </a:cubicBezTo>
                  <a:cubicBezTo>
                    <a:pt x="6" y="40"/>
                    <a:pt x="6" y="37"/>
                    <a:pt x="5" y="35"/>
                  </a:cubicBezTo>
                  <a:cubicBezTo>
                    <a:pt x="3" y="24"/>
                    <a:pt x="0" y="13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7" y="11"/>
                    <a:pt x="8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9" name="Freeform 56"/>
            <p:cNvSpPr/>
            <p:nvPr/>
          </p:nvSpPr>
          <p:spPr bwMode="auto">
            <a:xfrm>
              <a:off x="12766675" y="954088"/>
              <a:ext cx="58738" cy="160338"/>
            </a:xfrm>
            <a:custGeom>
              <a:avLst/>
              <a:gdLst>
                <a:gd name="T0" fmla="*/ 8 w 8"/>
                <a:gd name="T1" fmla="*/ 21 h 22"/>
                <a:gd name="T2" fmla="*/ 3 w 8"/>
                <a:gd name="T3" fmla="*/ 22 h 22"/>
                <a:gd name="T4" fmla="*/ 1 w 8"/>
                <a:gd name="T5" fmla="*/ 2 h 22"/>
                <a:gd name="T6" fmla="*/ 3 w 8"/>
                <a:gd name="T7" fmla="*/ 1 h 22"/>
                <a:gd name="T8" fmla="*/ 8 w 8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8" y="21"/>
                  </a:moveTo>
                  <a:cubicBezTo>
                    <a:pt x="6" y="21"/>
                    <a:pt x="4" y="21"/>
                    <a:pt x="3" y="22"/>
                  </a:cubicBezTo>
                  <a:cubicBezTo>
                    <a:pt x="1" y="15"/>
                    <a:pt x="0" y="8"/>
                    <a:pt x="1" y="2"/>
                  </a:cubicBezTo>
                  <a:cubicBezTo>
                    <a:pt x="1" y="1"/>
                    <a:pt x="3" y="0"/>
                    <a:pt x="3" y="1"/>
                  </a:cubicBezTo>
                  <a:cubicBezTo>
                    <a:pt x="6" y="8"/>
                    <a:pt x="7" y="14"/>
                    <a:pt x="8" y="2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0" name="Freeform 57"/>
            <p:cNvSpPr/>
            <p:nvPr/>
          </p:nvSpPr>
          <p:spPr bwMode="auto">
            <a:xfrm>
              <a:off x="13022263" y="755650"/>
              <a:ext cx="79375" cy="300038"/>
            </a:xfrm>
            <a:custGeom>
              <a:avLst/>
              <a:gdLst>
                <a:gd name="T0" fmla="*/ 10 w 11"/>
                <a:gd name="T1" fmla="*/ 34 h 41"/>
                <a:gd name="T2" fmla="*/ 11 w 11"/>
                <a:gd name="T3" fmla="*/ 41 h 41"/>
                <a:gd name="T4" fmla="*/ 7 w 11"/>
                <a:gd name="T5" fmla="*/ 41 h 41"/>
                <a:gd name="T6" fmla="*/ 6 w 11"/>
                <a:gd name="T7" fmla="*/ 35 h 41"/>
                <a:gd name="T8" fmla="*/ 1 w 11"/>
                <a:gd name="T9" fmla="*/ 2 h 41"/>
                <a:gd name="T10" fmla="*/ 4 w 11"/>
                <a:gd name="T11" fmla="*/ 1 h 41"/>
                <a:gd name="T12" fmla="*/ 10 w 11"/>
                <a:gd name="T13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1">
                  <a:moveTo>
                    <a:pt x="10" y="34"/>
                  </a:moveTo>
                  <a:cubicBezTo>
                    <a:pt x="10" y="36"/>
                    <a:pt x="10" y="39"/>
                    <a:pt x="11" y="41"/>
                  </a:cubicBezTo>
                  <a:cubicBezTo>
                    <a:pt x="9" y="41"/>
                    <a:pt x="8" y="41"/>
                    <a:pt x="7" y="41"/>
                  </a:cubicBezTo>
                  <a:cubicBezTo>
                    <a:pt x="7" y="39"/>
                    <a:pt x="6" y="37"/>
                    <a:pt x="6" y="35"/>
                  </a:cubicBezTo>
                  <a:cubicBezTo>
                    <a:pt x="4" y="24"/>
                    <a:pt x="0" y="13"/>
                    <a:pt x="1" y="2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12"/>
                    <a:pt x="8" y="23"/>
                    <a:pt x="10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1" name="Freeform 58"/>
            <p:cNvSpPr/>
            <p:nvPr/>
          </p:nvSpPr>
          <p:spPr bwMode="auto">
            <a:xfrm>
              <a:off x="13336588" y="858838"/>
              <a:ext cx="50800" cy="152400"/>
            </a:xfrm>
            <a:custGeom>
              <a:avLst/>
              <a:gdLst>
                <a:gd name="T0" fmla="*/ 7 w 7"/>
                <a:gd name="T1" fmla="*/ 20 h 21"/>
                <a:gd name="T2" fmla="*/ 3 w 7"/>
                <a:gd name="T3" fmla="*/ 20 h 21"/>
                <a:gd name="T4" fmla="*/ 2 w 7"/>
                <a:gd name="T5" fmla="*/ 21 h 21"/>
                <a:gd name="T6" fmla="*/ 0 w 7"/>
                <a:gd name="T7" fmla="*/ 2 h 21"/>
                <a:gd name="T8" fmla="*/ 3 w 7"/>
                <a:gd name="T9" fmla="*/ 1 h 21"/>
                <a:gd name="T10" fmla="*/ 7 w 7"/>
                <a:gd name="T11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1">
                  <a:moveTo>
                    <a:pt x="7" y="20"/>
                  </a:moveTo>
                  <a:cubicBezTo>
                    <a:pt x="6" y="20"/>
                    <a:pt x="5" y="20"/>
                    <a:pt x="3" y="20"/>
                  </a:cubicBezTo>
                  <a:cubicBezTo>
                    <a:pt x="3" y="20"/>
                    <a:pt x="2" y="21"/>
                    <a:pt x="2" y="21"/>
                  </a:cubicBezTo>
                  <a:cubicBezTo>
                    <a:pt x="1" y="14"/>
                    <a:pt x="0" y="8"/>
                    <a:pt x="0" y="2"/>
                  </a:cubicBezTo>
                  <a:cubicBezTo>
                    <a:pt x="0" y="1"/>
                    <a:pt x="2" y="0"/>
                    <a:pt x="3" y="1"/>
                  </a:cubicBezTo>
                  <a:cubicBezTo>
                    <a:pt x="5" y="7"/>
                    <a:pt x="6" y="14"/>
                    <a:pt x="7" y="2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2" name="Freeform 59"/>
            <p:cNvSpPr/>
            <p:nvPr/>
          </p:nvSpPr>
          <p:spPr bwMode="auto">
            <a:xfrm>
              <a:off x="13592175" y="660400"/>
              <a:ext cx="73025" cy="300038"/>
            </a:xfrm>
            <a:custGeom>
              <a:avLst/>
              <a:gdLst>
                <a:gd name="T0" fmla="*/ 9 w 10"/>
                <a:gd name="T1" fmla="*/ 34 h 41"/>
                <a:gd name="T2" fmla="*/ 10 w 10"/>
                <a:gd name="T3" fmla="*/ 41 h 41"/>
                <a:gd name="T4" fmla="*/ 6 w 10"/>
                <a:gd name="T5" fmla="*/ 41 h 41"/>
                <a:gd name="T6" fmla="*/ 5 w 10"/>
                <a:gd name="T7" fmla="*/ 35 h 41"/>
                <a:gd name="T8" fmla="*/ 0 w 10"/>
                <a:gd name="T9" fmla="*/ 2 h 41"/>
                <a:gd name="T10" fmla="*/ 3 w 10"/>
                <a:gd name="T11" fmla="*/ 1 h 41"/>
                <a:gd name="T12" fmla="*/ 9 w 10"/>
                <a:gd name="T13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41">
                  <a:moveTo>
                    <a:pt x="9" y="34"/>
                  </a:moveTo>
                  <a:cubicBezTo>
                    <a:pt x="9" y="36"/>
                    <a:pt x="10" y="39"/>
                    <a:pt x="10" y="41"/>
                  </a:cubicBezTo>
                  <a:cubicBezTo>
                    <a:pt x="9" y="41"/>
                    <a:pt x="8" y="41"/>
                    <a:pt x="6" y="41"/>
                  </a:cubicBezTo>
                  <a:cubicBezTo>
                    <a:pt x="6" y="39"/>
                    <a:pt x="6" y="37"/>
                    <a:pt x="5" y="35"/>
                  </a:cubicBezTo>
                  <a:cubicBezTo>
                    <a:pt x="3" y="24"/>
                    <a:pt x="0" y="13"/>
                    <a:pt x="0" y="2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7" y="12"/>
                    <a:pt x="7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3" name="Freeform 60"/>
            <p:cNvSpPr/>
            <p:nvPr/>
          </p:nvSpPr>
          <p:spPr bwMode="auto">
            <a:xfrm>
              <a:off x="13898563" y="769938"/>
              <a:ext cx="50800" cy="153988"/>
            </a:xfrm>
            <a:custGeom>
              <a:avLst/>
              <a:gdLst>
                <a:gd name="T0" fmla="*/ 7 w 7"/>
                <a:gd name="T1" fmla="*/ 20 h 21"/>
                <a:gd name="T2" fmla="*/ 2 w 7"/>
                <a:gd name="T3" fmla="*/ 21 h 21"/>
                <a:gd name="T4" fmla="*/ 0 w 7"/>
                <a:gd name="T5" fmla="*/ 1 h 21"/>
                <a:gd name="T6" fmla="*/ 3 w 7"/>
                <a:gd name="T7" fmla="*/ 1 h 21"/>
                <a:gd name="T8" fmla="*/ 7 w 7"/>
                <a:gd name="T9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1">
                  <a:moveTo>
                    <a:pt x="7" y="20"/>
                  </a:moveTo>
                  <a:cubicBezTo>
                    <a:pt x="6" y="20"/>
                    <a:pt x="4" y="20"/>
                    <a:pt x="2" y="21"/>
                  </a:cubicBezTo>
                  <a:cubicBezTo>
                    <a:pt x="1" y="14"/>
                    <a:pt x="0" y="8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6" y="7"/>
                    <a:pt x="7" y="13"/>
                    <a:pt x="7" y="2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4" name="Freeform 61"/>
            <p:cNvSpPr/>
            <p:nvPr/>
          </p:nvSpPr>
          <p:spPr bwMode="auto">
            <a:xfrm>
              <a:off x="14154150" y="565150"/>
              <a:ext cx="79375" cy="314325"/>
            </a:xfrm>
            <a:custGeom>
              <a:avLst/>
              <a:gdLst>
                <a:gd name="T0" fmla="*/ 9 w 11"/>
                <a:gd name="T1" fmla="*/ 35 h 43"/>
                <a:gd name="T2" fmla="*/ 11 w 11"/>
                <a:gd name="T3" fmla="*/ 42 h 43"/>
                <a:gd name="T4" fmla="*/ 7 w 11"/>
                <a:gd name="T5" fmla="*/ 43 h 43"/>
                <a:gd name="T6" fmla="*/ 6 w 11"/>
                <a:gd name="T7" fmla="*/ 35 h 43"/>
                <a:gd name="T8" fmla="*/ 1 w 11"/>
                <a:gd name="T9" fmla="*/ 2 h 43"/>
                <a:gd name="T10" fmla="*/ 3 w 11"/>
                <a:gd name="T11" fmla="*/ 1 h 43"/>
                <a:gd name="T12" fmla="*/ 9 w 11"/>
                <a:gd name="T13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3">
                  <a:moveTo>
                    <a:pt x="9" y="35"/>
                  </a:moveTo>
                  <a:cubicBezTo>
                    <a:pt x="10" y="37"/>
                    <a:pt x="10" y="40"/>
                    <a:pt x="11" y="42"/>
                  </a:cubicBezTo>
                  <a:cubicBezTo>
                    <a:pt x="9" y="42"/>
                    <a:pt x="8" y="43"/>
                    <a:pt x="7" y="43"/>
                  </a:cubicBezTo>
                  <a:cubicBezTo>
                    <a:pt x="6" y="40"/>
                    <a:pt x="6" y="38"/>
                    <a:pt x="6" y="35"/>
                  </a:cubicBezTo>
                  <a:cubicBezTo>
                    <a:pt x="4" y="24"/>
                    <a:pt x="0" y="13"/>
                    <a:pt x="1" y="2"/>
                  </a:cubicBezTo>
                  <a:cubicBezTo>
                    <a:pt x="1" y="1"/>
                    <a:pt x="3" y="0"/>
                    <a:pt x="3" y="1"/>
                  </a:cubicBezTo>
                  <a:cubicBezTo>
                    <a:pt x="8" y="12"/>
                    <a:pt x="8" y="23"/>
                    <a:pt x="9" y="3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5" name="Freeform 62"/>
            <p:cNvSpPr/>
            <p:nvPr/>
          </p:nvSpPr>
          <p:spPr bwMode="auto">
            <a:xfrm>
              <a:off x="14460538" y="676275"/>
              <a:ext cx="58738" cy="152400"/>
            </a:xfrm>
            <a:custGeom>
              <a:avLst/>
              <a:gdLst>
                <a:gd name="T0" fmla="*/ 8 w 8"/>
                <a:gd name="T1" fmla="*/ 20 h 21"/>
                <a:gd name="T2" fmla="*/ 3 w 8"/>
                <a:gd name="T3" fmla="*/ 21 h 21"/>
                <a:gd name="T4" fmla="*/ 1 w 8"/>
                <a:gd name="T5" fmla="*/ 1 h 21"/>
                <a:gd name="T6" fmla="*/ 4 w 8"/>
                <a:gd name="T7" fmla="*/ 1 h 21"/>
                <a:gd name="T8" fmla="*/ 8 w 8"/>
                <a:gd name="T9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8" y="20"/>
                  </a:moveTo>
                  <a:cubicBezTo>
                    <a:pt x="6" y="21"/>
                    <a:pt x="5" y="21"/>
                    <a:pt x="3" y="21"/>
                  </a:cubicBezTo>
                  <a:cubicBezTo>
                    <a:pt x="2" y="15"/>
                    <a:pt x="0" y="8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6" y="7"/>
                    <a:pt x="7" y="14"/>
                    <a:pt x="8" y="2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108" name="组合 107"/>
          <p:cNvGrpSpPr/>
          <p:nvPr/>
        </p:nvGrpSpPr>
        <p:grpSpPr>
          <a:xfrm>
            <a:off x="8437237" y="907257"/>
            <a:ext cx="2320925" cy="2295525"/>
            <a:chOff x="8816975" y="1304925"/>
            <a:chExt cx="2320925" cy="2295525"/>
          </a:xfrm>
        </p:grpSpPr>
        <p:sp>
          <p:nvSpPr>
            <p:cNvPr id="11" name="Freeform 8"/>
            <p:cNvSpPr/>
            <p:nvPr/>
          </p:nvSpPr>
          <p:spPr bwMode="auto">
            <a:xfrm>
              <a:off x="8816975" y="1428750"/>
              <a:ext cx="2168525" cy="2171700"/>
            </a:xfrm>
            <a:custGeom>
              <a:avLst/>
              <a:gdLst>
                <a:gd name="T0" fmla="*/ 295 w 297"/>
                <a:gd name="T1" fmla="*/ 143 h 297"/>
                <a:gd name="T2" fmla="*/ 230 w 297"/>
                <a:gd name="T3" fmla="*/ 63 h 297"/>
                <a:gd name="T4" fmla="*/ 171 w 297"/>
                <a:gd name="T5" fmla="*/ 78 h 297"/>
                <a:gd name="T6" fmla="*/ 160 w 297"/>
                <a:gd name="T7" fmla="*/ 85 h 297"/>
                <a:gd name="T8" fmla="*/ 150 w 297"/>
                <a:gd name="T9" fmla="*/ 8 h 297"/>
                <a:gd name="T10" fmla="*/ 139 w 297"/>
                <a:gd name="T11" fmla="*/ 8 h 297"/>
                <a:gd name="T12" fmla="*/ 143 w 297"/>
                <a:gd name="T13" fmla="*/ 63 h 297"/>
                <a:gd name="T14" fmla="*/ 135 w 297"/>
                <a:gd name="T15" fmla="*/ 58 h 297"/>
                <a:gd name="T16" fmla="*/ 132 w 297"/>
                <a:gd name="T17" fmla="*/ 47 h 297"/>
                <a:gd name="T18" fmla="*/ 45 w 297"/>
                <a:gd name="T19" fmla="*/ 20 h 297"/>
                <a:gd name="T20" fmla="*/ 35 w 297"/>
                <a:gd name="T21" fmla="*/ 22 h 297"/>
                <a:gd name="T22" fmla="*/ 0 w 297"/>
                <a:gd name="T23" fmla="*/ 39 h 297"/>
                <a:gd name="T24" fmla="*/ 35 w 297"/>
                <a:gd name="T25" fmla="*/ 59 h 297"/>
                <a:gd name="T26" fmla="*/ 74 w 297"/>
                <a:gd name="T27" fmla="*/ 71 h 297"/>
                <a:gd name="T28" fmla="*/ 131 w 297"/>
                <a:gd name="T29" fmla="*/ 64 h 297"/>
                <a:gd name="T30" fmla="*/ 145 w 297"/>
                <a:gd name="T31" fmla="*/ 70 h 297"/>
                <a:gd name="T32" fmla="*/ 146 w 297"/>
                <a:gd name="T33" fmla="*/ 70 h 297"/>
                <a:gd name="T34" fmla="*/ 153 w 297"/>
                <a:gd name="T35" fmla="*/ 87 h 297"/>
                <a:gd name="T36" fmla="*/ 108 w 297"/>
                <a:gd name="T37" fmla="*/ 93 h 297"/>
                <a:gd name="T38" fmla="*/ 60 w 297"/>
                <a:gd name="T39" fmla="*/ 135 h 297"/>
                <a:gd name="T40" fmla="*/ 54 w 297"/>
                <a:gd name="T41" fmla="*/ 158 h 297"/>
                <a:gd name="T42" fmla="*/ 56 w 297"/>
                <a:gd name="T43" fmla="*/ 188 h 297"/>
                <a:gd name="T44" fmla="*/ 149 w 297"/>
                <a:gd name="T45" fmla="*/ 289 h 297"/>
                <a:gd name="T46" fmla="*/ 209 w 297"/>
                <a:gd name="T47" fmla="*/ 285 h 297"/>
                <a:gd name="T48" fmla="*/ 231 w 297"/>
                <a:gd name="T49" fmla="*/ 262 h 297"/>
                <a:gd name="T50" fmla="*/ 267 w 297"/>
                <a:gd name="T51" fmla="*/ 245 h 297"/>
                <a:gd name="T52" fmla="*/ 269 w 297"/>
                <a:gd name="T53" fmla="*/ 243 h 297"/>
                <a:gd name="T54" fmla="*/ 292 w 297"/>
                <a:gd name="T55" fmla="*/ 195 h 297"/>
                <a:gd name="T56" fmla="*/ 295 w 297"/>
                <a:gd name="T57" fmla="*/ 143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7" h="297">
                  <a:moveTo>
                    <a:pt x="295" y="143"/>
                  </a:moveTo>
                  <a:cubicBezTo>
                    <a:pt x="291" y="109"/>
                    <a:pt x="263" y="74"/>
                    <a:pt x="230" y="63"/>
                  </a:cubicBezTo>
                  <a:cubicBezTo>
                    <a:pt x="203" y="55"/>
                    <a:pt x="190" y="64"/>
                    <a:pt x="171" y="78"/>
                  </a:cubicBezTo>
                  <a:cubicBezTo>
                    <a:pt x="167" y="81"/>
                    <a:pt x="164" y="83"/>
                    <a:pt x="160" y="85"/>
                  </a:cubicBezTo>
                  <a:cubicBezTo>
                    <a:pt x="150" y="60"/>
                    <a:pt x="147" y="36"/>
                    <a:pt x="150" y="8"/>
                  </a:cubicBezTo>
                  <a:cubicBezTo>
                    <a:pt x="151" y="0"/>
                    <a:pt x="139" y="0"/>
                    <a:pt x="139" y="8"/>
                  </a:cubicBezTo>
                  <a:cubicBezTo>
                    <a:pt x="136" y="25"/>
                    <a:pt x="138" y="45"/>
                    <a:pt x="143" y="63"/>
                  </a:cubicBezTo>
                  <a:cubicBezTo>
                    <a:pt x="140" y="61"/>
                    <a:pt x="138" y="59"/>
                    <a:pt x="135" y="58"/>
                  </a:cubicBezTo>
                  <a:cubicBezTo>
                    <a:pt x="135" y="55"/>
                    <a:pt x="134" y="51"/>
                    <a:pt x="132" y="47"/>
                  </a:cubicBezTo>
                  <a:cubicBezTo>
                    <a:pt x="120" y="25"/>
                    <a:pt x="73" y="15"/>
                    <a:pt x="45" y="20"/>
                  </a:cubicBezTo>
                  <a:cubicBezTo>
                    <a:pt x="42" y="20"/>
                    <a:pt x="38" y="21"/>
                    <a:pt x="35" y="22"/>
                  </a:cubicBezTo>
                  <a:cubicBezTo>
                    <a:pt x="23" y="27"/>
                    <a:pt x="12" y="34"/>
                    <a:pt x="0" y="39"/>
                  </a:cubicBezTo>
                  <a:cubicBezTo>
                    <a:pt x="4" y="37"/>
                    <a:pt x="30" y="57"/>
                    <a:pt x="35" y="59"/>
                  </a:cubicBezTo>
                  <a:cubicBezTo>
                    <a:pt x="47" y="65"/>
                    <a:pt x="61" y="69"/>
                    <a:pt x="74" y="71"/>
                  </a:cubicBezTo>
                  <a:cubicBezTo>
                    <a:pt x="86" y="73"/>
                    <a:pt x="119" y="75"/>
                    <a:pt x="131" y="64"/>
                  </a:cubicBezTo>
                  <a:cubicBezTo>
                    <a:pt x="136" y="66"/>
                    <a:pt x="140" y="68"/>
                    <a:pt x="145" y="70"/>
                  </a:cubicBezTo>
                  <a:cubicBezTo>
                    <a:pt x="145" y="70"/>
                    <a:pt x="145" y="70"/>
                    <a:pt x="146" y="70"/>
                  </a:cubicBezTo>
                  <a:cubicBezTo>
                    <a:pt x="148" y="76"/>
                    <a:pt x="150" y="82"/>
                    <a:pt x="153" y="87"/>
                  </a:cubicBezTo>
                  <a:cubicBezTo>
                    <a:pt x="139" y="91"/>
                    <a:pt x="126" y="89"/>
                    <a:pt x="108" y="93"/>
                  </a:cubicBezTo>
                  <a:cubicBezTo>
                    <a:pt x="87" y="98"/>
                    <a:pt x="69" y="115"/>
                    <a:pt x="60" y="135"/>
                  </a:cubicBezTo>
                  <a:cubicBezTo>
                    <a:pt x="57" y="142"/>
                    <a:pt x="55" y="150"/>
                    <a:pt x="54" y="158"/>
                  </a:cubicBezTo>
                  <a:cubicBezTo>
                    <a:pt x="53" y="168"/>
                    <a:pt x="54" y="178"/>
                    <a:pt x="56" y="188"/>
                  </a:cubicBezTo>
                  <a:cubicBezTo>
                    <a:pt x="65" y="235"/>
                    <a:pt x="102" y="278"/>
                    <a:pt x="149" y="289"/>
                  </a:cubicBezTo>
                  <a:cubicBezTo>
                    <a:pt x="168" y="293"/>
                    <a:pt x="194" y="297"/>
                    <a:pt x="209" y="285"/>
                  </a:cubicBezTo>
                  <a:cubicBezTo>
                    <a:pt x="218" y="277"/>
                    <a:pt x="218" y="267"/>
                    <a:pt x="231" y="262"/>
                  </a:cubicBezTo>
                  <a:cubicBezTo>
                    <a:pt x="246" y="255"/>
                    <a:pt x="255" y="258"/>
                    <a:pt x="267" y="245"/>
                  </a:cubicBezTo>
                  <a:cubicBezTo>
                    <a:pt x="267" y="245"/>
                    <a:pt x="268" y="244"/>
                    <a:pt x="269" y="243"/>
                  </a:cubicBezTo>
                  <a:cubicBezTo>
                    <a:pt x="281" y="230"/>
                    <a:pt x="289" y="212"/>
                    <a:pt x="292" y="195"/>
                  </a:cubicBezTo>
                  <a:cubicBezTo>
                    <a:pt x="295" y="178"/>
                    <a:pt x="297" y="160"/>
                    <a:pt x="295" y="143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2" name="Freeform 79"/>
            <p:cNvSpPr/>
            <p:nvPr/>
          </p:nvSpPr>
          <p:spPr bwMode="auto">
            <a:xfrm>
              <a:off x="9356725" y="1698625"/>
              <a:ext cx="1781175" cy="1776413"/>
            </a:xfrm>
            <a:custGeom>
              <a:avLst/>
              <a:gdLst>
                <a:gd name="T0" fmla="*/ 239 w 244"/>
                <a:gd name="T1" fmla="*/ 140 h 243"/>
                <a:gd name="T2" fmla="*/ 216 w 244"/>
                <a:gd name="T3" fmla="*/ 189 h 243"/>
                <a:gd name="T4" fmla="*/ 214 w 244"/>
                <a:gd name="T5" fmla="*/ 191 h 243"/>
                <a:gd name="T6" fmla="*/ 178 w 244"/>
                <a:gd name="T7" fmla="*/ 207 h 243"/>
                <a:gd name="T8" fmla="*/ 156 w 244"/>
                <a:gd name="T9" fmla="*/ 230 h 243"/>
                <a:gd name="T10" fmla="*/ 97 w 244"/>
                <a:gd name="T11" fmla="*/ 234 h 243"/>
                <a:gd name="T12" fmla="*/ 3 w 244"/>
                <a:gd name="T13" fmla="*/ 133 h 243"/>
                <a:gd name="T14" fmla="*/ 1 w 244"/>
                <a:gd name="T15" fmla="*/ 104 h 243"/>
                <a:gd name="T16" fmla="*/ 7 w 244"/>
                <a:gd name="T17" fmla="*/ 81 h 243"/>
                <a:gd name="T18" fmla="*/ 56 w 244"/>
                <a:gd name="T19" fmla="*/ 39 h 243"/>
                <a:gd name="T20" fmla="*/ 118 w 244"/>
                <a:gd name="T21" fmla="*/ 24 h 243"/>
                <a:gd name="T22" fmla="*/ 177 w 244"/>
                <a:gd name="T23" fmla="*/ 9 h 243"/>
                <a:gd name="T24" fmla="*/ 242 w 244"/>
                <a:gd name="T25" fmla="*/ 89 h 243"/>
                <a:gd name="T26" fmla="*/ 239 w 244"/>
                <a:gd name="T27" fmla="*/ 14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243">
                  <a:moveTo>
                    <a:pt x="239" y="140"/>
                  </a:moveTo>
                  <a:cubicBezTo>
                    <a:pt x="236" y="157"/>
                    <a:pt x="228" y="176"/>
                    <a:pt x="216" y="189"/>
                  </a:cubicBezTo>
                  <a:cubicBezTo>
                    <a:pt x="215" y="189"/>
                    <a:pt x="215" y="190"/>
                    <a:pt x="214" y="191"/>
                  </a:cubicBezTo>
                  <a:cubicBezTo>
                    <a:pt x="202" y="203"/>
                    <a:pt x="193" y="201"/>
                    <a:pt x="178" y="207"/>
                  </a:cubicBezTo>
                  <a:cubicBezTo>
                    <a:pt x="165" y="213"/>
                    <a:pt x="166" y="222"/>
                    <a:pt x="156" y="230"/>
                  </a:cubicBezTo>
                  <a:cubicBezTo>
                    <a:pt x="141" y="243"/>
                    <a:pt x="115" y="238"/>
                    <a:pt x="97" y="234"/>
                  </a:cubicBezTo>
                  <a:cubicBezTo>
                    <a:pt x="49" y="223"/>
                    <a:pt x="12" y="180"/>
                    <a:pt x="3" y="133"/>
                  </a:cubicBezTo>
                  <a:cubicBezTo>
                    <a:pt x="1" y="123"/>
                    <a:pt x="0" y="113"/>
                    <a:pt x="1" y="104"/>
                  </a:cubicBezTo>
                  <a:cubicBezTo>
                    <a:pt x="2" y="96"/>
                    <a:pt x="4" y="88"/>
                    <a:pt x="7" y="81"/>
                  </a:cubicBezTo>
                  <a:cubicBezTo>
                    <a:pt x="16" y="61"/>
                    <a:pt x="34" y="44"/>
                    <a:pt x="56" y="39"/>
                  </a:cubicBezTo>
                  <a:cubicBezTo>
                    <a:pt x="80" y="33"/>
                    <a:pt x="98" y="40"/>
                    <a:pt x="118" y="24"/>
                  </a:cubicBezTo>
                  <a:cubicBezTo>
                    <a:pt x="137" y="10"/>
                    <a:pt x="151" y="0"/>
                    <a:pt x="177" y="9"/>
                  </a:cubicBezTo>
                  <a:cubicBezTo>
                    <a:pt x="211" y="20"/>
                    <a:pt x="238" y="54"/>
                    <a:pt x="242" y="89"/>
                  </a:cubicBezTo>
                  <a:cubicBezTo>
                    <a:pt x="244" y="106"/>
                    <a:pt x="242" y="123"/>
                    <a:pt x="239" y="140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3" name="Freeform 80"/>
            <p:cNvSpPr/>
            <p:nvPr/>
          </p:nvSpPr>
          <p:spPr bwMode="auto">
            <a:xfrm>
              <a:off x="9356725" y="2459038"/>
              <a:ext cx="1576388" cy="1016000"/>
            </a:xfrm>
            <a:custGeom>
              <a:avLst/>
              <a:gdLst>
                <a:gd name="T0" fmla="*/ 216 w 216"/>
                <a:gd name="T1" fmla="*/ 85 h 139"/>
                <a:gd name="T2" fmla="*/ 214 w 216"/>
                <a:gd name="T3" fmla="*/ 87 h 139"/>
                <a:gd name="T4" fmla="*/ 178 w 216"/>
                <a:gd name="T5" fmla="*/ 103 h 139"/>
                <a:gd name="T6" fmla="*/ 156 w 216"/>
                <a:gd name="T7" fmla="*/ 126 h 139"/>
                <a:gd name="T8" fmla="*/ 97 w 216"/>
                <a:gd name="T9" fmla="*/ 130 h 139"/>
                <a:gd name="T10" fmla="*/ 3 w 216"/>
                <a:gd name="T11" fmla="*/ 29 h 139"/>
                <a:gd name="T12" fmla="*/ 1 w 216"/>
                <a:gd name="T13" fmla="*/ 0 h 139"/>
                <a:gd name="T14" fmla="*/ 8 w 216"/>
                <a:gd name="T15" fmla="*/ 26 h 139"/>
                <a:gd name="T16" fmla="*/ 87 w 216"/>
                <a:gd name="T17" fmla="*/ 84 h 139"/>
                <a:gd name="T18" fmla="*/ 216 w 216"/>
                <a:gd name="T19" fmla="*/ 8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" h="139">
                  <a:moveTo>
                    <a:pt x="216" y="85"/>
                  </a:moveTo>
                  <a:cubicBezTo>
                    <a:pt x="215" y="85"/>
                    <a:pt x="215" y="86"/>
                    <a:pt x="214" y="87"/>
                  </a:cubicBezTo>
                  <a:cubicBezTo>
                    <a:pt x="202" y="99"/>
                    <a:pt x="193" y="97"/>
                    <a:pt x="178" y="103"/>
                  </a:cubicBezTo>
                  <a:cubicBezTo>
                    <a:pt x="165" y="109"/>
                    <a:pt x="166" y="118"/>
                    <a:pt x="156" y="126"/>
                  </a:cubicBezTo>
                  <a:cubicBezTo>
                    <a:pt x="141" y="139"/>
                    <a:pt x="115" y="134"/>
                    <a:pt x="97" y="130"/>
                  </a:cubicBezTo>
                  <a:cubicBezTo>
                    <a:pt x="49" y="119"/>
                    <a:pt x="12" y="76"/>
                    <a:pt x="3" y="29"/>
                  </a:cubicBezTo>
                  <a:cubicBezTo>
                    <a:pt x="1" y="19"/>
                    <a:pt x="0" y="9"/>
                    <a:pt x="1" y="0"/>
                  </a:cubicBezTo>
                  <a:cubicBezTo>
                    <a:pt x="2" y="9"/>
                    <a:pt x="4" y="18"/>
                    <a:pt x="8" y="26"/>
                  </a:cubicBezTo>
                  <a:cubicBezTo>
                    <a:pt x="24" y="55"/>
                    <a:pt x="56" y="76"/>
                    <a:pt x="87" y="84"/>
                  </a:cubicBezTo>
                  <a:cubicBezTo>
                    <a:pt x="128" y="96"/>
                    <a:pt x="173" y="91"/>
                    <a:pt x="216" y="85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4" name="Freeform 81"/>
            <p:cNvSpPr/>
            <p:nvPr/>
          </p:nvSpPr>
          <p:spPr bwMode="auto">
            <a:xfrm>
              <a:off x="9918700" y="1866900"/>
              <a:ext cx="438150" cy="255588"/>
            </a:xfrm>
            <a:custGeom>
              <a:avLst/>
              <a:gdLst>
                <a:gd name="T0" fmla="*/ 52 w 60"/>
                <a:gd name="T1" fmla="*/ 2 h 35"/>
                <a:gd name="T2" fmla="*/ 31 w 60"/>
                <a:gd name="T3" fmla="*/ 18 h 35"/>
                <a:gd name="T4" fmla="*/ 2 w 60"/>
                <a:gd name="T5" fmla="*/ 24 h 35"/>
                <a:gd name="T6" fmla="*/ 1 w 60"/>
                <a:gd name="T7" fmla="*/ 27 h 35"/>
                <a:gd name="T8" fmla="*/ 59 w 60"/>
                <a:gd name="T9" fmla="*/ 7 h 35"/>
                <a:gd name="T10" fmla="*/ 52 w 60"/>
                <a:gd name="T1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5">
                  <a:moveTo>
                    <a:pt x="52" y="2"/>
                  </a:moveTo>
                  <a:cubicBezTo>
                    <a:pt x="44" y="6"/>
                    <a:pt x="39" y="14"/>
                    <a:pt x="31" y="18"/>
                  </a:cubicBezTo>
                  <a:cubicBezTo>
                    <a:pt x="22" y="22"/>
                    <a:pt x="12" y="23"/>
                    <a:pt x="2" y="24"/>
                  </a:cubicBezTo>
                  <a:cubicBezTo>
                    <a:pt x="1" y="24"/>
                    <a:pt x="0" y="26"/>
                    <a:pt x="1" y="27"/>
                  </a:cubicBezTo>
                  <a:cubicBezTo>
                    <a:pt x="19" y="35"/>
                    <a:pt x="52" y="27"/>
                    <a:pt x="59" y="7"/>
                  </a:cubicBezTo>
                  <a:cubicBezTo>
                    <a:pt x="60" y="3"/>
                    <a:pt x="55" y="0"/>
                    <a:pt x="52" y="2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5" name="Freeform 82"/>
            <p:cNvSpPr/>
            <p:nvPr/>
          </p:nvSpPr>
          <p:spPr bwMode="auto">
            <a:xfrm>
              <a:off x="8969375" y="1414463"/>
              <a:ext cx="1081088" cy="438150"/>
            </a:xfrm>
            <a:custGeom>
              <a:avLst/>
              <a:gdLst>
                <a:gd name="T0" fmla="*/ 45 w 148"/>
                <a:gd name="T1" fmla="*/ 4 h 60"/>
                <a:gd name="T2" fmla="*/ 36 w 148"/>
                <a:gd name="T3" fmla="*/ 7 h 60"/>
                <a:gd name="T4" fmla="*/ 0 w 148"/>
                <a:gd name="T5" fmla="*/ 23 h 60"/>
                <a:gd name="T6" fmla="*/ 35 w 148"/>
                <a:gd name="T7" fmla="*/ 43 h 60"/>
                <a:gd name="T8" fmla="*/ 74 w 148"/>
                <a:gd name="T9" fmla="*/ 56 h 60"/>
                <a:gd name="T10" fmla="*/ 132 w 148"/>
                <a:gd name="T11" fmla="*/ 31 h 60"/>
                <a:gd name="T12" fmla="*/ 45 w 148"/>
                <a:gd name="T13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60">
                  <a:moveTo>
                    <a:pt x="45" y="4"/>
                  </a:moveTo>
                  <a:cubicBezTo>
                    <a:pt x="42" y="5"/>
                    <a:pt x="38" y="6"/>
                    <a:pt x="36" y="7"/>
                  </a:cubicBezTo>
                  <a:cubicBezTo>
                    <a:pt x="23" y="12"/>
                    <a:pt x="12" y="19"/>
                    <a:pt x="0" y="23"/>
                  </a:cubicBezTo>
                  <a:cubicBezTo>
                    <a:pt x="4" y="22"/>
                    <a:pt x="31" y="41"/>
                    <a:pt x="35" y="43"/>
                  </a:cubicBezTo>
                  <a:cubicBezTo>
                    <a:pt x="47" y="49"/>
                    <a:pt x="61" y="53"/>
                    <a:pt x="74" y="56"/>
                  </a:cubicBezTo>
                  <a:cubicBezTo>
                    <a:pt x="91" y="59"/>
                    <a:pt x="148" y="60"/>
                    <a:pt x="132" y="31"/>
                  </a:cubicBezTo>
                  <a:cubicBezTo>
                    <a:pt x="120" y="9"/>
                    <a:pt x="73" y="0"/>
                    <a:pt x="45" y="4"/>
                  </a:cubicBezTo>
                  <a:close/>
                </a:path>
              </a:pathLst>
            </a:custGeom>
            <a:solidFill>
              <a:srgbClr val="39BF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6" name="Freeform 83"/>
            <p:cNvSpPr/>
            <p:nvPr/>
          </p:nvSpPr>
          <p:spPr bwMode="auto">
            <a:xfrm>
              <a:off x="9356725" y="1589088"/>
              <a:ext cx="708025" cy="227013"/>
            </a:xfrm>
            <a:custGeom>
              <a:avLst/>
              <a:gdLst>
                <a:gd name="T0" fmla="*/ 94 w 97"/>
                <a:gd name="T1" fmla="*/ 25 h 31"/>
                <a:gd name="T2" fmla="*/ 3 w 97"/>
                <a:gd name="T3" fmla="*/ 0 h 31"/>
                <a:gd name="T4" fmla="*/ 2 w 97"/>
                <a:gd name="T5" fmla="*/ 5 h 31"/>
                <a:gd name="T6" fmla="*/ 93 w 97"/>
                <a:gd name="T7" fmla="*/ 30 h 31"/>
                <a:gd name="T8" fmla="*/ 94 w 97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31">
                  <a:moveTo>
                    <a:pt x="94" y="25"/>
                  </a:moveTo>
                  <a:cubicBezTo>
                    <a:pt x="69" y="9"/>
                    <a:pt x="33" y="1"/>
                    <a:pt x="3" y="0"/>
                  </a:cubicBezTo>
                  <a:cubicBezTo>
                    <a:pt x="0" y="0"/>
                    <a:pt x="0" y="4"/>
                    <a:pt x="2" y="5"/>
                  </a:cubicBezTo>
                  <a:cubicBezTo>
                    <a:pt x="35" y="9"/>
                    <a:pt x="62" y="19"/>
                    <a:pt x="93" y="30"/>
                  </a:cubicBezTo>
                  <a:cubicBezTo>
                    <a:pt x="95" y="31"/>
                    <a:pt x="97" y="27"/>
                    <a:pt x="94" y="25"/>
                  </a:cubicBezTo>
                  <a:close/>
                </a:path>
              </a:pathLst>
            </a:custGeom>
            <a:solidFill>
              <a:srgbClr val="2DAD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7" name="Freeform 84"/>
            <p:cNvSpPr/>
            <p:nvPr/>
          </p:nvSpPr>
          <p:spPr bwMode="auto">
            <a:xfrm>
              <a:off x="9955213" y="1304925"/>
              <a:ext cx="241300" cy="760413"/>
            </a:xfrm>
            <a:custGeom>
              <a:avLst/>
              <a:gdLst>
                <a:gd name="T0" fmla="*/ 32 w 33"/>
                <a:gd name="T1" fmla="*/ 98 h 104"/>
                <a:gd name="T2" fmla="*/ 15 w 33"/>
                <a:gd name="T3" fmla="*/ 7 h 104"/>
                <a:gd name="T4" fmla="*/ 4 w 33"/>
                <a:gd name="T5" fmla="*/ 7 h 104"/>
                <a:gd name="T6" fmla="*/ 26 w 33"/>
                <a:gd name="T7" fmla="*/ 101 h 104"/>
                <a:gd name="T8" fmla="*/ 32 w 33"/>
                <a:gd name="T9" fmla="*/ 9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4">
                  <a:moveTo>
                    <a:pt x="32" y="98"/>
                  </a:moveTo>
                  <a:cubicBezTo>
                    <a:pt x="16" y="67"/>
                    <a:pt x="11" y="41"/>
                    <a:pt x="15" y="7"/>
                  </a:cubicBezTo>
                  <a:cubicBezTo>
                    <a:pt x="16" y="0"/>
                    <a:pt x="5" y="0"/>
                    <a:pt x="4" y="7"/>
                  </a:cubicBezTo>
                  <a:cubicBezTo>
                    <a:pt x="0" y="39"/>
                    <a:pt x="8" y="74"/>
                    <a:pt x="26" y="101"/>
                  </a:cubicBezTo>
                  <a:cubicBezTo>
                    <a:pt x="28" y="104"/>
                    <a:pt x="33" y="101"/>
                    <a:pt x="32" y="98"/>
                  </a:cubicBezTo>
                  <a:close/>
                </a:path>
              </a:pathLst>
            </a:custGeom>
            <a:solidFill>
              <a:srgbClr val="78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8" name="Freeform 85"/>
            <p:cNvSpPr/>
            <p:nvPr/>
          </p:nvSpPr>
          <p:spPr bwMode="auto">
            <a:xfrm>
              <a:off x="10766425" y="1998663"/>
              <a:ext cx="239713" cy="819150"/>
            </a:xfrm>
            <a:custGeom>
              <a:avLst/>
              <a:gdLst>
                <a:gd name="T0" fmla="*/ 30 w 33"/>
                <a:gd name="T1" fmla="*/ 52 h 112"/>
                <a:gd name="T2" fmla="*/ 11 w 33"/>
                <a:gd name="T3" fmla="*/ 3 h 112"/>
                <a:gd name="T4" fmla="*/ 1 w 33"/>
                <a:gd name="T5" fmla="*/ 11 h 112"/>
                <a:gd name="T6" fmla="*/ 23 w 33"/>
                <a:gd name="T7" fmla="*/ 53 h 112"/>
                <a:gd name="T8" fmla="*/ 21 w 33"/>
                <a:gd name="T9" fmla="*/ 110 h 112"/>
                <a:gd name="T10" fmla="*/ 24 w 33"/>
                <a:gd name="T11" fmla="*/ 111 h 112"/>
                <a:gd name="T12" fmla="*/ 30 w 33"/>
                <a:gd name="T13" fmla="*/ 5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12">
                  <a:moveTo>
                    <a:pt x="30" y="52"/>
                  </a:moveTo>
                  <a:cubicBezTo>
                    <a:pt x="28" y="35"/>
                    <a:pt x="26" y="13"/>
                    <a:pt x="11" y="3"/>
                  </a:cubicBezTo>
                  <a:cubicBezTo>
                    <a:pt x="5" y="0"/>
                    <a:pt x="0" y="5"/>
                    <a:pt x="1" y="11"/>
                  </a:cubicBezTo>
                  <a:cubicBezTo>
                    <a:pt x="4" y="27"/>
                    <a:pt x="18" y="36"/>
                    <a:pt x="23" y="53"/>
                  </a:cubicBezTo>
                  <a:cubicBezTo>
                    <a:pt x="28" y="72"/>
                    <a:pt x="25" y="90"/>
                    <a:pt x="21" y="110"/>
                  </a:cubicBezTo>
                  <a:cubicBezTo>
                    <a:pt x="21" y="111"/>
                    <a:pt x="23" y="112"/>
                    <a:pt x="24" y="111"/>
                  </a:cubicBezTo>
                  <a:cubicBezTo>
                    <a:pt x="33" y="93"/>
                    <a:pt x="33" y="71"/>
                    <a:pt x="30" y="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9" name="Oval 86"/>
            <p:cNvSpPr>
              <a:spLocks noChangeArrowheads="1"/>
            </p:cNvSpPr>
            <p:nvPr/>
          </p:nvSpPr>
          <p:spPr bwMode="auto">
            <a:xfrm>
              <a:off x="10539413" y="1860550"/>
              <a:ext cx="160338" cy="160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103" name="组合 102"/>
          <p:cNvGrpSpPr/>
          <p:nvPr/>
        </p:nvGrpSpPr>
        <p:grpSpPr>
          <a:xfrm>
            <a:off x="10451307" y="3313116"/>
            <a:ext cx="1249363" cy="1279525"/>
            <a:chOff x="10831513" y="3351213"/>
            <a:chExt cx="1249363" cy="1279525"/>
          </a:xfrm>
        </p:grpSpPr>
        <p:sp>
          <p:nvSpPr>
            <p:cNvPr id="97" name="Freeform 94"/>
            <p:cNvSpPr>
              <a:spLocks noEditPoints="1"/>
            </p:cNvSpPr>
            <p:nvPr/>
          </p:nvSpPr>
          <p:spPr bwMode="auto">
            <a:xfrm>
              <a:off x="11050588" y="3636963"/>
              <a:ext cx="584200" cy="730250"/>
            </a:xfrm>
            <a:custGeom>
              <a:avLst/>
              <a:gdLst>
                <a:gd name="T0" fmla="*/ 73 w 80"/>
                <a:gd name="T1" fmla="*/ 63 h 100"/>
                <a:gd name="T2" fmla="*/ 80 w 80"/>
                <a:gd name="T3" fmla="*/ 4 h 100"/>
                <a:gd name="T4" fmla="*/ 73 w 80"/>
                <a:gd name="T5" fmla="*/ 1 h 100"/>
                <a:gd name="T6" fmla="*/ 26 w 80"/>
                <a:gd name="T7" fmla="*/ 35 h 100"/>
                <a:gd name="T8" fmla="*/ 23 w 80"/>
                <a:gd name="T9" fmla="*/ 37 h 100"/>
                <a:gd name="T10" fmla="*/ 2 w 80"/>
                <a:gd name="T11" fmla="*/ 57 h 100"/>
                <a:gd name="T12" fmla="*/ 4 w 80"/>
                <a:gd name="T13" fmla="*/ 60 h 100"/>
                <a:gd name="T14" fmla="*/ 26 w 80"/>
                <a:gd name="T15" fmla="*/ 41 h 100"/>
                <a:gd name="T16" fmla="*/ 60 w 80"/>
                <a:gd name="T17" fmla="*/ 62 h 100"/>
                <a:gd name="T18" fmla="*/ 64 w 80"/>
                <a:gd name="T19" fmla="*/ 63 h 100"/>
                <a:gd name="T20" fmla="*/ 61 w 80"/>
                <a:gd name="T21" fmla="*/ 77 h 100"/>
                <a:gd name="T22" fmla="*/ 59 w 80"/>
                <a:gd name="T23" fmla="*/ 86 h 100"/>
                <a:gd name="T24" fmla="*/ 58 w 80"/>
                <a:gd name="T25" fmla="*/ 91 h 100"/>
                <a:gd name="T26" fmla="*/ 58 w 80"/>
                <a:gd name="T27" fmla="*/ 91 h 100"/>
                <a:gd name="T28" fmla="*/ 56 w 80"/>
                <a:gd name="T29" fmla="*/ 94 h 100"/>
                <a:gd name="T30" fmla="*/ 58 w 80"/>
                <a:gd name="T31" fmla="*/ 98 h 100"/>
                <a:gd name="T32" fmla="*/ 62 w 80"/>
                <a:gd name="T33" fmla="*/ 99 h 100"/>
                <a:gd name="T34" fmla="*/ 73 w 80"/>
                <a:gd name="T35" fmla="*/ 63 h 100"/>
                <a:gd name="T36" fmla="*/ 32 w 80"/>
                <a:gd name="T37" fmla="*/ 36 h 100"/>
                <a:gd name="T38" fmla="*/ 72 w 80"/>
                <a:gd name="T39" fmla="*/ 10 h 100"/>
                <a:gd name="T40" fmla="*/ 66 w 80"/>
                <a:gd name="T41" fmla="*/ 53 h 100"/>
                <a:gd name="T42" fmla="*/ 66 w 80"/>
                <a:gd name="T43" fmla="*/ 53 h 100"/>
                <a:gd name="T44" fmla="*/ 32 w 80"/>
                <a:gd name="T45" fmla="*/ 3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100">
                  <a:moveTo>
                    <a:pt x="73" y="63"/>
                  </a:moveTo>
                  <a:cubicBezTo>
                    <a:pt x="76" y="43"/>
                    <a:pt x="79" y="24"/>
                    <a:pt x="80" y="4"/>
                  </a:cubicBezTo>
                  <a:cubicBezTo>
                    <a:pt x="80" y="1"/>
                    <a:pt x="76" y="0"/>
                    <a:pt x="73" y="1"/>
                  </a:cubicBezTo>
                  <a:cubicBezTo>
                    <a:pt x="57" y="13"/>
                    <a:pt x="41" y="23"/>
                    <a:pt x="26" y="35"/>
                  </a:cubicBezTo>
                  <a:cubicBezTo>
                    <a:pt x="24" y="35"/>
                    <a:pt x="23" y="36"/>
                    <a:pt x="23" y="37"/>
                  </a:cubicBezTo>
                  <a:cubicBezTo>
                    <a:pt x="16" y="43"/>
                    <a:pt x="8" y="50"/>
                    <a:pt x="2" y="57"/>
                  </a:cubicBezTo>
                  <a:cubicBezTo>
                    <a:pt x="0" y="59"/>
                    <a:pt x="3" y="61"/>
                    <a:pt x="4" y="60"/>
                  </a:cubicBezTo>
                  <a:cubicBezTo>
                    <a:pt x="11" y="54"/>
                    <a:pt x="19" y="47"/>
                    <a:pt x="26" y="41"/>
                  </a:cubicBezTo>
                  <a:cubicBezTo>
                    <a:pt x="37" y="49"/>
                    <a:pt x="49" y="55"/>
                    <a:pt x="60" y="62"/>
                  </a:cubicBezTo>
                  <a:cubicBezTo>
                    <a:pt x="62" y="63"/>
                    <a:pt x="63" y="63"/>
                    <a:pt x="64" y="63"/>
                  </a:cubicBezTo>
                  <a:cubicBezTo>
                    <a:pt x="63" y="67"/>
                    <a:pt x="62" y="72"/>
                    <a:pt x="61" y="77"/>
                  </a:cubicBezTo>
                  <a:cubicBezTo>
                    <a:pt x="61" y="80"/>
                    <a:pt x="60" y="83"/>
                    <a:pt x="59" y="86"/>
                  </a:cubicBezTo>
                  <a:cubicBezTo>
                    <a:pt x="59" y="88"/>
                    <a:pt x="58" y="89"/>
                    <a:pt x="58" y="91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7" y="91"/>
                    <a:pt x="56" y="93"/>
                    <a:pt x="56" y="94"/>
                  </a:cubicBezTo>
                  <a:cubicBezTo>
                    <a:pt x="56" y="96"/>
                    <a:pt x="56" y="97"/>
                    <a:pt x="58" y="98"/>
                  </a:cubicBezTo>
                  <a:cubicBezTo>
                    <a:pt x="59" y="99"/>
                    <a:pt x="60" y="100"/>
                    <a:pt x="62" y="99"/>
                  </a:cubicBezTo>
                  <a:cubicBezTo>
                    <a:pt x="71" y="94"/>
                    <a:pt x="71" y="72"/>
                    <a:pt x="73" y="63"/>
                  </a:cubicBezTo>
                  <a:close/>
                  <a:moveTo>
                    <a:pt x="32" y="36"/>
                  </a:moveTo>
                  <a:cubicBezTo>
                    <a:pt x="45" y="26"/>
                    <a:pt x="57" y="17"/>
                    <a:pt x="72" y="10"/>
                  </a:cubicBezTo>
                  <a:cubicBezTo>
                    <a:pt x="71" y="25"/>
                    <a:pt x="69" y="39"/>
                    <a:pt x="66" y="53"/>
                  </a:cubicBezTo>
                  <a:cubicBezTo>
                    <a:pt x="66" y="53"/>
                    <a:pt x="66" y="53"/>
                    <a:pt x="66" y="53"/>
                  </a:cubicBezTo>
                  <a:cubicBezTo>
                    <a:pt x="56" y="46"/>
                    <a:pt x="44" y="40"/>
                    <a:pt x="3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8" name="Freeform 95"/>
            <p:cNvSpPr/>
            <p:nvPr/>
          </p:nvSpPr>
          <p:spPr bwMode="auto">
            <a:xfrm>
              <a:off x="10831513" y="3351213"/>
              <a:ext cx="1249363" cy="1279525"/>
            </a:xfrm>
            <a:custGeom>
              <a:avLst/>
              <a:gdLst>
                <a:gd name="T0" fmla="*/ 158 w 171"/>
                <a:gd name="T1" fmla="*/ 51 h 175"/>
                <a:gd name="T2" fmla="*/ 79 w 171"/>
                <a:gd name="T3" fmla="*/ 3 h 175"/>
                <a:gd name="T4" fmla="*/ 5 w 171"/>
                <a:gd name="T5" fmla="*/ 79 h 175"/>
                <a:gd name="T6" fmla="*/ 19 w 171"/>
                <a:gd name="T7" fmla="*/ 134 h 175"/>
                <a:gd name="T8" fmla="*/ 64 w 171"/>
                <a:gd name="T9" fmla="*/ 164 h 175"/>
                <a:gd name="T10" fmla="*/ 63 w 171"/>
                <a:gd name="T11" fmla="*/ 161 h 175"/>
                <a:gd name="T12" fmla="*/ 19 w 171"/>
                <a:gd name="T13" fmla="*/ 119 h 175"/>
                <a:gd name="T14" fmla="*/ 22 w 171"/>
                <a:gd name="T15" fmla="*/ 55 h 175"/>
                <a:gd name="T16" fmla="*/ 113 w 171"/>
                <a:gd name="T17" fmla="*/ 16 h 175"/>
                <a:gd name="T18" fmla="*/ 153 w 171"/>
                <a:gd name="T19" fmla="*/ 101 h 175"/>
                <a:gd name="T20" fmla="*/ 126 w 171"/>
                <a:gd name="T21" fmla="*/ 144 h 175"/>
                <a:gd name="T22" fmla="*/ 94 w 171"/>
                <a:gd name="T23" fmla="*/ 151 h 175"/>
                <a:gd name="T24" fmla="*/ 59 w 171"/>
                <a:gd name="T25" fmla="*/ 137 h 175"/>
                <a:gd name="T26" fmla="*/ 53 w 171"/>
                <a:gd name="T27" fmla="*/ 139 h 175"/>
                <a:gd name="T28" fmla="*/ 136 w 171"/>
                <a:gd name="T29" fmla="*/ 147 h 175"/>
                <a:gd name="T30" fmla="*/ 158 w 171"/>
                <a:gd name="T31" fmla="*/ 5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1" h="175">
                  <a:moveTo>
                    <a:pt x="158" y="51"/>
                  </a:moveTo>
                  <a:cubicBezTo>
                    <a:pt x="146" y="19"/>
                    <a:pt x="112" y="0"/>
                    <a:pt x="79" y="3"/>
                  </a:cubicBezTo>
                  <a:cubicBezTo>
                    <a:pt x="40" y="6"/>
                    <a:pt x="12" y="42"/>
                    <a:pt x="5" y="79"/>
                  </a:cubicBezTo>
                  <a:cubicBezTo>
                    <a:pt x="0" y="99"/>
                    <a:pt x="8" y="117"/>
                    <a:pt x="19" y="134"/>
                  </a:cubicBezTo>
                  <a:cubicBezTo>
                    <a:pt x="30" y="149"/>
                    <a:pt x="43" y="169"/>
                    <a:pt x="64" y="164"/>
                  </a:cubicBezTo>
                  <a:cubicBezTo>
                    <a:pt x="65" y="164"/>
                    <a:pt x="65" y="161"/>
                    <a:pt x="63" y="161"/>
                  </a:cubicBezTo>
                  <a:cubicBezTo>
                    <a:pt x="45" y="163"/>
                    <a:pt x="27" y="133"/>
                    <a:pt x="19" y="119"/>
                  </a:cubicBezTo>
                  <a:cubicBezTo>
                    <a:pt x="7" y="98"/>
                    <a:pt x="11" y="77"/>
                    <a:pt x="22" y="55"/>
                  </a:cubicBezTo>
                  <a:cubicBezTo>
                    <a:pt x="39" y="20"/>
                    <a:pt x="74" y="0"/>
                    <a:pt x="113" y="16"/>
                  </a:cubicBezTo>
                  <a:cubicBezTo>
                    <a:pt x="147" y="30"/>
                    <a:pt x="161" y="66"/>
                    <a:pt x="153" y="101"/>
                  </a:cubicBezTo>
                  <a:cubicBezTo>
                    <a:pt x="150" y="117"/>
                    <a:pt x="140" y="135"/>
                    <a:pt x="126" y="144"/>
                  </a:cubicBezTo>
                  <a:cubicBezTo>
                    <a:pt x="117" y="150"/>
                    <a:pt x="105" y="151"/>
                    <a:pt x="94" y="151"/>
                  </a:cubicBezTo>
                  <a:cubicBezTo>
                    <a:pt x="80" y="151"/>
                    <a:pt x="68" y="150"/>
                    <a:pt x="59" y="137"/>
                  </a:cubicBezTo>
                  <a:cubicBezTo>
                    <a:pt x="58" y="135"/>
                    <a:pt x="53" y="135"/>
                    <a:pt x="53" y="139"/>
                  </a:cubicBezTo>
                  <a:cubicBezTo>
                    <a:pt x="51" y="175"/>
                    <a:pt x="120" y="162"/>
                    <a:pt x="136" y="147"/>
                  </a:cubicBezTo>
                  <a:cubicBezTo>
                    <a:pt x="162" y="124"/>
                    <a:pt x="171" y="83"/>
                    <a:pt x="158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sp>
        <p:nvSpPr>
          <p:cNvPr id="99" name="Freeform 96"/>
          <p:cNvSpPr/>
          <p:nvPr/>
        </p:nvSpPr>
        <p:spPr bwMode="auto">
          <a:xfrm>
            <a:off x="6684962" y="2416175"/>
            <a:ext cx="685800" cy="612775"/>
          </a:xfrm>
          <a:custGeom>
            <a:avLst/>
            <a:gdLst>
              <a:gd name="T0" fmla="*/ 92 w 94"/>
              <a:gd name="T1" fmla="*/ 43 h 84"/>
              <a:gd name="T2" fmla="*/ 48 w 94"/>
              <a:gd name="T3" fmla="*/ 7 h 84"/>
              <a:gd name="T4" fmla="*/ 59 w 94"/>
              <a:gd name="T5" fmla="*/ 1 h 84"/>
              <a:gd name="T6" fmla="*/ 83 w 94"/>
              <a:gd name="T7" fmla="*/ 14 h 84"/>
              <a:gd name="T8" fmla="*/ 92 w 94"/>
              <a:gd name="T9" fmla="*/ 43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" h="84">
                <a:moveTo>
                  <a:pt x="92" y="43"/>
                </a:moveTo>
                <a:cubicBezTo>
                  <a:pt x="84" y="84"/>
                  <a:pt x="0" y="46"/>
                  <a:pt x="48" y="7"/>
                </a:cubicBezTo>
                <a:cubicBezTo>
                  <a:pt x="51" y="4"/>
                  <a:pt x="55" y="2"/>
                  <a:pt x="59" y="1"/>
                </a:cubicBezTo>
                <a:cubicBezTo>
                  <a:pt x="68" y="0"/>
                  <a:pt x="77" y="6"/>
                  <a:pt x="83" y="14"/>
                </a:cubicBezTo>
                <a:cubicBezTo>
                  <a:pt x="90" y="22"/>
                  <a:pt x="94" y="33"/>
                  <a:pt x="92" y="43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100" name="Freeform 97"/>
          <p:cNvSpPr/>
          <p:nvPr/>
        </p:nvSpPr>
        <p:spPr bwMode="auto">
          <a:xfrm>
            <a:off x="6261100" y="938213"/>
            <a:ext cx="488950" cy="541338"/>
          </a:xfrm>
          <a:custGeom>
            <a:avLst/>
            <a:gdLst>
              <a:gd name="T0" fmla="*/ 35 w 67"/>
              <a:gd name="T1" fmla="*/ 8 h 74"/>
              <a:gd name="T2" fmla="*/ 13 w 67"/>
              <a:gd name="T3" fmla="*/ 45 h 74"/>
              <a:gd name="T4" fmla="*/ 35 w 67"/>
              <a:gd name="T5" fmla="*/ 8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74">
                <a:moveTo>
                  <a:pt x="35" y="8"/>
                </a:moveTo>
                <a:cubicBezTo>
                  <a:pt x="67" y="19"/>
                  <a:pt x="37" y="74"/>
                  <a:pt x="13" y="45"/>
                </a:cubicBezTo>
                <a:cubicBezTo>
                  <a:pt x="0" y="29"/>
                  <a:pt x="13" y="0"/>
                  <a:pt x="35" y="8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101" name="Freeform 98"/>
          <p:cNvSpPr/>
          <p:nvPr/>
        </p:nvSpPr>
        <p:spPr bwMode="auto">
          <a:xfrm>
            <a:off x="6478586" y="5514340"/>
            <a:ext cx="307975" cy="271463"/>
          </a:xfrm>
          <a:custGeom>
            <a:avLst/>
            <a:gdLst>
              <a:gd name="T0" fmla="*/ 41 w 42"/>
              <a:gd name="T1" fmla="*/ 17 h 37"/>
              <a:gd name="T2" fmla="*/ 16 w 42"/>
              <a:gd name="T3" fmla="*/ 32 h 37"/>
              <a:gd name="T4" fmla="*/ 26 w 42"/>
              <a:gd name="T5" fmla="*/ 2 h 37"/>
              <a:gd name="T6" fmla="*/ 41 w 42"/>
              <a:gd name="T7" fmla="*/ 1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37">
                <a:moveTo>
                  <a:pt x="41" y="17"/>
                </a:moveTo>
                <a:cubicBezTo>
                  <a:pt x="42" y="29"/>
                  <a:pt x="25" y="37"/>
                  <a:pt x="16" y="32"/>
                </a:cubicBezTo>
                <a:cubicBezTo>
                  <a:pt x="0" y="24"/>
                  <a:pt x="10" y="0"/>
                  <a:pt x="26" y="2"/>
                </a:cubicBezTo>
                <a:cubicBezTo>
                  <a:pt x="33" y="2"/>
                  <a:pt x="40" y="9"/>
                  <a:pt x="41" y="17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grpSp>
        <p:nvGrpSpPr>
          <p:cNvPr id="137" name="组合 136"/>
          <p:cNvGrpSpPr/>
          <p:nvPr/>
        </p:nvGrpSpPr>
        <p:grpSpPr>
          <a:xfrm>
            <a:off x="-126884" y="4314811"/>
            <a:ext cx="3830311" cy="3361840"/>
            <a:chOff x="1531938" y="5241926"/>
            <a:chExt cx="2725737" cy="2392362"/>
          </a:xfrm>
        </p:grpSpPr>
        <p:sp>
          <p:nvSpPr>
            <p:cNvPr id="118" name="Freeform 102"/>
            <p:cNvSpPr/>
            <p:nvPr/>
          </p:nvSpPr>
          <p:spPr bwMode="auto">
            <a:xfrm>
              <a:off x="1531938" y="5411788"/>
              <a:ext cx="2573338" cy="2222500"/>
            </a:xfrm>
            <a:custGeom>
              <a:avLst/>
              <a:gdLst>
                <a:gd name="T0" fmla="*/ 605 w 605"/>
                <a:gd name="T1" fmla="*/ 265 h 522"/>
                <a:gd name="T2" fmla="*/ 455 w 605"/>
                <a:gd name="T3" fmla="*/ 20 h 522"/>
                <a:gd name="T4" fmla="*/ 273 w 605"/>
                <a:gd name="T5" fmla="*/ 116 h 522"/>
                <a:gd name="T6" fmla="*/ 250 w 605"/>
                <a:gd name="T7" fmla="*/ 166 h 522"/>
                <a:gd name="T8" fmla="*/ 250 w 605"/>
                <a:gd name="T9" fmla="*/ 172 h 522"/>
                <a:gd name="T10" fmla="*/ 247 w 605"/>
                <a:gd name="T11" fmla="*/ 171 h 522"/>
                <a:gd name="T12" fmla="*/ 194 w 605"/>
                <a:gd name="T13" fmla="*/ 129 h 522"/>
                <a:gd name="T14" fmla="*/ 83 w 605"/>
                <a:gd name="T15" fmla="*/ 141 h 522"/>
                <a:gd name="T16" fmla="*/ 8 w 605"/>
                <a:gd name="T17" fmla="*/ 227 h 522"/>
                <a:gd name="T18" fmla="*/ 30 w 605"/>
                <a:gd name="T19" fmla="*/ 264 h 522"/>
                <a:gd name="T20" fmla="*/ 29 w 605"/>
                <a:gd name="T21" fmla="*/ 269 h 522"/>
                <a:gd name="T22" fmla="*/ 4 w 605"/>
                <a:gd name="T23" fmla="*/ 304 h 522"/>
                <a:gd name="T24" fmla="*/ 8 w 605"/>
                <a:gd name="T25" fmla="*/ 311 h 522"/>
                <a:gd name="T26" fmla="*/ 0 w 605"/>
                <a:gd name="T27" fmla="*/ 322 h 522"/>
                <a:gd name="T28" fmla="*/ 79 w 605"/>
                <a:gd name="T29" fmla="*/ 483 h 522"/>
                <a:gd name="T30" fmla="*/ 90 w 605"/>
                <a:gd name="T31" fmla="*/ 467 h 522"/>
                <a:gd name="T32" fmla="*/ 175 w 605"/>
                <a:gd name="T33" fmla="*/ 492 h 522"/>
                <a:gd name="T34" fmla="*/ 385 w 605"/>
                <a:gd name="T35" fmla="*/ 385 h 522"/>
                <a:gd name="T36" fmla="*/ 394 w 605"/>
                <a:gd name="T37" fmla="*/ 392 h 522"/>
                <a:gd name="T38" fmla="*/ 401 w 605"/>
                <a:gd name="T39" fmla="*/ 396 h 522"/>
                <a:gd name="T40" fmla="*/ 401 w 605"/>
                <a:gd name="T41" fmla="*/ 396 h 522"/>
                <a:gd name="T42" fmla="*/ 401 w 605"/>
                <a:gd name="T43" fmla="*/ 396 h 522"/>
                <a:gd name="T44" fmla="*/ 406 w 605"/>
                <a:gd name="T45" fmla="*/ 392 h 522"/>
                <a:gd name="T46" fmla="*/ 409 w 605"/>
                <a:gd name="T47" fmla="*/ 386 h 522"/>
                <a:gd name="T48" fmla="*/ 419 w 605"/>
                <a:gd name="T49" fmla="*/ 383 h 522"/>
                <a:gd name="T50" fmla="*/ 435 w 605"/>
                <a:gd name="T51" fmla="*/ 364 h 522"/>
                <a:gd name="T52" fmla="*/ 464 w 605"/>
                <a:gd name="T53" fmla="*/ 344 h 522"/>
                <a:gd name="T54" fmla="*/ 531 w 605"/>
                <a:gd name="T55" fmla="*/ 313 h 522"/>
                <a:gd name="T56" fmla="*/ 602 w 605"/>
                <a:gd name="T57" fmla="*/ 296 h 522"/>
                <a:gd name="T58" fmla="*/ 587 w 605"/>
                <a:gd name="T59" fmla="*/ 272 h 522"/>
                <a:gd name="T60" fmla="*/ 605 w 605"/>
                <a:gd name="T61" fmla="*/ 265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05" h="522">
                  <a:moveTo>
                    <a:pt x="605" y="265"/>
                  </a:moveTo>
                  <a:cubicBezTo>
                    <a:pt x="550" y="187"/>
                    <a:pt x="500" y="105"/>
                    <a:pt x="455" y="20"/>
                  </a:cubicBezTo>
                  <a:cubicBezTo>
                    <a:pt x="444" y="0"/>
                    <a:pt x="325" y="53"/>
                    <a:pt x="273" y="116"/>
                  </a:cubicBezTo>
                  <a:cubicBezTo>
                    <a:pt x="260" y="133"/>
                    <a:pt x="251" y="149"/>
                    <a:pt x="250" y="166"/>
                  </a:cubicBezTo>
                  <a:cubicBezTo>
                    <a:pt x="250" y="168"/>
                    <a:pt x="250" y="170"/>
                    <a:pt x="250" y="172"/>
                  </a:cubicBezTo>
                  <a:cubicBezTo>
                    <a:pt x="249" y="171"/>
                    <a:pt x="248" y="171"/>
                    <a:pt x="247" y="171"/>
                  </a:cubicBezTo>
                  <a:cubicBezTo>
                    <a:pt x="232" y="153"/>
                    <a:pt x="215" y="138"/>
                    <a:pt x="194" y="129"/>
                  </a:cubicBezTo>
                  <a:cubicBezTo>
                    <a:pt x="158" y="114"/>
                    <a:pt x="116" y="121"/>
                    <a:pt x="83" y="141"/>
                  </a:cubicBezTo>
                  <a:cubicBezTo>
                    <a:pt x="50" y="161"/>
                    <a:pt x="25" y="192"/>
                    <a:pt x="8" y="227"/>
                  </a:cubicBezTo>
                  <a:cubicBezTo>
                    <a:pt x="16" y="239"/>
                    <a:pt x="23" y="252"/>
                    <a:pt x="30" y="264"/>
                  </a:cubicBezTo>
                  <a:cubicBezTo>
                    <a:pt x="30" y="266"/>
                    <a:pt x="29" y="268"/>
                    <a:pt x="29" y="269"/>
                  </a:cubicBezTo>
                  <a:cubicBezTo>
                    <a:pt x="13" y="285"/>
                    <a:pt x="2" y="299"/>
                    <a:pt x="4" y="304"/>
                  </a:cubicBezTo>
                  <a:cubicBezTo>
                    <a:pt x="6" y="306"/>
                    <a:pt x="7" y="309"/>
                    <a:pt x="8" y="311"/>
                  </a:cubicBezTo>
                  <a:cubicBezTo>
                    <a:pt x="3" y="316"/>
                    <a:pt x="0" y="321"/>
                    <a:pt x="0" y="322"/>
                  </a:cubicBezTo>
                  <a:cubicBezTo>
                    <a:pt x="21" y="378"/>
                    <a:pt x="48" y="432"/>
                    <a:pt x="79" y="483"/>
                  </a:cubicBezTo>
                  <a:cubicBezTo>
                    <a:pt x="80" y="476"/>
                    <a:pt x="84" y="471"/>
                    <a:pt x="90" y="467"/>
                  </a:cubicBezTo>
                  <a:cubicBezTo>
                    <a:pt x="107" y="508"/>
                    <a:pt x="130" y="522"/>
                    <a:pt x="175" y="492"/>
                  </a:cubicBezTo>
                  <a:cubicBezTo>
                    <a:pt x="202" y="474"/>
                    <a:pt x="340" y="377"/>
                    <a:pt x="385" y="385"/>
                  </a:cubicBezTo>
                  <a:cubicBezTo>
                    <a:pt x="390" y="388"/>
                    <a:pt x="394" y="391"/>
                    <a:pt x="394" y="392"/>
                  </a:cubicBezTo>
                  <a:cubicBezTo>
                    <a:pt x="398" y="394"/>
                    <a:pt x="399" y="395"/>
                    <a:pt x="401" y="396"/>
                  </a:cubicBezTo>
                  <a:cubicBezTo>
                    <a:pt x="401" y="396"/>
                    <a:pt x="401" y="396"/>
                    <a:pt x="401" y="396"/>
                  </a:cubicBezTo>
                  <a:cubicBezTo>
                    <a:pt x="401" y="396"/>
                    <a:pt x="401" y="396"/>
                    <a:pt x="401" y="396"/>
                  </a:cubicBezTo>
                  <a:cubicBezTo>
                    <a:pt x="402" y="396"/>
                    <a:pt x="403" y="395"/>
                    <a:pt x="406" y="392"/>
                  </a:cubicBezTo>
                  <a:cubicBezTo>
                    <a:pt x="408" y="390"/>
                    <a:pt x="408" y="388"/>
                    <a:pt x="409" y="386"/>
                  </a:cubicBezTo>
                  <a:cubicBezTo>
                    <a:pt x="413" y="386"/>
                    <a:pt x="417" y="385"/>
                    <a:pt x="419" y="383"/>
                  </a:cubicBezTo>
                  <a:cubicBezTo>
                    <a:pt x="426" y="378"/>
                    <a:pt x="429" y="369"/>
                    <a:pt x="435" y="364"/>
                  </a:cubicBezTo>
                  <a:cubicBezTo>
                    <a:pt x="443" y="356"/>
                    <a:pt x="454" y="350"/>
                    <a:pt x="464" y="344"/>
                  </a:cubicBezTo>
                  <a:cubicBezTo>
                    <a:pt x="486" y="332"/>
                    <a:pt x="508" y="322"/>
                    <a:pt x="531" y="313"/>
                  </a:cubicBezTo>
                  <a:cubicBezTo>
                    <a:pt x="538" y="311"/>
                    <a:pt x="600" y="291"/>
                    <a:pt x="602" y="296"/>
                  </a:cubicBezTo>
                  <a:cubicBezTo>
                    <a:pt x="598" y="287"/>
                    <a:pt x="593" y="279"/>
                    <a:pt x="587" y="272"/>
                  </a:cubicBezTo>
                  <a:cubicBezTo>
                    <a:pt x="593" y="270"/>
                    <a:pt x="599" y="267"/>
                    <a:pt x="605" y="265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9" name="Freeform 103"/>
            <p:cNvSpPr/>
            <p:nvPr/>
          </p:nvSpPr>
          <p:spPr bwMode="auto">
            <a:xfrm>
              <a:off x="1676400" y="6408738"/>
              <a:ext cx="858838" cy="889000"/>
            </a:xfrm>
            <a:custGeom>
              <a:avLst/>
              <a:gdLst>
                <a:gd name="T0" fmla="*/ 2 w 202"/>
                <a:gd name="T1" fmla="*/ 48 h 209"/>
                <a:gd name="T2" fmla="*/ 81 w 202"/>
                <a:gd name="T3" fmla="*/ 209 h 209"/>
                <a:gd name="T4" fmla="*/ 103 w 202"/>
                <a:gd name="T5" fmla="*/ 186 h 209"/>
                <a:gd name="T6" fmla="*/ 202 w 202"/>
                <a:gd name="T7" fmla="*/ 142 h 209"/>
                <a:gd name="T8" fmla="*/ 154 w 202"/>
                <a:gd name="T9" fmla="*/ 99 h 209"/>
                <a:gd name="T10" fmla="*/ 111 w 202"/>
                <a:gd name="T11" fmla="*/ 50 h 209"/>
                <a:gd name="T12" fmla="*/ 80 w 202"/>
                <a:gd name="T13" fmla="*/ 23 h 209"/>
                <a:gd name="T14" fmla="*/ 58 w 202"/>
                <a:gd name="T15" fmla="*/ 0 h 209"/>
                <a:gd name="T16" fmla="*/ 2 w 202"/>
                <a:gd name="T17" fmla="*/ 4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" h="209">
                  <a:moveTo>
                    <a:pt x="2" y="48"/>
                  </a:moveTo>
                  <a:cubicBezTo>
                    <a:pt x="23" y="104"/>
                    <a:pt x="50" y="158"/>
                    <a:pt x="81" y="209"/>
                  </a:cubicBezTo>
                  <a:cubicBezTo>
                    <a:pt x="82" y="198"/>
                    <a:pt x="93" y="191"/>
                    <a:pt x="103" y="186"/>
                  </a:cubicBezTo>
                  <a:cubicBezTo>
                    <a:pt x="136" y="171"/>
                    <a:pt x="168" y="156"/>
                    <a:pt x="202" y="142"/>
                  </a:cubicBezTo>
                  <a:cubicBezTo>
                    <a:pt x="193" y="145"/>
                    <a:pt x="160" y="105"/>
                    <a:pt x="154" y="99"/>
                  </a:cubicBezTo>
                  <a:cubicBezTo>
                    <a:pt x="140" y="83"/>
                    <a:pt x="126" y="66"/>
                    <a:pt x="111" y="50"/>
                  </a:cubicBezTo>
                  <a:cubicBezTo>
                    <a:pt x="102" y="40"/>
                    <a:pt x="91" y="31"/>
                    <a:pt x="80" y="23"/>
                  </a:cubicBezTo>
                  <a:cubicBezTo>
                    <a:pt x="68" y="15"/>
                    <a:pt x="66" y="10"/>
                    <a:pt x="58" y="0"/>
                  </a:cubicBezTo>
                  <a:cubicBezTo>
                    <a:pt x="52" y="4"/>
                    <a:pt x="0" y="42"/>
                    <a:pt x="2" y="48"/>
                  </a:cubicBezTo>
                  <a:close/>
                </a:path>
              </a:pathLst>
            </a:custGeom>
            <a:solidFill>
              <a:srgbClr val="FF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0" name="Freeform 104"/>
            <p:cNvSpPr/>
            <p:nvPr/>
          </p:nvSpPr>
          <p:spPr bwMode="auto">
            <a:xfrm>
              <a:off x="3254375" y="6319838"/>
              <a:ext cx="990600" cy="590550"/>
            </a:xfrm>
            <a:custGeom>
              <a:avLst/>
              <a:gdLst>
                <a:gd name="T0" fmla="*/ 233 w 233"/>
                <a:gd name="T1" fmla="*/ 43 h 139"/>
                <a:gd name="T2" fmla="*/ 206 w 233"/>
                <a:gd name="T3" fmla="*/ 6 h 139"/>
                <a:gd name="T4" fmla="*/ 199 w 233"/>
                <a:gd name="T5" fmla="*/ 0 h 139"/>
                <a:gd name="T6" fmla="*/ 189 w 233"/>
                <a:gd name="T7" fmla="*/ 1 h 139"/>
                <a:gd name="T8" fmla="*/ 6 w 233"/>
                <a:gd name="T9" fmla="*/ 99 h 139"/>
                <a:gd name="T10" fmla="*/ 2 w 233"/>
                <a:gd name="T11" fmla="*/ 113 h 139"/>
                <a:gd name="T12" fmla="*/ 50 w 233"/>
                <a:gd name="T13" fmla="*/ 130 h 139"/>
                <a:gd name="T14" fmla="*/ 66 w 233"/>
                <a:gd name="T15" fmla="*/ 111 h 139"/>
                <a:gd name="T16" fmla="*/ 95 w 233"/>
                <a:gd name="T17" fmla="*/ 91 h 139"/>
                <a:gd name="T18" fmla="*/ 162 w 233"/>
                <a:gd name="T19" fmla="*/ 60 h 139"/>
                <a:gd name="T20" fmla="*/ 233 w 233"/>
                <a:gd name="T21" fmla="*/ 4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3" h="139">
                  <a:moveTo>
                    <a:pt x="233" y="43"/>
                  </a:moveTo>
                  <a:cubicBezTo>
                    <a:pt x="226" y="29"/>
                    <a:pt x="217" y="16"/>
                    <a:pt x="206" y="6"/>
                  </a:cubicBezTo>
                  <a:cubicBezTo>
                    <a:pt x="204" y="3"/>
                    <a:pt x="202" y="1"/>
                    <a:pt x="199" y="0"/>
                  </a:cubicBezTo>
                  <a:cubicBezTo>
                    <a:pt x="196" y="0"/>
                    <a:pt x="193" y="0"/>
                    <a:pt x="189" y="1"/>
                  </a:cubicBezTo>
                  <a:cubicBezTo>
                    <a:pt x="122" y="19"/>
                    <a:pt x="51" y="45"/>
                    <a:pt x="6" y="99"/>
                  </a:cubicBezTo>
                  <a:cubicBezTo>
                    <a:pt x="3" y="103"/>
                    <a:pt x="0" y="108"/>
                    <a:pt x="2" y="113"/>
                  </a:cubicBezTo>
                  <a:cubicBezTo>
                    <a:pt x="9" y="127"/>
                    <a:pt x="37" y="139"/>
                    <a:pt x="50" y="130"/>
                  </a:cubicBezTo>
                  <a:cubicBezTo>
                    <a:pt x="57" y="125"/>
                    <a:pt x="60" y="116"/>
                    <a:pt x="66" y="111"/>
                  </a:cubicBezTo>
                  <a:cubicBezTo>
                    <a:pt x="74" y="103"/>
                    <a:pt x="85" y="97"/>
                    <a:pt x="95" y="91"/>
                  </a:cubicBezTo>
                  <a:cubicBezTo>
                    <a:pt x="117" y="79"/>
                    <a:pt x="139" y="69"/>
                    <a:pt x="162" y="60"/>
                  </a:cubicBezTo>
                  <a:cubicBezTo>
                    <a:pt x="169" y="58"/>
                    <a:pt x="231" y="38"/>
                    <a:pt x="233" y="43"/>
                  </a:cubicBezTo>
                  <a:close/>
                </a:path>
              </a:pathLst>
            </a:custGeom>
            <a:solidFill>
              <a:srgbClr val="FF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1" name="Freeform 105"/>
            <p:cNvSpPr/>
            <p:nvPr/>
          </p:nvSpPr>
          <p:spPr bwMode="auto">
            <a:xfrm>
              <a:off x="3236913" y="6305551"/>
              <a:ext cx="931863" cy="630238"/>
            </a:xfrm>
            <a:custGeom>
              <a:avLst/>
              <a:gdLst>
                <a:gd name="T0" fmla="*/ 219 w 219"/>
                <a:gd name="T1" fmla="*/ 43 h 148"/>
                <a:gd name="T2" fmla="*/ 184 w 219"/>
                <a:gd name="T3" fmla="*/ 7 h 148"/>
                <a:gd name="T4" fmla="*/ 175 w 219"/>
                <a:gd name="T5" fmla="*/ 1 h 148"/>
                <a:gd name="T6" fmla="*/ 166 w 219"/>
                <a:gd name="T7" fmla="*/ 2 h 148"/>
                <a:gd name="T8" fmla="*/ 66 w 219"/>
                <a:gd name="T9" fmla="*/ 41 h 148"/>
                <a:gd name="T10" fmla="*/ 0 w 219"/>
                <a:gd name="T11" fmla="*/ 122 h 148"/>
                <a:gd name="T12" fmla="*/ 29 w 219"/>
                <a:gd name="T13" fmla="*/ 142 h 148"/>
                <a:gd name="T14" fmla="*/ 41 w 219"/>
                <a:gd name="T15" fmla="*/ 142 h 148"/>
                <a:gd name="T16" fmla="*/ 49 w 219"/>
                <a:gd name="T17" fmla="*/ 119 h 148"/>
                <a:gd name="T18" fmla="*/ 74 w 219"/>
                <a:gd name="T19" fmla="*/ 97 h 148"/>
                <a:gd name="T20" fmla="*/ 219 w 219"/>
                <a:gd name="T21" fmla="*/ 43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148">
                  <a:moveTo>
                    <a:pt x="219" y="43"/>
                  </a:moveTo>
                  <a:cubicBezTo>
                    <a:pt x="208" y="31"/>
                    <a:pt x="196" y="19"/>
                    <a:pt x="184" y="7"/>
                  </a:cubicBezTo>
                  <a:cubicBezTo>
                    <a:pt x="182" y="5"/>
                    <a:pt x="179" y="2"/>
                    <a:pt x="175" y="1"/>
                  </a:cubicBezTo>
                  <a:cubicBezTo>
                    <a:pt x="172" y="0"/>
                    <a:pt x="169" y="1"/>
                    <a:pt x="166" y="2"/>
                  </a:cubicBezTo>
                  <a:cubicBezTo>
                    <a:pt x="131" y="12"/>
                    <a:pt x="97" y="23"/>
                    <a:pt x="66" y="41"/>
                  </a:cubicBezTo>
                  <a:cubicBezTo>
                    <a:pt x="36" y="60"/>
                    <a:pt x="10" y="88"/>
                    <a:pt x="0" y="122"/>
                  </a:cubicBezTo>
                  <a:cubicBezTo>
                    <a:pt x="0" y="120"/>
                    <a:pt x="27" y="141"/>
                    <a:pt x="29" y="142"/>
                  </a:cubicBezTo>
                  <a:cubicBezTo>
                    <a:pt x="38" y="146"/>
                    <a:pt x="35" y="148"/>
                    <a:pt x="41" y="142"/>
                  </a:cubicBezTo>
                  <a:cubicBezTo>
                    <a:pt x="46" y="137"/>
                    <a:pt x="45" y="125"/>
                    <a:pt x="49" y="119"/>
                  </a:cubicBezTo>
                  <a:cubicBezTo>
                    <a:pt x="55" y="110"/>
                    <a:pt x="65" y="103"/>
                    <a:pt x="74" y="97"/>
                  </a:cubicBezTo>
                  <a:cubicBezTo>
                    <a:pt x="117" y="67"/>
                    <a:pt x="167" y="48"/>
                    <a:pt x="219" y="43"/>
                  </a:cubicBezTo>
                  <a:close/>
                </a:path>
              </a:pathLst>
            </a:custGeom>
            <a:solidFill>
              <a:srgbClr val="C9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2" name="Freeform 106"/>
            <p:cNvSpPr/>
            <p:nvPr/>
          </p:nvSpPr>
          <p:spPr bwMode="auto">
            <a:xfrm>
              <a:off x="1671638" y="5940426"/>
              <a:ext cx="1692275" cy="1528763"/>
            </a:xfrm>
            <a:custGeom>
              <a:avLst/>
              <a:gdLst>
                <a:gd name="T0" fmla="*/ 7 w 398"/>
                <a:gd name="T1" fmla="*/ 140 h 359"/>
                <a:gd name="T2" fmla="*/ 106 w 398"/>
                <a:gd name="T3" fmla="*/ 40 h 359"/>
                <a:gd name="T4" fmla="*/ 241 w 398"/>
                <a:gd name="T5" fmla="*/ 5 h 359"/>
                <a:gd name="T6" fmla="*/ 255 w 398"/>
                <a:gd name="T7" fmla="*/ 9 h 359"/>
                <a:gd name="T8" fmla="*/ 264 w 398"/>
                <a:gd name="T9" fmla="*/ 20 h 359"/>
                <a:gd name="T10" fmla="*/ 398 w 398"/>
                <a:gd name="T11" fmla="*/ 226 h 359"/>
                <a:gd name="T12" fmla="*/ 178 w 398"/>
                <a:gd name="T13" fmla="*/ 328 h 359"/>
                <a:gd name="T14" fmla="*/ 91 w 398"/>
                <a:gd name="T15" fmla="*/ 298 h 359"/>
                <a:gd name="T16" fmla="*/ 7 w 398"/>
                <a:gd name="T17" fmla="*/ 14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8" h="359">
                  <a:moveTo>
                    <a:pt x="7" y="140"/>
                  </a:moveTo>
                  <a:cubicBezTo>
                    <a:pt x="0" y="127"/>
                    <a:pt x="94" y="49"/>
                    <a:pt x="106" y="40"/>
                  </a:cubicBezTo>
                  <a:cubicBezTo>
                    <a:pt x="143" y="11"/>
                    <a:pt x="195" y="0"/>
                    <a:pt x="241" y="5"/>
                  </a:cubicBezTo>
                  <a:cubicBezTo>
                    <a:pt x="246" y="6"/>
                    <a:pt x="251" y="6"/>
                    <a:pt x="255" y="9"/>
                  </a:cubicBezTo>
                  <a:cubicBezTo>
                    <a:pt x="259" y="12"/>
                    <a:pt x="262" y="16"/>
                    <a:pt x="264" y="20"/>
                  </a:cubicBezTo>
                  <a:cubicBezTo>
                    <a:pt x="309" y="88"/>
                    <a:pt x="353" y="157"/>
                    <a:pt x="398" y="226"/>
                  </a:cubicBezTo>
                  <a:cubicBezTo>
                    <a:pt x="370" y="195"/>
                    <a:pt x="208" y="308"/>
                    <a:pt x="178" y="328"/>
                  </a:cubicBezTo>
                  <a:cubicBezTo>
                    <a:pt x="132" y="359"/>
                    <a:pt x="108" y="343"/>
                    <a:pt x="91" y="298"/>
                  </a:cubicBezTo>
                  <a:cubicBezTo>
                    <a:pt x="71" y="244"/>
                    <a:pt x="35" y="191"/>
                    <a:pt x="7" y="140"/>
                  </a:cubicBezTo>
                  <a:close/>
                </a:path>
              </a:pathLst>
            </a:custGeom>
            <a:solidFill>
              <a:srgbClr val="F2F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3" name="Freeform 107"/>
            <p:cNvSpPr/>
            <p:nvPr/>
          </p:nvSpPr>
          <p:spPr bwMode="auto">
            <a:xfrm>
              <a:off x="2743200" y="5241926"/>
              <a:ext cx="1514475" cy="1685925"/>
            </a:xfrm>
            <a:custGeom>
              <a:avLst/>
              <a:gdLst>
                <a:gd name="T0" fmla="*/ 356 w 356"/>
                <a:gd name="T1" fmla="*/ 265 h 396"/>
                <a:gd name="T2" fmla="*/ 219 w 356"/>
                <a:gd name="T3" fmla="*/ 318 h 396"/>
                <a:gd name="T4" fmla="*/ 173 w 356"/>
                <a:gd name="T5" fmla="*/ 345 h 396"/>
                <a:gd name="T6" fmla="*/ 171 w 356"/>
                <a:gd name="T7" fmla="*/ 346 h 396"/>
                <a:gd name="T8" fmla="*/ 165 w 356"/>
                <a:gd name="T9" fmla="*/ 353 h 396"/>
                <a:gd name="T10" fmla="*/ 152 w 356"/>
                <a:gd name="T11" fmla="*/ 396 h 396"/>
                <a:gd name="T12" fmla="*/ 11 w 356"/>
                <a:gd name="T13" fmla="*/ 204 h 396"/>
                <a:gd name="T14" fmla="*/ 1 w 356"/>
                <a:gd name="T15" fmla="*/ 166 h 396"/>
                <a:gd name="T16" fmla="*/ 24 w 356"/>
                <a:gd name="T17" fmla="*/ 116 h 396"/>
                <a:gd name="T18" fmla="*/ 206 w 356"/>
                <a:gd name="T19" fmla="*/ 20 h 396"/>
                <a:gd name="T20" fmla="*/ 356 w 356"/>
                <a:gd name="T21" fmla="*/ 265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6" h="396">
                  <a:moveTo>
                    <a:pt x="356" y="265"/>
                  </a:moveTo>
                  <a:cubicBezTo>
                    <a:pt x="310" y="281"/>
                    <a:pt x="264" y="298"/>
                    <a:pt x="219" y="318"/>
                  </a:cubicBezTo>
                  <a:cubicBezTo>
                    <a:pt x="202" y="325"/>
                    <a:pt x="186" y="333"/>
                    <a:pt x="173" y="345"/>
                  </a:cubicBezTo>
                  <a:cubicBezTo>
                    <a:pt x="172" y="345"/>
                    <a:pt x="172" y="346"/>
                    <a:pt x="171" y="346"/>
                  </a:cubicBezTo>
                  <a:cubicBezTo>
                    <a:pt x="169" y="348"/>
                    <a:pt x="167" y="350"/>
                    <a:pt x="165" y="353"/>
                  </a:cubicBezTo>
                  <a:cubicBezTo>
                    <a:pt x="155" y="365"/>
                    <a:pt x="149" y="381"/>
                    <a:pt x="152" y="396"/>
                  </a:cubicBezTo>
                  <a:cubicBezTo>
                    <a:pt x="11" y="204"/>
                    <a:pt x="11" y="204"/>
                    <a:pt x="11" y="204"/>
                  </a:cubicBezTo>
                  <a:cubicBezTo>
                    <a:pt x="3" y="192"/>
                    <a:pt x="0" y="179"/>
                    <a:pt x="1" y="166"/>
                  </a:cubicBezTo>
                  <a:cubicBezTo>
                    <a:pt x="2" y="149"/>
                    <a:pt x="11" y="133"/>
                    <a:pt x="24" y="116"/>
                  </a:cubicBezTo>
                  <a:cubicBezTo>
                    <a:pt x="76" y="53"/>
                    <a:pt x="195" y="0"/>
                    <a:pt x="206" y="20"/>
                  </a:cubicBezTo>
                  <a:cubicBezTo>
                    <a:pt x="251" y="105"/>
                    <a:pt x="301" y="187"/>
                    <a:pt x="356" y="265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4" name="Freeform 108"/>
            <p:cNvSpPr/>
            <p:nvPr/>
          </p:nvSpPr>
          <p:spPr bwMode="auto">
            <a:xfrm>
              <a:off x="2747963" y="5735638"/>
              <a:ext cx="731838" cy="1009650"/>
            </a:xfrm>
            <a:custGeom>
              <a:avLst/>
              <a:gdLst>
                <a:gd name="T0" fmla="*/ 172 w 172"/>
                <a:gd name="T1" fmla="*/ 229 h 237"/>
                <a:gd name="T2" fmla="*/ 170 w 172"/>
                <a:gd name="T3" fmla="*/ 230 h 237"/>
                <a:gd name="T4" fmla="*/ 164 w 172"/>
                <a:gd name="T5" fmla="*/ 237 h 237"/>
                <a:gd name="T6" fmla="*/ 131 w 172"/>
                <a:gd name="T7" fmla="*/ 232 h 237"/>
                <a:gd name="T8" fmla="*/ 94 w 172"/>
                <a:gd name="T9" fmla="*/ 198 h 237"/>
                <a:gd name="T10" fmla="*/ 14 w 172"/>
                <a:gd name="T11" fmla="*/ 78 h 237"/>
                <a:gd name="T12" fmla="*/ 0 w 172"/>
                <a:gd name="T13" fmla="*/ 50 h 237"/>
                <a:gd name="T14" fmla="*/ 23 w 172"/>
                <a:gd name="T15" fmla="*/ 0 h 237"/>
                <a:gd name="T16" fmla="*/ 130 w 172"/>
                <a:gd name="T17" fmla="*/ 171 h 237"/>
                <a:gd name="T18" fmla="*/ 172 w 172"/>
                <a:gd name="T19" fmla="*/ 22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2" h="237">
                  <a:moveTo>
                    <a:pt x="172" y="229"/>
                  </a:moveTo>
                  <a:cubicBezTo>
                    <a:pt x="171" y="229"/>
                    <a:pt x="171" y="230"/>
                    <a:pt x="170" y="230"/>
                  </a:cubicBezTo>
                  <a:cubicBezTo>
                    <a:pt x="168" y="232"/>
                    <a:pt x="166" y="234"/>
                    <a:pt x="164" y="237"/>
                  </a:cubicBezTo>
                  <a:cubicBezTo>
                    <a:pt x="153" y="234"/>
                    <a:pt x="139" y="234"/>
                    <a:pt x="131" y="232"/>
                  </a:cubicBezTo>
                  <a:cubicBezTo>
                    <a:pt x="110" y="228"/>
                    <a:pt x="107" y="219"/>
                    <a:pt x="94" y="198"/>
                  </a:cubicBezTo>
                  <a:cubicBezTo>
                    <a:pt x="67" y="158"/>
                    <a:pt x="41" y="118"/>
                    <a:pt x="14" y="78"/>
                  </a:cubicBezTo>
                  <a:cubicBezTo>
                    <a:pt x="9" y="69"/>
                    <a:pt x="3" y="60"/>
                    <a:pt x="0" y="50"/>
                  </a:cubicBezTo>
                  <a:cubicBezTo>
                    <a:pt x="1" y="33"/>
                    <a:pt x="10" y="17"/>
                    <a:pt x="23" y="0"/>
                  </a:cubicBezTo>
                  <a:cubicBezTo>
                    <a:pt x="50" y="62"/>
                    <a:pt x="90" y="117"/>
                    <a:pt x="130" y="171"/>
                  </a:cubicBezTo>
                  <a:cubicBezTo>
                    <a:pt x="144" y="191"/>
                    <a:pt x="158" y="210"/>
                    <a:pt x="172" y="229"/>
                  </a:cubicBezTo>
                  <a:close/>
                </a:path>
              </a:pathLst>
            </a:custGeom>
            <a:solidFill>
              <a:srgbClr val="E0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5" name="Freeform 109"/>
            <p:cNvSpPr/>
            <p:nvPr/>
          </p:nvSpPr>
          <p:spPr bwMode="auto">
            <a:xfrm>
              <a:off x="1676400" y="6254751"/>
              <a:ext cx="1658938" cy="1085850"/>
            </a:xfrm>
            <a:custGeom>
              <a:avLst/>
              <a:gdLst>
                <a:gd name="T0" fmla="*/ 139 w 390"/>
                <a:gd name="T1" fmla="*/ 255 h 255"/>
                <a:gd name="T2" fmla="*/ 390 w 390"/>
                <a:gd name="T3" fmla="*/ 139 h 255"/>
                <a:gd name="T4" fmla="*/ 336 w 390"/>
                <a:gd name="T5" fmla="*/ 103 h 255"/>
                <a:gd name="T6" fmla="*/ 256 w 390"/>
                <a:gd name="T7" fmla="*/ 57 h 255"/>
                <a:gd name="T8" fmla="*/ 151 w 390"/>
                <a:gd name="T9" fmla="*/ 8 h 255"/>
                <a:gd name="T10" fmla="*/ 67 w 390"/>
                <a:gd name="T11" fmla="*/ 4 h 255"/>
                <a:gd name="T12" fmla="*/ 61 w 390"/>
                <a:gd name="T13" fmla="*/ 107 h 255"/>
                <a:gd name="T14" fmla="*/ 139 w 390"/>
                <a:gd name="T15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0" h="255">
                  <a:moveTo>
                    <a:pt x="139" y="255"/>
                  </a:moveTo>
                  <a:cubicBezTo>
                    <a:pt x="214" y="201"/>
                    <a:pt x="300" y="161"/>
                    <a:pt x="390" y="139"/>
                  </a:cubicBezTo>
                  <a:cubicBezTo>
                    <a:pt x="374" y="125"/>
                    <a:pt x="355" y="114"/>
                    <a:pt x="336" y="103"/>
                  </a:cubicBezTo>
                  <a:cubicBezTo>
                    <a:pt x="309" y="88"/>
                    <a:pt x="283" y="72"/>
                    <a:pt x="256" y="57"/>
                  </a:cubicBezTo>
                  <a:cubicBezTo>
                    <a:pt x="223" y="37"/>
                    <a:pt x="189" y="18"/>
                    <a:pt x="151" y="8"/>
                  </a:cubicBezTo>
                  <a:cubicBezTo>
                    <a:pt x="124" y="1"/>
                    <a:pt x="95" y="0"/>
                    <a:pt x="67" y="4"/>
                  </a:cubicBezTo>
                  <a:cubicBezTo>
                    <a:pt x="0" y="15"/>
                    <a:pt x="43" y="72"/>
                    <a:pt x="61" y="107"/>
                  </a:cubicBezTo>
                  <a:cubicBezTo>
                    <a:pt x="87" y="157"/>
                    <a:pt x="113" y="206"/>
                    <a:pt x="139" y="255"/>
                  </a:cubicBezTo>
                  <a:close/>
                </a:path>
              </a:pathLst>
            </a:custGeom>
            <a:solidFill>
              <a:srgbClr val="E0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6" name="Freeform 110"/>
            <p:cNvSpPr/>
            <p:nvPr/>
          </p:nvSpPr>
          <p:spPr bwMode="auto">
            <a:xfrm>
              <a:off x="1719263" y="5727701"/>
              <a:ext cx="1644650" cy="1531938"/>
            </a:xfrm>
            <a:custGeom>
              <a:avLst/>
              <a:gdLst>
                <a:gd name="T0" fmla="*/ 357 w 387"/>
                <a:gd name="T1" fmla="*/ 260 h 360"/>
                <a:gd name="T2" fmla="*/ 387 w 387"/>
                <a:gd name="T3" fmla="*/ 264 h 360"/>
                <a:gd name="T4" fmla="*/ 285 w 387"/>
                <a:gd name="T5" fmla="*/ 120 h 360"/>
                <a:gd name="T6" fmla="*/ 186 w 387"/>
                <a:gd name="T7" fmla="*/ 15 h 360"/>
                <a:gd name="T8" fmla="*/ 75 w 387"/>
                <a:gd name="T9" fmla="*/ 27 h 360"/>
                <a:gd name="T10" fmla="*/ 0 w 387"/>
                <a:gd name="T11" fmla="*/ 113 h 360"/>
                <a:gd name="T12" fmla="*/ 122 w 387"/>
                <a:gd name="T13" fmla="*/ 360 h 360"/>
                <a:gd name="T14" fmla="*/ 146 w 387"/>
                <a:gd name="T15" fmla="*/ 336 h 360"/>
                <a:gd name="T16" fmla="*/ 208 w 387"/>
                <a:gd name="T17" fmla="*/ 302 h 360"/>
                <a:gd name="T18" fmla="*/ 300 w 387"/>
                <a:gd name="T19" fmla="*/ 270 h 360"/>
                <a:gd name="T20" fmla="*/ 357 w 387"/>
                <a:gd name="T21" fmla="*/ 2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7" h="360">
                  <a:moveTo>
                    <a:pt x="357" y="260"/>
                  </a:moveTo>
                  <a:cubicBezTo>
                    <a:pt x="368" y="259"/>
                    <a:pt x="379" y="260"/>
                    <a:pt x="387" y="264"/>
                  </a:cubicBezTo>
                  <a:cubicBezTo>
                    <a:pt x="351" y="217"/>
                    <a:pt x="317" y="169"/>
                    <a:pt x="285" y="120"/>
                  </a:cubicBezTo>
                  <a:cubicBezTo>
                    <a:pt x="259" y="82"/>
                    <a:pt x="231" y="34"/>
                    <a:pt x="186" y="15"/>
                  </a:cubicBezTo>
                  <a:cubicBezTo>
                    <a:pt x="150" y="0"/>
                    <a:pt x="108" y="7"/>
                    <a:pt x="75" y="27"/>
                  </a:cubicBezTo>
                  <a:cubicBezTo>
                    <a:pt x="42" y="47"/>
                    <a:pt x="17" y="78"/>
                    <a:pt x="0" y="113"/>
                  </a:cubicBezTo>
                  <a:cubicBezTo>
                    <a:pt x="48" y="191"/>
                    <a:pt x="89" y="274"/>
                    <a:pt x="122" y="360"/>
                  </a:cubicBezTo>
                  <a:cubicBezTo>
                    <a:pt x="125" y="348"/>
                    <a:pt x="136" y="342"/>
                    <a:pt x="146" y="336"/>
                  </a:cubicBezTo>
                  <a:cubicBezTo>
                    <a:pt x="167" y="324"/>
                    <a:pt x="187" y="313"/>
                    <a:pt x="208" y="302"/>
                  </a:cubicBezTo>
                  <a:cubicBezTo>
                    <a:pt x="237" y="288"/>
                    <a:pt x="268" y="277"/>
                    <a:pt x="300" y="270"/>
                  </a:cubicBezTo>
                  <a:cubicBezTo>
                    <a:pt x="316" y="267"/>
                    <a:pt x="337" y="261"/>
                    <a:pt x="357" y="26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7" name="Freeform 111"/>
            <p:cNvSpPr/>
            <p:nvPr/>
          </p:nvSpPr>
          <p:spPr bwMode="auto">
            <a:xfrm>
              <a:off x="1897063" y="5880101"/>
              <a:ext cx="749300" cy="285750"/>
            </a:xfrm>
            <a:custGeom>
              <a:avLst/>
              <a:gdLst>
                <a:gd name="T0" fmla="*/ 173 w 176"/>
                <a:gd name="T1" fmla="*/ 19 h 67"/>
                <a:gd name="T2" fmla="*/ 126 w 176"/>
                <a:gd name="T3" fmla="*/ 2 h 67"/>
                <a:gd name="T4" fmla="*/ 69 w 176"/>
                <a:gd name="T5" fmla="*/ 6 h 67"/>
                <a:gd name="T6" fmla="*/ 0 w 176"/>
                <a:gd name="T7" fmla="*/ 65 h 67"/>
                <a:gd name="T8" fmla="*/ 3 w 176"/>
                <a:gd name="T9" fmla="*/ 66 h 67"/>
                <a:gd name="T10" fmla="*/ 68 w 176"/>
                <a:gd name="T11" fmla="*/ 13 h 67"/>
                <a:gd name="T12" fmla="*/ 168 w 176"/>
                <a:gd name="T13" fmla="*/ 23 h 67"/>
                <a:gd name="T14" fmla="*/ 173 w 176"/>
                <a:gd name="T15" fmla="*/ 19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67">
                  <a:moveTo>
                    <a:pt x="173" y="19"/>
                  </a:moveTo>
                  <a:cubicBezTo>
                    <a:pt x="163" y="6"/>
                    <a:pt x="141" y="4"/>
                    <a:pt x="126" y="2"/>
                  </a:cubicBezTo>
                  <a:cubicBezTo>
                    <a:pt x="107" y="0"/>
                    <a:pt x="87" y="1"/>
                    <a:pt x="69" y="6"/>
                  </a:cubicBezTo>
                  <a:cubicBezTo>
                    <a:pt x="39" y="15"/>
                    <a:pt x="12" y="36"/>
                    <a:pt x="0" y="65"/>
                  </a:cubicBezTo>
                  <a:cubicBezTo>
                    <a:pt x="0" y="66"/>
                    <a:pt x="2" y="67"/>
                    <a:pt x="3" y="66"/>
                  </a:cubicBezTo>
                  <a:cubicBezTo>
                    <a:pt x="18" y="41"/>
                    <a:pt x="39" y="22"/>
                    <a:pt x="68" y="13"/>
                  </a:cubicBezTo>
                  <a:cubicBezTo>
                    <a:pt x="95" y="4"/>
                    <a:pt x="146" y="2"/>
                    <a:pt x="168" y="23"/>
                  </a:cubicBezTo>
                  <a:cubicBezTo>
                    <a:pt x="172" y="26"/>
                    <a:pt x="176" y="22"/>
                    <a:pt x="173" y="19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8" name="Freeform 112"/>
            <p:cNvSpPr/>
            <p:nvPr/>
          </p:nvSpPr>
          <p:spPr bwMode="auto">
            <a:xfrm>
              <a:off x="1970088" y="6026151"/>
              <a:ext cx="795338" cy="266700"/>
            </a:xfrm>
            <a:custGeom>
              <a:avLst/>
              <a:gdLst>
                <a:gd name="T0" fmla="*/ 183 w 187"/>
                <a:gd name="T1" fmla="*/ 20 h 63"/>
                <a:gd name="T2" fmla="*/ 1 w 187"/>
                <a:gd name="T3" fmla="*/ 61 h 63"/>
                <a:gd name="T4" fmla="*/ 3 w 187"/>
                <a:gd name="T5" fmla="*/ 62 h 63"/>
                <a:gd name="T6" fmla="*/ 84 w 187"/>
                <a:gd name="T7" fmla="*/ 20 h 63"/>
                <a:gd name="T8" fmla="*/ 181 w 187"/>
                <a:gd name="T9" fmla="*/ 27 h 63"/>
                <a:gd name="T10" fmla="*/ 183 w 187"/>
                <a:gd name="T11" fmla="*/ 2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63">
                  <a:moveTo>
                    <a:pt x="183" y="20"/>
                  </a:moveTo>
                  <a:cubicBezTo>
                    <a:pt x="125" y="0"/>
                    <a:pt x="41" y="9"/>
                    <a:pt x="1" y="61"/>
                  </a:cubicBezTo>
                  <a:cubicBezTo>
                    <a:pt x="0" y="62"/>
                    <a:pt x="2" y="63"/>
                    <a:pt x="3" y="62"/>
                  </a:cubicBezTo>
                  <a:cubicBezTo>
                    <a:pt x="29" y="44"/>
                    <a:pt x="53" y="28"/>
                    <a:pt x="84" y="20"/>
                  </a:cubicBezTo>
                  <a:cubicBezTo>
                    <a:pt x="117" y="13"/>
                    <a:pt x="150" y="15"/>
                    <a:pt x="181" y="27"/>
                  </a:cubicBezTo>
                  <a:cubicBezTo>
                    <a:pt x="185" y="28"/>
                    <a:pt x="187" y="22"/>
                    <a:pt x="183" y="2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9" name="Freeform 113"/>
            <p:cNvSpPr/>
            <p:nvPr/>
          </p:nvSpPr>
          <p:spPr bwMode="auto">
            <a:xfrm>
              <a:off x="2092325" y="6183313"/>
              <a:ext cx="795338" cy="336550"/>
            </a:xfrm>
            <a:custGeom>
              <a:avLst/>
              <a:gdLst>
                <a:gd name="T0" fmla="*/ 184 w 187"/>
                <a:gd name="T1" fmla="*/ 12 h 79"/>
                <a:gd name="T2" fmla="*/ 1 w 187"/>
                <a:gd name="T3" fmla="*/ 75 h 79"/>
                <a:gd name="T4" fmla="*/ 4 w 187"/>
                <a:gd name="T5" fmla="*/ 77 h 79"/>
                <a:gd name="T6" fmla="*/ 82 w 187"/>
                <a:gd name="T7" fmla="*/ 25 h 79"/>
                <a:gd name="T8" fmla="*/ 183 w 187"/>
                <a:gd name="T9" fmla="*/ 19 h 79"/>
                <a:gd name="T10" fmla="*/ 184 w 187"/>
                <a:gd name="T11" fmla="*/ 1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79">
                  <a:moveTo>
                    <a:pt x="184" y="12"/>
                  </a:moveTo>
                  <a:cubicBezTo>
                    <a:pt x="122" y="0"/>
                    <a:pt x="36" y="18"/>
                    <a:pt x="1" y="75"/>
                  </a:cubicBezTo>
                  <a:cubicBezTo>
                    <a:pt x="0" y="77"/>
                    <a:pt x="2" y="79"/>
                    <a:pt x="4" y="77"/>
                  </a:cubicBezTo>
                  <a:cubicBezTo>
                    <a:pt x="26" y="54"/>
                    <a:pt x="50" y="35"/>
                    <a:pt x="82" y="25"/>
                  </a:cubicBezTo>
                  <a:cubicBezTo>
                    <a:pt x="115" y="15"/>
                    <a:pt x="148" y="17"/>
                    <a:pt x="183" y="19"/>
                  </a:cubicBezTo>
                  <a:cubicBezTo>
                    <a:pt x="186" y="19"/>
                    <a:pt x="187" y="13"/>
                    <a:pt x="184" y="12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0" name="Freeform 114"/>
            <p:cNvSpPr/>
            <p:nvPr/>
          </p:nvSpPr>
          <p:spPr bwMode="auto">
            <a:xfrm>
              <a:off x="2220913" y="6413501"/>
              <a:ext cx="785813" cy="279400"/>
            </a:xfrm>
            <a:custGeom>
              <a:avLst/>
              <a:gdLst>
                <a:gd name="T0" fmla="*/ 182 w 185"/>
                <a:gd name="T1" fmla="*/ 8 h 66"/>
                <a:gd name="T2" fmla="*/ 78 w 185"/>
                <a:gd name="T3" fmla="*/ 17 h 66"/>
                <a:gd name="T4" fmla="*/ 0 w 185"/>
                <a:gd name="T5" fmla="*/ 64 h 66"/>
                <a:gd name="T6" fmla="*/ 2 w 185"/>
                <a:gd name="T7" fmla="*/ 66 h 66"/>
                <a:gd name="T8" fmla="*/ 86 w 185"/>
                <a:gd name="T9" fmla="*/ 22 h 66"/>
                <a:gd name="T10" fmla="*/ 181 w 185"/>
                <a:gd name="T11" fmla="*/ 14 h 66"/>
                <a:gd name="T12" fmla="*/ 182 w 185"/>
                <a:gd name="T13" fmla="*/ 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5" h="66">
                  <a:moveTo>
                    <a:pt x="182" y="8"/>
                  </a:moveTo>
                  <a:cubicBezTo>
                    <a:pt x="149" y="0"/>
                    <a:pt x="109" y="8"/>
                    <a:pt x="78" y="17"/>
                  </a:cubicBezTo>
                  <a:cubicBezTo>
                    <a:pt x="51" y="26"/>
                    <a:pt x="15" y="38"/>
                    <a:pt x="0" y="64"/>
                  </a:cubicBezTo>
                  <a:cubicBezTo>
                    <a:pt x="0" y="65"/>
                    <a:pt x="1" y="66"/>
                    <a:pt x="2" y="66"/>
                  </a:cubicBezTo>
                  <a:cubicBezTo>
                    <a:pt x="27" y="44"/>
                    <a:pt x="55" y="31"/>
                    <a:pt x="86" y="22"/>
                  </a:cubicBezTo>
                  <a:cubicBezTo>
                    <a:pt x="118" y="14"/>
                    <a:pt x="148" y="16"/>
                    <a:pt x="181" y="14"/>
                  </a:cubicBezTo>
                  <a:cubicBezTo>
                    <a:pt x="184" y="13"/>
                    <a:pt x="185" y="9"/>
                    <a:pt x="182" y="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1" name="Freeform 115"/>
            <p:cNvSpPr/>
            <p:nvPr/>
          </p:nvSpPr>
          <p:spPr bwMode="auto">
            <a:xfrm>
              <a:off x="2317750" y="6608763"/>
              <a:ext cx="731838" cy="268288"/>
            </a:xfrm>
            <a:custGeom>
              <a:avLst/>
              <a:gdLst>
                <a:gd name="T0" fmla="*/ 168 w 172"/>
                <a:gd name="T1" fmla="*/ 3 h 63"/>
                <a:gd name="T2" fmla="*/ 1 w 172"/>
                <a:gd name="T3" fmla="*/ 59 h 63"/>
                <a:gd name="T4" fmla="*/ 3 w 172"/>
                <a:gd name="T5" fmla="*/ 62 h 63"/>
                <a:gd name="T6" fmla="*/ 168 w 172"/>
                <a:gd name="T7" fmla="*/ 9 h 63"/>
                <a:gd name="T8" fmla="*/ 168 w 172"/>
                <a:gd name="T9" fmla="*/ 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63">
                  <a:moveTo>
                    <a:pt x="168" y="3"/>
                  </a:moveTo>
                  <a:cubicBezTo>
                    <a:pt x="109" y="0"/>
                    <a:pt x="44" y="17"/>
                    <a:pt x="1" y="59"/>
                  </a:cubicBezTo>
                  <a:cubicBezTo>
                    <a:pt x="0" y="60"/>
                    <a:pt x="1" y="63"/>
                    <a:pt x="3" y="62"/>
                  </a:cubicBezTo>
                  <a:cubicBezTo>
                    <a:pt x="53" y="28"/>
                    <a:pt x="106" y="6"/>
                    <a:pt x="168" y="9"/>
                  </a:cubicBezTo>
                  <a:cubicBezTo>
                    <a:pt x="172" y="10"/>
                    <a:pt x="172" y="3"/>
                    <a:pt x="168" y="3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2" name="Freeform 116"/>
            <p:cNvSpPr/>
            <p:nvPr/>
          </p:nvSpPr>
          <p:spPr bwMode="auto">
            <a:xfrm>
              <a:off x="2892425" y="5484813"/>
              <a:ext cx="693738" cy="425450"/>
            </a:xfrm>
            <a:custGeom>
              <a:avLst/>
              <a:gdLst>
                <a:gd name="T0" fmla="*/ 161 w 163"/>
                <a:gd name="T1" fmla="*/ 4 h 100"/>
                <a:gd name="T2" fmla="*/ 73 w 163"/>
                <a:gd name="T3" fmla="*/ 32 h 100"/>
                <a:gd name="T4" fmla="*/ 1 w 163"/>
                <a:gd name="T5" fmla="*/ 97 h 100"/>
                <a:gd name="T6" fmla="*/ 4 w 163"/>
                <a:gd name="T7" fmla="*/ 99 h 100"/>
                <a:gd name="T8" fmla="*/ 76 w 163"/>
                <a:gd name="T9" fmla="*/ 37 h 100"/>
                <a:gd name="T10" fmla="*/ 120 w 163"/>
                <a:gd name="T11" fmla="*/ 18 h 100"/>
                <a:gd name="T12" fmla="*/ 162 w 163"/>
                <a:gd name="T13" fmla="*/ 8 h 100"/>
                <a:gd name="T14" fmla="*/ 161 w 163"/>
                <a:gd name="T15" fmla="*/ 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3" h="100">
                  <a:moveTo>
                    <a:pt x="161" y="4"/>
                  </a:moveTo>
                  <a:cubicBezTo>
                    <a:pt x="134" y="0"/>
                    <a:pt x="97" y="18"/>
                    <a:pt x="73" y="32"/>
                  </a:cubicBezTo>
                  <a:cubicBezTo>
                    <a:pt x="46" y="47"/>
                    <a:pt x="18" y="69"/>
                    <a:pt x="1" y="97"/>
                  </a:cubicBezTo>
                  <a:cubicBezTo>
                    <a:pt x="0" y="98"/>
                    <a:pt x="2" y="100"/>
                    <a:pt x="4" y="99"/>
                  </a:cubicBezTo>
                  <a:cubicBezTo>
                    <a:pt x="26" y="75"/>
                    <a:pt x="47" y="53"/>
                    <a:pt x="76" y="37"/>
                  </a:cubicBezTo>
                  <a:cubicBezTo>
                    <a:pt x="90" y="29"/>
                    <a:pt x="105" y="23"/>
                    <a:pt x="120" y="18"/>
                  </a:cubicBezTo>
                  <a:cubicBezTo>
                    <a:pt x="134" y="14"/>
                    <a:pt x="149" y="14"/>
                    <a:pt x="162" y="8"/>
                  </a:cubicBezTo>
                  <a:cubicBezTo>
                    <a:pt x="163" y="7"/>
                    <a:pt x="163" y="5"/>
                    <a:pt x="161" y="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3" name="Freeform 117"/>
            <p:cNvSpPr/>
            <p:nvPr/>
          </p:nvSpPr>
          <p:spPr bwMode="auto">
            <a:xfrm>
              <a:off x="2986088" y="5715001"/>
              <a:ext cx="655638" cy="344488"/>
            </a:xfrm>
            <a:custGeom>
              <a:avLst/>
              <a:gdLst>
                <a:gd name="T0" fmla="*/ 149 w 154"/>
                <a:gd name="T1" fmla="*/ 1 h 81"/>
                <a:gd name="T2" fmla="*/ 55 w 154"/>
                <a:gd name="T3" fmla="*/ 30 h 81"/>
                <a:gd name="T4" fmla="*/ 6 w 154"/>
                <a:gd name="T5" fmla="*/ 80 h 81"/>
                <a:gd name="T6" fmla="*/ 8 w 154"/>
                <a:gd name="T7" fmla="*/ 80 h 81"/>
                <a:gd name="T8" fmla="*/ 74 w 154"/>
                <a:gd name="T9" fmla="*/ 28 h 81"/>
                <a:gd name="T10" fmla="*/ 150 w 154"/>
                <a:gd name="T11" fmla="*/ 9 h 81"/>
                <a:gd name="T12" fmla="*/ 149 w 154"/>
                <a:gd name="T13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" h="81">
                  <a:moveTo>
                    <a:pt x="149" y="1"/>
                  </a:moveTo>
                  <a:cubicBezTo>
                    <a:pt x="116" y="3"/>
                    <a:pt x="84" y="14"/>
                    <a:pt x="55" y="30"/>
                  </a:cubicBezTo>
                  <a:cubicBezTo>
                    <a:pt x="40" y="38"/>
                    <a:pt x="0" y="59"/>
                    <a:pt x="6" y="80"/>
                  </a:cubicBezTo>
                  <a:cubicBezTo>
                    <a:pt x="6" y="81"/>
                    <a:pt x="8" y="81"/>
                    <a:pt x="8" y="80"/>
                  </a:cubicBezTo>
                  <a:cubicBezTo>
                    <a:pt x="15" y="56"/>
                    <a:pt x="52" y="38"/>
                    <a:pt x="74" y="28"/>
                  </a:cubicBezTo>
                  <a:cubicBezTo>
                    <a:pt x="98" y="17"/>
                    <a:pt x="123" y="12"/>
                    <a:pt x="150" y="9"/>
                  </a:cubicBezTo>
                  <a:cubicBezTo>
                    <a:pt x="154" y="8"/>
                    <a:pt x="153" y="0"/>
                    <a:pt x="149" y="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4" name="Freeform 118"/>
            <p:cNvSpPr/>
            <p:nvPr/>
          </p:nvSpPr>
          <p:spPr bwMode="auto">
            <a:xfrm>
              <a:off x="3059113" y="5867401"/>
              <a:ext cx="714375" cy="349250"/>
            </a:xfrm>
            <a:custGeom>
              <a:avLst/>
              <a:gdLst>
                <a:gd name="T0" fmla="*/ 164 w 168"/>
                <a:gd name="T1" fmla="*/ 4 h 82"/>
                <a:gd name="T2" fmla="*/ 74 w 168"/>
                <a:gd name="T3" fmla="*/ 24 h 82"/>
                <a:gd name="T4" fmla="*/ 1 w 168"/>
                <a:gd name="T5" fmla="*/ 79 h 82"/>
                <a:gd name="T6" fmla="*/ 3 w 168"/>
                <a:gd name="T7" fmla="*/ 81 h 82"/>
                <a:gd name="T8" fmla="*/ 80 w 168"/>
                <a:gd name="T9" fmla="*/ 29 h 82"/>
                <a:gd name="T10" fmla="*/ 165 w 168"/>
                <a:gd name="T11" fmla="*/ 9 h 82"/>
                <a:gd name="T12" fmla="*/ 164 w 168"/>
                <a:gd name="T13" fmla="*/ 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82">
                  <a:moveTo>
                    <a:pt x="164" y="4"/>
                  </a:moveTo>
                  <a:cubicBezTo>
                    <a:pt x="134" y="0"/>
                    <a:pt x="100" y="12"/>
                    <a:pt x="74" y="24"/>
                  </a:cubicBezTo>
                  <a:cubicBezTo>
                    <a:pt x="46" y="36"/>
                    <a:pt x="18" y="55"/>
                    <a:pt x="1" y="79"/>
                  </a:cubicBezTo>
                  <a:cubicBezTo>
                    <a:pt x="0" y="81"/>
                    <a:pt x="2" y="82"/>
                    <a:pt x="3" y="81"/>
                  </a:cubicBezTo>
                  <a:cubicBezTo>
                    <a:pt x="28" y="61"/>
                    <a:pt x="50" y="42"/>
                    <a:pt x="80" y="29"/>
                  </a:cubicBezTo>
                  <a:cubicBezTo>
                    <a:pt x="108" y="17"/>
                    <a:pt x="135" y="15"/>
                    <a:pt x="165" y="9"/>
                  </a:cubicBezTo>
                  <a:cubicBezTo>
                    <a:pt x="168" y="8"/>
                    <a:pt x="167" y="4"/>
                    <a:pt x="164" y="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5" name="Freeform 119"/>
            <p:cNvSpPr/>
            <p:nvPr/>
          </p:nvSpPr>
          <p:spPr bwMode="auto">
            <a:xfrm>
              <a:off x="3155950" y="6051551"/>
              <a:ext cx="739775" cy="344488"/>
            </a:xfrm>
            <a:custGeom>
              <a:avLst/>
              <a:gdLst>
                <a:gd name="T0" fmla="*/ 170 w 174"/>
                <a:gd name="T1" fmla="*/ 8 h 81"/>
                <a:gd name="T2" fmla="*/ 1 w 174"/>
                <a:gd name="T3" fmla="*/ 77 h 81"/>
                <a:gd name="T4" fmla="*/ 3 w 174"/>
                <a:gd name="T5" fmla="*/ 80 h 81"/>
                <a:gd name="T6" fmla="*/ 75 w 174"/>
                <a:gd name="T7" fmla="*/ 35 h 81"/>
                <a:gd name="T8" fmla="*/ 169 w 174"/>
                <a:gd name="T9" fmla="*/ 14 h 81"/>
                <a:gd name="T10" fmla="*/ 170 w 174"/>
                <a:gd name="T11" fmla="*/ 8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81">
                  <a:moveTo>
                    <a:pt x="170" y="8"/>
                  </a:moveTo>
                  <a:cubicBezTo>
                    <a:pt x="113" y="0"/>
                    <a:pt x="38" y="35"/>
                    <a:pt x="1" y="77"/>
                  </a:cubicBezTo>
                  <a:cubicBezTo>
                    <a:pt x="0" y="78"/>
                    <a:pt x="1" y="81"/>
                    <a:pt x="3" y="80"/>
                  </a:cubicBezTo>
                  <a:cubicBezTo>
                    <a:pt x="26" y="63"/>
                    <a:pt x="49" y="46"/>
                    <a:pt x="75" y="35"/>
                  </a:cubicBezTo>
                  <a:cubicBezTo>
                    <a:pt x="105" y="22"/>
                    <a:pt x="136" y="16"/>
                    <a:pt x="169" y="14"/>
                  </a:cubicBezTo>
                  <a:cubicBezTo>
                    <a:pt x="172" y="14"/>
                    <a:pt x="174" y="8"/>
                    <a:pt x="170" y="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6" name="Freeform 120"/>
            <p:cNvSpPr/>
            <p:nvPr/>
          </p:nvSpPr>
          <p:spPr bwMode="auto">
            <a:xfrm>
              <a:off x="3279775" y="6353176"/>
              <a:ext cx="390525" cy="225425"/>
            </a:xfrm>
            <a:custGeom>
              <a:avLst/>
              <a:gdLst>
                <a:gd name="T0" fmla="*/ 85 w 92"/>
                <a:gd name="T1" fmla="*/ 1 h 53"/>
                <a:gd name="T2" fmla="*/ 1 w 92"/>
                <a:gd name="T3" fmla="*/ 50 h 53"/>
                <a:gd name="T4" fmla="*/ 4 w 92"/>
                <a:gd name="T5" fmla="*/ 52 h 53"/>
                <a:gd name="T6" fmla="*/ 87 w 92"/>
                <a:gd name="T7" fmla="*/ 8 h 53"/>
                <a:gd name="T8" fmla="*/ 85 w 92"/>
                <a:gd name="T9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53">
                  <a:moveTo>
                    <a:pt x="85" y="1"/>
                  </a:moveTo>
                  <a:cubicBezTo>
                    <a:pt x="55" y="8"/>
                    <a:pt x="20" y="24"/>
                    <a:pt x="1" y="50"/>
                  </a:cubicBezTo>
                  <a:cubicBezTo>
                    <a:pt x="0" y="51"/>
                    <a:pt x="2" y="53"/>
                    <a:pt x="4" y="52"/>
                  </a:cubicBezTo>
                  <a:cubicBezTo>
                    <a:pt x="31" y="33"/>
                    <a:pt x="54" y="17"/>
                    <a:pt x="87" y="8"/>
                  </a:cubicBezTo>
                  <a:cubicBezTo>
                    <a:pt x="92" y="7"/>
                    <a:pt x="90" y="0"/>
                    <a:pt x="85" y="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 rot="20465692">
            <a:off x="6439389" y="2749662"/>
            <a:ext cx="2677050" cy="863371"/>
            <a:chOff x="6174854" y="2972058"/>
            <a:chExt cx="2677050" cy="863371"/>
          </a:xfrm>
        </p:grpSpPr>
        <p:sp>
          <p:nvSpPr>
            <p:cNvPr id="2" name="TextBox 1"/>
            <p:cNvSpPr txBox="1"/>
            <p:nvPr/>
          </p:nvSpPr>
          <p:spPr>
            <a:xfrm>
              <a:off x="6174854" y="3065988"/>
              <a:ext cx="107287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>
                  <a:solidFill>
                    <a:prstClr val="white"/>
                  </a:solidFill>
                  <a:latin typeface="UTM Azuki" panose="02040603050506020204" pitchFamily="18" charset="0"/>
                </a:rPr>
                <a:t>99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7265147" y="2983489"/>
              <a:ext cx="107287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zuki" panose="02040603050506020204" pitchFamily="18" charset="0"/>
                  <a:ea typeface="+mn-ea"/>
                  <a:cs typeface="+mn-cs"/>
                </a:rPr>
                <a:t>27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6733883" y="2987247"/>
              <a:ext cx="5030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zuki" panose="02040603050506020204" pitchFamily="18" charset="0"/>
                  <a:ea typeface="+mn-ea"/>
                  <a:cs typeface="+mn-cs"/>
                </a:rPr>
                <a:t> -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7802327" y="2978316"/>
              <a:ext cx="64052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zuki" panose="02040603050506020204" pitchFamily="18" charset="0"/>
                  <a:ea typeface="+mn-ea"/>
                  <a:cs typeface="+mn-cs"/>
                </a:rPr>
                <a:t>=</a:t>
              </a: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8211379" y="2972058"/>
              <a:ext cx="64052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zuki" panose="02040603050506020204" pitchFamily="18" charset="0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141" name="Group 140"/>
          <p:cNvGrpSpPr/>
          <p:nvPr/>
        </p:nvGrpSpPr>
        <p:grpSpPr>
          <a:xfrm rot="3509102">
            <a:off x="10095701" y="1598651"/>
            <a:ext cx="2524217" cy="896846"/>
            <a:chOff x="6327687" y="2970037"/>
            <a:chExt cx="2524217" cy="896846"/>
          </a:xfrm>
        </p:grpSpPr>
        <p:sp>
          <p:nvSpPr>
            <p:cNvPr id="142" name="TextBox 141"/>
            <p:cNvSpPr txBox="1"/>
            <p:nvPr/>
          </p:nvSpPr>
          <p:spPr>
            <a:xfrm>
              <a:off x="6327687" y="3097442"/>
              <a:ext cx="107287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>
                  <a:solidFill>
                    <a:prstClr val="white"/>
                  </a:solidFill>
                  <a:latin typeface="UTM Azuki" panose="02040603050506020204" pitchFamily="18" charset="0"/>
                </a:rPr>
                <a:t>75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237680" y="2970037"/>
              <a:ext cx="107287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zuki" panose="02040603050506020204" pitchFamily="18" charset="0"/>
                  <a:ea typeface="+mn-ea"/>
                  <a:cs typeface="+mn-cs"/>
                </a:rPr>
                <a:t>31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6847710" y="2997779"/>
              <a:ext cx="5030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zuki" panose="02040603050506020204" pitchFamily="18" charset="0"/>
                  <a:ea typeface="+mn-ea"/>
                  <a:cs typeface="+mn-cs"/>
                </a:rPr>
                <a:t> -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zuki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7802327" y="2978316"/>
              <a:ext cx="64052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zuki" panose="02040603050506020204" pitchFamily="18" charset="0"/>
                  <a:ea typeface="+mn-ea"/>
                  <a:cs typeface="+mn-cs"/>
                </a:rPr>
                <a:t>=</a:t>
              </a: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8211379" y="2972058"/>
              <a:ext cx="64052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zuki" panose="02040603050506020204" pitchFamily="18" charset="0"/>
                  <a:ea typeface="+mn-ea"/>
                  <a:cs typeface="+mn-cs"/>
                </a:rPr>
                <a:t>?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586" y="3929331"/>
            <a:ext cx="4907705" cy="2926334"/>
          </a:xfrm>
          <a:prstGeom prst="rect">
            <a:avLst/>
          </a:prstGeom>
        </p:spPr>
      </p:pic>
      <p:grpSp>
        <p:nvGrpSpPr>
          <p:cNvPr id="107" name="组合 106"/>
          <p:cNvGrpSpPr/>
          <p:nvPr/>
        </p:nvGrpSpPr>
        <p:grpSpPr>
          <a:xfrm>
            <a:off x="5436794" y="4492506"/>
            <a:ext cx="2190437" cy="3786818"/>
            <a:chOff x="5808662" y="3898900"/>
            <a:chExt cx="2570164" cy="4276725"/>
          </a:xfrm>
        </p:grpSpPr>
        <p:sp>
          <p:nvSpPr>
            <p:cNvPr id="66" name="Freeform 63"/>
            <p:cNvSpPr/>
            <p:nvPr/>
          </p:nvSpPr>
          <p:spPr bwMode="auto">
            <a:xfrm>
              <a:off x="5808662" y="3898900"/>
              <a:ext cx="2365375" cy="4276725"/>
            </a:xfrm>
            <a:custGeom>
              <a:avLst/>
              <a:gdLst>
                <a:gd name="T0" fmla="*/ 320 w 324"/>
                <a:gd name="T1" fmla="*/ 547 h 585"/>
                <a:gd name="T2" fmla="*/ 312 w 324"/>
                <a:gd name="T3" fmla="*/ 531 h 585"/>
                <a:gd name="T4" fmla="*/ 308 w 324"/>
                <a:gd name="T5" fmla="*/ 510 h 585"/>
                <a:gd name="T6" fmla="*/ 297 w 324"/>
                <a:gd name="T7" fmla="*/ 496 h 585"/>
                <a:gd name="T8" fmla="*/ 297 w 324"/>
                <a:gd name="T9" fmla="*/ 495 h 585"/>
                <a:gd name="T10" fmla="*/ 297 w 324"/>
                <a:gd name="T11" fmla="*/ 494 h 585"/>
                <a:gd name="T12" fmla="*/ 296 w 324"/>
                <a:gd name="T13" fmla="*/ 491 h 585"/>
                <a:gd name="T14" fmla="*/ 277 w 324"/>
                <a:gd name="T15" fmla="*/ 450 h 585"/>
                <a:gd name="T16" fmla="*/ 257 w 324"/>
                <a:gd name="T17" fmla="*/ 410 h 585"/>
                <a:gd name="T18" fmla="*/ 235 w 324"/>
                <a:gd name="T19" fmla="*/ 371 h 585"/>
                <a:gd name="T20" fmla="*/ 217 w 324"/>
                <a:gd name="T21" fmla="*/ 340 h 585"/>
                <a:gd name="T22" fmla="*/ 208 w 324"/>
                <a:gd name="T23" fmla="*/ 323 h 585"/>
                <a:gd name="T24" fmla="*/ 197 w 324"/>
                <a:gd name="T25" fmla="*/ 305 h 585"/>
                <a:gd name="T26" fmla="*/ 163 w 324"/>
                <a:gd name="T27" fmla="*/ 244 h 585"/>
                <a:gd name="T28" fmla="*/ 152 w 324"/>
                <a:gd name="T29" fmla="*/ 223 h 585"/>
                <a:gd name="T30" fmla="*/ 138 w 324"/>
                <a:gd name="T31" fmla="*/ 193 h 585"/>
                <a:gd name="T32" fmla="*/ 128 w 324"/>
                <a:gd name="T33" fmla="*/ 172 h 585"/>
                <a:gd name="T34" fmla="*/ 77 w 324"/>
                <a:gd name="T35" fmla="*/ 82 h 585"/>
                <a:gd name="T36" fmla="*/ 59 w 324"/>
                <a:gd name="T37" fmla="*/ 53 h 585"/>
                <a:gd name="T38" fmla="*/ 59 w 324"/>
                <a:gd name="T39" fmla="*/ 53 h 585"/>
                <a:gd name="T40" fmla="*/ 22 w 324"/>
                <a:gd name="T41" fmla="*/ 13 h 585"/>
                <a:gd name="T42" fmla="*/ 13 w 324"/>
                <a:gd name="T43" fmla="*/ 6 h 585"/>
                <a:gd name="T44" fmla="*/ 1 w 324"/>
                <a:gd name="T45" fmla="*/ 1 h 585"/>
                <a:gd name="T46" fmla="*/ 0 w 324"/>
                <a:gd name="T47" fmla="*/ 2 h 585"/>
                <a:gd name="T48" fmla="*/ 5 w 324"/>
                <a:gd name="T49" fmla="*/ 27 h 585"/>
                <a:gd name="T50" fmla="*/ 16 w 324"/>
                <a:gd name="T51" fmla="*/ 76 h 585"/>
                <a:gd name="T52" fmla="*/ 16 w 324"/>
                <a:gd name="T53" fmla="*/ 76 h 585"/>
                <a:gd name="T54" fmla="*/ 16 w 324"/>
                <a:gd name="T55" fmla="*/ 76 h 585"/>
                <a:gd name="T56" fmla="*/ 16 w 324"/>
                <a:gd name="T57" fmla="*/ 76 h 585"/>
                <a:gd name="T58" fmla="*/ 19 w 324"/>
                <a:gd name="T59" fmla="*/ 82 h 585"/>
                <a:gd name="T60" fmla="*/ 19 w 324"/>
                <a:gd name="T61" fmla="*/ 82 h 585"/>
                <a:gd name="T62" fmla="*/ 69 w 324"/>
                <a:gd name="T63" fmla="*/ 184 h 585"/>
                <a:gd name="T64" fmla="*/ 163 w 324"/>
                <a:gd name="T65" fmla="*/ 364 h 585"/>
                <a:gd name="T66" fmla="*/ 238 w 324"/>
                <a:gd name="T67" fmla="*/ 505 h 585"/>
                <a:gd name="T68" fmla="*/ 249 w 324"/>
                <a:gd name="T69" fmla="*/ 528 h 585"/>
                <a:gd name="T70" fmla="*/ 249 w 324"/>
                <a:gd name="T71" fmla="*/ 528 h 585"/>
                <a:gd name="T72" fmla="*/ 256 w 324"/>
                <a:gd name="T73" fmla="*/ 539 h 585"/>
                <a:gd name="T74" fmla="*/ 266 w 324"/>
                <a:gd name="T75" fmla="*/ 556 h 585"/>
                <a:gd name="T76" fmla="*/ 268 w 324"/>
                <a:gd name="T77" fmla="*/ 556 h 585"/>
                <a:gd name="T78" fmla="*/ 271 w 324"/>
                <a:gd name="T79" fmla="*/ 557 h 585"/>
                <a:gd name="T80" fmla="*/ 283 w 324"/>
                <a:gd name="T81" fmla="*/ 579 h 585"/>
                <a:gd name="T82" fmla="*/ 293 w 324"/>
                <a:gd name="T83" fmla="*/ 585 h 585"/>
                <a:gd name="T84" fmla="*/ 299 w 324"/>
                <a:gd name="T85" fmla="*/ 582 h 585"/>
                <a:gd name="T86" fmla="*/ 310 w 324"/>
                <a:gd name="T87" fmla="*/ 575 h 585"/>
                <a:gd name="T88" fmla="*/ 322 w 324"/>
                <a:gd name="T89" fmla="*/ 562 h 585"/>
                <a:gd name="T90" fmla="*/ 320 w 324"/>
                <a:gd name="T91" fmla="*/ 54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4" h="585">
                  <a:moveTo>
                    <a:pt x="320" y="547"/>
                  </a:moveTo>
                  <a:cubicBezTo>
                    <a:pt x="318" y="542"/>
                    <a:pt x="316" y="535"/>
                    <a:pt x="312" y="531"/>
                  </a:cubicBezTo>
                  <a:cubicBezTo>
                    <a:pt x="316" y="523"/>
                    <a:pt x="312" y="517"/>
                    <a:pt x="308" y="510"/>
                  </a:cubicBezTo>
                  <a:cubicBezTo>
                    <a:pt x="307" y="508"/>
                    <a:pt x="301" y="501"/>
                    <a:pt x="297" y="496"/>
                  </a:cubicBezTo>
                  <a:cubicBezTo>
                    <a:pt x="297" y="496"/>
                    <a:pt x="297" y="495"/>
                    <a:pt x="297" y="495"/>
                  </a:cubicBezTo>
                  <a:cubicBezTo>
                    <a:pt x="297" y="495"/>
                    <a:pt x="297" y="494"/>
                    <a:pt x="297" y="494"/>
                  </a:cubicBezTo>
                  <a:cubicBezTo>
                    <a:pt x="297" y="493"/>
                    <a:pt x="296" y="492"/>
                    <a:pt x="296" y="491"/>
                  </a:cubicBezTo>
                  <a:cubicBezTo>
                    <a:pt x="290" y="477"/>
                    <a:pt x="284" y="464"/>
                    <a:pt x="277" y="450"/>
                  </a:cubicBezTo>
                  <a:cubicBezTo>
                    <a:pt x="271" y="437"/>
                    <a:pt x="264" y="423"/>
                    <a:pt x="257" y="410"/>
                  </a:cubicBezTo>
                  <a:cubicBezTo>
                    <a:pt x="250" y="397"/>
                    <a:pt x="242" y="384"/>
                    <a:pt x="235" y="371"/>
                  </a:cubicBezTo>
                  <a:cubicBezTo>
                    <a:pt x="229" y="360"/>
                    <a:pt x="223" y="350"/>
                    <a:pt x="217" y="340"/>
                  </a:cubicBezTo>
                  <a:cubicBezTo>
                    <a:pt x="214" y="334"/>
                    <a:pt x="211" y="329"/>
                    <a:pt x="208" y="323"/>
                  </a:cubicBezTo>
                  <a:cubicBezTo>
                    <a:pt x="204" y="317"/>
                    <a:pt x="201" y="311"/>
                    <a:pt x="197" y="305"/>
                  </a:cubicBezTo>
                  <a:cubicBezTo>
                    <a:pt x="186" y="285"/>
                    <a:pt x="174" y="264"/>
                    <a:pt x="163" y="244"/>
                  </a:cubicBezTo>
                  <a:cubicBezTo>
                    <a:pt x="160" y="237"/>
                    <a:pt x="156" y="230"/>
                    <a:pt x="152" y="223"/>
                  </a:cubicBezTo>
                  <a:cubicBezTo>
                    <a:pt x="147" y="213"/>
                    <a:pt x="142" y="203"/>
                    <a:pt x="138" y="193"/>
                  </a:cubicBezTo>
                  <a:cubicBezTo>
                    <a:pt x="134" y="186"/>
                    <a:pt x="131" y="179"/>
                    <a:pt x="128" y="172"/>
                  </a:cubicBezTo>
                  <a:cubicBezTo>
                    <a:pt x="112" y="142"/>
                    <a:pt x="95" y="112"/>
                    <a:pt x="77" y="82"/>
                  </a:cubicBezTo>
                  <a:cubicBezTo>
                    <a:pt x="71" y="73"/>
                    <a:pt x="65" y="63"/>
                    <a:pt x="59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4" y="38"/>
                    <a:pt x="36" y="24"/>
                    <a:pt x="22" y="13"/>
                  </a:cubicBezTo>
                  <a:cubicBezTo>
                    <a:pt x="19" y="11"/>
                    <a:pt x="16" y="8"/>
                    <a:pt x="13" y="6"/>
                  </a:cubicBezTo>
                  <a:cubicBezTo>
                    <a:pt x="10" y="3"/>
                    <a:pt x="5" y="0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2" y="10"/>
                    <a:pt x="4" y="18"/>
                    <a:pt x="5" y="27"/>
                  </a:cubicBezTo>
                  <a:cubicBezTo>
                    <a:pt x="8" y="43"/>
                    <a:pt x="11" y="60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7" y="78"/>
                    <a:pt x="18" y="80"/>
                    <a:pt x="19" y="82"/>
                  </a:cubicBezTo>
                  <a:cubicBezTo>
                    <a:pt x="19" y="82"/>
                    <a:pt x="19" y="82"/>
                    <a:pt x="19" y="82"/>
                  </a:cubicBezTo>
                  <a:cubicBezTo>
                    <a:pt x="33" y="117"/>
                    <a:pt x="52" y="151"/>
                    <a:pt x="69" y="184"/>
                  </a:cubicBezTo>
                  <a:cubicBezTo>
                    <a:pt x="100" y="244"/>
                    <a:pt x="131" y="304"/>
                    <a:pt x="163" y="364"/>
                  </a:cubicBezTo>
                  <a:cubicBezTo>
                    <a:pt x="188" y="411"/>
                    <a:pt x="213" y="458"/>
                    <a:pt x="238" y="505"/>
                  </a:cubicBezTo>
                  <a:cubicBezTo>
                    <a:pt x="239" y="507"/>
                    <a:pt x="250" y="528"/>
                    <a:pt x="249" y="528"/>
                  </a:cubicBezTo>
                  <a:cubicBezTo>
                    <a:pt x="249" y="528"/>
                    <a:pt x="249" y="528"/>
                    <a:pt x="249" y="528"/>
                  </a:cubicBezTo>
                  <a:cubicBezTo>
                    <a:pt x="251" y="532"/>
                    <a:pt x="254" y="535"/>
                    <a:pt x="256" y="539"/>
                  </a:cubicBezTo>
                  <a:cubicBezTo>
                    <a:pt x="257" y="541"/>
                    <a:pt x="267" y="555"/>
                    <a:pt x="266" y="556"/>
                  </a:cubicBezTo>
                  <a:cubicBezTo>
                    <a:pt x="267" y="556"/>
                    <a:pt x="267" y="556"/>
                    <a:pt x="268" y="556"/>
                  </a:cubicBezTo>
                  <a:cubicBezTo>
                    <a:pt x="269" y="557"/>
                    <a:pt x="270" y="557"/>
                    <a:pt x="271" y="557"/>
                  </a:cubicBezTo>
                  <a:cubicBezTo>
                    <a:pt x="274" y="565"/>
                    <a:pt x="278" y="572"/>
                    <a:pt x="283" y="579"/>
                  </a:cubicBezTo>
                  <a:cubicBezTo>
                    <a:pt x="286" y="582"/>
                    <a:pt x="289" y="585"/>
                    <a:pt x="293" y="585"/>
                  </a:cubicBezTo>
                  <a:cubicBezTo>
                    <a:pt x="295" y="585"/>
                    <a:pt x="297" y="583"/>
                    <a:pt x="299" y="582"/>
                  </a:cubicBezTo>
                  <a:cubicBezTo>
                    <a:pt x="303" y="580"/>
                    <a:pt x="306" y="577"/>
                    <a:pt x="310" y="575"/>
                  </a:cubicBezTo>
                  <a:cubicBezTo>
                    <a:pt x="315" y="572"/>
                    <a:pt x="321" y="568"/>
                    <a:pt x="322" y="562"/>
                  </a:cubicBezTo>
                  <a:cubicBezTo>
                    <a:pt x="324" y="557"/>
                    <a:pt x="322" y="552"/>
                    <a:pt x="320" y="547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7" name="Freeform 64"/>
            <p:cNvSpPr/>
            <p:nvPr/>
          </p:nvSpPr>
          <p:spPr bwMode="auto">
            <a:xfrm>
              <a:off x="7977188" y="7737475"/>
              <a:ext cx="401638" cy="438150"/>
            </a:xfrm>
            <a:custGeom>
              <a:avLst/>
              <a:gdLst>
                <a:gd name="T0" fmla="*/ 51 w 55"/>
                <a:gd name="T1" fmla="*/ 22 h 60"/>
                <a:gd name="T2" fmla="*/ 53 w 55"/>
                <a:gd name="T3" fmla="*/ 37 h 60"/>
                <a:gd name="T4" fmla="*/ 41 w 55"/>
                <a:gd name="T5" fmla="*/ 50 h 60"/>
                <a:gd name="T6" fmla="*/ 30 w 55"/>
                <a:gd name="T7" fmla="*/ 57 h 60"/>
                <a:gd name="T8" fmla="*/ 24 w 55"/>
                <a:gd name="T9" fmla="*/ 60 h 60"/>
                <a:gd name="T10" fmla="*/ 14 w 55"/>
                <a:gd name="T11" fmla="*/ 54 h 60"/>
                <a:gd name="T12" fmla="*/ 0 w 55"/>
                <a:gd name="T13" fmla="*/ 27 h 60"/>
                <a:gd name="T14" fmla="*/ 33 w 55"/>
                <a:gd name="T15" fmla="*/ 4 h 60"/>
                <a:gd name="T16" fmla="*/ 51 w 55"/>
                <a:gd name="T17" fmla="*/ 2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60">
                  <a:moveTo>
                    <a:pt x="51" y="22"/>
                  </a:moveTo>
                  <a:cubicBezTo>
                    <a:pt x="53" y="27"/>
                    <a:pt x="55" y="32"/>
                    <a:pt x="53" y="37"/>
                  </a:cubicBezTo>
                  <a:cubicBezTo>
                    <a:pt x="52" y="43"/>
                    <a:pt x="46" y="47"/>
                    <a:pt x="41" y="50"/>
                  </a:cubicBezTo>
                  <a:cubicBezTo>
                    <a:pt x="37" y="52"/>
                    <a:pt x="34" y="55"/>
                    <a:pt x="30" y="57"/>
                  </a:cubicBezTo>
                  <a:cubicBezTo>
                    <a:pt x="28" y="58"/>
                    <a:pt x="26" y="60"/>
                    <a:pt x="24" y="60"/>
                  </a:cubicBezTo>
                  <a:cubicBezTo>
                    <a:pt x="20" y="60"/>
                    <a:pt x="17" y="57"/>
                    <a:pt x="14" y="54"/>
                  </a:cubicBezTo>
                  <a:cubicBezTo>
                    <a:pt x="8" y="46"/>
                    <a:pt x="3" y="36"/>
                    <a:pt x="0" y="27"/>
                  </a:cubicBezTo>
                  <a:cubicBezTo>
                    <a:pt x="0" y="28"/>
                    <a:pt x="31" y="5"/>
                    <a:pt x="33" y="4"/>
                  </a:cubicBezTo>
                  <a:cubicBezTo>
                    <a:pt x="44" y="0"/>
                    <a:pt x="48" y="13"/>
                    <a:pt x="51" y="22"/>
                  </a:cubicBezTo>
                  <a:close/>
                </a:path>
              </a:pathLst>
            </a:custGeom>
            <a:solidFill>
              <a:srgbClr val="F57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8" name="Freeform 65"/>
            <p:cNvSpPr/>
            <p:nvPr/>
          </p:nvSpPr>
          <p:spPr bwMode="auto">
            <a:xfrm>
              <a:off x="6011862" y="3898900"/>
              <a:ext cx="555625" cy="644525"/>
            </a:xfrm>
            <a:custGeom>
              <a:avLst/>
              <a:gdLst>
                <a:gd name="T0" fmla="*/ 18 w 76"/>
                <a:gd name="T1" fmla="*/ 81 h 88"/>
                <a:gd name="T2" fmla="*/ 5 w 76"/>
                <a:gd name="T3" fmla="*/ 27 h 88"/>
                <a:gd name="T4" fmla="*/ 0 w 76"/>
                <a:gd name="T5" fmla="*/ 2 h 88"/>
                <a:gd name="T6" fmla="*/ 1 w 76"/>
                <a:gd name="T7" fmla="*/ 1 h 88"/>
                <a:gd name="T8" fmla="*/ 13 w 76"/>
                <a:gd name="T9" fmla="*/ 6 h 88"/>
                <a:gd name="T10" fmla="*/ 22 w 76"/>
                <a:gd name="T11" fmla="*/ 13 h 88"/>
                <a:gd name="T12" fmla="*/ 52 w 76"/>
                <a:gd name="T13" fmla="*/ 78 h 88"/>
                <a:gd name="T14" fmla="*/ 24 w 76"/>
                <a:gd name="T15" fmla="*/ 86 h 88"/>
                <a:gd name="T16" fmla="*/ 20 w 76"/>
                <a:gd name="T17" fmla="*/ 84 h 88"/>
                <a:gd name="T18" fmla="*/ 18 w 76"/>
                <a:gd name="T19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88">
                  <a:moveTo>
                    <a:pt x="18" y="81"/>
                  </a:moveTo>
                  <a:cubicBezTo>
                    <a:pt x="11" y="63"/>
                    <a:pt x="8" y="45"/>
                    <a:pt x="5" y="27"/>
                  </a:cubicBezTo>
                  <a:cubicBezTo>
                    <a:pt x="4" y="18"/>
                    <a:pt x="2" y="10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5" y="0"/>
                    <a:pt x="10" y="3"/>
                    <a:pt x="13" y="6"/>
                  </a:cubicBezTo>
                  <a:cubicBezTo>
                    <a:pt x="16" y="8"/>
                    <a:pt x="19" y="11"/>
                    <a:pt x="22" y="13"/>
                  </a:cubicBezTo>
                  <a:cubicBezTo>
                    <a:pt x="43" y="30"/>
                    <a:pt x="76" y="56"/>
                    <a:pt x="52" y="78"/>
                  </a:cubicBezTo>
                  <a:cubicBezTo>
                    <a:pt x="45" y="85"/>
                    <a:pt x="34" y="88"/>
                    <a:pt x="24" y="86"/>
                  </a:cubicBezTo>
                  <a:cubicBezTo>
                    <a:pt x="23" y="85"/>
                    <a:pt x="21" y="85"/>
                    <a:pt x="20" y="84"/>
                  </a:cubicBezTo>
                  <a:cubicBezTo>
                    <a:pt x="19" y="83"/>
                    <a:pt x="19" y="82"/>
                    <a:pt x="18" y="81"/>
                  </a:cubicBezTo>
                  <a:close/>
                </a:path>
              </a:pathLst>
            </a:custGeom>
            <a:solidFill>
              <a:srgbClr val="E1C6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9" name="Freeform 66"/>
            <p:cNvSpPr/>
            <p:nvPr/>
          </p:nvSpPr>
          <p:spPr bwMode="auto">
            <a:xfrm>
              <a:off x="6129337" y="4286250"/>
              <a:ext cx="2058988" cy="3473450"/>
            </a:xfrm>
            <a:custGeom>
              <a:avLst/>
              <a:gdLst>
                <a:gd name="T0" fmla="*/ 281 w 282"/>
                <a:gd name="T1" fmla="*/ 441 h 475"/>
                <a:gd name="T2" fmla="*/ 281 w 282"/>
                <a:gd name="T3" fmla="*/ 445 h 475"/>
                <a:gd name="T4" fmla="*/ 276 w 282"/>
                <a:gd name="T5" fmla="*/ 450 h 475"/>
                <a:gd name="T6" fmla="*/ 233 w 282"/>
                <a:gd name="T7" fmla="*/ 475 h 475"/>
                <a:gd name="T8" fmla="*/ 222 w 282"/>
                <a:gd name="T9" fmla="*/ 452 h 475"/>
                <a:gd name="T10" fmla="*/ 147 w 282"/>
                <a:gd name="T11" fmla="*/ 311 h 475"/>
                <a:gd name="T12" fmla="*/ 53 w 282"/>
                <a:gd name="T13" fmla="*/ 131 h 475"/>
                <a:gd name="T14" fmla="*/ 0 w 282"/>
                <a:gd name="T15" fmla="*/ 23 h 475"/>
                <a:gd name="T16" fmla="*/ 16 w 282"/>
                <a:gd name="T17" fmla="*/ 23 h 475"/>
                <a:gd name="T18" fmla="*/ 23 w 282"/>
                <a:gd name="T19" fmla="*/ 12 h 475"/>
                <a:gd name="T20" fmla="*/ 29 w 282"/>
                <a:gd name="T21" fmla="*/ 17 h 475"/>
                <a:gd name="T22" fmla="*/ 37 w 282"/>
                <a:gd name="T23" fmla="*/ 17 h 475"/>
                <a:gd name="T24" fmla="*/ 43 w 282"/>
                <a:gd name="T25" fmla="*/ 0 h 475"/>
                <a:gd name="T26" fmla="*/ 112 w 282"/>
                <a:gd name="T27" fmla="*/ 119 h 475"/>
                <a:gd name="T28" fmla="*/ 280 w 282"/>
                <a:gd name="T29" fmla="*/ 438 h 475"/>
                <a:gd name="T30" fmla="*/ 281 w 282"/>
                <a:gd name="T31" fmla="*/ 441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475">
                  <a:moveTo>
                    <a:pt x="281" y="441"/>
                  </a:moveTo>
                  <a:cubicBezTo>
                    <a:pt x="281" y="442"/>
                    <a:pt x="282" y="444"/>
                    <a:pt x="281" y="445"/>
                  </a:cubicBezTo>
                  <a:cubicBezTo>
                    <a:pt x="280" y="448"/>
                    <a:pt x="278" y="449"/>
                    <a:pt x="276" y="450"/>
                  </a:cubicBezTo>
                  <a:cubicBezTo>
                    <a:pt x="262" y="458"/>
                    <a:pt x="246" y="468"/>
                    <a:pt x="233" y="475"/>
                  </a:cubicBezTo>
                  <a:cubicBezTo>
                    <a:pt x="234" y="475"/>
                    <a:pt x="223" y="454"/>
                    <a:pt x="222" y="452"/>
                  </a:cubicBezTo>
                  <a:cubicBezTo>
                    <a:pt x="197" y="405"/>
                    <a:pt x="172" y="358"/>
                    <a:pt x="147" y="311"/>
                  </a:cubicBezTo>
                  <a:cubicBezTo>
                    <a:pt x="115" y="251"/>
                    <a:pt x="84" y="191"/>
                    <a:pt x="53" y="131"/>
                  </a:cubicBezTo>
                  <a:cubicBezTo>
                    <a:pt x="34" y="96"/>
                    <a:pt x="14" y="60"/>
                    <a:pt x="0" y="23"/>
                  </a:cubicBezTo>
                  <a:cubicBezTo>
                    <a:pt x="6" y="24"/>
                    <a:pt x="11" y="27"/>
                    <a:pt x="16" y="23"/>
                  </a:cubicBezTo>
                  <a:cubicBezTo>
                    <a:pt x="20" y="21"/>
                    <a:pt x="23" y="17"/>
                    <a:pt x="23" y="12"/>
                  </a:cubicBezTo>
                  <a:cubicBezTo>
                    <a:pt x="25" y="14"/>
                    <a:pt x="27" y="16"/>
                    <a:pt x="29" y="17"/>
                  </a:cubicBezTo>
                  <a:cubicBezTo>
                    <a:pt x="32" y="18"/>
                    <a:pt x="35" y="18"/>
                    <a:pt x="37" y="17"/>
                  </a:cubicBezTo>
                  <a:cubicBezTo>
                    <a:pt x="42" y="13"/>
                    <a:pt x="40" y="4"/>
                    <a:pt x="43" y="0"/>
                  </a:cubicBezTo>
                  <a:cubicBezTo>
                    <a:pt x="67" y="39"/>
                    <a:pt x="90" y="79"/>
                    <a:pt x="112" y="119"/>
                  </a:cubicBezTo>
                  <a:cubicBezTo>
                    <a:pt x="160" y="229"/>
                    <a:pt x="233" y="327"/>
                    <a:pt x="280" y="438"/>
                  </a:cubicBezTo>
                  <a:cubicBezTo>
                    <a:pt x="280" y="439"/>
                    <a:pt x="281" y="440"/>
                    <a:pt x="281" y="441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0" name="Freeform 67"/>
            <p:cNvSpPr/>
            <p:nvPr/>
          </p:nvSpPr>
          <p:spPr bwMode="auto">
            <a:xfrm>
              <a:off x="6261100" y="4375150"/>
              <a:ext cx="79375" cy="79375"/>
            </a:xfrm>
            <a:custGeom>
              <a:avLst/>
              <a:gdLst>
                <a:gd name="T0" fmla="*/ 0 w 11"/>
                <a:gd name="T1" fmla="*/ 10 h 11"/>
                <a:gd name="T2" fmla="*/ 8 w 11"/>
                <a:gd name="T3" fmla="*/ 10 h 11"/>
                <a:gd name="T4" fmla="*/ 11 w 11"/>
                <a:gd name="T5" fmla="*/ 5 h 11"/>
                <a:gd name="T6" fmla="*/ 5 w 11"/>
                <a:gd name="T7" fmla="*/ 0 h 11"/>
                <a:gd name="T8" fmla="*/ 0 w 11"/>
                <a:gd name="T9" fmla="*/ 10 h 11"/>
                <a:gd name="T10" fmla="*/ 0 w 11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1">
                  <a:moveTo>
                    <a:pt x="0" y="10"/>
                  </a:moveTo>
                  <a:cubicBezTo>
                    <a:pt x="3" y="11"/>
                    <a:pt x="6" y="11"/>
                    <a:pt x="8" y="10"/>
                  </a:cubicBezTo>
                  <a:cubicBezTo>
                    <a:pt x="9" y="9"/>
                    <a:pt x="10" y="7"/>
                    <a:pt x="11" y="5"/>
                  </a:cubicBezTo>
                  <a:cubicBezTo>
                    <a:pt x="8" y="4"/>
                    <a:pt x="7" y="2"/>
                    <a:pt x="5" y="0"/>
                  </a:cubicBezTo>
                  <a:cubicBezTo>
                    <a:pt x="5" y="4"/>
                    <a:pt x="3" y="8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BD97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1" name="Freeform 68"/>
            <p:cNvSpPr/>
            <p:nvPr/>
          </p:nvSpPr>
          <p:spPr bwMode="auto">
            <a:xfrm>
              <a:off x="6407150" y="4286250"/>
              <a:ext cx="1781175" cy="3400425"/>
            </a:xfrm>
            <a:custGeom>
              <a:avLst/>
              <a:gdLst>
                <a:gd name="T0" fmla="*/ 63 w 244"/>
                <a:gd name="T1" fmla="*/ 125 h 465"/>
                <a:gd name="T2" fmla="*/ 151 w 244"/>
                <a:gd name="T3" fmla="*/ 290 h 465"/>
                <a:gd name="T4" fmla="*/ 196 w 244"/>
                <a:gd name="T5" fmla="*/ 372 h 465"/>
                <a:gd name="T6" fmla="*/ 218 w 244"/>
                <a:gd name="T7" fmla="*/ 423 h 465"/>
                <a:gd name="T8" fmla="*/ 243 w 244"/>
                <a:gd name="T9" fmla="*/ 445 h 465"/>
                <a:gd name="T10" fmla="*/ 243 w 244"/>
                <a:gd name="T11" fmla="*/ 441 h 465"/>
                <a:gd name="T12" fmla="*/ 242 w 244"/>
                <a:gd name="T13" fmla="*/ 438 h 465"/>
                <a:gd name="T14" fmla="*/ 74 w 244"/>
                <a:gd name="T15" fmla="*/ 119 h 465"/>
                <a:gd name="T16" fmla="*/ 5 w 244"/>
                <a:gd name="T17" fmla="*/ 0 h 465"/>
                <a:gd name="T18" fmla="*/ 0 w 244"/>
                <a:gd name="T19" fmla="*/ 16 h 465"/>
                <a:gd name="T20" fmla="*/ 63 w 244"/>
                <a:gd name="T21" fmla="*/ 125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4" h="465">
                  <a:moveTo>
                    <a:pt x="63" y="125"/>
                  </a:moveTo>
                  <a:cubicBezTo>
                    <a:pt x="93" y="179"/>
                    <a:pt x="119" y="236"/>
                    <a:pt x="151" y="290"/>
                  </a:cubicBezTo>
                  <a:cubicBezTo>
                    <a:pt x="166" y="317"/>
                    <a:pt x="182" y="344"/>
                    <a:pt x="196" y="372"/>
                  </a:cubicBezTo>
                  <a:cubicBezTo>
                    <a:pt x="205" y="388"/>
                    <a:pt x="211" y="406"/>
                    <a:pt x="218" y="423"/>
                  </a:cubicBezTo>
                  <a:cubicBezTo>
                    <a:pt x="221" y="428"/>
                    <a:pt x="237" y="465"/>
                    <a:pt x="243" y="445"/>
                  </a:cubicBezTo>
                  <a:cubicBezTo>
                    <a:pt x="244" y="444"/>
                    <a:pt x="243" y="442"/>
                    <a:pt x="243" y="441"/>
                  </a:cubicBezTo>
                  <a:cubicBezTo>
                    <a:pt x="243" y="440"/>
                    <a:pt x="242" y="439"/>
                    <a:pt x="242" y="438"/>
                  </a:cubicBezTo>
                  <a:cubicBezTo>
                    <a:pt x="195" y="327"/>
                    <a:pt x="122" y="229"/>
                    <a:pt x="74" y="119"/>
                  </a:cubicBezTo>
                  <a:cubicBezTo>
                    <a:pt x="52" y="79"/>
                    <a:pt x="29" y="39"/>
                    <a:pt x="5" y="0"/>
                  </a:cubicBezTo>
                  <a:cubicBezTo>
                    <a:pt x="2" y="4"/>
                    <a:pt x="3" y="12"/>
                    <a:pt x="0" y="16"/>
                  </a:cubicBezTo>
                  <a:cubicBezTo>
                    <a:pt x="22" y="52"/>
                    <a:pt x="43" y="88"/>
                    <a:pt x="63" y="125"/>
                  </a:cubicBezTo>
                  <a:close/>
                </a:path>
              </a:pathLst>
            </a:custGeom>
            <a:solidFill>
              <a:srgbClr val="FFA4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2" name="Freeform 69"/>
            <p:cNvSpPr/>
            <p:nvPr/>
          </p:nvSpPr>
          <p:spPr bwMode="auto">
            <a:xfrm>
              <a:off x="6129337" y="4454525"/>
              <a:ext cx="65088" cy="44450"/>
            </a:xfrm>
            <a:custGeom>
              <a:avLst/>
              <a:gdLst>
                <a:gd name="T0" fmla="*/ 5 w 9"/>
                <a:gd name="T1" fmla="*/ 5 h 6"/>
                <a:gd name="T2" fmla="*/ 9 w 9"/>
                <a:gd name="T3" fmla="*/ 2 h 6"/>
                <a:gd name="T4" fmla="*/ 0 w 9"/>
                <a:gd name="T5" fmla="*/ 0 h 6"/>
                <a:gd name="T6" fmla="*/ 3 w 9"/>
                <a:gd name="T7" fmla="*/ 6 h 6"/>
                <a:gd name="T8" fmla="*/ 5 w 9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5" y="5"/>
                  </a:moveTo>
                  <a:cubicBezTo>
                    <a:pt x="7" y="5"/>
                    <a:pt x="8" y="3"/>
                    <a:pt x="9" y="2"/>
                  </a:cubicBezTo>
                  <a:cubicBezTo>
                    <a:pt x="6" y="1"/>
                    <a:pt x="3" y="0"/>
                    <a:pt x="0" y="0"/>
                  </a:cubicBezTo>
                  <a:cubicBezTo>
                    <a:pt x="1" y="2"/>
                    <a:pt x="2" y="4"/>
                    <a:pt x="3" y="6"/>
                  </a:cubicBezTo>
                  <a:cubicBezTo>
                    <a:pt x="3" y="6"/>
                    <a:pt x="4" y="6"/>
                    <a:pt x="5" y="5"/>
                  </a:cubicBezTo>
                  <a:close/>
                </a:path>
              </a:pathLst>
            </a:custGeom>
            <a:solidFill>
              <a:srgbClr val="BD97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3" name="Freeform 70"/>
            <p:cNvSpPr/>
            <p:nvPr/>
          </p:nvSpPr>
          <p:spPr bwMode="auto">
            <a:xfrm>
              <a:off x="6011862" y="3898900"/>
              <a:ext cx="161925" cy="198438"/>
            </a:xfrm>
            <a:custGeom>
              <a:avLst/>
              <a:gdLst>
                <a:gd name="T0" fmla="*/ 5 w 22"/>
                <a:gd name="T1" fmla="*/ 27 h 27"/>
                <a:gd name="T2" fmla="*/ 0 w 22"/>
                <a:gd name="T3" fmla="*/ 2 h 27"/>
                <a:gd name="T4" fmla="*/ 1 w 22"/>
                <a:gd name="T5" fmla="*/ 1 h 27"/>
                <a:gd name="T6" fmla="*/ 13 w 22"/>
                <a:gd name="T7" fmla="*/ 6 h 27"/>
                <a:gd name="T8" fmla="*/ 22 w 22"/>
                <a:gd name="T9" fmla="*/ 13 h 27"/>
                <a:gd name="T10" fmla="*/ 15 w 22"/>
                <a:gd name="T11" fmla="*/ 21 h 27"/>
                <a:gd name="T12" fmla="*/ 5 w 22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7">
                  <a:moveTo>
                    <a:pt x="5" y="27"/>
                  </a:moveTo>
                  <a:cubicBezTo>
                    <a:pt x="4" y="18"/>
                    <a:pt x="2" y="10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5" y="0"/>
                    <a:pt x="10" y="3"/>
                    <a:pt x="13" y="6"/>
                  </a:cubicBezTo>
                  <a:cubicBezTo>
                    <a:pt x="16" y="8"/>
                    <a:pt x="19" y="11"/>
                    <a:pt x="22" y="13"/>
                  </a:cubicBezTo>
                  <a:cubicBezTo>
                    <a:pt x="21" y="16"/>
                    <a:pt x="18" y="19"/>
                    <a:pt x="15" y="21"/>
                  </a:cubicBezTo>
                  <a:cubicBezTo>
                    <a:pt x="12" y="23"/>
                    <a:pt x="9" y="25"/>
                    <a:pt x="5" y="27"/>
                  </a:cubicBezTo>
                  <a:close/>
                </a:path>
              </a:pathLst>
            </a:custGeom>
            <a:solidFill>
              <a:srgbClr val="564F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4" name="Freeform 71"/>
            <p:cNvSpPr/>
            <p:nvPr/>
          </p:nvSpPr>
          <p:spPr bwMode="auto">
            <a:xfrm>
              <a:off x="7808913" y="7481888"/>
              <a:ext cx="511175" cy="496888"/>
            </a:xfrm>
            <a:custGeom>
              <a:avLst/>
              <a:gdLst>
                <a:gd name="T0" fmla="*/ 2 w 70"/>
                <a:gd name="T1" fmla="*/ 34 h 68"/>
                <a:gd name="T2" fmla="*/ 0 w 70"/>
                <a:gd name="T3" fmla="*/ 25 h 68"/>
                <a:gd name="T4" fmla="*/ 29 w 70"/>
                <a:gd name="T5" fmla="*/ 17 h 68"/>
                <a:gd name="T6" fmla="*/ 48 w 70"/>
                <a:gd name="T7" fmla="*/ 0 h 68"/>
                <a:gd name="T8" fmla="*/ 62 w 70"/>
                <a:gd name="T9" fmla="*/ 20 h 68"/>
                <a:gd name="T10" fmla="*/ 66 w 70"/>
                <a:gd name="T11" fmla="*/ 42 h 68"/>
                <a:gd name="T12" fmla="*/ 65 w 70"/>
                <a:gd name="T13" fmla="*/ 43 h 68"/>
                <a:gd name="T14" fmla="*/ 57 w 70"/>
                <a:gd name="T15" fmla="*/ 52 h 68"/>
                <a:gd name="T16" fmla="*/ 40 w 70"/>
                <a:gd name="T17" fmla="*/ 64 h 68"/>
                <a:gd name="T18" fmla="*/ 22 w 70"/>
                <a:gd name="T19" fmla="*/ 66 h 68"/>
                <a:gd name="T20" fmla="*/ 20 w 70"/>
                <a:gd name="T21" fmla="*/ 66 h 68"/>
                <a:gd name="T22" fmla="*/ 10 w 70"/>
                <a:gd name="T23" fmla="*/ 49 h 68"/>
                <a:gd name="T24" fmla="*/ 2 w 70"/>
                <a:gd name="T25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68">
                  <a:moveTo>
                    <a:pt x="2" y="34"/>
                  </a:moveTo>
                  <a:cubicBezTo>
                    <a:pt x="1" y="31"/>
                    <a:pt x="0" y="28"/>
                    <a:pt x="0" y="25"/>
                  </a:cubicBezTo>
                  <a:cubicBezTo>
                    <a:pt x="10" y="26"/>
                    <a:pt x="20" y="22"/>
                    <a:pt x="29" y="17"/>
                  </a:cubicBezTo>
                  <a:cubicBezTo>
                    <a:pt x="37" y="14"/>
                    <a:pt x="46" y="9"/>
                    <a:pt x="48" y="0"/>
                  </a:cubicBezTo>
                  <a:cubicBezTo>
                    <a:pt x="48" y="2"/>
                    <a:pt x="60" y="17"/>
                    <a:pt x="62" y="20"/>
                  </a:cubicBezTo>
                  <a:cubicBezTo>
                    <a:pt x="66" y="27"/>
                    <a:pt x="70" y="33"/>
                    <a:pt x="66" y="42"/>
                  </a:cubicBezTo>
                  <a:cubicBezTo>
                    <a:pt x="66" y="42"/>
                    <a:pt x="65" y="43"/>
                    <a:pt x="65" y="43"/>
                  </a:cubicBezTo>
                  <a:cubicBezTo>
                    <a:pt x="63" y="46"/>
                    <a:pt x="60" y="49"/>
                    <a:pt x="57" y="52"/>
                  </a:cubicBezTo>
                  <a:cubicBezTo>
                    <a:pt x="52" y="56"/>
                    <a:pt x="46" y="61"/>
                    <a:pt x="40" y="64"/>
                  </a:cubicBezTo>
                  <a:cubicBezTo>
                    <a:pt x="35" y="66"/>
                    <a:pt x="28" y="68"/>
                    <a:pt x="22" y="66"/>
                  </a:cubicBezTo>
                  <a:cubicBezTo>
                    <a:pt x="21" y="66"/>
                    <a:pt x="21" y="66"/>
                    <a:pt x="20" y="66"/>
                  </a:cubicBezTo>
                  <a:cubicBezTo>
                    <a:pt x="21" y="65"/>
                    <a:pt x="11" y="51"/>
                    <a:pt x="10" y="49"/>
                  </a:cubicBezTo>
                  <a:cubicBezTo>
                    <a:pt x="7" y="44"/>
                    <a:pt x="4" y="39"/>
                    <a:pt x="2" y="34"/>
                  </a:cubicBezTo>
                  <a:close/>
                </a:path>
              </a:pathLst>
            </a:custGeom>
            <a:solidFill>
              <a:srgbClr val="D4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5" name="Freeform 72"/>
            <p:cNvSpPr/>
            <p:nvPr/>
          </p:nvSpPr>
          <p:spPr bwMode="auto">
            <a:xfrm>
              <a:off x="7808913" y="7481888"/>
              <a:ext cx="511175" cy="314325"/>
            </a:xfrm>
            <a:custGeom>
              <a:avLst/>
              <a:gdLst>
                <a:gd name="T0" fmla="*/ 2 w 70"/>
                <a:gd name="T1" fmla="*/ 34 h 43"/>
                <a:gd name="T2" fmla="*/ 0 w 70"/>
                <a:gd name="T3" fmla="*/ 25 h 43"/>
                <a:gd name="T4" fmla="*/ 29 w 70"/>
                <a:gd name="T5" fmla="*/ 17 h 43"/>
                <a:gd name="T6" fmla="*/ 48 w 70"/>
                <a:gd name="T7" fmla="*/ 0 h 43"/>
                <a:gd name="T8" fmla="*/ 62 w 70"/>
                <a:gd name="T9" fmla="*/ 20 h 43"/>
                <a:gd name="T10" fmla="*/ 66 w 70"/>
                <a:gd name="T11" fmla="*/ 42 h 43"/>
                <a:gd name="T12" fmla="*/ 65 w 70"/>
                <a:gd name="T13" fmla="*/ 43 h 43"/>
                <a:gd name="T14" fmla="*/ 63 w 70"/>
                <a:gd name="T15" fmla="*/ 42 h 43"/>
                <a:gd name="T16" fmla="*/ 48 w 70"/>
                <a:gd name="T17" fmla="*/ 22 h 43"/>
                <a:gd name="T18" fmla="*/ 44 w 70"/>
                <a:gd name="T19" fmla="*/ 22 h 43"/>
                <a:gd name="T20" fmla="*/ 16 w 70"/>
                <a:gd name="T21" fmla="*/ 33 h 43"/>
                <a:gd name="T22" fmla="*/ 2 w 70"/>
                <a:gd name="T23" fmla="*/ 3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43">
                  <a:moveTo>
                    <a:pt x="2" y="34"/>
                  </a:moveTo>
                  <a:cubicBezTo>
                    <a:pt x="1" y="31"/>
                    <a:pt x="0" y="28"/>
                    <a:pt x="0" y="25"/>
                  </a:cubicBezTo>
                  <a:cubicBezTo>
                    <a:pt x="10" y="26"/>
                    <a:pt x="20" y="22"/>
                    <a:pt x="29" y="17"/>
                  </a:cubicBezTo>
                  <a:cubicBezTo>
                    <a:pt x="37" y="14"/>
                    <a:pt x="46" y="9"/>
                    <a:pt x="48" y="0"/>
                  </a:cubicBezTo>
                  <a:cubicBezTo>
                    <a:pt x="48" y="2"/>
                    <a:pt x="60" y="17"/>
                    <a:pt x="62" y="20"/>
                  </a:cubicBezTo>
                  <a:cubicBezTo>
                    <a:pt x="66" y="27"/>
                    <a:pt x="70" y="33"/>
                    <a:pt x="66" y="42"/>
                  </a:cubicBezTo>
                  <a:cubicBezTo>
                    <a:pt x="66" y="42"/>
                    <a:pt x="65" y="43"/>
                    <a:pt x="65" y="43"/>
                  </a:cubicBezTo>
                  <a:cubicBezTo>
                    <a:pt x="65" y="43"/>
                    <a:pt x="64" y="43"/>
                    <a:pt x="63" y="42"/>
                  </a:cubicBezTo>
                  <a:cubicBezTo>
                    <a:pt x="56" y="39"/>
                    <a:pt x="56" y="25"/>
                    <a:pt x="48" y="22"/>
                  </a:cubicBezTo>
                  <a:cubicBezTo>
                    <a:pt x="46" y="22"/>
                    <a:pt x="45" y="22"/>
                    <a:pt x="44" y="22"/>
                  </a:cubicBezTo>
                  <a:cubicBezTo>
                    <a:pt x="35" y="26"/>
                    <a:pt x="25" y="30"/>
                    <a:pt x="16" y="33"/>
                  </a:cubicBezTo>
                  <a:cubicBezTo>
                    <a:pt x="11" y="35"/>
                    <a:pt x="6" y="37"/>
                    <a:pt x="2" y="34"/>
                  </a:cubicBezTo>
                  <a:close/>
                </a:path>
              </a:pathLst>
            </a:custGeom>
            <a:solidFill>
              <a:srgbClr val="ABA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93759" y="-12174"/>
            <a:ext cx="2615411" cy="10181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3282" y="1214064"/>
            <a:ext cx="5828281" cy="38225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6081" y="5195896"/>
            <a:ext cx="1981372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26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组合 106"/>
          <p:cNvGrpSpPr/>
          <p:nvPr/>
        </p:nvGrpSpPr>
        <p:grpSpPr>
          <a:xfrm>
            <a:off x="24083" y="2966444"/>
            <a:ext cx="2190437" cy="3786818"/>
            <a:chOff x="5808662" y="3898900"/>
            <a:chExt cx="2570164" cy="4276725"/>
          </a:xfrm>
        </p:grpSpPr>
        <p:sp>
          <p:nvSpPr>
            <p:cNvPr id="106" name="Freeform 63"/>
            <p:cNvSpPr/>
            <p:nvPr/>
          </p:nvSpPr>
          <p:spPr bwMode="auto">
            <a:xfrm>
              <a:off x="5808662" y="3898900"/>
              <a:ext cx="2365375" cy="4276725"/>
            </a:xfrm>
            <a:custGeom>
              <a:avLst/>
              <a:gdLst>
                <a:gd name="T0" fmla="*/ 320 w 324"/>
                <a:gd name="T1" fmla="*/ 547 h 585"/>
                <a:gd name="T2" fmla="*/ 312 w 324"/>
                <a:gd name="T3" fmla="*/ 531 h 585"/>
                <a:gd name="T4" fmla="*/ 308 w 324"/>
                <a:gd name="T5" fmla="*/ 510 h 585"/>
                <a:gd name="T6" fmla="*/ 297 w 324"/>
                <a:gd name="T7" fmla="*/ 496 h 585"/>
                <a:gd name="T8" fmla="*/ 297 w 324"/>
                <a:gd name="T9" fmla="*/ 495 h 585"/>
                <a:gd name="T10" fmla="*/ 297 w 324"/>
                <a:gd name="T11" fmla="*/ 494 h 585"/>
                <a:gd name="T12" fmla="*/ 296 w 324"/>
                <a:gd name="T13" fmla="*/ 491 h 585"/>
                <a:gd name="T14" fmla="*/ 277 w 324"/>
                <a:gd name="T15" fmla="*/ 450 h 585"/>
                <a:gd name="T16" fmla="*/ 257 w 324"/>
                <a:gd name="T17" fmla="*/ 410 h 585"/>
                <a:gd name="T18" fmla="*/ 235 w 324"/>
                <a:gd name="T19" fmla="*/ 371 h 585"/>
                <a:gd name="T20" fmla="*/ 217 w 324"/>
                <a:gd name="T21" fmla="*/ 340 h 585"/>
                <a:gd name="T22" fmla="*/ 208 w 324"/>
                <a:gd name="T23" fmla="*/ 323 h 585"/>
                <a:gd name="T24" fmla="*/ 197 w 324"/>
                <a:gd name="T25" fmla="*/ 305 h 585"/>
                <a:gd name="T26" fmla="*/ 163 w 324"/>
                <a:gd name="T27" fmla="*/ 244 h 585"/>
                <a:gd name="T28" fmla="*/ 152 w 324"/>
                <a:gd name="T29" fmla="*/ 223 h 585"/>
                <a:gd name="T30" fmla="*/ 138 w 324"/>
                <a:gd name="T31" fmla="*/ 193 h 585"/>
                <a:gd name="T32" fmla="*/ 128 w 324"/>
                <a:gd name="T33" fmla="*/ 172 h 585"/>
                <a:gd name="T34" fmla="*/ 77 w 324"/>
                <a:gd name="T35" fmla="*/ 82 h 585"/>
                <a:gd name="T36" fmla="*/ 59 w 324"/>
                <a:gd name="T37" fmla="*/ 53 h 585"/>
                <a:gd name="T38" fmla="*/ 59 w 324"/>
                <a:gd name="T39" fmla="*/ 53 h 585"/>
                <a:gd name="T40" fmla="*/ 22 w 324"/>
                <a:gd name="T41" fmla="*/ 13 h 585"/>
                <a:gd name="T42" fmla="*/ 13 w 324"/>
                <a:gd name="T43" fmla="*/ 6 h 585"/>
                <a:gd name="T44" fmla="*/ 1 w 324"/>
                <a:gd name="T45" fmla="*/ 1 h 585"/>
                <a:gd name="T46" fmla="*/ 0 w 324"/>
                <a:gd name="T47" fmla="*/ 2 h 585"/>
                <a:gd name="T48" fmla="*/ 5 w 324"/>
                <a:gd name="T49" fmla="*/ 27 h 585"/>
                <a:gd name="T50" fmla="*/ 16 w 324"/>
                <a:gd name="T51" fmla="*/ 76 h 585"/>
                <a:gd name="T52" fmla="*/ 16 w 324"/>
                <a:gd name="T53" fmla="*/ 76 h 585"/>
                <a:gd name="T54" fmla="*/ 16 w 324"/>
                <a:gd name="T55" fmla="*/ 76 h 585"/>
                <a:gd name="T56" fmla="*/ 16 w 324"/>
                <a:gd name="T57" fmla="*/ 76 h 585"/>
                <a:gd name="T58" fmla="*/ 19 w 324"/>
                <a:gd name="T59" fmla="*/ 82 h 585"/>
                <a:gd name="T60" fmla="*/ 19 w 324"/>
                <a:gd name="T61" fmla="*/ 82 h 585"/>
                <a:gd name="T62" fmla="*/ 69 w 324"/>
                <a:gd name="T63" fmla="*/ 184 h 585"/>
                <a:gd name="T64" fmla="*/ 163 w 324"/>
                <a:gd name="T65" fmla="*/ 364 h 585"/>
                <a:gd name="T66" fmla="*/ 238 w 324"/>
                <a:gd name="T67" fmla="*/ 505 h 585"/>
                <a:gd name="T68" fmla="*/ 249 w 324"/>
                <a:gd name="T69" fmla="*/ 528 h 585"/>
                <a:gd name="T70" fmla="*/ 249 w 324"/>
                <a:gd name="T71" fmla="*/ 528 h 585"/>
                <a:gd name="T72" fmla="*/ 256 w 324"/>
                <a:gd name="T73" fmla="*/ 539 h 585"/>
                <a:gd name="T74" fmla="*/ 266 w 324"/>
                <a:gd name="T75" fmla="*/ 556 h 585"/>
                <a:gd name="T76" fmla="*/ 268 w 324"/>
                <a:gd name="T77" fmla="*/ 556 h 585"/>
                <a:gd name="T78" fmla="*/ 271 w 324"/>
                <a:gd name="T79" fmla="*/ 557 h 585"/>
                <a:gd name="T80" fmla="*/ 283 w 324"/>
                <a:gd name="T81" fmla="*/ 579 h 585"/>
                <a:gd name="T82" fmla="*/ 293 w 324"/>
                <a:gd name="T83" fmla="*/ 585 h 585"/>
                <a:gd name="T84" fmla="*/ 299 w 324"/>
                <a:gd name="T85" fmla="*/ 582 h 585"/>
                <a:gd name="T86" fmla="*/ 310 w 324"/>
                <a:gd name="T87" fmla="*/ 575 h 585"/>
                <a:gd name="T88" fmla="*/ 322 w 324"/>
                <a:gd name="T89" fmla="*/ 562 h 585"/>
                <a:gd name="T90" fmla="*/ 320 w 324"/>
                <a:gd name="T91" fmla="*/ 54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4" h="585">
                  <a:moveTo>
                    <a:pt x="320" y="547"/>
                  </a:moveTo>
                  <a:cubicBezTo>
                    <a:pt x="318" y="542"/>
                    <a:pt x="316" y="535"/>
                    <a:pt x="312" y="531"/>
                  </a:cubicBezTo>
                  <a:cubicBezTo>
                    <a:pt x="316" y="523"/>
                    <a:pt x="312" y="517"/>
                    <a:pt x="308" y="510"/>
                  </a:cubicBezTo>
                  <a:cubicBezTo>
                    <a:pt x="307" y="508"/>
                    <a:pt x="301" y="501"/>
                    <a:pt x="297" y="496"/>
                  </a:cubicBezTo>
                  <a:cubicBezTo>
                    <a:pt x="297" y="496"/>
                    <a:pt x="297" y="495"/>
                    <a:pt x="297" y="495"/>
                  </a:cubicBezTo>
                  <a:cubicBezTo>
                    <a:pt x="297" y="495"/>
                    <a:pt x="297" y="494"/>
                    <a:pt x="297" y="494"/>
                  </a:cubicBezTo>
                  <a:cubicBezTo>
                    <a:pt x="297" y="493"/>
                    <a:pt x="296" y="492"/>
                    <a:pt x="296" y="491"/>
                  </a:cubicBezTo>
                  <a:cubicBezTo>
                    <a:pt x="290" y="477"/>
                    <a:pt x="284" y="464"/>
                    <a:pt x="277" y="450"/>
                  </a:cubicBezTo>
                  <a:cubicBezTo>
                    <a:pt x="271" y="437"/>
                    <a:pt x="264" y="423"/>
                    <a:pt x="257" y="410"/>
                  </a:cubicBezTo>
                  <a:cubicBezTo>
                    <a:pt x="250" y="397"/>
                    <a:pt x="242" y="384"/>
                    <a:pt x="235" y="371"/>
                  </a:cubicBezTo>
                  <a:cubicBezTo>
                    <a:pt x="229" y="360"/>
                    <a:pt x="223" y="350"/>
                    <a:pt x="217" y="340"/>
                  </a:cubicBezTo>
                  <a:cubicBezTo>
                    <a:pt x="214" y="334"/>
                    <a:pt x="211" y="329"/>
                    <a:pt x="208" y="323"/>
                  </a:cubicBezTo>
                  <a:cubicBezTo>
                    <a:pt x="204" y="317"/>
                    <a:pt x="201" y="311"/>
                    <a:pt x="197" y="305"/>
                  </a:cubicBezTo>
                  <a:cubicBezTo>
                    <a:pt x="186" y="285"/>
                    <a:pt x="174" y="264"/>
                    <a:pt x="163" y="244"/>
                  </a:cubicBezTo>
                  <a:cubicBezTo>
                    <a:pt x="160" y="237"/>
                    <a:pt x="156" y="230"/>
                    <a:pt x="152" y="223"/>
                  </a:cubicBezTo>
                  <a:cubicBezTo>
                    <a:pt x="147" y="213"/>
                    <a:pt x="142" y="203"/>
                    <a:pt x="138" y="193"/>
                  </a:cubicBezTo>
                  <a:cubicBezTo>
                    <a:pt x="134" y="186"/>
                    <a:pt x="131" y="179"/>
                    <a:pt x="128" y="172"/>
                  </a:cubicBezTo>
                  <a:cubicBezTo>
                    <a:pt x="112" y="142"/>
                    <a:pt x="95" y="112"/>
                    <a:pt x="77" y="82"/>
                  </a:cubicBezTo>
                  <a:cubicBezTo>
                    <a:pt x="71" y="73"/>
                    <a:pt x="65" y="63"/>
                    <a:pt x="59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4" y="38"/>
                    <a:pt x="36" y="24"/>
                    <a:pt x="22" y="13"/>
                  </a:cubicBezTo>
                  <a:cubicBezTo>
                    <a:pt x="19" y="11"/>
                    <a:pt x="16" y="8"/>
                    <a:pt x="13" y="6"/>
                  </a:cubicBezTo>
                  <a:cubicBezTo>
                    <a:pt x="10" y="3"/>
                    <a:pt x="5" y="0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2" y="10"/>
                    <a:pt x="4" y="18"/>
                    <a:pt x="5" y="27"/>
                  </a:cubicBezTo>
                  <a:cubicBezTo>
                    <a:pt x="8" y="43"/>
                    <a:pt x="11" y="60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7" y="78"/>
                    <a:pt x="18" y="80"/>
                    <a:pt x="19" y="82"/>
                  </a:cubicBezTo>
                  <a:cubicBezTo>
                    <a:pt x="19" y="82"/>
                    <a:pt x="19" y="82"/>
                    <a:pt x="19" y="82"/>
                  </a:cubicBezTo>
                  <a:cubicBezTo>
                    <a:pt x="33" y="117"/>
                    <a:pt x="52" y="151"/>
                    <a:pt x="69" y="184"/>
                  </a:cubicBezTo>
                  <a:cubicBezTo>
                    <a:pt x="100" y="244"/>
                    <a:pt x="131" y="304"/>
                    <a:pt x="163" y="364"/>
                  </a:cubicBezTo>
                  <a:cubicBezTo>
                    <a:pt x="188" y="411"/>
                    <a:pt x="213" y="458"/>
                    <a:pt x="238" y="505"/>
                  </a:cubicBezTo>
                  <a:cubicBezTo>
                    <a:pt x="239" y="507"/>
                    <a:pt x="250" y="528"/>
                    <a:pt x="249" y="528"/>
                  </a:cubicBezTo>
                  <a:cubicBezTo>
                    <a:pt x="249" y="528"/>
                    <a:pt x="249" y="528"/>
                    <a:pt x="249" y="528"/>
                  </a:cubicBezTo>
                  <a:cubicBezTo>
                    <a:pt x="251" y="532"/>
                    <a:pt x="254" y="535"/>
                    <a:pt x="256" y="539"/>
                  </a:cubicBezTo>
                  <a:cubicBezTo>
                    <a:pt x="257" y="541"/>
                    <a:pt x="267" y="555"/>
                    <a:pt x="266" y="556"/>
                  </a:cubicBezTo>
                  <a:cubicBezTo>
                    <a:pt x="267" y="556"/>
                    <a:pt x="267" y="556"/>
                    <a:pt x="268" y="556"/>
                  </a:cubicBezTo>
                  <a:cubicBezTo>
                    <a:pt x="269" y="557"/>
                    <a:pt x="270" y="557"/>
                    <a:pt x="271" y="557"/>
                  </a:cubicBezTo>
                  <a:cubicBezTo>
                    <a:pt x="274" y="565"/>
                    <a:pt x="278" y="572"/>
                    <a:pt x="283" y="579"/>
                  </a:cubicBezTo>
                  <a:cubicBezTo>
                    <a:pt x="286" y="582"/>
                    <a:pt x="289" y="585"/>
                    <a:pt x="293" y="585"/>
                  </a:cubicBezTo>
                  <a:cubicBezTo>
                    <a:pt x="295" y="585"/>
                    <a:pt x="297" y="583"/>
                    <a:pt x="299" y="582"/>
                  </a:cubicBezTo>
                  <a:cubicBezTo>
                    <a:pt x="303" y="580"/>
                    <a:pt x="306" y="577"/>
                    <a:pt x="310" y="575"/>
                  </a:cubicBezTo>
                  <a:cubicBezTo>
                    <a:pt x="315" y="572"/>
                    <a:pt x="321" y="568"/>
                    <a:pt x="322" y="562"/>
                  </a:cubicBezTo>
                  <a:cubicBezTo>
                    <a:pt x="324" y="557"/>
                    <a:pt x="322" y="552"/>
                    <a:pt x="320" y="547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7" name="Freeform 64"/>
            <p:cNvSpPr/>
            <p:nvPr/>
          </p:nvSpPr>
          <p:spPr bwMode="auto">
            <a:xfrm>
              <a:off x="7977188" y="7737475"/>
              <a:ext cx="401638" cy="438150"/>
            </a:xfrm>
            <a:custGeom>
              <a:avLst/>
              <a:gdLst>
                <a:gd name="T0" fmla="*/ 51 w 55"/>
                <a:gd name="T1" fmla="*/ 22 h 60"/>
                <a:gd name="T2" fmla="*/ 53 w 55"/>
                <a:gd name="T3" fmla="*/ 37 h 60"/>
                <a:gd name="T4" fmla="*/ 41 w 55"/>
                <a:gd name="T5" fmla="*/ 50 h 60"/>
                <a:gd name="T6" fmla="*/ 30 w 55"/>
                <a:gd name="T7" fmla="*/ 57 h 60"/>
                <a:gd name="T8" fmla="*/ 24 w 55"/>
                <a:gd name="T9" fmla="*/ 60 h 60"/>
                <a:gd name="T10" fmla="*/ 14 w 55"/>
                <a:gd name="T11" fmla="*/ 54 h 60"/>
                <a:gd name="T12" fmla="*/ 0 w 55"/>
                <a:gd name="T13" fmla="*/ 27 h 60"/>
                <a:gd name="T14" fmla="*/ 33 w 55"/>
                <a:gd name="T15" fmla="*/ 4 h 60"/>
                <a:gd name="T16" fmla="*/ 51 w 55"/>
                <a:gd name="T17" fmla="*/ 2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60">
                  <a:moveTo>
                    <a:pt x="51" y="22"/>
                  </a:moveTo>
                  <a:cubicBezTo>
                    <a:pt x="53" y="27"/>
                    <a:pt x="55" y="32"/>
                    <a:pt x="53" y="37"/>
                  </a:cubicBezTo>
                  <a:cubicBezTo>
                    <a:pt x="52" y="43"/>
                    <a:pt x="46" y="47"/>
                    <a:pt x="41" y="50"/>
                  </a:cubicBezTo>
                  <a:cubicBezTo>
                    <a:pt x="37" y="52"/>
                    <a:pt x="34" y="55"/>
                    <a:pt x="30" y="57"/>
                  </a:cubicBezTo>
                  <a:cubicBezTo>
                    <a:pt x="28" y="58"/>
                    <a:pt x="26" y="60"/>
                    <a:pt x="24" y="60"/>
                  </a:cubicBezTo>
                  <a:cubicBezTo>
                    <a:pt x="20" y="60"/>
                    <a:pt x="17" y="57"/>
                    <a:pt x="14" y="54"/>
                  </a:cubicBezTo>
                  <a:cubicBezTo>
                    <a:pt x="8" y="46"/>
                    <a:pt x="3" y="36"/>
                    <a:pt x="0" y="27"/>
                  </a:cubicBezTo>
                  <a:cubicBezTo>
                    <a:pt x="0" y="28"/>
                    <a:pt x="31" y="5"/>
                    <a:pt x="33" y="4"/>
                  </a:cubicBezTo>
                  <a:cubicBezTo>
                    <a:pt x="44" y="0"/>
                    <a:pt x="48" y="13"/>
                    <a:pt x="51" y="22"/>
                  </a:cubicBezTo>
                  <a:close/>
                </a:path>
              </a:pathLst>
            </a:custGeom>
            <a:solidFill>
              <a:srgbClr val="F57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8" name="Freeform 65"/>
            <p:cNvSpPr/>
            <p:nvPr/>
          </p:nvSpPr>
          <p:spPr bwMode="auto">
            <a:xfrm>
              <a:off x="6011862" y="3898900"/>
              <a:ext cx="555625" cy="644525"/>
            </a:xfrm>
            <a:custGeom>
              <a:avLst/>
              <a:gdLst>
                <a:gd name="T0" fmla="*/ 18 w 76"/>
                <a:gd name="T1" fmla="*/ 81 h 88"/>
                <a:gd name="T2" fmla="*/ 5 w 76"/>
                <a:gd name="T3" fmla="*/ 27 h 88"/>
                <a:gd name="T4" fmla="*/ 0 w 76"/>
                <a:gd name="T5" fmla="*/ 2 h 88"/>
                <a:gd name="T6" fmla="*/ 1 w 76"/>
                <a:gd name="T7" fmla="*/ 1 h 88"/>
                <a:gd name="T8" fmla="*/ 13 w 76"/>
                <a:gd name="T9" fmla="*/ 6 h 88"/>
                <a:gd name="T10" fmla="*/ 22 w 76"/>
                <a:gd name="T11" fmla="*/ 13 h 88"/>
                <a:gd name="T12" fmla="*/ 52 w 76"/>
                <a:gd name="T13" fmla="*/ 78 h 88"/>
                <a:gd name="T14" fmla="*/ 24 w 76"/>
                <a:gd name="T15" fmla="*/ 86 h 88"/>
                <a:gd name="T16" fmla="*/ 20 w 76"/>
                <a:gd name="T17" fmla="*/ 84 h 88"/>
                <a:gd name="T18" fmla="*/ 18 w 76"/>
                <a:gd name="T19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88">
                  <a:moveTo>
                    <a:pt x="18" y="81"/>
                  </a:moveTo>
                  <a:cubicBezTo>
                    <a:pt x="11" y="63"/>
                    <a:pt x="8" y="45"/>
                    <a:pt x="5" y="27"/>
                  </a:cubicBezTo>
                  <a:cubicBezTo>
                    <a:pt x="4" y="18"/>
                    <a:pt x="2" y="10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5" y="0"/>
                    <a:pt x="10" y="3"/>
                    <a:pt x="13" y="6"/>
                  </a:cubicBezTo>
                  <a:cubicBezTo>
                    <a:pt x="16" y="8"/>
                    <a:pt x="19" y="11"/>
                    <a:pt x="22" y="13"/>
                  </a:cubicBezTo>
                  <a:cubicBezTo>
                    <a:pt x="43" y="30"/>
                    <a:pt x="76" y="56"/>
                    <a:pt x="52" y="78"/>
                  </a:cubicBezTo>
                  <a:cubicBezTo>
                    <a:pt x="45" y="85"/>
                    <a:pt x="34" y="88"/>
                    <a:pt x="24" y="86"/>
                  </a:cubicBezTo>
                  <a:cubicBezTo>
                    <a:pt x="23" y="85"/>
                    <a:pt x="21" y="85"/>
                    <a:pt x="20" y="84"/>
                  </a:cubicBezTo>
                  <a:cubicBezTo>
                    <a:pt x="19" y="83"/>
                    <a:pt x="19" y="82"/>
                    <a:pt x="18" y="81"/>
                  </a:cubicBezTo>
                  <a:close/>
                </a:path>
              </a:pathLst>
            </a:custGeom>
            <a:solidFill>
              <a:srgbClr val="E1C6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9" name="Freeform 66"/>
            <p:cNvSpPr/>
            <p:nvPr/>
          </p:nvSpPr>
          <p:spPr bwMode="auto">
            <a:xfrm>
              <a:off x="6129337" y="4286250"/>
              <a:ext cx="2058988" cy="3473450"/>
            </a:xfrm>
            <a:custGeom>
              <a:avLst/>
              <a:gdLst>
                <a:gd name="T0" fmla="*/ 281 w 282"/>
                <a:gd name="T1" fmla="*/ 441 h 475"/>
                <a:gd name="T2" fmla="*/ 281 w 282"/>
                <a:gd name="T3" fmla="*/ 445 h 475"/>
                <a:gd name="T4" fmla="*/ 276 w 282"/>
                <a:gd name="T5" fmla="*/ 450 h 475"/>
                <a:gd name="T6" fmla="*/ 233 w 282"/>
                <a:gd name="T7" fmla="*/ 475 h 475"/>
                <a:gd name="T8" fmla="*/ 222 w 282"/>
                <a:gd name="T9" fmla="*/ 452 h 475"/>
                <a:gd name="T10" fmla="*/ 147 w 282"/>
                <a:gd name="T11" fmla="*/ 311 h 475"/>
                <a:gd name="T12" fmla="*/ 53 w 282"/>
                <a:gd name="T13" fmla="*/ 131 h 475"/>
                <a:gd name="T14" fmla="*/ 0 w 282"/>
                <a:gd name="T15" fmla="*/ 23 h 475"/>
                <a:gd name="T16" fmla="*/ 16 w 282"/>
                <a:gd name="T17" fmla="*/ 23 h 475"/>
                <a:gd name="T18" fmla="*/ 23 w 282"/>
                <a:gd name="T19" fmla="*/ 12 h 475"/>
                <a:gd name="T20" fmla="*/ 29 w 282"/>
                <a:gd name="T21" fmla="*/ 17 h 475"/>
                <a:gd name="T22" fmla="*/ 37 w 282"/>
                <a:gd name="T23" fmla="*/ 17 h 475"/>
                <a:gd name="T24" fmla="*/ 43 w 282"/>
                <a:gd name="T25" fmla="*/ 0 h 475"/>
                <a:gd name="T26" fmla="*/ 112 w 282"/>
                <a:gd name="T27" fmla="*/ 119 h 475"/>
                <a:gd name="T28" fmla="*/ 280 w 282"/>
                <a:gd name="T29" fmla="*/ 438 h 475"/>
                <a:gd name="T30" fmla="*/ 281 w 282"/>
                <a:gd name="T31" fmla="*/ 441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475">
                  <a:moveTo>
                    <a:pt x="281" y="441"/>
                  </a:moveTo>
                  <a:cubicBezTo>
                    <a:pt x="281" y="442"/>
                    <a:pt x="282" y="444"/>
                    <a:pt x="281" y="445"/>
                  </a:cubicBezTo>
                  <a:cubicBezTo>
                    <a:pt x="280" y="448"/>
                    <a:pt x="278" y="449"/>
                    <a:pt x="276" y="450"/>
                  </a:cubicBezTo>
                  <a:cubicBezTo>
                    <a:pt x="262" y="458"/>
                    <a:pt x="246" y="468"/>
                    <a:pt x="233" y="475"/>
                  </a:cubicBezTo>
                  <a:cubicBezTo>
                    <a:pt x="234" y="475"/>
                    <a:pt x="223" y="454"/>
                    <a:pt x="222" y="452"/>
                  </a:cubicBezTo>
                  <a:cubicBezTo>
                    <a:pt x="197" y="405"/>
                    <a:pt x="172" y="358"/>
                    <a:pt x="147" y="311"/>
                  </a:cubicBezTo>
                  <a:cubicBezTo>
                    <a:pt x="115" y="251"/>
                    <a:pt x="84" y="191"/>
                    <a:pt x="53" y="131"/>
                  </a:cubicBezTo>
                  <a:cubicBezTo>
                    <a:pt x="34" y="96"/>
                    <a:pt x="14" y="60"/>
                    <a:pt x="0" y="23"/>
                  </a:cubicBezTo>
                  <a:cubicBezTo>
                    <a:pt x="6" y="24"/>
                    <a:pt x="11" y="27"/>
                    <a:pt x="16" y="23"/>
                  </a:cubicBezTo>
                  <a:cubicBezTo>
                    <a:pt x="20" y="21"/>
                    <a:pt x="23" y="17"/>
                    <a:pt x="23" y="12"/>
                  </a:cubicBezTo>
                  <a:cubicBezTo>
                    <a:pt x="25" y="14"/>
                    <a:pt x="27" y="16"/>
                    <a:pt x="29" y="17"/>
                  </a:cubicBezTo>
                  <a:cubicBezTo>
                    <a:pt x="32" y="18"/>
                    <a:pt x="35" y="18"/>
                    <a:pt x="37" y="17"/>
                  </a:cubicBezTo>
                  <a:cubicBezTo>
                    <a:pt x="42" y="13"/>
                    <a:pt x="40" y="4"/>
                    <a:pt x="43" y="0"/>
                  </a:cubicBezTo>
                  <a:cubicBezTo>
                    <a:pt x="67" y="39"/>
                    <a:pt x="90" y="79"/>
                    <a:pt x="112" y="119"/>
                  </a:cubicBezTo>
                  <a:cubicBezTo>
                    <a:pt x="160" y="229"/>
                    <a:pt x="233" y="327"/>
                    <a:pt x="280" y="438"/>
                  </a:cubicBezTo>
                  <a:cubicBezTo>
                    <a:pt x="280" y="439"/>
                    <a:pt x="281" y="440"/>
                    <a:pt x="281" y="441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0" name="Freeform 67"/>
            <p:cNvSpPr/>
            <p:nvPr/>
          </p:nvSpPr>
          <p:spPr bwMode="auto">
            <a:xfrm>
              <a:off x="6261100" y="4375150"/>
              <a:ext cx="79375" cy="79375"/>
            </a:xfrm>
            <a:custGeom>
              <a:avLst/>
              <a:gdLst>
                <a:gd name="T0" fmla="*/ 0 w 11"/>
                <a:gd name="T1" fmla="*/ 10 h 11"/>
                <a:gd name="T2" fmla="*/ 8 w 11"/>
                <a:gd name="T3" fmla="*/ 10 h 11"/>
                <a:gd name="T4" fmla="*/ 11 w 11"/>
                <a:gd name="T5" fmla="*/ 5 h 11"/>
                <a:gd name="T6" fmla="*/ 5 w 11"/>
                <a:gd name="T7" fmla="*/ 0 h 11"/>
                <a:gd name="T8" fmla="*/ 0 w 11"/>
                <a:gd name="T9" fmla="*/ 10 h 11"/>
                <a:gd name="T10" fmla="*/ 0 w 11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1">
                  <a:moveTo>
                    <a:pt x="0" y="10"/>
                  </a:moveTo>
                  <a:cubicBezTo>
                    <a:pt x="3" y="11"/>
                    <a:pt x="6" y="11"/>
                    <a:pt x="8" y="10"/>
                  </a:cubicBezTo>
                  <a:cubicBezTo>
                    <a:pt x="9" y="9"/>
                    <a:pt x="10" y="7"/>
                    <a:pt x="11" y="5"/>
                  </a:cubicBezTo>
                  <a:cubicBezTo>
                    <a:pt x="8" y="4"/>
                    <a:pt x="7" y="2"/>
                    <a:pt x="5" y="0"/>
                  </a:cubicBezTo>
                  <a:cubicBezTo>
                    <a:pt x="5" y="4"/>
                    <a:pt x="3" y="8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BD97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1" name="Freeform 68"/>
            <p:cNvSpPr/>
            <p:nvPr/>
          </p:nvSpPr>
          <p:spPr bwMode="auto">
            <a:xfrm>
              <a:off x="6407150" y="4286250"/>
              <a:ext cx="1781175" cy="3400425"/>
            </a:xfrm>
            <a:custGeom>
              <a:avLst/>
              <a:gdLst>
                <a:gd name="T0" fmla="*/ 63 w 244"/>
                <a:gd name="T1" fmla="*/ 125 h 465"/>
                <a:gd name="T2" fmla="*/ 151 w 244"/>
                <a:gd name="T3" fmla="*/ 290 h 465"/>
                <a:gd name="T4" fmla="*/ 196 w 244"/>
                <a:gd name="T5" fmla="*/ 372 h 465"/>
                <a:gd name="T6" fmla="*/ 218 w 244"/>
                <a:gd name="T7" fmla="*/ 423 h 465"/>
                <a:gd name="T8" fmla="*/ 243 w 244"/>
                <a:gd name="T9" fmla="*/ 445 h 465"/>
                <a:gd name="T10" fmla="*/ 243 w 244"/>
                <a:gd name="T11" fmla="*/ 441 h 465"/>
                <a:gd name="T12" fmla="*/ 242 w 244"/>
                <a:gd name="T13" fmla="*/ 438 h 465"/>
                <a:gd name="T14" fmla="*/ 74 w 244"/>
                <a:gd name="T15" fmla="*/ 119 h 465"/>
                <a:gd name="T16" fmla="*/ 5 w 244"/>
                <a:gd name="T17" fmla="*/ 0 h 465"/>
                <a:gd name="T18" fmla="*/ 0 w 244"/>
                <a:gd name="T19" fmla="*/ 16 h 465"/>
                <a:gd name="T20" fmla="*/ 63 w 244"/>
                <a:gd name="T21" fmla="*/ 125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4" h="465">
                  <a:moveTo>
                    <a:pt x="63" y="125"/>
                  </a:moveTo>
                  <a:cubicBezTo>
                    <a:pt x="93" y="179"/>
                    <a:pt x="119" y="236"/>
                    <a:pt x="151" y="290"/>
                  </a:cubicBezTo>
                  <a:cubicBezTo>
                    <a:pt x="166" y="317"/>
                    <a:pt x="182" y="344"/>
                    <a:pt x="196" y="372"/>
                  </a:cubicBezTo>
                  <a:cubicBezTo>
                    <a:pt x="205" y="388"/>
                    <a:pt x="211" y="406"/>
                    <a:pt x="218" y="423"/>
                  </a:cubicBezTo>
                  <a:cubicBezTo>
                    <a:pt x="221" y="428"/>
                    <a:pt x="237" y="465"/>
                    <a:pt x="243" y="445"/>
                  </a:cubicBezTo>
                  <a:cubicBezTo>
                    <a:pt x="244" y="444"/>
                    <a:pt x="243" y="442"/>
                    <a:pt x="243" y="441"/>
                  </a:cubicBezTo>
                  <a:cubicBezTo>
                    <a:pt x="243" y="440"/>
                    <a:pt x="242" y="439"/>
                    <a:pt x="242" y="438"/>
                  </a:cubicBezTo>
                  <a:cubicBezTo>
                    <a:pt x="195" y="327"/>
                    <a:pt x="122" y="229"/>
                    <a:pt x="74" y="119"/>
                  </a:cubicBezTo>
                  <a:cubicBezTo>
                    <a:pt x="52" y="79"/>
                    <a:pt x="29" y="39"/>
                    <a:pt x="5" y="0"/>
                  </a:cubicBezTo>
                  <a:cubicBezTo>
                    <a:pt x="2" y="4"/>
                    <a:pt x="3" y="12"/>
                    <a:pt x="0" y="16"/>
                  </a:cubicBezTo>
                  <a:cubicBezTo>
                    <a:pt x="22" y="52"/>
                    <a:pt x="43" y="88"/>
                    <a:pt x="63" y="125"/>
                  </a:cubicBezTo>
                  <a:close/>
                </a:path>
              </a:pathLst>
            </a:custGeom>
            <a:solidFill>
              <a:srgbClr val="FFA4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2" name="Freeform 69"/>
            <p:cNvSpPr/>
            <p:nvPr/>
          </p:nvSpPr>
          <p:spPr bwMode="auto">
            <a:xfrm>
              <a:off x="6129337" y="4454525"/>
              <a:ext cx="65088" cy="44450"/>
            </a:xfrm>
            <a:custGeom>
              <a:avLst/>
              <a:gdLst>
                <a:gd name="T0" fmla="*/ 5 w 9"/>
                <a:gd name="T1" fmla="*/ 5 h 6"/>
                <a:gd name="T2" fmla="*/ 9 w 9"/>
                <a:gd name="T3" fmla="*/ 2 h 6"/>
                <a:gd name="T4" fmla="*/ 0 w 9"/>
                <a:gd name="T5" fmla="*/ 0 h 6"/>
                <a:gd name="T6" fmla="*/ 3 w 9"/>
                <a:gd name="T7" fmla="*/ 6 h 6"/>
                <a:gd name="T8" fmla="*/ 5 w 9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5" y="5"/>
                  </a:moveTo>
                  <a:cubicBezTo>
                    <a:pt x="7" y="5"/>
                    <a:pt x="8" y="3"/>
                    <a:pt x="9" y="2"/>
                  </a:cubicBezTo>
                  <a:cubicBezTo>
                    <a:pt x="6" y="1"/>
                    <a:pt x="3" y="0"/>
                    <a:pt x="0" y="0"/>
                  </a:cubicBezTo>
                  <a:cubicBezTo>
                    <a:pt x="1" y="2"/>
                    <a:pt x="2" y="4"/>
                    <a:pt x="3" y="6"/>
                  </a:cubicBezTo>
                  <a:cubicBezTo>
                    <a:pt x="3" y="6"/>
                    <a:pt x="4" y="6"/>
                    <a:pt x="5" y="5"/>
                  </a:cubicBezTo>
                  <a:close/>
                </a:path>
              </a:pathLst>
            </a:custGeom>
            <a:solidFill>
              <a:srgbClr val="BD97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3" name="Freeform 70"/>
            <p:cNvSpPr/>
            <p:nvPr/>
          </p:nvSpPr>
          <p:spPr bwMode="auto">
            <a:xfrm>
              <a:off x="6011862" y="3898900"/>
              <a:ext cx="161925" cy="198438"/>
            </a:xfrm>
            <a:custGeom>
              <a:avLst/>
              <a:gdLst>
                <a:gd name="T0" fmla="*/ 5 w 22"/>
                <a:gd name="T1" fmla="*/ 27 h 27"/>
                <a:gd name="T2" fmla="*/ 0 w 22"/>
                <a:gd name="T3" fmla="*/ 2 h 27"/>
                <a:gd name="T4" fmla="*/ 1 w 22"/>
                <a:gd name="T5" fmla="*/ 1 h 27"/>
                <a:gd name="T6" fmla="*/ 13 w 22"/>
                <a:gd name="T7" fmla="*/ 6 h 27"/>
                <a:gd name="T8" fmla="*/ 22 w 22"/>
                <a:gd name="T9" fmla="*/ 13 h 27"/>
                <a:gd name="T10" fmla="*/ 15 w 22"/>
                <a:gd name="T11" fmla="*/ 21 h 27"/>
                <a:gd name="T12" fmla="*/ 5 w 22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7">
                  <a:moveTo>
                    <a:pt x="5" y="27"/>
                  </a:moveTo>
                  <a:cubicBezTo>
                    <a:pt x="4" y="18"/>
                    <a:pt x="2" y="10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5" y="0"/>
                    <a:pt x="10" y="3"/>
                    <a:pt x="13" y="6"/>
                  </a:cubicBezTo>
                  <a:cubicBezTo>
                    <a:pt x="16" y="8"/>
                    <a:pt x="19" y="11"/>
                    <a:pt x="22" y="13"/>
                  </a:cubicBezTo>
                  <a:cubicBezTo>
                    <a:pt x="21" y="16"/>
                    <a:pt x="18" y="19"/>
                    <a:pt x="15" y="21"/>
                  </a:cubicBezTo>
                  <a:cubicBezTo>
                    <a:pt x="12" y="23"/>
                    <a:pt x="9" y="25"/>
                    <a:pt x="5" y="27"/>
                  </a:cubicBezTo>
                  <a:close/>
                </a:path>
              </a:pathLst>
            </a:custGeom>
            <a:solidFill>
              <a:srgbClr val="564F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4" name="Freeform 71"/>
            <p:cNvSpPr/>
            <p:nvPr/>
          </p:nvSpPr>
          <p:spPr bwMode="auto">
            <a:xfrm>
              <a:off x="7808913" y="7481888"/>
              <a:ext cx="511175" cy="496888"/>
            </a:xfrm>
            <a:custGeom>
              <a:avLst/>
              <a:gdLst>
                <a:gd name="T0" fmla="*/ 2 w 70"/>
                <a:gd name="T1" fmla="*/ 34 h 68"/>
                <a:gd name="T2" fmla="*/ 0 w 70"/>
                <a:gd name="T3" fmla="*/ 25 h 68"/>
                <a:gd name="T4" fmla="*/ 29 w 70"/>
                <a:gd name="T5" fmla="*/ 17 h 68"/>
                <a:gd name="T6" fmla="*/ 48 w 70"/>
                <a:gd name="T7" fmla="*/ 0 h 68"/>
                <a:gd name="T8" fmla="*/ 62 w 70"/>
                <a:gd name="T9" fmla="*/ 20 h 68"/>
                <a:gd name="T10" fmla="*/ 66 w 70"/>
                <a:gd name="T11" fmla="*/ 42 h 68"/>
                <a:gd name="T12" fmla="*/ 65 w 70"/>
                <a:gd name="T13" fmla="*/ 43 h 68"/>
                <a:gd name="T14" fmla="*/ 57 w 70"/>
                <a:gd name="T15" fmla="*/ 52 h 68"/>
                <a:gd name="T16" fmla="*/ 40 w 70"/>
                <a:gd name="T17" fmla="*/ 64 h 68"/>
                <a:gd name="T18" fmla="*/ 22 w 70"/>
                <a:gd name="T19" fmla="*/ 66 h 68"/>
                <a:gd name="T20" fmla="*/ 20 w 70"/>
                <a:gd name="T21" fmla="*/ 66 h 68"/>
                <a:gd name="T22" fmla="*/ 10 w 70"/>
                <a:gd name="T23" fmla="*/ 49 h 68"/>
                <a:gd name="T24" fmla="*/ 2 w 70"/>
                <a:gd name="T25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68">
                  <a:moveTo>
                    <a:pt x="2" y="34"/>
                  </a:moveTo>
                  <a:cubicBezTo>
                    <a:pt x="1" y="31"/>
                    <a:pt x="0" y="28"/>
                    <a:pt x="0" y="25"/>
                  </a:cubicBezTo>
                  <a:cubicBezTo>
                    <a:pt x="10" y="26"/>
                    <a:pt x="20" y="22"/>
                    <a:pt x="29" y="17"/>
                  </a:cubicBezTo>
                  <a:cubicBezTo>
                    <a:pt x="37" y="14"/>
                    <a:pt x="46" y="9"/>
                    <a:pt x="48" y="0"/>
                  </a:cubicBezTo>
                  <a:cubicBezTo>
                    <a:pt x="48" y="2"/>
                    <a:pt x="60" y="17"/>
                    <a:pt x="62" y="20"/>
                  </a:cubicBezTo>
                  <a:cubicBezTo>
                    <a:pt x="66" y="27"/>
                    <a:pt x="70" y="33"/>
                    <a:pt x="66" y="42"/>
                  </a:cubicBezTo>
                  <a:cubicBezTo>
                    <a:pt x="66" y="42"/>
                    <a:pt x="65" y="43"/>
                    <a:pt x="65" y="43"/>
                  </a:cubicBezTo>
                  <a:cubicBezTo>
                    <a:pt x="63" y="46"/>
                    <a:pt x="60" y="49"/>
                    <a:pt x="57" y="52"/>
                  </a:cubicBezTo>
                  <a:cubicBezTo>
                    <a:pt x="52" y="56"/>
                    <a:pt x="46" y="61"/>
                    <a:pt x="40" y="64"/>
                  </a:cubicBezTo>
                  <a:cubicBezTo>
                    <a:pt x="35" y="66"/>
                    <a:pt x="28" y="68"/>
                    <a:pt x="22" y="66"/>
                  </a:cubicBezTo>
                  <a:cubicBezTo>
                    <a:pt x="21" y="66"/>
                    <a:pt x="21" y="66"/>
                    <a:pt x="20" y="66"/>
                  </a:cubicBezTo>
                  <a:cubicBezTo>
                    <a:pt x="21" y="65"/>
                    <a:pt x="11" y="51"/>
                    <a:pt x="10" y="49"/>
                  </a:cubicBezTo>
                  <a:cubicBezTo>
                    <a:pt x="7" y="44"/>
                    <a:pt x="4" y="39"/>
                    <a:pt x="2" y="34"/>
                  </a:cubicBezTo>
                  <a:close/>
                </a:path>
              </a:pathLst>
            </a:custGeom>
            <a:solidFill>
              <a:srgbClr val="D4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5" name="Freeform 72"/>
            <p:cNvSpPr/>
            <p:nvPr/>
          </p:nvSpPr>
          <p:spPr bwMode="auto">
            <a:xfrm>
              <a:off x="7808913" y="7481888"/>
              <a:ext cx="511175" cy="314325"/>
            </a:xfrm>
            <a:custGeom>
              <a:avLst/>
              <a:gdLst>
                <a:gd name="T0" fmla="*/ 2 w 70"/>
                <a:gd name="T1" fmla="*/ 34 h 43"/>
                <a:gd name="T2" fmla="*/ 0 w 70"/>
                <a:gd name="T3" fmla="*/ 25 h 43"/>
                <a:gd name="T4" fmla="*/ 29 w 70"/>
                <a:gd name="T5" fmla="*/ 17 h 43"/>
                <a:gd name="T6" fmla="*/ 48 w 70"/>
                <a:gd name="T7" fmla="*/ 0 h 43"/>
                <a:gd name="T8" fmla="*/ 62 w 70"/>
                <a:gd name="T9" fmla="*/ 20 h 43"/>
                <a:gd name="T10" fmla="*/ 66 w 70"/>
                <a:gd name="T11" fmla="*/ 42 h 43"/>
                <a:gd name="T12" fmla="*/ 65 w 70"/>
                <a:gd name="T13" fmla="*/ 43 h 43"/>
                <a:gd name="T14" fmla="*/ 63 w 70"/>
                <a:gd name="T15" fmla="*/ 42 h 43"/>
                <a:gd name="T16" fmla="*/ 48 w 70"/>
                <a:gd name="T17" fmla="*/ 22 h 43"/>
                <a:gd name="T18" fmla="*/ 44 w 70"/>
                <a:gd name="T19" fmla="*/ 22 h 43"/>
                <a:gd name="T20" fmla="*/ 16 w 70"/>
                <a:gd name="T21" fmla="*/ 33 h 43"/>
                <a:gd name="T22" fmla="*/ 2 w 70"/>
                <a:gd name="T23" fmla="*/ 3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43">
                  <a:moveTo>
                    <a:pt x="2" y="34"/>
                  </a:moveTo>
                  <a:cubicBezTo>
                    <a:pt x="1" y="31"/>
                    <a:pt x="0" y="28"/>
                    <a:pt x="0" y="25"/>
                  </a:cubicBezTo>
                  <a:cubicBezTo>
                    <a:pt x="10" y="26"/>
                    <a:pt x="20" y="22"/>
                    <a:pt x="29" y="17"/>
                  </a:cubicBezTo>
                  <a:cubicBezTo>
                    <a:pt x="37" y="14"/>
                    <a:pt x="46" y="9"/>
                    <a:pt x="48" y="0"/>
                  </a:cubicBezTo>
                  <a:cubicBezTo>
                    <a:pt x="48" y="2"/>
                    <a:pt x="60" y="17"/>
                    <a:pt x="62" y="20"/>
                  </a:cubicBezTo>
                  <a:cubicBezTo>
                    <a:pt x="66" y="27"/>
                    <a:pt x="70" y="33"/>
                    <a:pt x="66" y="42"/>
                  </a:cubicBezTo>
                  <a:cubicBezTo>
                    <a:pt x="66" y="42"/>
                    <a:pt x="65" y="43"/>
                    <a:pt x="65" y="43"/>
                  </a:cubicBezTo>
                  <a:cubicBezTo>
                    <a:pt x="65" y="43"/>
                    <a:pt x="64" y="43"/>
                    <a:pt x="63" y="42"/>
                  </a:cubicBezTo>
                  <a:cubicBezTo>
                    <a:pt x="56" y="39"/>
                    <a:pt x="56" y="25"/>
                    <a:pt x="48" y="22"/>
                  </a:cubicBezTo>
                  <a:cubicBezTo>
                    <a:pt x="46" y="22"/>
                    <a:pt x="45" y="22"/>
                    <a:pt x="44" y="22"/>
                  </a:cubicBezTo>
                  <a:cubicBezTo>
                    <a:pt x="35" y="26"/>
                    <a:pt x="25" y="30"/>
                    <a:pt x="16" y="33"/>
                  </a:cubicBezTo>
                  <a:cubicBezTo>
                    <a:pt x="11" y="35"/>
                    <a:pt x="6" y="37"/>
                    <a:pt x="2" y="34"/>
                  </a:cubicBezTo>
                  <a:close/>
                </a:path>
              </a:pathLst>
            </a:custGeom>
            <a:solidFill>
              <a:srgbClr val="ABA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72" name="组合 18"/>
          <p:cNvGrpSpPr/>
          <p:nvPr/>
        </p:nvGrpSpPr>
        <p:grpSpPr>
          <a:xfrm>
            <a:off x="-55911" y="-304884"/>
            <a:ext cx="1419106" cy="1290629"/>
            <a:chOff x="914401" y="4030663"/>
            <a:chExt cx="2049463" cy="2133601"/>
          </a:xfrm>
        </p:grpSpPr>
        <p:sp>
          <p:nvSpPr>
            <p:cNvPr id="73" name="Freeform 5"/>
            <p:cNvSpPr/>
            <p:nvPr/>
          </p:nvSpPr>
          <p:spPr bwMode="auto">
            <a:xfrm>
              <a:off x="914401" y="4200526"/>
              <a:ext cx="1879600" cy="1963738"/>
            </a:xfrm>
            <a:custGeom>
              <a:avLst/>
              <a:gdLst>
                <a:gd name="T0" fmla="*/ 440 w 441"/>
                <a:gd name="T1" fmla="*/ 216 h 461"/>
                <a:gd name="T2" fmla="*/ 438 w 441"/>
                <a:gd name="T3" fmla="*/ 199 h 461"/>
                <a:gd name="T4" fmla="*/ 428 w 441"/>
                <a:gd name="T5" fmla="*/ 153 h 461"/>
                <a:gd name="T6" fmla="*/ 411 w 441"/>
                <a:gd name="T7" fmla="*/ 117 h 461"/>
                <a:gd name="T8" fmla="*/ 403 w 441"/>
                <a:gd name="T9" fmla="*/ 103 h 461"/>
                <a:gd name="T10" fmla="*/ 261 w 441"/>
                <a:gd name="T11" fmla="*/ 6 h 461"/>
                <a:gd name="T12" fmla="*/ 251 w 441"/>
                <a:gd name="T13" fmla="*/ 4 h 461"/>
                <a:gd name="T14" fmla="*/ 251 w 441"/>
                <a:gd name="T15" fmla="*/ 4 h 461"/>
                <a:gd name="T16" fmla="*/ 149 w 441"/>
                <a:gd name="T17" fmla="*/ 19 h 461"/>
                <a:gd name="T18" fmla="*/ 137 w 441"/>
                <a:gd name="T19" fmla="*/ 24 h 461"/>
                <a:gd name="T20" fmla="*/ 83 w 441"/>
                <a:gd name="T21" fmla="*/ 60 h 461"/>
                <a:gd name="T22" fmla="*/ 83 w 441"/>
                <a:gd name="T23" fmla="*/ 60 h 461"/>
                <a:gd name="T24" fmla="*/ 83 w 441"/>
                <a:gd name="T25" fmla="*/ 60 h 461"/>
                <a:gd name="T26" fmla="*/ 74 w 441"/>
                <a:gd name="T27" fmla="*/ 68 h 461"/>
                <a:gd name="T28" fmla="*/ 73 w 441"/>
                <a:gd name="T29" fmla="*/ 69 h 461"/>
                <a:gd name="T30" fmla="*/ 66 w 441"/>
                <a:gd name="T31" fmla="*/ 76 h 461"/>
                <a:gd name="T32" fmla="*/ 63 w 441"/>
                <a:gd name="T33" fmla="*/ 79 h 461"/>
                <a:gd name="T34" fmla="*/ 58 w 441"/>
                <a:gd name="T35" fmla="*/ 85 h 461"/>
                <a:gd name="T36" fmla="*/ 49 w 441"/>
                <a:gd name="T37" fmla="*/ 95 h 461"/>
                <a:gd name="T38" fmla="*/ 23 w 441"/>
                <a:gd name="T39" fmla="*/ 140 h 461"/>
                <a:gd name="T40" fmla="*/ 4 w 441"/>
                <a:gd name="T41" fmla="*/ 256 h 461"/>
                <a:gd name="T42" fmla="*/ 115 w 441"/>
                <a:gd name="T43" fmla="*/ 432 h 461"/>
                <a:gd name="T44" fmla="*/ 117 w 441"/>
                <a:gd name="T45" fmla="*/ 433 h 461"/>
                <a:gd name="T46" fmla="*/ 251 w 441"/>
                <a:gd name="T47" fmla="*/ 454 h 461"/>
                <a:gd name="T48" fmla="*/ 367 w 441"/>
                <a:gd name="T49" fmla="*/ 399 h 461"/>
                <a:gd name="T50" fmla="*/ 386 w 441"/>
                <a:gd name="T51" fmla="*/ 379 h 461"/>
                <a:gd name="T52" fmla="*/ 386 w 441"/>
                <a:gd name="T53" fmla="*/ 379 h 461"/>
                <a:gd name="T54" fmla="*/ 386 w 441"/>
                <a:gd name="T55" fmla="*/ 379 h 461"/>
                <a:gd name="T56" fmla="*/ 402 w 441"/>
                <a:gd name="T57" fmla="*/ 357 h 461"/>
                <a:gd name="T58" fmla="*/ 417 w 441"/>
                <a:gd name="T59" fmla="*/ 330 h 461"/>
                <a:gd name="T60" fmla="*/ 440 w 441"/>
                <a:gd name="T61" fmla="*/ 216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1" h="461">
                  <a:moveTo>
                    <a:pt x="440" y="216"/>
                  </a:move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9" y="113"/>
                    <a:pt x="406" y="108"/>
                    <a:pt x="403" y="103"/>
                  </a:cubicBezTo>
                  <a:cubicBezTo>
                    <a:pt x="369" y="53"/>
                    <a:pt x="317" y="16"/>
                    <a:pt x="261" y="6"/>
                  </a:cubicBezTo>
                  <a:cubicBezTo>
                    <a:pt x="258" y="5"/>
                    <a:pt x="255" y="5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18" y="34"/>
                    <a:pt x="100" y="46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0" y="62"/>
                    <a:pt x="77" y="65"/>
                    <a:pt x="74" y="68"/>
                  </a:cubicBezTo>
                  <a:cubicBezTo>
                    <a:pt x="74" y="68"/>
                    <a:pt x="74" y="68"/>
                    <a:pt x="73" y="69"/>
                  </a:cubicBezTo>
                  <a:cubicBezTo>
                    <a:pt x="71" y="71"/>
                    <a:pt x="68" y="74"/>
                    <a:pt x="66" y="76"/>
                  </a:cubicBezTo>
                  <a:cubicBezTo>
                    <a:pt x="65" y="77"/>
                    <a:pt x="64" y="78"/>
                    <a:pt x="63" y="79"/>
                  </a:cubicBezTo>
                  <a:cubicBezTo>
                    <a:pt x="61" y="81"/>
                    <a:pt x="59" y="83"/>
                    <a:pt x="58" y="85"/>
                  </a:cubicBezTo>
                  <a:cubicBezTo>
                    <a:pt x="55" y="89"/>
                    <a:pt x="52" y="92"/>
                    <a:pt x="49" y="95"/>
                  </a:cubicBezTo>
                  <a:cubicBezTo>
                    <a:pt x="39" y="109"/>
                    <a:pt x="30" y="124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0" y="329"/>
                    <a:pt x="48" y="397"/>
                    <a:pt x="115" y="432"/>
                  </a:cubicBezTo>
                  <a:cubicBezTo>
                    <a:pt x="116" y="432"/>
                    <a:pt x="117" y="43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94" y="447"/>
                    <a:pt x="335" y="429"/>
                    <a:pt x="367" y="399"/>
                  </a:cubicBezTo>
                  <a:cubicBezTo>
                    <a:pt x="374" y="393"/>
                    <a:pt x="380" y="386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92" y="372"/>
                    <a:pt x="397" y="365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33" y="295"/>
                    <a:pt x="441" y="255"/>
                    <a:pt x="440" y="216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4" name="Freeform 6"/>
            <p:cNvSpPr/>
            <p:nvPr/>
          </p:nvSpPr>
          <p:spPr bwMode="auto">
            <a:xfrm>
              <a:off x="1085851" y="4030663"/>
              <a:ext cx="1878013" cy="1963738"/>
            </a:xfrm>
            <a:custGeom>
              <a:avLst/>
              <a:gdLst>
                <a:gd name="T0" fmla="*/ 417 w 441"/>
                <a:gd name="T1" fmla="*/ 330 h 461"/>
                <a:gd name="T2" fmla="*/ 402 w 441"/>
                <a:gd name="T3" fmla="*/ 357 h 461"/>
                <a:gd name="T4" fmla="*/ 367 w 441"/>
                <a:gd name="T5" fmla="*/ 399 h 461"/>
                <a:gd name="T6" fmla="*/ 251 w 441"/>
                <a:gd name="T7" fmla="*/ 454 h 461"/>
                <a:gd name="T8" fmla="*/ 117 w 441"/>
                <a:gd name="T9" fmla="*/ 433 h 461"/>
                <a:gd name="T10" fmla="*/ 115 w 441"/>
                <a:gd name="T11" fmla="*/ 432 h 461"/>
                <a:gd name="T12" fmla="*/ 4 w 441"/>
                <a:gd name="T13" fmla="*/ 256 h 461"/>
                <a:gd name="T14" fmla="*/ 23 w 441"/>
                <a:gd name="T15" fmla="*/ 140 h 461"/>
                <a:gd name="T16" fmla="*/ 49 w 441"/>
                <a:gd name="T17" fmla="*/ 95 h 461"/>
                <a:gd name="T18" fmla="*/ 137 w 441"/>
                <a:gd name="T19" fmla="*/ 24 h 461"/>
                <a:gd name="T20" fmla="*/ 149 w 441"/>
                <a:gd name="T21" fmla="*/ 19 h 461"/>
                <a:gd name="T22" fmla="*/ 251 w 441"/>
                <a:gd name="T23" fmla="*/ 4 h 461"/>
                <a:gd name="T24" fmla="*/ 251 w 441"/>
                <a:gd name="T25" fmla="*/ 4 h 461"/>
                <a:gd name="T26" fmla="*/ 261 w 441"/>
                <a:gd name="T27" fmla="*/ 6 h 461"/>
                <a:gd name="T28" fmla="*/ 403 w 441"/>
                <a:gd name="T29" fmla="*/ 103 h 461"/>
                <a:gd name="T30" fmla="*/ 411 w 441"/>
                <a:gd name="T31" fmla="*/ 117 h 461"/>
                <a:gd name="T32" fmla="*/ 428 w 441"/>
                <a:gd name="T33" fmla="*/ 153 h 461"/>
                <a:gd name="T34" fmla="*/ 438 w 441"/>
                <a:gd name="T35" fmla="*/ 199 h 461"/>
                <a:gd name="T36" fmla="*/ 440 w 441"/>
                <a:gd name="T37" fmla="*/ 216 h 461"/>
                <a:gd name="T38" fmla="*/ 417 w 441"/>
                <a:gd name="T39" fmla="*/ 330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1" h="461">
                  <a:moveTo>
                    <a:pt x="417" y="330"/>
                  </a:moveTo>
                  <a:cubicBezTo>
                    <a:pt x="413" y="340"/>
                    <a:pt x="408" y="349"/>
                    <a:pt x="402" y="357"/>
                  </a:cubicBezTo>
                  <a:cubicBezTo>
                    <a:pt x="392" y="373"/>
                    <a:pt x="380" y="387"/>
                    <a:pt x="367" y="399"/>
                  </a:cubicBezTo>
                  <a:cubicBezTo>
                    <a:pt x="335" y="429"/>
                    <a:pt x="294" y="447"/>
                    <a:pt x="251" y="454"/>
                  </a:cubicBezTo>
                  <a:cubicBezTo>
                    <a:pt x="206" y="461"/>
                    <a:pt x="159" y="454"/>
                    <a:pt x="117" y="433"/>
                  </a:cubicBezTo>
                  <a:cubicBezTo>
                    <a:pt x="117" y="433"/>
                    <a:pt x="116" y="432"/>
                    <a:pt x="115" y="432"/>
                  </a:cubicBezTo>
                  <a:cubicBezTo>
                    <a:pt x="48" y="397"/>
                    <a:pt x="10" y="329"/>
                    <a:pt x="4" y="256"/>
                  </a:cubicBezTo>
                  <a:cubicBezTo>
                    <a:pt x="0" y="217"/>
                    <a:pt x="7" y="176"/>
                    <a:pt x="23" y="140"/>
                  </a:cubicBezTo>
                  <a:cubicBezTo>
                    <a:pt x="30" y="124"/>
                    <a:pt x="39" y="109"/>
                    <a:pt x="49" y="95"/>
                  </a:cubicBezTo>
                  <a:cubicBezTo>
                    <a:pt x="72" y="65"/>
                    <a:pt x="103" y="41"/>
                    <a:pt x="137" y="24"/>
                  </a:cubicBezTo>
                  <a:cubicBezTo>
                    <a:pt x="141" y="23"/>
                    <a:pt x="145" y="21"/>
                    <a:pt x="149" y="19"/>
                  </a:cubicBezTo>
                  <a:cubicBezTo>
                    <a:pt x="182" y="6"/>
                    <a:pt x="217" y="0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55" y="5"/>
                    <a:pt x="258" y="5"/>
                    <a:pt x="261" y="6"/>
                  </a:cubicBezTo>
                  <a:cubicBezTo>
                    <a:pt x="317" y="16"/>
                    <a:pt x="369" y="53"/>
                    <a:pt x="403" y="103"/>
                  </a:cubicBezTo>
                  <a:cubicBezTo>
                    <a:pt x="406" y="108"/>
                    <a:pt x="409" y="113"/>
                    <a:pt x="411" y="117"/>
                  </a:cubicBezTo>
                  <a:cubicBezTo>
                    <a:pt x="418" y="129"/>
                    <a:pt x="423" y="141"/>
                    <a:pt x="428" y="153"/>
                  </a:cubicBezTo>
                  <a:cubicBezTo>
                    <a:pt x="433" y="168"/>
                    <a:pt x="436" y="183"/>
                    <a:pt x="438" y="199"/>
                  </a:cubicBezTo>
                  <a:cubicBezTo>
                    <a:pt x="439" y="204"/>
                    <a:pt x="439" y="210"/>
                    <a:pt x="440" y="216"/>
                  </a:cubicBezTo>
                  <a:cubicBezTo>
                    <a:pt x="441" y="255"/>
                    <a:pt x="433" y="295"/>
                    <a:pt x="417" y="330"/>
                  </a:cubicBezTo>
                  <a:close/>
                </a:path>
              </a:pathLst>
            </a:custGeom>
            <a:solidFill>
              <a:srgbClr val="F2F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5" name="Freeform 7"/>
            <p:cNvSpPr/>
            <p:nvPr/>
          </p:nvSpPr>
          <p:spPr bwMode="auto">
            <a:xfrm>
              <a:off x="1085851" y="4286251"/>
              <a:ext cx="1643063" cy="1708150"/>
            </a:xfrm>
            <a:custGeom>
              <a:avLst/>
              <a:gdLst>
                <a:gd name="T0" fmla="*/ 277 w 386"/>
                <a:gd name="T1" fmla="*/ 368 h 401"/>
                <a:gd name="T2" fmla="*/ 143 w 386"/>
                <a:gd name="T3" fmla="*/ 347 h 401"/>
                <a:gd name="T4" fmla="*/ 141 w 386"/>
                <a:gd name="T5" fmla="*/ 346 h 401"/>
                <a:gd name="T6" fmla="*/ 30 w 386"/>
                <a:gd name="T7" fmla="*/ 170 h 401"/>
                <a:gd name="T8" fmla="*/ 49 w 386"/>
                <a:gd name="T9" fmla="*/ 54 h 401"/>
                <a:gd name="T10" fmla="*/ 75 w 386"/>
                <a:gd name="T11" fmla="*/ 9 h 401"/>
                <a:gd name="T12" fmla="*/ 83 w 386"/>
                <a:gd name="T13" fmla="*/ 0 h 401"/>
                <a:gd name="T14" fmla="*/ 49 w 386"/>
                <a:gd name="T15" fmla="*/ 35 h 401"/>
                <a:gd name="T16" fmla="*/ 23 w 386"/>
                <a:gd name="T17" fmla="*/ 80 h 401"/>
                <a:gd name="T18" fmla="*/ 4 w 386"/>
                <a:gd name="T19" fmla="*/ 196 h 401"/>
                <a:gd name="T20" fmla="*/ 115 w 386"/>
                <a:gd name="T21" fmla="*/ 372 h 401"/>
                <a:gd name="T22" fmla="*/ 117 w 386"/>
                <a:gd name="T23" fmla="*/ 373 h 401"/>
                <a:gd name="T24" fmla="*/ 251 w 386"/>
                <a:gd name="T25" fmla="*/ 394 h 401"/>
                <a:gd name="T26" fmla="*/ 367 w 386"/>
                <a:gd name="T27" fmla="*/ 339 h 401"/>
                <a:gd name="T28" fmla="*/ 386 w 386"/>
                <a:gd name="T29" fmla="*/ 319 h 401"/>
                <a:gd name="T30" fmla="*/ 277 w 386"/>
                <a:gd name="T31" fmla="*/ 368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6" h="401">
                  <a:moveTo>
                    <a:pt x="277" y="368"/>
                  </a:moveTo>
                  <a:cubicBezTo>
                    <a:pt x="232" y="375"/>
                    <a:pt x="185" y="368"/>
                    <a:pt x="143" y="347"/>
                  </a:cubicBezTo>
                  <a:cubicBezTo>
                    <a:pt x="143" y="347"/>
                    <a:pt x="142" y="346"/>
                    <a:pt x="141" y="346"/>
                  </a:cubicBezTo>
                  <a:cubicBezTo>
                    <a:pt x="74" y="311"/>
                    <a:pt x="36" y="243"/>
                    <a:pt x="30" y="170"/>
                  </a:cubicBezTo>
                  <a:cubicBezTo>
                    <a:pt x="26" y="131"/>
                    <a:pt x="33" y="90"/>
                    <a:pt x="49" y="54"/>
                  </a:cubicBezTo>
                  <a:cubicBezTo>
                    <a:pt x="56" y="38"/>
                    <a:pt x="65" y="23"/>
                    <a:pt x="75" y="9"/>
                  </a:cubicBezTo>
                  <a:cubicBezTo>
                    <a:pt x="78" y="6"/>
                    <a:pt x="80" y="3"/>
                    <a:pt x="83" y="0"/>
                  </a:cubicBezTo>
                  <a:cubicBezTo>
                    <a:pt x="71" y="11"/>
                    <a:pt x="59" y="22"/>
                    <a:pt x="49" y="35"/>
                  </a:cubicBezTo>
                  <a:cubicBezTo>
                    <a:pt x="39" y="49"/>
                    <a:pt x="30" y="64"/>
                    <a:pt x="23" y="80"/>
                  </a:cubicBezTo>
                  <a:cubicBezTo>
                    <a:pt x="7" y="116"/>
                    <a:pt x="0" y="157"/>
                    <a:pt x="4" y="196"/>
                  </a:cubicBezTo>
                  <a:cubicBezTo>
                    <a:pt x="10" y="269"/>
                    <a:pt x="48" y="337"/>
                    <a:pt x="115" y="372"/>
                  </a:cubicBezTo>
                  <a:cubicBezTo>
                    <a:pt x="116" y="372"/>
                    <a:pt x="117" y="373"/>
                    <a:pt x="117" y="373"/>
                  </a:cubicBezTo>
                  <a:cubicBezTo>
                    <a:pt x="159" y="394"/>
                    <a:pt x="206" y="401"/>
                    <a:pt x="251" y="394"/>
                  </a:cubicBezTo>
                  <a:cubicBezTo>
                    <a:pt x="294" y="387"/>
                    <a:pt x="335" y="369"/>
                    <a:pt x="367" y="339"/>
                  </a:cubicBezTo>
                  <a:cubicBezTo>
                    <a:pt x="374" y="333"/>
                    <a:pt x="380" y="326"/>
                    <a:pt x="386" y="319"/>
                  </a:cubicBezTo>
                  <a:cubicBezTo>
                    <a:pt x="355" y="345"/>
                    <a:pt x="317" y="361"/>
                    <a:pt x="277" y="368"/>
                  </a:cubicBezTo>
                  <a:close/>
                </a:path>
              </a:pathLst>
            </a:custGeom>
            <a:solidFill>
              <a:srgbClr val="C3D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6" name="Freeform 8"/>
            <p:cNvSpPr/>
            <p:nvPr/>
          </p:nvSpPr>
          <p:spPr bwMode="auto">
            <a:xfrm>
              <a:off x="1085851" y="4030663"/>
              <a:ext cx="1873250" cy="1963738"/>
            </a:xfrm>
            <a:custGeom>
              <a:avLst/>
              <a:gdLst>
                <a:gd name="T0" fmla="*/ 420 w 440"/>
                <a:gd name="T1" fmla="*/ 204 h 461"/>
                <a:gd name="T2" fmla="*/ 438 w 440"/>
                <a:gd name="T3" fmla="*/ 199 h 461"/>
                <a:gd name="T4" fmla="*/ 411 w 440"/>
                <a:gd name="T5" fmla="*/ 117 h 461"/>
                <a:gd name="T6" fmla="*/ 375 w 440"/>
                <a:gd name="T7" fmla="*/ 167 h 461"/>
                <a:gd name="T8" fmla="*/ 256 w 440"/>
                <a:gd name="T9" fmla="*/ 118 h 461"/>
                <a:gd name="T10" fmla="*/ 230 w 440"/>
                <a:gd name="T11" fmla="*/ 57 h 461"/>
                <a:gd name="T12" fmla="*/ 251 w 440"/>
                <a:gd name="T13" fmla="*/ 4 h 461"/>
                <a:gd name="T14" fmla="*/ 149 w 440"/>
                <a:gd name="T15" fmla="*/ 19 h 461"/>
                <a:gd name="T16" fmla="*/ 216 w 440"/>
                <a:gd name="T17" fmla="*/ 60 h 461"/>
                <a:gd name="T18" fmla="*/ 227 w 440"/>
                <a:gd name="T19" fmla="*/ 60 h 461"/>
                <a:gd name="T20" fmla="*/ 254 w 440"/>
                <a:gd name="T21" fmla="*/ 117 h 461"/>
                <a:gd name="T22" fmla="*/ 189 w 440"/>
                <a:gd name="T23" fmla="*/ 217 h 461"/>
                <a:gd name="T24" fmla="*/ 126 w 440"/>
                <a:gd name="T25" fmla="*/ 200 h 461"/>
                <a:gd name="T26" fmla="*/ 58 w 440"/>
                <a:gd name="T27" fmla="*/ 129 h 461"/>
                <a:gd name="T28" fmla="*/ 23 w 440"/>
                <a:gd name="T29" fmla="*/ 140 h 461"/>
                <a:gd name="T30" fmla="*/ 40 w 440"/>
                <a:gd name="T31" fmla="*/ 275 h 461"/>
                <a:gd name="T32" fmla="*/ 56 w 440"/>
                <a:gd name="T33" fmla="*/ 273 h 461"/>
                <a:gd name="T34" fmla="*/ 129 w 440"/>
                <a:gd name="T35" fmla="*/ 209 h 461"/>
                <a:gd name="T36" fmla="*/ 189 w 440"/>
                <a:gd name="T37" fmla="*/ 221 h 461"/>
                <a:gd name="T38" fmla="*/ 244 w 440"/>
                <a:gd name="T39" fmla="*/ 300 h 461"/>
                <a:gd name="T40" fmla="*/ 214 w 440"/>
                <a:gd name="T41" fmla="*/ 363 h 461"/>
                <a:gd name="T42" fmla="*/ 123 w 440"/>
                <a:gd name="T43" fmla="*/ 395 h 461"/>
                <a:gd name="T44" fmla="*/ 117 w 440"/>
                <a:gd name="T45" fmla="*/ 433 h 461"/>
                <a:gd name="T46" fmla="*/ 227 w 440"/>
                <a:gd name="T47" fmla="*/ 371 h 461"/>
                <a:gd name="T48" fmla="*/ 223 w 440"/>
                <a:gd name="T49" fmla="*/ 363 h 461"/>
                <a:gd name="T50" fmla="*/ 328 w 440"/>
                <a:gd name="T51" fmla="*/ 282 h 461"/>
                <a:gd name="T52" fmla="*/ 370 w 440"/>
                <a:gd name="T53" fmla="*/ 335 h 461"/>
                <a:gd name="T54" fmla="*/ 402 w 440"/>
                <a:gd name="T55" fmla="*/ 357 h 461"/>
                <a:gd name="T56" fmla="*/ 382 w 440"/>
                <a:gd name="T57" fmla="*/ 326 h 461"/>
                <a:gd name="T58" fmla="*/ 330 w 440"/>
                <a:gd name="T59" fmla="*/ 281 h 461"/>
                <a:gd name="T60" fmla="*/ 339 w 440"/>
                <a:gd name="T61" fmla="*/ 220 h 461"/>
                <a:gd name="T62" fmla="*/ 374 w 440"/>
                <a:gd name="T63" fmla="*/ 171 h 461"/>
                <a:gd name="T64" fmla="*/ 380 w 440"/>
                <a:gd name="T65" fmla="*/ 17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0" h="461">
                  <a:moveTo>
                    <a:pt x="380" y="178"/>
                  </a:moveTo>
                  <a:cubicBezTo>
                    <a:pt x="393" y="188"/>
                    <a:pt x="407" y="196"/>
                    <a:pt x="420" y="204"/>
                  </a:cubicBezTo>
                  <a:cubicBezTo>
                    <a:pt x="427" y="208"/>
                    <a:pt x="433" y="211"/>
                    <a:pt x="440" y="216"/>
                  </a:cubicBez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1" y="133"/>
                    <a:pt x="390" y="149"/>
                    <a:pt x="378" y="163"/>
                  </a:cubicBezTo>
                  <a:cubicBezTo>
                    <a:pt x="377" y="164"/>
                    <a:pt x="376" y="166"/>
                    <a:pt x="375" y="167"/>
                  </a:cubicBezTo>
                  <a:cubicBezTo>
                    <a:pt x="364" y="170"/>
                    <a:pt x="353" y="174"/>
                    <a:pt x="343" y="177"/>
                  </a:cubicBezTo>
                  <a:cubicBezTo>
                    <a:pt x="316" y="154"/>
                    <a:pt x="287" y="135"/>
                    <a:pt x="256" y="118"/>
                  </a:cubicBezTo>
                  <a:cubicBezTo>
                    <a:pt x="253" y="109"/>
                    <a:pt x="248" y="100"/>
                    <a:pt x="245" y="92"/>
                  </a:cubicBezTo>
                  <a:cubicBezTo>
                    <a:pt x="240" y="80"/>
                    <a:pt x="235" y="68"/>
                    <a:pt x="230" y="57"/>
                  </a:cubicBezTo>
                  <a:cubicBezTo>
                    <a:pt x="230" y="56"/>
                    <a:pt x="230" y="56"/>
                    <a:pt x="231" y="55"/>
                  </a:cubicBezTo>
                  <a:cubicBezTo>
                    <a:pt x="238" y="39"/>
                    <a:pt x="246" y="22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64" y="35"/>
                    <a:pt x="191" y="46"/>
                    <a:pt x="216" y="60"/>
                  </a:cubicBezTo>
                  <a:cubicBezTo>
                    <a:pt x="219" y="62"/>
                    <a:pt x="222" y="63"/>
                    <a:pt x="225" y="62"/>
                  </a:cubicBezTo>
                  <a:cubicBezTo>
                    <a:pt x="226" y="62"/>
                    <a:pt x="227" y="61"/>
                    <a:pt x="227" y="60"/>
                  </a:cubicBezTo>
                  <a:cubicBezTo>
                    <a:pt x="236" y="79"/>
                    <a:pt x="247" y="98"/>
                    <a:pt x="254" y="117"/>
                  </a:cubicBezTo>
                  <a:cubicBezTo>
                    <a:pt x="254" y="117"/>
                    <a:pt x="254" y="117"/>
                    <a:pt x="254" y="117"/>
                  </a:cubicBezTo>
                  <a:cubicBezTo>
                    <a:pt x="234" y="149"/>
                    <a:pt x="210" y="177"/>
                    <a:pt x="192" y="210"/>
                  </a:cubicBezTo>
                  <a:cubicBezTo>
                    <a:pt x="191" y="212"/>
                    <a:pt x="190" y="215"/>
                    <a:pt x="189" y="217"/>
                  </a:cubicBezTo>
                  <a:cubicBezTo>
                    <a:pt x="169" y="214"/>
                    <a:pt x="149" y="211"/>
                    <a:pt x="129" y="206"/>
                  </a:cubicBezTo>
                  <a:cubicBezTo>
                    <a:pt x="129" y="204"/>
                    <a:pt x="127" y="202"/>
                    <a:pt x="126" y="200"/>
                  </a:cubicBezTo>
                  <a:cubicBezTo>
                    <a:pt x="108" y="177"/>
                    <a:pt x="88" y="155"/>
                    <a:pt x="66" y="134"/>
                  </a:cubicBezTo>
                  <a:cubicBezTo>
                    <a:pt x="64" y="132"/>
                    <a:pt x="62" y="130"/>
                    <a:pt x="58" y="129"/>
                  </a:cubicBezTo>
                  <a:cubicBezTo>
                    <a:pt x="56" y="129"/>
                    <a:pt x="53" y="130"/>
                    <a:pt x="51" y="131"/>
                  </a:cubicBezTo>
                  <a:cubicBezTo>
                    <a:pt x="41" y="134"/>
                    <a:pt x="32" y="137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6" y="262"/>
                    <a:pt x="28" y="268"/>
                    <a:pt x="40" y="275"/>
                  </a:cubicBezTo>
                  <a:cubicBezTo>
                    <a:pt x="43" y="277"/>
                    <a:pt x="46" y="278"/>
                    <a:pt x="49" y="278"/>
                  </a:cubicBezTo>
                  <a:cubicBezTo>
                    <a:pt x="52" y="277"/>
                    <a:pt x="54" y="275"/>
                    <a:pt x="56" y="273"/>
                  </a:cubicBezTo>
                  <a:cubicBezTo>
                    <a:pt x="76" y="251"/>
                    <a:pt x="99" y="232"/>
                    <a:pt x="124" y="215"/>
                  </a:cubicBezTo>
                  <a:cubicBezTo>
                    <a:pt x="126" y="213"/>
                    <a:pt x="128" y="211"/>
                    <a:pt x="129" y="209"/>
                  </a:cubicBezTo>
                  <a:cubicBezTo>
                    <a:pt x="140" y="212"/>
                    <a:pt x="152" y="214"/>
                    <a:pt x="163" y="216"/>
                  </a:cubicBezTo>
                  <a:cubicBezTo>
                    <a:pt x="172" y="217"/>
                    <a:pt x="181" y="219"/>
                    <a:pt x="189" y="221"/>
                  </a:cubicBezTo>
                  <a:cubicBezTo>
                    <a:pt x="190" y="223"/>
                    <a:pt x="191" y="225"/>
                    <a:pt x="192" y="227"/>
                  </a:cubicBezTo>
                  <a:cubicBezTo>
                    <a:pt x="210" y="253"/>
                    <a:pt x="224" y="276"/>
                    <a:pt x="244" y="300"/>
                  </a:cubicBezTo>
                  <a:cubicBezTo>
                    <a:pt x="239" y="322"/>
                    <a:pt x="229" y="342"/>
                    <a:pt x="219" y="362"/>
                  </a:cubicBezTo>
                  <a:cubicBezTo>
                    <a:pt x="217" y="362"/>
                    <a:pt x="216" y="362"/>
                    <a:pt x="214" y="363"/>
                  </a:cubicBezTo>
                  <a:cubicBezTo>
                    <a:pt x="186" y="370"/>
                    <a:pt x="158" y="379"/>
                    <a:pt x="131" y="390"/>
                  </a:cubicBezTo>
                  <a:cubicBezTo>
                    <a:pt x="128" y="391"/>
                    <a:pt x="124" y="393"/>
                    <a:pt x="123" y="395"/>
                  </a:cubicBezTo>
                  <a:cubicBezTo>
                    <a:pt x="121" y="398"/>
                    <a:pt x="121" y="400"/>
                    <a:pt x="121" y="403"/>
                  </a:cubicBezTo>
                  <a:cubicBezTo>
                    <a:pt x="120" y="413"/>
                    <a:pt x="118" y="42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41" y="427"/>
                    <a:pt x="232" y="399"/>
                    <a:pt x="227" y="371"/>
                  </a:cubicBezTo>
                  <a:cubicBezTo>
                    <a:pt x="227" y="368"/>
                    <a:pt x="226" y="365"/>
                    <a:pt x="224" y="363"/>
                  </a:cubicBezTo>
                  <a:cubicBezTo>
                    <a:pt x="223" y="363"/>
                    <a:pt x="223" y="363"/>
                    <a:pt x="223" y="363"/>
                  </a:cubicBezTo>
                  <a:cubicBezTo>
                    <a:pt x="233" y="343"/>
                    <a:pt x="241" y="322"/>
                    <a:pt x="246" y="301"/>
                  </a:cubicBezTo>
                  <a:cubicBezTo>
                    <a:pt x="255" y="306"/>
                    <a:pt x="316" y="292"/>
                    <a:pt x="328" y="282"/>
                  </a:cubicBezTo>
                  <a:cubicBezTo>
                    <a:pt x="342" y="299"/>
                    <a:pt x="357" y="314"/>
                    <a:pt x="372" y="329"/>
                  </a:cubicBezTo>
                  <a:cubicBezTo>
                    <a:pt x="371" y="331"/>
                    <a:pt x="370" y="333"/>
                    <a:pt x="370" y="335"/>
                  </a:cubicBezTo>
                  <a:cubicBezTo>
                    <a:pt x="368" y="356"/>
                    <a:pt x="367" y="378"/>
                    <a:pt x="367" y="399"/>
                  </a:cubicBezTo>
                  <a:cubicBezTo>
                    <a:pt x="380" y="387"/>
                    <a:pt x="392" y="373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05" y="329"/>
                    <a:pt x="394" y="328"/>
                    <a:pt x="382" y="326"/>
                  </a:cubicBezTo>
                  <a:cubicBezTo>
                    <a:pt x="380" y="325"/>
                    <a:pt x="377" y="325"/>
                    <a:pt x="374" y="326"/>
                  </a:cubicBezTo>
                  <a:cubicBezTo>
                    <a:pt x="359" y="311"/>
                    <a:pt x="345" y="296"/>
                    <a:pt x="330" y="281"/>
                  </a:cubicBezTo>
                  <a:cubicBezTo>
                    <a:pt x="330" y="280"/>
                    <a:pt x="330" y="280"/>
                    <a:pt x="330" y="280"/>
                  </a:cubicBezTo>
                  <a:cubicBezTo>
                    <a:pt x="332" y="260"/>
                    <a:pt x="335" y="240"/>
                    <a:pt x="339" y="220"/>
                  </a:cubicBezTo>
                  <a:cubicBezTo>
                    <a:pt x="340" y="215"/>
                    <a:pt x="347" y="186"/>
                    <a:pt x="344" y="179"/>
                  </a:cubicBezTo>
                  <a:cubicBezTo>
                    <a:pt x="354" y="176"/>
                    <a:pt x="364" y="173"/>
                    <a:pt x="374" y="171"/>
                  </a:cubicBezTo>
                  <a:cubicBezTo>
                    <a:pt x="374" y="171"/>
                    <a:pt x="374" y="171"/>
                    <a:pt x="374" y="171"/>
                  </a:cubicBezTo>
                  <a:cubicBezTo>
                    <a:pt x="374" y="174"/>
                    <a:pt x="377" y="176"/>
                    <a:pt x="380" y="17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7" name="Freeform 9"/>
            <p:cNvSpPr/>
            <p:nvPr/>
          </p:nvSpPr>
          <p:spPr bwMode="auto">
            <a:xfrm>
              <a:off x="2065338" y="4597401"/>
              <a:ext cx="417513" cy="604838"/>
            </a:xfrm>
            <a:custGeom>
              <a:avLst/>
              <a:gdLst>
                <a:gd name="T0" fmla="*/ 56 w 98"/>
                <a:gd name="T1" fmla="*/ 138 h 142"/>
                <a:gd name="T2" fmla="*/ 5 w 98"/>
                <a:gd name="T3" fmla="*/ 73 h 142"/>
                <a:gd name="T4" fmla="*/ 0 w 98"/>
                <a:gd name="T5" fmla="*/ 62 h 142"/>
                <a:gd name="T6" fmla="*/ 3 w 98"/>
                <a:gd name="T7" fmla="*/ 50 h 142"/>
                <a:gd name="T8" fmla="*/ 28 w 98"/>
                <a:gd name="T9" fmla="*/ 0 h 142"/>
                <a:gd name="T10" fmla="*/ 88 w 98"/>
                <a:gd name="T11" fmla="*/ 37 h 142"/>
                <a:gd name="T12" fmla="*/ 97 w 98"/>
                <a:gd name="T13" fmla="*/ 45 h 142"/>
                <a:gd name="T14" fmla="*/ 98 w 98"/>
                <a:gd name="T15" fmla="*/ 54 h 142"/>
                <a:gd name="T16" fmla="*/ 63 w 98"/>
                <a:gd name="T17" fmla="*/ 139 h 142"/>
                <a:gd name="T18" fmla="*/ 56 w 98"/>
                <a:gd name="T19" fmla="*/ 13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142">
                  <a:moveTo>
                    <a:pt x="56" y="138"/>
                  </a:moveTo>
                  <a:cubicBezTo>
                    <a:pt x="32" y="130"/>
                    <a:pt x="16" y="92"/>
                    <a:pt x="5" y="73"/>
                  </a:cubicBezTo>
                  <a:cubicBezTo>
                    <a:pt x="2" y="70"/>
                    <a:pt x="0" y="66"/>
                    <a:pt x="0" y="62"/>
                  </a:cubicBezTo>
                  <a:cubicBezTo>
                    <a:pt x="0" y="58"/>
                    <a:pt x="1" y="54"/>
                    <a:pt x="3" y="50"/>
                  </a:cubicBezTo>
                  <a:cubicBezTo>
                    <a:pt x="12" y="33"/>
                    <a:pt x="20" y="17"/>
                    <a:pt x="28" y="0"/>
                  </a:cubicBezTo>
                  <a:cubicBezTo>
                    <a:pt x="48" y="12"/>
                    <a:pt x="69" y="24"/>
                    <a:pt x="88" y="37"/>
                  </a:cubicBezTo>
                  <a:cubicBezTo>
                    <a:pt x="92" y="39"/>
                    <a:pt x="95" y="41"/>
                    <a:pt x="97" y="45"/>
                  </a:cubicBezTo>
                  <a:cubicBezTo>
                    <a:pt x="98" y="48"/>
                    <a:pt x="98" y="51"/>
                    <a:pt x="98" y="54"/>
                  </a:cubicBezTo>
                  <a:cubicBezTo>
                    <a:pt x="97" y="78"/>
                    <a:pt x="98" y="142"/>
                    <a:pt x="63" y="139"/>
                  </a:cubicBezTo>
                  <a:cubicBezTo>
                    <a:pt x="61" y="139"/>
                    <a:pt x="59" y="139"/>
                    <a:pt x="56" y="138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8" name="Freeform 10"/>
            <p:cNvSpPr/>
            <p:nvPr/>
          </p:nvSpPr>
          <p:spPr bwMode="auto">
            <a:xfrm>
              <a:off x="2801938" y="4625976"/>
              <a:ext cx="127000" cy="247650"/>
            </a:xfrm>
            <a:custGeom>
              <a:avLst/>
              <a:gdLst>
                <a:gd name="T0" fmla="*/ 24 w 30"/>
                <a:gd name="T1" fmla="*/ 31 h 58"/>
                <a:gd name="T2" fmla="*/ 9 w 30"/>
                <a:gd name="T3" fmla="*/ 1 h 58"/>
                <a:gd name="T4" fmla="*/ 2 w 30"/>
                <a:gd name="T5" fmla="*/ 4 h 58"/>
                <a:gd name="T6" fmla="*/ 7 w 30"/>
                <a:gd name="T7" fmla="*/ 24 h 58"/>
                <a:gd name="T8" fmla="*/ 18 w 30"/>
                <a:gd name="T9" fmla="*/ 52 h 58"/>
                <a:gd name="T10" fmla="*/ 23 w 30"/>
                <a:gd name="T11" fmla="*/ 56 h 58"/>
                <a:gd name="T12" fmla="*/ 24 w 30"/>
                <a:gd name="T13" fmla="*/ 3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58">
                  <a:moveTo>
                    <a:pt x="24" y="31"/>
                  </a:moveTo>
                  <a:cubicBezTo>
                    <a:pt x="20" y="22"/>
                    <a:pt x="17" y="7"/>
                    <a:pt x="9" y="1"/>
                  </a:cubicBezTo>
                  <a:cubicBezTo>
                    <a:pt x="6" y="0"/>
                    <a:pt x="2" y="1"/>
                    <a:pt x="2" y="4"/>
                  </a:cubicBezTo>
                  <a:cubicBezTo>
                    <a:pt x="0" y="12"/>
                    <a:pt x="4" y="17"/>
                    <a:pt x="7" y="24"/>
                  </a:cubicBezTo>
                  <a:cubicBezTo>
                    <a:pt x="11" y="32"/>
                    <a:pt x="20" y="43"/>
                    <a:pt x="18" y="52"/>
                  </a:cubicBezTo>
                  <a:cubicBezTo>
                    <a:pt x="17" y="55"/>
                    <a:pt x="21" y="58"/>
                    <a:pt x="23" y="56"/>
                  </a:cubicBezTo>
                  <a:cubicBezTo>
                    <a:pt x="30" y="48"/>
                    <a:pt x="27" y="40"/>
                    <a:pt x="24" y="3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9" name="Freeform 11"/>
            <p:cNvSpPr/>
            <p:nvPr/>
          </p:nvSpPr>
          <p:spPr bwMode="auto">
            <a:xfrm>
              <a:off x="1825626" y="4073526"/>
              <a:ext cx="255588" cy="80963"/>
            </a:xfrm>
            <a:custGeom>
              <a:avLst/>
              <a:gdLst>
                <a:gd name="T0" fmla="*/ 58 w 60"/>
                <a:gd name="T1" fmla="*/ 11 h 19"/>
                <a:gd name="T2" fmla="*/ 11 w 60"/>
                <a:gd name="T3" fmla="*/ 1 h 19"/>
                <a:gd name="T4" fmla="*/ 11 w 60"/>
                <a:gd name="T5" fmla="*/ 18 h 19"/>
                <a:gd name="T6" fmla="*/ 36 w 60"/>
                <a:gd name="T7" fmla="*/ 18 h 19"/>
                <a:gd name="T8" fmla="*/ 57 w 60"/>
                <a:gd name="T9" fmla="*/ 17 h 19"/>
                <a:gd name="T10" fmla="*/ 58 w 60"/>
                <a:gd name="T11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19">
                  <a:moveTo>
                    <a:pt x="58" y="11"/>
                  </a:moveTo>
                  <a:cubicBezTo>
                    <a:pt x="47" y="1"/>
                    <a:pt x="26" y="0"/>
                    <a:pt x="11" y="1"/>
                  </a:cubicBezTo>
                  <a:cubicBezTo>
                    <a:pt x="1" y="2"/>
                    <a:pt x="0" y="18"/>
                    <a:pt x="11" y="18"/>
                  </a:cubicBezTo>
                  <a:cubicBezTo>
                    <a:pt x="19" y="18"/>
                    <a:pt x="28" y="18"/>
                    <a:pt x="36" y="18"/>
                  </a:cubicBezTo>
                  <a:cubicBezTo>
                    <a:pt x="43" y="18"/>
                    <a:pt x="50" y="19"/>
                    <a:pt x="57" y="17"/>
                  </a:cubicBezTo>
                  <a:cubicBezTo>
                    <a:pt x="59" y="16"/>
                    <a:pt x="60" y="13"/>
                    <a:pt x="58" y="1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6390261" y="1640999"/>
            <a:ext cx="5138352" cy="1909601"/>
            <a:chOff x="6390261" y="1640999"/>
            <a:chExt cx="5138352" cy="1909601"/>
          </a:xfrm>
        </p:grpSpPr>
        <p:sp>
          <p:nvSpPr>
            <p:cNvPr id="35" name="Rounded Rectangle 34"/>
            <p:cNvSpPr/>
            <p:nvPr/>
          </p:nvSpPr>
          <p:spPr>
            <a:xfrm>
              <a:off x="6390261" y="1855931"/>
              <a:ext cx="5138352" cy="1694669"/>
            </a:xfrm>
            <a:prstGeom prst="roundRect">
              <a:avLst/>
            </a:prstGeom>
            <a:solidFill>
              <a:schemeClr val="bg1"/>
            </a:solidFill>
            <a:ln w="28575">
              <a:prstDash val="sysDash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119" name="Oval 118"/>
            <p:cNvSpPr/>
            <p:nvPr/>
          </p:nvSpPr>
          <p:spPr>
            <a:xfrm>
              <a:off x="6455241" y="1640999"/>
              <a:ext cx="563909" cy="611981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6528599" y="1684323"/>
              <a:ext cx="2248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Cambria" panose="02040503050406030204" pitchFamily="18" charset="0"/>
                  <a:ea typeface="Cambria" panose="02040503050406030204" pitchFamily="18" charset="0"/>
                </a:rPr>
                <a:t>2</a:t>
              </a: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636600" y="1611964"/>
            <a:ext cx="5172530" cy="1938636"/>
            <a:chOff x="636600" y="1611964"/>
            <a:chExt cx="5172530" cy="1938636"/>
          </a:xfrm>
        </p:grpSpPr>
        <p:grpSp>
          <p:nvGrpSpPr>
            <p:cNvPr id="118" name="Group 117"/>
            <p:cNvGrpSpPr/>
            <p:nvPr/>
          </p:nvGrpSpPr>
          <p:grpSpPr>
            <a:xfrm>
              <a:off x="636600" y="1611964"/>
              <a:ext cx="5172530" cy="1938636"/>
              <a:chOff x="636600" y="1611964"/>
              <a:chExt cx="5172530" cy="1938636"/>
            </a:xfrm>
          </p:grpSpPr>
          <p:sp>
            <p:nvSpPr>
              <p:cNvPr id="34" name="Rounded Rectangle 33"/>
              <p:cNvSpPr/>
              <p:nvPr/>
            </p:nvSpPr>
            <p:spPr>
              <a:xfrm>
                <a:off x="670778" y="1855931"/>
                <a:ext cx="5138352" cy="1694669"/>
              </a:xfrm>
              <a:prstGeom prst="roundRect">
                <a:avLst/>
              </a:prstGeom>
              <a:solidFill>
                <a:schemeClr val="bg1"/>
              </a:solidFill>
              <a:ln w="28575">
                <a:prstDash val="sysDash"/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grpSp>
            <p:nvGrpSpPr>
              <p:cNvPr id="117" name="Group 116"/>
              <p:cNvGrpSpPr/>
              <p:nvPr/>
            </p:nvGrpSpPr>
            <p:grpSpPr>
              <a:xfrm>
                <a:off x="636600" y="1611964"/>
                <a:ext cx="563909" cy="611981"/>
                <a:chOff x="636600" y="1611964"/>
                <a:chExt cx="563909" cy="611981"/>
              </a:xfrm>
            </p:grpSpPr>
            <p:sp>
              <p:nvSpPr>
                <p:cNvPr id="6" name="Oval 5"/>
                <p:cNvSpPr/>
                <p:nvPr/>
              </p:nvSpPr>
              <p:spPr>
                <a:xfrm>
                  <a:off x="636600" y="1611964"/>
                  <a:ext cx="563909" cy="611981"/>
                </a:xfrm>
                <a:prstGeom prst="ellipse">
                  <a:avLst/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TextBox 115"/>
                <p:cNvSpPr txBox="1"/>
                <p:nvPr/>
              </p:nvSpPr>
              <p:spPr>
                <a:xfrm>
                  <a:off x="692808" y="1619089"/>
                  <a:ext cx="22488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1</a:t>
                  </a:r>
                </a:p>
              </p:txBody>
            </p:sp>
          </p:grpSp>
        </p:grpSp>
        <p:sp>
          <p:nvSpPr>
            <p:cNvPr id="125" name="TextBox 124"/>
            <p:cNvSpPr txBox="1"/>
            <p:nvPr/>
          </p:nvSpPr>
          <p:spPr>
            <a:xfrm>
              <a:off x="1001250" y="2038285"/>
              <a:ext cx="452884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Chia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đều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8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chiếc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bánh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vào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2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hộp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hỏi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mỗi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hộp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mấy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chiếc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bánh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sp>
        <p:nvSpPr>
          <p:cNvPr id="127" name="TextBox 126"/>
          <p:cNvSpPr txBox="1"/>
          <p:nvPr/>
        </p:nvSpPr>
        <p:spPr>
          <a:xfrm>
            <a:off x="6855494" y="1783026"/>
            <a:ext cx="45011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Chia 10 </a:t>
            </a:r>
            <a:r>
              <a:rPr lang="en-US" sz="2800" b="1" dirty="0" err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28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bánh</a:t>
            </a:r>
            <a:r>
              <a:rPr lang="en-US" sz="28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28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8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8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28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8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lang="en-US" sz="2800" b="1" dirty="0" err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28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2800" b="1" dirty="0" err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28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8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mấy</a:t>
            </a:r>
            <a:r>
              <a:rPr lang="en-US" sz="28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hộp</a:t>
            </a:r>
            <a:r>
              <a:rPr lang="en-US" sz="28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bánh</a:t>
            </a:r>
            <a:r>
              <a:rPr lang="en-US" sz="28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</a:t>
            </a:r>
            <a:r>
              <a:rPr lang="en-US" sz="28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2800" b="1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grpSp>
        <p:nvGrpSpPr>
          <p:cNvPr id="129" name="Group 128"/>
          <p:cNvGrpSpPr/>
          <p:nvPr/>
        </p:nvGrpSpPr>
        <p:grpSpPr>
          <a:xfrm>
            <a:off x="703119" y="5567779"/>
            <a:ext cx="10959964" cy="1251234"/>
            <a:chOff x="703119" y="5567779"/>
            <a:chExt cx="10959964" cy="1251234"/>
          </a:xfrm>
        </p:grpSpPr>
        <p:grpSp>
          <p:nvGrpSpPr>
            <p:cNvPr id="124" name="Group 123"/>
            <p:cNvGrpSpPr/>
            <p:nvPr/>
          </p:nvGrpSpPr>
          <p:grpSpPr>
            <a:xfrm>
              <a:off x="703119" y="5567779"/>
              <a:ext cx="10959964" cy="1146784"/>
              <a:chOff x="703119" y="5567779"/>
              <a:chExt cx="10959964" cy="1146784"/>
            </a:xfrm>
          </p:grpSpPr>
          <p:sp>
            <p:nvSpPr>
              <p:cNvPr id="36" name="Rounded Rectangle 35"/>
              <p:cNvSpPr/>
              <p:nvPr/>
            </p:nvSpPr>
            <p:spPr>
              <a:xfrm>
                <a:off x="805249" y="5862918"/>
                <a:ext cx="10857834" cy="851645"/>
              </a:xfrm>
              <a:prstGeom prst="roundRect">
                <a:avLst/>
              </a:prstGeom>
              <a:solidFill>
                <a:schemeClr val="bg1"/>
              </a:solidFill>
              <a:ln w="28575">
                <a:prstDash val="sysDash"/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703119" y="5567779"/>
                <a:ext cx="563909" cy="611981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TextBox 122"/>
              <p:cNvSpPr txBox="1"/>
              <p:nvPr/>
            </p:nvSpPr>
            <p:spPr>
              <a:xfrm>
                <a:off x="760193" y="5597274"/>
                <a:ext cx="2248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3</a:t>
                </a:r>
              </a:p>
            </p:txBody>
          </p:sp>
        </p:grpSp>
        <p:sp>
          <p:nvSpPr>
            <p:cNvPr id="128" name="TextBox 127"/>
            <p:cNvSpPr txBox="1"/>
            <p:nvPr/>
          </p:nvSpPr>
          <p:spPr>
            <a:xfrm>
              <a:off x="1195839" y="5864906"/>
              <a:ext cx="1033277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Chia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đều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6 que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thành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2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nhóm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hỏi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mỗi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nhóm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mấy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que </a:t>
              </a:r>
              <a:r>
                <a:rPr lang="en-US" sz="2800" b="1" dirty="0" err="1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r>
                <a:rPr lang="en-US" sz="2800" b="1" dirty="0">
                  <a:solidFill>
                    <a:schemeClr val="accent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1032811" y="4069712"/>
            <a:ext cx="3233441" cy="1388554"/>
            <a:chOff x="1032811" y="4069712"/>
            <a:chExt cx="3233441" cy="1388554"/>
          </a:xfrm>
        </p:grpSpPr>
        <p:grpSp>
          <p:nvGrpSpPr>
            <p:cNvPr id="3" name="Group 2"/>
            <p:cNvGrpSpPr/>
            <p:nvPr/>
          </p:nvGrpSpPr>
          <p:grpSpPr>
            <a:xfrm>
              <a:off x="1032811" y="4069712"/>
              <a:ext cx="3233441" cy="1388554"/>
              <a:chOff x="1153302" y="4041129"/>
              <a:chExt cx="2750828" cy="1388554"/>
            </a:xfrm>
          </p:grpSpPr>
          <p:sp>
            <p:nvSpPr>
              <p:cNvPr id="2" name="Cloud 1"/>
              <p:cNvSpPr/>
              <p:nvPr/>
            </p:nvSpPr>
            <p:spPr>
              <a:xfrm>
                <a:off x="1153302" y="4041129"/>
                <a:ext cx="2598428" cy="1331259"/>
              </a:xfrm>
              <a:prstGeom prst="cloud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Cloud 38"/>
              <p:cNvSpPr/>
              <p:nvPr/>
            </p:nvSpPr>
            <p:spPr>
              <a:xfrm>
                <a:off x="1305702" y="4098424"/>
                <a:ext cx="2598428" cy="1331259"/>
              </a:xfrm>
              <a:prstGeom prst="cloud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0" name="TextBox 129"/>
            <p:cNvSpPr txBox="1"/>
            <p:nvPr/>
          </p:nvSpPr>
          <p:spPr>
            <a:xfrm>
              <a:off x="1342186" y="4435223"/>
              <a:ext cx="265047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66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(A) </a:t>
              </a:r>
              <a:r>
                <a:rPr lang="en-US" sz="3200" b="1" dirty="0">
                  <a:latin typeface="Cambria" panose="02040503050406030204" pitchFamily="18" charset="0"/>
                  <a:ea typeface="Cambria" panose="02040503050406030204" pitchFamily="18" charset="0"/>
                </a:rPr>
                <a:t>10 : 2 = 5</a:t>
              </a:r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4625418" y="4069712"/>
            <a:ext cx="3233441" cy="1388554"/>
            <a:chOff x="4625418" y="4069712"/>
            <a:chExt cx="3233441" cy="1388554"/>
          </a:xfrm>
        </p:grpSpPr>
        <p:grpSp>
          <p:nvGrpSpPr>
            <p:cNvPr id="4" name="Group 3"/>
            <p:cNvGrpSpPr/>
            <p:nvPr/>
          </p:nvGrpSpPr>
          <p:grpSpPr>
            <a:xfrm>
              <a:off x="4625418" y="4069712"/>
              <a:ext cx="3233441" cy="1388554"/>
              <a:chOff x="4745909" y="4041129"/>
              <a:chExt cx="2750828" cy="1388554"/>
            </a:xfrm>
          </p:grpSpPr>
          <p:sp>
            <p:nvSpPr>
              <p:cNvPr id="37" name="Cloud 36"/>
              <p:cNvSpPr/>
              <p:nvPr/>
            </p:nvSpPr>
            <p:spPr>
              <a:xfrm>
                <a:off x="4745909" y="4041129"/>
                <a:ext cx="2598428" cy="1331259"/>
              </a:xfrm>
              <a:prstGeom prst="cloud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Cloud 39"/>
              <p:cNvSpPr/>
              <p:nvPr/>
            </p:nvSpPr>
            <p:spPr>
              <a:xfrm>
                <a:off x="4898309" y="4098424"/>
                <a:ext cx="2598428" cy="1331259"/>
              </a:xfrm>
              <a:prstGeom prst="cloud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/>
            <p:cNvSpPr txBox="1"/>
            <p:nvPr/>
          </p:nvSpPr>
          <p:spPr>
            <a:xfrm>
              <a:off x="4908929" y="4442953"/>
              <a:ext cx="265047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66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(B) </a:t>
              </a:r>
              <a:r>
                <a:rPr lang="en-US" sz="3200" b="1" dirty="0">
                  <a:latin typeface="Cambria" panose="02040503050406030204" pitchFamily="18" charset="0"/>
                  <a:ea typeface="Cambria" panose="02040503050406030204" pitchFamily="18" charset="0"/>
                </a:rPr>
                <a:t>8 : 2 = 4</a:t>
              </a:r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8218024" y="4069712"/>
            <a:ext cx="3233441" cy="1388554"/>
            <a:chOff x="8218024" y="4069712"/>
            <a:chExt cx="3233441" cy="1388554"/>
          </a:xfrm>
        </p:grpSpPr>
        <p:grpSp>
          <p:nvGrpSpPr>
            <p:cNvPr id="5" name="Group 4"/>
            <p:cNvGrpSpPr/>
            <p:nvPr/>
          </p:nvGrpSpPr>
          <p:grpSpPr>
            <a:xfrm>
              <a:off x="8218024" y="4069712"/>
              <a:ext cx="3233441" cy="1388554"/>
              <a:chOff x="8338515" y="4041129"/>
              <a:chExt cx="2750828" cy="1388554"/>
            </a:xfrm>
          </p:grpSpPr>
          <p:sp>
            <p:nvSpPr>
              <p:cNvPr id="38" name="Cloud 37"/>
              <p:cNvSpPr/>
              <p:nvPr/>
            </p:nvSpPr>
            <p:spPr>
              <a:xfrm>
                <a:off x="8338515" y="4041129"/>
                <a:ext cx="2598428" cy="1331259"/>
              </a:xfrm>
              <a:prstGeom prst="cloud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Cloud 40"/>
              <p:cNvSpPr/>
              <p:nvPr/>
            </p:nvSpPr>
            <p:spPr>
              <a:xfrm>
                <a:off x="8490915" y="4098424"/>
                <a:ext cx="2598428" cy="1331259"/>
              </a:xfrm>
              <a:prstGeom prst="cloud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4" name="TextBox 133"/>
            <p:cNvSpPr txBox="1"/>
            <p:nvPr/>
          </p:nvSpPr>
          <p:spPr>
            <a:xfrm>
              <a:off x="8475496" y="4449139"/>
              <a:ext cx="265047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66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(C) </a:t>
              </a:r>
              <a:r>
                <a:rPr lang="en-US" sz="3200" b="1" dirty="0">
                  <a:latin typeface="Cambria" panose="02040503050406030204" pitchFamily="18" charset="0"/>
                  <a:ea typeface="Cambria" panose="02040503050406030204" pitchFamily="18" charset="0"/>
                </a:rPr>
                <a:t>6 : 2 = 3</a:t>
              </a:r>
            </a:p>
          </p:txBody>
        </p:sp>
      </p:grpSp>
      <p:cxnSp>
        <p:nvCxnSpPr>
          <p:cNvPr id="138" name="Curved Connector 137"/>
          <p:cNvCxnSpPr>
            <a:stCxn id="34" idx="2"/>
            <a:endCxn id="37" idx="3"/>
          </p:cNvCxnSpPr>
          <p:nvPr/>
        </p:nvCxnSpPr>
        <p:spPr>
          <a:xfrm rot="16200000" flipH="1">
            <a:off x="4398648" y="2391906"/>
            <a:ext cx="595228" cy="2912616"/>
          </a:xfrm>
          <a:prstGeom prst="curved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urved Connector 139"/>
          <p:cNvCxnSpPr>
            <a:stCxn id="128" idx="0"/>
            <a:endCxn id="41" idx="1"/>
          </p:cNvCxnSpPr>
          <p:nvPr/>
        </p:nvCxnSpPr>
        <p:spPr>
          <a:xfrm rot="5400000" flipH="1" flipV="1">
            <a:off x="7939240" y="3879834"/>
            <a:ext cx="408058" cy="3562087"/>
          </a:xfrm>
          <a:prstGeom prst="curved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urved Connector 142"/>
          <p:cNvCxnSpPr>
            <a:stCxn id="39" idx="3"/>
            <a:endCxn id="127" idx="2"/>
          </p:cNvCxnSpPr>
          <p:nvPr/>
        </p:nvCxnSpPr>
        <p:spPr>
          <a:xfrm rot="5400000" flipH="1" flipV="1">
            <a:off x="5620488" y="717521"/>
            <a:ext cx="604215" cy="6366990"/>
          </a:xfrm>
          <a:prstGeom prst="curved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1" name="Picture 1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28" y="361952"/>
            <a:ext cx="6858594" cy="1109568"/>
          </a:xfrm>
          <a:prstGeom prst="rect">
            <a:avLst/>
          </a:prstGeom>
        </p:spPr>
      </p:pic>
      <p:pic>
        <p:nvPicPr>
          <p:cNvPr id="152" name="Picture 1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924" y="-103223"/>
            <a:ext cx="4145639" cy="20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3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组合 106"/>
          <p:cNvGrpSpPr/>
          <p:nvPr/>
        </p:nvGrpSpPr>
        <p:grpSpPr>
          <a:xfrm>
            <a:off x="-45406" y="142247"/>
            <a:ext cx="2190437" cy="3786818"/>
            <a:chOff x="5808662" y="3898900"/>
            <a:chExt cx="2570164" cy="4276725"/>
          </a:xfrm>
        </p:grpSpPr>
        <p:sp>
          <p:nvSpPr>
            <p:cNvPr id="102" name="Freeform 63"/>
            <p:cNvSpPr/>
            <p:nvPr/>
          </p:nvSpPr>
          <p:spPr bwMode="auto">
            <a:xfrm>
              <a:off x="5808662" y="3898900"/>
              <a:ext cx="2365375" cy="4276725"/>
            </a:xfrm>
            <a:custGeom>
              <a:avLst/>
              <a:gdLst>
                <a:gd name="T0" fmla="*/ 320 w 324"/>
                <a:gd name="T1" fmla="*/ 547 h 585"/>
                <a:gd name="T2" fmla="*/ 312 w 324"/>
                <a:gd name="T3" fmla="*/ 531 h 585"/>
                <a:gd name="T4" fmla="*/ 308 w 324"/>
                <a:gd name="T5" fmla="*/ 510 h 585"/>
                <a:gd name="T6" fmla="*/ 297 w 324"/>
                <a:gd name="T7" fmla="*/ 496 h 585"/>
                <a:gd name="T8" fmla="*/ 297 w 324"/>
                <a:gd name="T9" fmla="*/ 495 h 585"/>
                <a:gd name="T10" fmla="*/ 297 w 324"/>
                <a:gd name="T11" fmla="*/ 494 h 585"/>
                <a:gd name="T12" fmla="*/ 296 w 324"/>
                <a:gd name="T13" fmla="*/ 491 h 585"/>
                <a:gd name="T14" fmla="*/ 277 w 324"/>
                <a:gd name="T15" fmla="*/ 450 h 585"/>
                <a:gd name="T16" fmla="*/ 257 w 324"/>
                <a:gd name="T17" fmla="*/ 410 h 585"/>
                <a:gd name="T18" fmla="*/ 235 w 324"/>
                <a:gd name="T19" fmla="*/ 371 h 585"/>
                <a:gd name="T20" fmla="*/ 217 w 324"/>
                <a:gd name="T21" fmla="*/ 340 h 585"/>
                <a:gd name="T22" fmla="*/ 208 w 324"/>
                <a:gd name="T23" fmla="*/ 323 h 585"/>
                <a:gd name="T24" fmla="*/ 197 w 324"/>
                <a:gd name="T25" fmla="*/ 305 h 585"/>
                <a:gd name="T26" fmla="*/ 163 w 324"/>
                <a:gd name="T27" fmla="*/ 244 h 585"/>
                <a:gd name="T28" fmla="*/ 152 w 324"/>
                <a:gd name="T29" fmla="*/ 223 h 585"/>
                <a:gd name="T30" fmla="*/ 138 w 324"/>
                <a:gd name="T31" fmla="*/ 193 h 585"/>
                <a:gd name="T32" fmla="*/ 128 w 324"/>
                <a:gd name="T33" fmla="*/ 172 h 585"/>
                <a:gd name="T34" fmla="*/ 77 w 324"/>
                <a:gd name="T35" fmla="*/ 82 h 585"/>
                <a:gd name="T36" fmla="*/ 59 w 324"/>
                <a:gd name="T37" fmla="*/ 53 h 585"/>
                <a:gd name="T38" fmla="*/ 59 w 324"/>
                <a:gd name="T39" fmla="*/ 53 h 585"/>
                <a:gd name="T40" fmla="*/ 22 w 324"/>
                <a:gd name="T41" fmla="*/ 13 h 585"/>
                <a:gd name="T42" fmla="*/ 13 w 324"/>
                <a:gd name="T43" fmla="*/ 6 h 585"/>
                <a:gd name="T44" fmla="*/ 1 w 324"/>
                <a:gd name="T45" fmla="*/ 1 h 585"/>
                <a:gd name="T46" fmla="*/ 0 w 324"/>
                <a:gd name="T47" fmla="*/ 2 h 585"/>
                <a:gd name="T48" fmla="*/ 5 w 324"/>
                <a:gd name="T49" fmla="*/ 27 h 585"/>
                <a:gd name="T50" fmla="*/ 16 w 324"/>
                <a:gd name="T51" fmla="*/ 76 h 585"/>
                <a:gd name="T52" fmla="*/ 16 w 324"/>
                <a:gd name="T53" fmla="*/ 76 h 585"/>
                <a:gd name="T54" fmla="*/ 16 w 324"/>
                <a:gd name="T55" fmla="*/ 76 h 585"/>
                <a:gd name="T56" fmla="*/ 16 w 324"/>
                <a:gd name="T57" fmla="*/ 76 h 585"/>
                <a:gd name="T58" fmla="*/ 19 w 324"/>
                <a:gd name="T59" fmla="*/ 82 h 585"/>
                <a:gd name="T60" fmla="*/ 19 w 324"/>
                <a:gd name="T61" fmla="*/ 82 h 585"/>
                <a:gd name="T62" fmla="*/ 69 w 324"/>
                <a:gd name="T63" fmla="*/ 184 h 585"/>
                <a:gd name="T64" fmla="*/ 163 w 324"/>
                <a:gd name="T65" fmla="*/ 364 h 585"/>
                <a:gd name="T66" fmla="*/ 238 w 324"/>
                <a:gd name="T67" fmla="*/ 505 h 585"/>
                <a:gd name="T68" fmla="*/ 249 w 324"/>
                <a:gd name="T69" fmla="*/ 528 h 585"/>
                <a:gd name="T70" fmla="*/ 249 w 324"/>
                <a:gd name="T71" fmla="*/ 528 h 585"/>
                <a:gd name="T72" fmla="*/ 256 w 324"/>
                <a:gd name="T73" fmla="*/ 539 h 585"/>
                <a:gd name="T74" fmla="*/ 266 w 324"/>
                <a:gd name="T75" fmla="*/ 556 h 585"/>
                <a:gd name="T76" fmla="*/ 268 w 324"/>
                <a:gd name="T77" fmla="*/ 556 h 585"/>
                <a:gd name="T78" fmla="*/ 271 w 324"/>
                <a:gd name="T79" fmla="*/ 557 h 585"/>
                <a:gd name="T80" fmla="*/ 283 w 324"/>
                <a:gd name="T81" fmla="*/ 579 h 585"/>
                <a:gd name="T82" fmla="*/ 293 w 324"/>
                <a:gd name="T83" fmla="*/ 585 h 585"/>
                <a:gd name="T84" fmla="*/ 299 w 324"/>
                <a:gd name="T85" fmla="*/ 582 h 585"/>
                <a:gd name="T86" fmla="*/ 310 w 324"/>
                <a:gd name="T87" fmla="*/ 575 h 585"/>
                <a:gd name="T88" fmla="*/ 322 w 324"/>
                <a:gd name="T89" fmla="*/ 562 h 585"/>
                <a:gd name="T90" fmla="*/ 320 w 324"/>
                <a:gd name="T91" fmla="*/ 54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4" h="585">
                  <a:moveTo>
                    <a:pt x="320" y="547"/>
                  </a:moveTo>
                  <a:cubicBezTo>
                    <a:pt x="318" y="542"/>
                    <a:pt x="316" y="535"/>
                    <a:pt x="312" y="531"/>
                  </a:cubicBezTo>
                  <a:cubicBezTo>
                    <a:pt x="316" y="523"/>
                    <a:pt x="312" y="517"/>
                    <a:pt x="308" y="510"/>
                  </a:cubicBezTo>
                  <a:cubicBezTo>
                    <a:pt x="307" y="508"/>
                    <a:pt x="301" y="501"/>
                    <a:pt x="297" y="496"/>
                  </a:cubicBezTo>
                  <a:cubicBezTo>
                    <a:pt x="297" y="496"/>
                    <a:pt x="297" y="495"/>
                    <a:pt x="297" y="495"/>
                  </a:cubicBezTo>
                  <a:cubicBezTo>
                    <a:pt x="297" y="495"/>
                    <a:pt x="297" y="494"/>
                    <a:pt x="297" y="494"/>
                  </a:cubicBezTo>
                  <a:cubicBezTo>
                    <a:pt x="297" y="493"/>
                    <a:pt x="296" y="492"/>
                    <a:pt x="296" y="491"/>
                  </a:cubicBezTo>
                  <a:cubicBezTo>
                    <a:pt x="290" y="477"/>
                    <a:pt x="284" y="464"/>
                    <a:pt x="277" y="450"/>
                  </a:cubicBezTo>
                  <a:cubicBezTo>
                    <a:pt x="271" y="437"/>
                    <a:pt x="264" y="423"/>
                    <a:pt x="257" y="410"/>
                  </a:cubicBezTo>
                  <a:cubicBezTo>
                    <a:pt x="250" y="397"/>
                    <a:pt x="242" y="384"/>
                    <a:pt x="235" y="371"/>
                  </a:cubicBezTo>
                  <a:cubicBezTo>
                    <a:pt x="229" y="360"/>
                    <a:pt x="223" y="350"/>
                    <a:pt x="217" y="340"/>
                  </a:cubicBezTo>
                  <a:cubicBezTo>
                    <a:pt x="214" y="334"/>
                    <a:pt x="211" y="329"/>
                    <a:pt x="208" y="323"/>
                  </a:cubicBezTo>
                  <a:cubicBezTo>
                    <a:pt x="204" y="317"/>
                    <a:pt x="201" y="311"/>
                    <a:pt x="197" y="305"/>
                  </a:cubicBezTo>
                  <a:cubicBezTo>
                    <a:pt x="186" y="285"/>
                    <a:pt x="174" y="264"/>
                    <a:pt x="163" y="244"/>
                  </a:cubicBezTo>
                  <a:cubicBezTo>
                    <a:pt x="160" y="237"/>
                    <a:pt x="156" y="230"/>
                    <a:pt x="152" y="223"/>
                  </a:cubicBezTo>
                  <a:cubicBezTo>
                    <a:pt x="147" y="213"/>
                    <a:pt x="142" y="203"/>
                    <a:pt x="138" y="193"/>
                  </a:cubicBezTo>
                  <a:cubicBezTo>
                    <a:pt x="134" y="186"/>
                    <a:pt x="131" y="179"/>
                    <a:pt x="128" y="172"/>
                  </a:cubicBezTo>
                  <a:cubicBezTo>
                    <a:pt x="112" y="142"/>
                    <a:pt x="95" y="112"/>
                    <a:pt x="77" y="82"/>
                  </a:cubicBezTo>
                  <a:cubicBezTo>
                    <a:pt x="71" y="73"/>
                    <a:pt x="65" y="63"/>
                    <a:pt x="59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4" y="38"/>
                    <a:pt x="36" y="24"/>
                    <a:pt x="22" y="13"/>
                  </a:cubicBezTo>
                  <a:cubicBezTo>
                    <a:pt x="19" y="11"/>
                    <a:pt x="16" y="8"/>
                    <a:pt x="13" y="6"/>
                  </a:cubicBezTo>
                  <a:cubicBezTo>
                    <a:pt x="10" y="3"/>
                    <a:pt x="5" y="0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2" y="10"/>
                    <a:pt x="4" y="18"/>
                    <a:pt x="5" y="27"/>
                  </a:cubicBezTo>
                  <a:cubicBezTo>
                    <a:pt x="8" y="43"/>
                    <a:pt x="11" y="60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7" y="78"/>
                    <a:pt x="18" y="80"/>
                    <a:pt x="19" y="82"/>
                  </a:cubicBezTo>
                  <a:cubicBezTo>
                    <a:pt x="19" y="82"/>
                    <a:pt x="19" y="82"/>
                    <a:pt x="19" y="82"/>
                  </a:cubicBezTo>
                  <a:cubicBezTo>
                    <a:pt x="33" y="117"/>
                    <a:pt x="52" y="151"/>
                    <a:pt x="69" y="184"/>
                  </a:cubicBezTo>
                  <a:cubicBezTo>
                    <a:pt x="100" y="244"/>
                    <a:pt x="131" y="304"/>
                    <a:pt x="163" y="364"/>
                  </a:cubicBezTo>
                  <a:cubicBezTo>
                    <a:pt x="188" y="411"/>
                    <a:pt x="213" y="458"/>
                    <a:pt x="238" y="505"/>
                  </a:cubicBezTo>
                  <a:cubicBezTo>
                    <a:pt x="239" y="507"/>
                    <a:pt x="250" y="528"/>
                    <a:pt x="249" y="528"/>
                  </a:cubicBezTo>
                  <a:cubicBezTo>
                    <a:pt x="249" y="528"/>
                    <a:pt x="249" y="528"/>
                    <a:pt x="249" y="528"/>
                  </a:cubicBezTo>
                  <a:cubicBezTo>
                    <a:pt x="251" y="532"/>
                    <a:pt x="254" y="535"/>
                    <a:pt x="256" y="539"/>
                  </a:cubicBezTo>
                  <a:cubicBezTo>
                    <a:pt x="257" y="541"/>
                    <a:pt x="267" y="555"/>
                    <a:pt x="266" y="556"/>
                  </a:cubicBezTo>
                  <a:cubicBezTo>
                    <a:pt x="267" y="556"/>
                    <a:pt x="267" y="556"/>
                    <a:pt x="268" y="556"/>
                  </a:cubicBezTo>
                  <a:cubicBezTo>
                    <a:pt x="269" y="557"/>
                    <a:pt x="270" y="557"/>
                    <a:pt x="271" y="557"/>
                  </a:cubicBezTo>
                  <a:cubicBezTo>
                    <a:pt x="274" y="565"/>
                    <a:pt x="278" y="572"/>
                    <a:pt x="283" y="579"/>
                  </a:cubicBezTo>
                  <a:cubicBezTo>
                    <a:pt x="286" y="582"/>
                    <a:pt x="289" y="585"/>
                    <a:pt x="293" y="585"/>
                  </a:cubicBezTo>
                  <a:cubicBezTo>
                    <a:pt x="295" y="585"/>
                    <a:pt x="297" y="583"/>
                    <a:pt x="299" y="582"/>
                  </a:cubicBezTo>
                  <a:cubicBezTo>
                    <a:pt x="303" y="580"/>
                    <a:pt x="306" y="577"/>
                    <a:pt x="310" y="575"/>
                  </a:cubicBezTo>
                  <a:cubicBezTo>
                    <a:pt x="315" y="572"/>
                    <a:pt x="321" y="568"/>
                    <a:pt x="322" y="562"/>
                  </a:cubicBezTo>
                  <a:cubicBezTo>
                    <a:pt x="324" y="557"/>
                    <a:pt x="322" y="552"/>
                    <a:pt x="320" y="547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3" name="Freeform 64"/>
            <p:cNvSpPr/>
            <p:nvPr/>
          </p:nvSpPr>
          <p:spPr bwMode="auto">
            <a:xfrm>
              <a:off x="7977188" y="7737475"/>
              <a:ext cx="401638" cy="438150"/>
            </a:xfrm>
            <a:custGeom>
              <a:avLst/>
              <a:gdLst>
                <a:gd name="T0" fmla="*/ 51 w 55"/>
                <a:gd name="T1" fmla="*/ 22 h 60"/>
                <a:gd name="T2" fmla="*/ 53 w 55"/>
                <a:gd name="T3" fmla="*/ 37 h 60"/>
                <a:gd name="T4" fmla="*/ 41 w 55"/>
                <a:gd name="T5" fmla="*/ 50 h 60"/>
                <a:gd name="T6" fmla="*/ 30 w 55"/>
                <a:gd name="T7" fmla="*/ 57 h 60"/>
                <a:gd name="T8" fmla="*/ 24 w 55"/>
                <a:gd name="T9" fmla="*/ 60 h 60"/>
                <a:gd name="T10" fmla="*/ 14 w 55"/>
                <a:gd name="T11" fmla="*/ 54 h 60"/>
                <a:gd name="T12" fmla="*/ 0 w 55"/>
                <a:gd name="T13" fmla="*/ 27 h 60"/>
                <a:gd name="T14" fmla="*/ 33 w 55"/>
                <a:gd name="T15" fmla="*/ 4 h 60"/>
                <a:gd name="T16" fmla="*/ 51 w 55"/>
                <a:gd name="T17" fmla="*/ 2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60">
                  <a:moveTo>
                    <a:pt x="51" y="22"/>
                  </a:moveTo>
                  <a:cubicBezTo>
                    <a:pt x="53" y="27"/>
                    <a:pt x="55" y="32"/>
                    <a:pt x="53" y="37"/>
                  </a:cubicBezTo>
                  <a:cubicBezTo>
                    <a:pt x="52" y="43"/>
                    <a:pt x="46" y="47"/>
                    <a:pt x="41" y="50"/>
                  </a:cubicBezTo>
                  <a:cubicBezTo>
                    <a:pt x="37" y="52"/>
                    <a:pt x="34" y="55"/>
                    <a:pt x="30" y="57"/>
                  </a:cubicBezTo>
                  <a:cubicBezTo>
                    <a:pt x="28" y="58"/>
                    <a:pt x="26" y="60"/>
                    <a:pt x="24" y="60"/>
                  </a:cubicBezTo>
                  <a:cubicBezTo>
                    <a:pt x="20" y="60"/>
                    <a:pt x="17" y="57"/>
                    <a:pt x="14" y="54"/>
                  </a:cubicBezTo>
                  <a:cubicBezTo>
                    <a:pt x="8" y="46"/>
                    <a:pt x="3" y="36"/>
                    <a:pt x="0" y="27"/>
                  </a:cubicBezTo>
                  <a:cubicBezTo>
                    <a:pt x="0" y="28"/>
                    <a:pt x="31" y="5"/>
                    <a:pt x="33" y="4"/>
                  </a:cubicBezTo>
                  <a:cubicBezTo>
                    <a:pt x="44" y="0"/>
                    <a:pt x="48" y="13"/>
                    <a:pt x="51" y="22"/>
                  </a:cubicBezTo>
                  <a:close/>
                </a:path>
              </a:pathLst>
            </a:custGeom>
            <a:solidFill>
              <a:srgbClr val="F57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4" name="Freeform 65"/>
            <p:cNvSpPr/>
            <p:nvPr/>
          </p:nvSpPr>
          <p:spPr bwMode="auto">
            <a:xfrm>
              <a:off x="6011862" y="3898900"/>
              <a:ext cx="555625" cy="644525"/>
            </a:xfrm>
            <a:custGeom>
              <a:avLst/>
              <a:gdLst>
                <a:gd name="T0" fmla="*/ 18 w 76"/>
                <a:gd name="T1" fmla="*/ 81 h 88"/>
                <a:gd name="T2" fmla="*/ 5 w 76"/>
                <a:gd name="T3" fmla="*/ 27 h 88"/>
                <a:gd name="T4" fmla="*/ 0 w 76"/>
                <a:gd name="T5" fmla="*/ 2 h 88"/>
                <a:gd name="T6" fmla="*/ 1 w 76"/>
                <a:gd name="T7" fmla="*/ 1 h 88"/>
                <a:gd name="T8" fmla="*/ 13 w 76"/>
                <a:gd name="T9" fmla="*/ 6 h 88"/>
                <a:gd name="T10" fmla="*/ 22 w 76"/>
                <a:gd name="T11" fmla="*/ 13 h 88"/>
                <a:gd name="T12" fmla="*/ 52 w 76"/>
                <a:gd name="T13" fmla="*/ 78 h 88"/>
                <a:gd name="T14" fmla="*/ 24 w 76"/>
                <a:gd name="T15" fmla="*/ 86 h 88"/>
                <a:gd name="T16" fmla="*/ 20 w 76"/>
                <a:gd name="T17" fmla="*/ 84 h 88"/>
                <a:gd name="T18" fmla="*/ 18 w 76"/>
                <a:gd name="T19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88">
                  <a:moveTo>
                    <a:pt x="18" y="81"/>
                  </a:moveTo>
                  <a:cubicBezTo>
                    <a:pt x="11" y="63"/>
                    <a:pt x="8" y="45"/>
                    <a:pt x="5" y="27"/>
                  </a:cubicBezTo>
                  <a:cubicBezTo>
                    <a:pt x="4" y="18"/>
                    <a:pt x="2" y="10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5" y="0"/>
                    <a:pt x="10" y="3"/>
                    <a:pt x="13" y="6"/>
                  </a:cubicBezTo>
                  <a:cubicBezTo>
                    <a:pt x="16" y="8"/>
                    <a:pt x="19" y="11"/>
                    <a:pt x="22" y="13"/>
                  </a:cubicBezTo>
                  <a:cubicBezTo>
                    <a:pt x="43" y="30"/>
                    <a:pt x="76" y="56"/>
                    <a:pt x="52" y="78"/>
                  </a:cubicBezTo>
                  <a:cubicBezTo>
                    <a:pt x="45" y="85"/>
                    <a:pt x="34" y="88"/>
                    <a:pt x="24" y="86"/>
                  </a:cubicBezTo>
                  <a:cubicBezTo>
                    <a:pt x="23" y="85"/>
                    <a:pt x="21" y="85"/>
                    <a:pt x="20" y="84"/>
                  </a:cubicBezTo>
                  <a:cubicBezTo>
                    <a:pt x="19" y="83"/>
                    <a:pt x="19" y="82"/>
                    <a:pt x="18" y="81"/>
                  </a:cubicBezTo>
                  <a:close/>
                </a:path>
              </a:pathLst>
            </a:custGeom>
            <a:solidFill>
              <a:srgbClr val="E1C6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5" name="Freeform 66"/>
            <p:cNvSpPr/>
            <p:nvPr/>
          </p:nvSpPr>
          <p:spPr bwMode="auto">
            <a:xfrm>
              <a:off x="6129337" y="4286250"/>
              <a:ext cx="2058988" cy="3473450"/>
            </a:xfrm>
            <a:custGeom>
              <a:avLst/>
              <a:gdLst>
                <a:gd name="T0" fmla="*/ 281 w 282"/>
                <a:gd name="T1" fmla="*/ 441 h 475"/>
                <a:gd name="T2" fmla="*/ 281 w 282"/>
                <a:gd name="T3" fmla="*/ 445 h 475"/>
                <a:gd name="T4" fmla="*/ 276 w 282"/>
                <a:gd name="T5" fmla="*/ 450 h 475"/>
                <a:gd name="T6" fmla="*/ 233 w 282"/>
                <a:gd name="T7" fmla="*/ 475 h 475"/>
                <a:gd name="T8" fmla="*/ 222 w 282"/>
                <a:gd name="T9" fmla="*/ 452 h 475"/>
                <a:gd name="T10" fmla="*/ 147 w 282"/>
                <a:gd name="T11" fmla="*/ 311 h 475"/>
                <a:gd name="T12" fmla="*/ 53 w 282"/>
                <a:gd name="T13" fmla="*/ 131 h 475"/>
                <a:gd name="T14" fmla="*/ 0 w 282"/>
                <a:gd name="T15" fmla="*/ 23 h 475"/>
                <a:gd name="T16" fmla="*/ 16 w 282"/>
                <a:gd name="T17" fmla="*/ 23 h 475"/>
                <a:gd name="T18" fmla="*/ 23 w 282"/>
                <a:gd name="T19" fmla="*/ 12 h 475"/>
                <a:gd name="T20" fmla="*/ 29 w 282"/>
                <a:gd name="T21" fmla="*/ 17 h 475"/>
                <a:gd name="T22" fmla="*/ 37 w 282"/>
                <a:gd name="T23" fmla="*/ 17 h 475"/>
                <a:gd name="T24" fmla="*/ 43 w 282"/>
                <a:gd name="T25" fmla="*/ 0 h 475"/>
                <a:gd name="T26" fmla="*/ 112 w 282"/>
                <a:gd name="T27" fmla="*/ 119 h 475"/>
                <a:gd name="T28" fmla="*/ 280 w 282"/>
                <a:gd name="T29" fmla="*/ 438 h 475"/>
                <a:gd name="T30" fmla="*/ 281 w 282"/>
                <a:gd name="T31" fmla="*/ 441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475">
                  <a:moveTo>
                    <a:pt x="281" y="441"/>
                  </a:moveTo>
                  <a:cubicBezTo>
                    <a:pt x="281" y="442"/>
                    <a:pt x="282" y="444"/>
                    <a:pt x="281" y="445"/>
                  </a:cubicBezTo>
                  <a:cubicBezTo>
                    <a:pt x="280" y="448"/>
                    <a:pt x="278" y="449"/>
                    <a:pt x="276" y="450"/>
                  </a:cubicBezTo>
                  <a:cubicBezTo>
                    <a:pt x="262" y="458"/>
                    <a:pt x="246" y="468"/>
                    <a:pt x="233" y="475"/>
                  </a:cubicBezTo>
                  <a:cubicBezTo>
                    <a:pt x="234" y="475"/>
                    <a:pt x="223" y="454"/>
                    <a:pt x="222" y="452"/>
                  </a:cubicBezTo>
                  <a:cubicBezTo>
                    <a:pt x="197" y="405"/>
                    <a:pt x="172" y="358"/>
                    <a:pt x="147" y="311"/>
                  </a:cubicBezTo>
                  <a:cubicBezTo>
                    <a:pt x="115" y="251"/>
                    <a:pt x="84" y="191"/>
                    <a:pt x="53" y="131"/>
                  </a:cubicBezTo>
                  <a:cubicBezTo>
                    <a:pt x="34" y="96"/>
                    <a:pt x="14" y="60"/>
                    <a:pt x="0" y="23"/>
                  </a:cubicBezTo>
                  <a:cubicBezTo>
                    <a:pt x="6" y="24"/>
                    <a:pt x="11" y="27"/>
                    <a:pt x="16" y="23"/>
                  </a:cubicBezTo>
                  <a:cubicBezTo>
                    <a:pt x="20" y="21"/>
                    <a:pt x="23" y="17"/>
                    <a:pt x="23" y="12"/>
                  </a:cubicBezTo>
                  <a:cubicBezTo>
                    <a:pt x="25" y="14"/>
                    <a:pt x="27" y="16"/>
                    <a:pt x="29" y="17"/>
                  </a:cubicBezTo>
                  <a:cubicBezTo>
                    <a:pt x="32" y="18"/>
                    <a:pt x="35" y="18"/>
                    <a:pt x="37" y="17"/>
                  </a:cubicBezTo>
                  <a:cubicBezTo>
                    <a:pt x="42" y="13"/>
                    <a:pt x="40" y="4"/>
                    <a:pt x="43" y="0"/>
                  </a:cubicBezTo>
                  <a:cubicBezTo>
                    <a:pt x="67" y="39"/>
                    <a:pt x="90" y="79"/>
                    <a:pt x="112" y="119"/>
                  </a:cubicBezTo>
                  <a:cubicBezTo>
                    <a:pt x="160" y="229"/>
                    <a:pt x="233" y="327"/>
                    <a:pt x="280" y="438"/>
                  </a:cubicBezTo>
                  <a:cubicBezTo>
                    <a:pt x="280" y="439"/>
                    <a:pt x="281" y="440"/>
                    <a:pt x="281" y="441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6" name="Freeform 67"/>
            <p:cNvSpPr/>
            <p:nvPr/>
          </p:nvSpPr>
          <p:spPr bwMode="auto">
            <a:xfrm>
              <a:off x="6261100" y="4375150"/>
              <a:ext cx="79375" cy="79375"/>
            </a:xfrm>
            <a:custGeom>
              <a:avLst/>
              <a:gdLst>
                <a:gd name="T0" fmla="*/ 0 w 11"/>
                <a:gd name="T1" fmla="*/ 10 h 11"/>
                <a:gd name="T2" fmla="*/ 8 w 11"/>
                <a:gd name="T3" fmla="*/ 10 h 11"/>
                <a:gd name="T4" fmla="*/ 11 w 11"/>
                <a:gd name="T5" fmla="*/ 5 h 11"/>
                <a:gd name="T6" fmla="*/ 5 w 11"/>
                <a:gd name="T7" fmla="*/ 0 h 11"/>
                <a:gd name="T8" fmla="*/ 0 w 11"/>
                <a:gd name="T9" fmla="*/ 10 h 11"/>
                <a:gd name="T10" fmla="*/ 0 w 11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1">
                  <a:moveTo>
                    <a:pt x="0" y="10"/>
                  </a:moveTo>
                  <a:cubicBezTo>
                    <a:pt x="3" y="11"/>
                    <a:pt x="6" y="11"/>
                    <a:pt x="8" y="10"/>
                  </a:cubicBezTo>
                  <a:cubicBezTo>
                    <a:pt x="9" y="9"/>
                    <a:pt x="10" y="7"/>
                    <a:pt x="11" y="5"/>
                  </a:cubicBezTo>
                  <a:cubicBezTo>
                    <a:pt x="8" y="4"/>
                    <a:pt x="7" y="2"/>
                    <a:pt x="5" y="0"/>
                  </a:cubicBezTo>
                  <a:cubicBezTo>
                    <a:pt x="5" y="4"/>
                    <a:pt x="3" y="8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BD97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7" name="Freeform 68"/>
            <p:cNvSpPr/>
            <p:nvPr/>
          </p:nvSpPr>
          <p:spPr bwMode="auto">
            <a:xfrm>
              <a:off x="6407150" y="4286250"/>
              <a:ext cx="1781175" cy="3400425"/>
            </a:xfrm>
            <a:custGeom>
              <a:avLst/>
              <a:gdLst>
                <a:gd name="T0" fmla="*/ 63 w 244"/>
                <a:gd name="T1" fmla="*/ 125 h 465"/>
                <a:gd name="T2" fmla="*/ 151 w 244"/>
                <a:gd name="T3" fmla="*/ 290 h 465"/>
                <a:gd name="T4" fmla="*/ 196 w 244"/>
                <a:gd name="T5" fmla="*/ 372 h 465"/>
                <a:gd name="T6" fmla="*/ 218 w 244"/>
                <a:gd name="T7" fmla="*/ 423 h 465"/>
                <a:gd name="T8" fmla="*/ 243 w 244"/>
                <a:gd name="T9" fmla="*/ 445 h 465"/>
                <a:gd name="T10" fmla="*/ 243 w 244"/>
                <a:gd name="T11" fmla="*/ 441 h 465"/>
                <a:gd name="T12" fmla="*/ 242 w 244"/>
                <a:gd name="T13" fmla="*/ 438 h 465"/>
                <a:gd name="T14" fmla="*/ 74 w 244"/>
                <a:gd name="T15" fmla="*/ 119 h 465"/>
                <a:gd name="T16" fmla="*/ 5 w 244"/>
                <a:gd name="T17" fmla="*/ 0 h 465"/>
                <a:gd name="T18" fmla="*/ 0 w 244"/>
                <a:gd name="T19" fmla="*/ 16 h 465"/>
                <a:gd name="T20" fmla="*/ 63 w 244"/>
                <a:gd name="T21" fmla="*/ 125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4" h="465">
                  <a:moveTo>
                    <a:pt x="63" y="125"/>
                  </a:moveTo>
                  <a:cubicBezTo>
                    <a:pt x="93" y="179"/>
                    <a:pt x="119" y="236"/>
                    <a:pt x="151" y="290"/>
                  </a:cubicBezTo>
                  <a:cubicBezTo>
                    <a:pt x="166" y="317"/>
                    <a:pt x="182" y="344"/>
                    <a:pt x="196" y="372"/>
                  </a:cubicBezTo>
                  <a:cubicBezTo>
                    <a:pt x="205" y="388"/>
                    <a:pt x="211" y="406"/>
                    <a:pt x="218" y="423"/>
                  </a:cubicBezTo>
                  <a:cubicBezTo>
                    <a:pt x="221" y="428"/>
                    <a:pt x="237" y="465"/>
                    <a:pt x="243" y="445"/>
                  </a:cubicBezTo>
                  <a:cubicBezTo>
                    <a:pt x="244" y="444"/>
                    <a:pt x="243" y="442"/>
                    <a:pt x="243" y="441"/>
                  </a:cubicBezTo>
                  <a:cubicBezTo>
                    <a:pt x="243" y="440"/>
                    <a:pt x="242" y="439"/>
                    <a:pt x="242" y="438"/>
                  </a:cubicBezTo>
                  <a:cubicBezTo>
                    <a:pt x="195" y="327"/>
                    <a:pt x="122" y="229"/>
                    <a:pt x="74" y="119"/>
                  </a:cubicBezTo>
                  <a:cubicBezTo>
                    <a:pt x="52" y="79"/>
                    <a:pt x="29" y="39"/>
                    <a:pt x="5" y="0"/>
                  </a:cubicBezTo>
                  <a:cubicBezTo>
                    <a:pt x="2" y="4"/>
                    <a:pt x="3" y="12"/>
                    <a:pt x="0" y="16"/>
                  </a:cubicBezTo>
                  <a:cubicBezTo>
                    <a:pt x="22" y="52"/>
                    <a:pt x="43" y="88"/>
                    <a:pt x="63" y="125"/>
                  </a:cubicBezTo>
                  <a:close/>
                </a:path>
              </a:pathLst>
            </a:custGeom>
            <a:solidFill>
              <a:srgbClr val="FFA4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8" name="Freeform 69"/>
            <p:cNvSpPr/>
            <p:nvPr/>
          </p:nvSpPr>
          <p:spPr bwMode="auto">
            <a:xfrm>
              <a:off x="6129337" y="4454525"/>
              <a:ext cx="65088" cy="44450"/>
            </a:xfrm>
            <a:custGeom>
              <a:avLst/>
              <a:gdLst>
                <a:gd name="T0" fmla="*/ 5 w 9"/>
                <a:gd name="T1" fmla="*/ 5 h 6"/>
                <a:gd name="T2" fmla="*/ 9 w 9"/>
                <a:gd name="T3" fmla="*/ 2 h 6"/>
                <a:gd name="T4" fmla="*/ 0 w 9"/>
                <a:gd name="T5" fmla="*/ 0 h 6"/>
                <a:gd name="T6" fmla="*/ 3 w 9"/>
                <a:gd name="T7" fmla="*/ 6 h 6"/>
                <a:gd name="T8" fmla="*/ 5 w 9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5" y="5"/>
                  </a:moveTo>
                  <a:cubicBezTo>
                    <a:pt x="7" y="5"/>
                    <a:pt x="8" y="3"/>
                    <a:pt x="9" y="2"/>
                  </a:cubicBezTo>
                  <a:cubicBezTo>
                    <a:pt x="6" y="1"/>
                    <a:pt x="3" y="0"/>
                    <a:pt x="0" y="0"/>
                  </a:cubicBezTo>
                  <a:cubicBezTo>
                    <a:pt x="1" y="2"/>
                    <a:pt x="2" y="4"/>
                    <a:pt x="3" y="6"/>
                  </a:cubicBezTo>
                  <a:cubicBezTo>
                    <a:pt x="3" y="6"/>
                    <a:pt x="4" y="6"/>
                    <a:pt x="5" y="5"/>
                  </a:cubicBezTo>
                  <a:close/>
                </a:path>
              </a:pathLst>
            </a:custGeom>
            <a:solidFill>
              <a:srgbClr val="BD97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9" name="Freeform 70"/>
            <p:cNvSpPr/>
            <p:nvPr/>
          </p:nvSpPr>
          <p:spPr bwMode="auto">
            <a:xfrm>
              <a:off x="6011862" y="3898900"/>
              <a:ext cx="161925" cy="198438"/>
            </a:xfrm>
            <a:custGeom>
              <a:avLst/>
              <a:gdLst>
                <a:gd name="T0" fmla="*/ 5 w 22"/>
                <a:gd name="T1" fmla="*/ 27 h 27"/>
                <a:gd name="T2" fmla="*/ 0 w 22"/>
                <a:gd name="T3" fmla="*/ 2 h 27"/>
                <a:gd name="T4" fmla="*/ 1 w 22"/>
                <a:gd name="T5" fmla="*/ 1 h 27"/>
                <a:gd name="T6" fmla="*/ 13 w 22"/>
                <a:gd name="T7" fmla="*/ 6 h 27"/>
                <a:gd name="T8" fmla="*/ 22 w 22"/>
                <a:gd name="T9" fmla="*/ 13 h 27"/>
                <a:gd name="T10" fmla="*/ 15 w 22"/>
                <a:gd name="T11" fmla="*/ 21 h 27"/>
                <a:gd name="T12" fmla="*/ 5 w 22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7">
                  <a:moveTo>
                    <a:pt x="5" y="27"/>
                  </a:moveTo>
                  <a:cubicBezTo>
                    <a:pt x="4" y="18"/>
                    <a:pt x="2" y="10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5" y="0"/>
                    <a:pt x="10" y="3"/>
                    <a:pt x="13" y="6"/>
                  </a:cubicBezTo>
                  <a:cubicBezTo>
                    <a:pt x="16" y="8"/>
                    <a:pt x="19" y="11"/>
                    <a:pt x="22" y="13"/>
                  </a:cubicBezTo>
                  <a:cubicBezTo>
                    <a:pt x="21" y="16"/>
                    <a:pt x="18" y="19"/>
                    <a:pt x="15" y="21"/>
                  </a:cubicBezTo>
                  <a:cubicBezTo>
                    <a:pt x="12" y="23"/>
                    <a:pt x="9" y="25"/>
                    <a:pt x="5" y="27"/>
                  </a:cubicBezTo>
                  <a:close/>
                </a:path>
              </a:pathLst>
            </a:custGeom>
            <a:solidFill>
              <a:srgbClr val="564F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0" name="Freeform 71"/>
            <p:cNvSpPr/>
            <p:nvPr/>
          </p:nvSpPr>
          <p:spPr bwMode="auto">
            <a:xfrm>
              <a:off x="7808913" y="7481888"/>
              <a:ext cx="511175" cy="496888"/>
            </a:xfrm>
            <a:custGeom>
              <a:avLst/>
              <a:gdLst>
                <a:gd name="T0" fmla="*/ 2 w 70"/>
                <a:gd name="T1" fmla="*/ 34 h 68"/>
                <a:gd name="T2" fmla="*/ 0 w 70"/>
                <a:gd name="T3" fmla="*/ 25 h 68"/>
                <a:gd name="T4" fmla="*/ 29 w 70"/>
                <a:gd name="T5" fmla="*/ 17 h 68"/>
                <a:gd name="T6" fmla="*/ 48 w 70"/>
                <a:gd name="T7" fmla="*/ 0 h 68"/>
                <a:gd name="T8" fmla="*/ 62 w 70"/>
                <a:gd name="T9" fmla="*/ 20 h 68"/>
                <a:gd name="T10" fmla="*/ 66 w 70"/>
                <a:gd name="T11" fmla="*/ 42 h 68"/>
                <a:gd name="T12" fmla="*/ 65 w 70"/>
                <a:gd name="T13" fmla="*/ 43 h 68"/>
                <a:gd name="T14" fmla="*/ 57 w 70"/>
                <a:gd name="T15" fmla="*/ 52 h 68"/>
                <a:gd name="T16" fmla="*/ 40 w 70"/>
                <a:gd name="T17" fmla="*/ 64 h 68"/>
                <a:gd name="T18" fmla="*/ 22 w 70"/>
                <a:gd name="T19" fmla="*/ 66 h 68"/>
                <a:gd name="T20" fmla="*/ 20 w 70"/>
                <a:gd name="T21" fmla="*/ 66 h 68"/>
                <a:gd name="T22" fmla="*/ 10 w 70"/>
                <a:gd name="T23" fmla="*/ 49 h 68"/>
                <a:gd name="T24" fmla="*/ 2 w 70"/>
                <a:gd name="T25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68">
                  <a:moveTo>
                    <a:pt x="2" y="34"/>
                  </a:moveTo>
                  <a:cubicBezTo>
                    <a:pt x="1" y="31"/>
                    <a:pt x="0" y="28"/>
                    <a:pt x="0" y="25"/>
                  </a:cubicBezTo>
                  <a:cubicBezTo>
                    <a:pt x="10" y="26"/>
                    <a:pt x="20" y="22"/>
                    <a:pt x="29" y="17"/>
                  </a:cubicBezTo>
                  <a:cubicBezTo>
                    <a:pt x="37" y="14"/>
                    <a:pt x="46" y="9"/>
                    <a:pt x="48" y="0"/>
                  </a:cubicBezTo>
                  <a:cubicBezTo>
                    <a:pt x="48" y="2"/>
                    <a:pt x="60" y="17"/>
                    <a:pt x="62" y="20"/>
                  </a:cubicBezTo>
                  <a:cubicBezTo>
                    <a:pt x="66" y="27"/>
                    <a:pt x="70" y="33"/>
                    <a:pt x="66" y="42"/>
                  </a:cubicBezTo>
                  <a:cubicBezTo>
                    <a:pt x="66" y="42"/>
                    <a:pt x="65" y="43"/>
                    <a:pt x="65" y="43"/>
                  </a:cubicBezTo>
                  <a:cubicBezTo>
                    <a:pt x="63" y="46"/>
                    <a:pt x="60" y="49"/>
                    <a:pt x="57" y="52"/>
                  </a:cubicBezTo>
                  <a:cubicBezTo>
                    <a:pt x="52" y="56"/>
                    <a:pt x="46" y="61"/>
                    <a:pt x="40" y="64"/>
                  </a:cubicBezTo>
                  <a:cubicBezTo>
                    <a:pt x="35" y="66"/>
                    <a:pt x="28" y="68"/>
                    <a:pt x="22" y="66"/>
                  </a:cubicBezTo>
                  <a:cubicBezTo>
                    <a:pt x="21" y="66"/>
                    <a:pt x="21" y="66"/>
                    <a:pt x="20" y="66"/>
                  </a:cubicBezTo>
                  <a:cubicBezTo>
                    <a:pt x="21" y="65"/>
                    <a:pt x="11" y="51"/>
                    <a:pt x="10" y="49"/>
                  </a:cubicBezTo>
                  <a:cubicBezTo>
                    <a:pt x="7" y="44"/>
                    <a:pt x="4" y="39"/>
                    <a:pt x="2" y="34"/>
                  </a:cubicBezTo>
                  <a:close/>
                </a:path>
              </a:pathLst>
            </a:custGeom>
            <a:solidFill>
              <a:srgbClr val="D4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1" name="Freeform 72"/>
            <p:cNvSpPr/>
            <p:nvPr/>
          </p:nvSpPr>
          <p:spPr bwMode="auto">
            <a:xfrm>
              <a:off x="7808913" y="7481888"/>
              <a:ext cx="511175" cy="314325"/>
            </a:xfrm>
            <a:custGeom>
              <a:avLst/>
              <a:gdLst>
                <a:gd name="T0" fmla="*/ 2 w 70"/>
                <a:gd name="T1" fmla="*/ 34 h 43"/>
                <a:gd name="T2" fmla="*/ 0 w 70"/>
                <a:gd name="T3" fmla="*/ 25 h 43"/>
                <a:gd name="T4" fmla="*/ 29 w 70"/>
                <a:gd name="T5" fmla="*/ 17 h 43"/>
                <a:gd name="T6" fmla="*/ 48 w 70"/>
                <a:gd name="T7" fmla="*/ 0 h 43"/>
                <a:gd name="T8" fmla="*/ 62 w 70"/>
                <a:gd name="T9" fmla="*/ 20 h 43"/>
                <a:gd name="T10" fmla="*/ 66 w 70"/>
                <a:gd name="T11" fmla="*/ 42 h 43"/>
                <a:gd name="T12" fmla="*/ 65 w 70"/>
                <a:gd name="T13" fmla="*/ 43 h 43"/>
                <a:gd name="T14" fmla="*/ 63 w 70"/>
                <a:gd name="T15" fmla="*/ 42 h 43"/>
                <a:gd name="T16" fmla="*/ 48 w 70"/>
                <a:gd name="T17" fmla="*/ 22 h 43"/>
                <a:gd name="T18" fmla="*/ 44 w 70"/>
                <a:gd name="T19" fmla="*/ 22 h 43"/>
                <a:gd name="T20" fmla="*/ 16 w 70"/>
                <a:gd name="T21" fmla="*/ 33 h 43"/>
                <a:gd name="T22" fmla="*/ 2 w 70"/>
                <a:gd name="T23" fmla="*/ 3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43">
                  <a:moveTo>
                    <a:pt x="2" y="34"/>
                  </a:moveTo>
                  <a:cubicBezTo>
                    <a:pt x="1" y="31"/>
                    <a:pt x="0" y="28"/>
                    <a:pt x="0" y="25"/>
                  </a:cubicBezTo>
                  <a:cubicBezTo>
                    <a:pt x="10" y="26"/>
                    <a:pt x="20" y="22"/>
                    <a:pt x="29" y="17"/>
                  </a:cubicBezTo>
                  <a:cubicBezTo>
                    <a:pt x="37" y="14"/>
                    <a:pt x="46" y="9"/>
                    <a:pt x="48" y="0"/>
                  </a:cubicBezTo>
                  <a:cubicBezTo>
                    <a:pt x="48" y="2"/>
                    <a:pt x="60" y="17"/>
                    <a:pt x="62" y="20"/>
                  </a:cubicBezTo>
                  <a:cubicBezTo>
                    <a:pt x="66" y="27"/>
                    <a:pt x="70" y="33"/>
                    <a:pt x="66" y="42"/>
                  </a:cubicBezTo>
                  <a:cubicBezTo>
                    <a:pt x="66" y="42"/>
                    <a:pt x="65" y="43"/>
                    <a:pt x="65" y="43"/>
                  </a:cubicBezTo>
                  <a:cubicBezTo>
                    <a:pt x="65" y="43"/>
                    <a:pt x="64" y="43"/>
                    <a:pt x="63" y="42"/>
                  </a:cubicBezTo>
                  <a:cubicBezTo>
                    <a:pt x="56" y="39"/>
                    <a:pt x="56" y="25"/>
                    <a:pt x="48" y="22"/>
                  </a:cubicBezTo>
                  <a:cubicBezTo>
                    <a:pt x="46" y="22"/>
                    <a:pt x="45" y="22"/>
                    <a:pt x="44" y="22"/>
                  </a:cubicBezTo>
                  <a:cubicBezTo>
                    <a:pt x="35" y="26"/>
                    <a:pt x="25" y="30"/>
                    <a:pt x="16" y="33"/>
                  </a:cubicBezTo>
                  <a:cubicBezTo>
                    <a:pt x="11" y="35"/>
                    <a:pt x="6" y="37"/>
                    <a:pt x="2" y="34"/>
                  </a:cubicBezTo>
                  <a:close/>
                </a:path>
              </a:pathLst>
            </a:custGeom>
            <a:solidFill>
              <a:srgbClr val="ABA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71" name="组合 108"/>
          <p:cNvGrpSpPr/>
          <p:nvPr/>
        </p:nvGrpSpPr>
        <p:grpSpPr>
          <a:xfrm>
            <a:off x="4336131" y="4727611"/>
            <a:ext cx="7907338" cy="2259014"/>
            <a:chOff x="6918325" y="-4763"/>
            <a:chExt cx="7907338" cy="2259014"/>
          </a:xfrm>
        </p:grpSpPr>
        <p:sp>
          <p:nvSpPr>
            <p:cNvPr id="72" name="Freeform 34"/>
            <p:cNvSpPr/>
            <p:nvPr/>
          </p:nvSpPr>
          <p:spPr bwMode="auto">
            <a:xfrm>
              <a:off x="6918325" y="141288"/>
              <a:ext cx="7739063" cy="2112963"/>
            </a:xfrm>
            <a:custGeom>
              <a:avLst/>
              <a:gdLst>
                <a:gd name="T0" fmla="*/ 1030 w 1060"/>
                <a:gd name="T1" fmla="*/ 21 h 289"/>
                <a:gd name="T2" fmla="*/ 1029 w 1060"/>
                <a:gd name="T3" fmla="*/ 16 h 289"/>
                <a:gd name="T4" fmla="*/ 1028 w 1060"/>
                <a:gd name="T5" fmla="*/ 12 h 289"/>
                <a:gd name="T6" fmla="*/ 1027 w 1060"/>
                <a:gd name="T7" fmla="*/ 9 h 289"/>
                <a:gd name="T8" fmla="*/ 1026 w 1060"/>
                <a:gd name="T9" fmla="*/ 6 h 289"/>
                <a:gd name="T10" fmla="*/ 1026 w 1060"/>
                <a:gd name="T11" fmla="*/ 3 h 289"/>
                <a:gd name="T12" fmla="*/ 1026 w 1060"/>
                <a:gd name="T13" fmla="*/ 2 h 289"/>
                <a:gd name="T14" fmla="*/ 1027 w 1060"/>
                <a:gd name="T15" fmla="*/ 1 h 289"/>
                <a:gd name="T16" fmla="*/ 1027 w 1060"/>
                <a:gd name="T17" fmla="*/ 0 h 289"/>
                <a:gd name="T18" fmla="*/ 1027 w 1060"/>
                <a:gd name="T19" fmla="*/ 0 h 289"/>
                <a:gd name="T20" fmla="*/ 956 w 1060"/>
                <a:gd name="T21" fmla="*/ 15 h 289"/>
                <a:gd name="T22" fmla="*/ 936 w 1060"/>
                <a:gd name="T23" fmla="*/ 19 h 289"/>
                <a:gd name="T24" fmla="*/ 921 w 1060"/>
                <a:gd name="T25" fmla="*/ 21 h 289"/>
                <a:gd name="T26" fmla="*/ 819 w 1060"/>
                <a:gd name="T27" fmla="*/ 40 h 289"/>
                <a:gd name="T28" fmla="*/ 779 w 1060"/>
                <a:gd name="T29" fmla="*/ 47 h 289"/>
                <a:gd name="T30" fmla="*/ 706 w 1060"/>
                <a:gd name="T31" fmla="*/ 60 h 289"/>
                <a:gd name="T32" fmla="*/ 640 w 1060"/>
                <a:gd name="T33" fmla="*/ 71 h 289"/>
                <a:gd name="T34" fmla="*/ 594 w 1060"/>
                <a:gd name="T35" fmla="*/ 79 h 289"/>
                <a:gd name="T36" fmla="*/ 537 w 1060"/>
                <a:gd name="T37" fmla="*/ 89 h 289"/>
                <a:gd name="T38" fmla="*/ 468 w 1060"/>
                <a:gd name="T39" fmla="*/ 100 h 289"/>
                <a:gd name="T40" fmla="*/ 413 w 1060"/>
                <a:gd name="T41" fmla="*/ 110 h 289"/>
                <a:gd name="T42" fmla="*/ 355 w 1060"/>
                <a:gd name="T43" fmla="*/ 120 h 289"/>
                <a:gd name="T44" fmla="*/ 0 w 1060"/>
                <a:gd name="T45" fmla="*/ 182 h 289"/>
                <a:gd name="T46" fmla="*/ 4 w 1060"/>
                <a:gd name="T47" fmla="*/ 201 h 289"/>
                <a:gd name="T48" fmla="*/ 51 w 1060"/>
                <a:gd name="T49" fmla="*/ 283 h 289"/>
                <a:gd name="T50" fmla="*/ 89 w 1060"/>
                <a:gd name="T51" fmla="*/ 277 h 289"/>
                <a:gd name="T52" fmla="*/ 128 w 1060"/>
                <a:gd name="T53" fmla="*/ 270 h 289"/>
                <a:gd name="T54" fmla="*/ 166 w 1060"/>
                <a:gd name="T55" fmla="*/ 263 h 289"/>
                <a:gd name="T56" fmla="*/ 205 w 1060"/>
                <a:gd name="T57" fmla="*/ 256 h 289"/>
                <a:gd name="T58" fmla="*/ 243 w 1060"/>
                <a:gd name="T59" fmla="*/ 249 h 289"/>
                <a:gd name="T60" fmla="*/ 282 w 1060"/>
                <a:gd name="T61" fmla="*/ 242 h 289"/>
                <a:gd name="T62" fmla="*/ 321 w 1060"/>
                <a:gd name="T63" fmla="*/ 235 h 289"/>
                <a:gd name="T64" fmla="*/ 360 w 1060"/>
                <a:gd name="T65" fmla="*/ 228 h 289"/>
                <a:gd name="T66" fmla="*/ 398 w 1060"/>
                <a:gd name="T67" fmla="*/ 221 h 289"/>
                <a:gd name="T68" fmla="*/ 437 w 1060"/>
                <a:gd name="T69" fmla="*/ 214 h 289"/>
                <a:gd name="T70" fmla="*/ 475 w 1060"/>
                <a:gd name="T71" fmla="*/ 207 h 289"/>
                <a:gd name="T72" fmla="*/ 514 w 1060"/>
                <a:gd name="T73" fmla="*/ 200 h 289"/>
                <a:gd name="T74" fmla="*/ 552 w 1060"/>
                <a:gd name="T75" fmla="*/ 194 h 289"/>
                <a:gd name="T76" fmla="*/ 591 w 1060"/>
                <a:gd name="T77" fmla="*/ 187 h 289"/>
                <a:gd name="T78" fmla="*/ 629 w 1060"/>
                <a:gd name="T79" fmla="*/ 180 h 289"/>
                <a:gd name="T80" fmla="*/ 669 w 1060"/>
                <a:gd name="T81" fmla="*/ 173 h 289"/>
                <a:gd name="T82" fmla="*/ 707 w 1060"/>
                <a:gd name="T83" fmla="*/ 166 h 289"/>
                <a:gd name="T84" fmla="*/ 746 w 1060"/>
                <a:gd name="T85" fmla="*/ 159 h 289"/>
                <a:gd name="T86" fmla="*/ 784 w 1060"/>
                <a:gd name="T87" fmla="*/ 152 h 289"/>
                <a:gd name="T88" fmla="*/ 823 w 1060"/>
                <a:gd name="T89" fmla="*/ 145 h 289"/>
                <a:gd name="T90" fmla="*/ 861 w 1060"/>
                <a:gd name="T91" fmla="*/ 138 h 289"/>
                <a:gd name="T92" fmla="*/ 866 w 1060"/>
                <a:gd name="T93" fmla="*/ 137 h 289"/>
                <a:gd name="T94" fmla="*/ 904 w 1060"/>
                <a:gd name="T95" fmla="*/ 131 h 289"/>
                <a:gd name="T96" fmla="*/ 944 w 1060"/>
                <a:gd name="T97" fmla="*/ 125 h 289"/>
                <a:gd name="T98" fmla="*/ 982 w 1060"/>
                <a:gd name="T99" fmla="*/ 120 h 289"/>
                <a:gd name="T100" fmla="*/ 1021 w 1060"/>
                <a:gd name="T101" fmla="*/ 113 h 289"/>
                <a:gd name="T102" fmla="*/ 1030 w 1060"/>
                <a:gd name="T103" fmla="*/ 21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60" h="289">
                  <a:moveTo>
                    <a:pt x="1030" y="21"/>
                  </a:moveTo>
                  <a:cubicBezTo>
                    <a:pt x="1030" y="21"/>
                    <a:pt x="1030" y="21"/>
                    <a:pt x="1030" y="21"/>
                  </a:cubicBezTo>
                  <a:cubicBezTo>
                    <a:pt x="1030" y="19"/>
                    <a:pt x="1029" y="18"/>
                    <a:pt x="1029" y="17"/>
                  </a:cubicBezTo>
                  <a:cubicBezTo>
                    <a:pt x="1029" y="16"/>
                    <a:pt x="1029" y="16"/>
                    <a:pt x="1029" y="16"/>
                  </a:cubicBezTo>
                  <a:cubicBezTo>
                    <a:pt x="1028" y="15"/>
                    <a:pt x="1028" y="14"/>
                    <a:pt x="1028" y="13"/>
                  </a:cubicBezTo>
                  <a:cubicBezTo>
                    <a:pt x="1028" y="13"/>
                    <a:pt x="1028" y="12"/>
                    <a:pt x="1028" y="12"/>
                  </a:cubicBezTo>
                  <a:cubicBezTo>
                    <a:pt x="1027" y="11"/>
                    <a:pt x="1027" y="10"/>
                    <a:pt x="1027" y="10"/>
                  </a:cubicBezTo>
                  <a:cubicBezTo>
                    <a:pt x="1027" y="9"/>
                    <a:pt x="1027" y="9"/>
                    <a:pt x="1027" y="9"/>
                  </a:cubicBezTo>
                  <a:cubicBezTo>
                    <a:pt x="1027" y="8"/>
                    <a:pt x="1027" y="7"/>
                    <a:pt x="1026" y="7"/>
                  </a:cubicBezTo>
                  <a:cubicBezTo>
                    <a:pt x="1026" y="6"/>
                    <a:pt x="1026" y="6"/>
                    <a:pt x="1026" y="6"/>
                  </a:cubicBezTo>
                  <a:cubicBezTo>
                    <a:pt x="1026" y="5"/>
                    <a:pt x="1026" y="5"/>
                    <a:pt x="1026" y="4"/>
                  </a:cubicBezTo>
                  <a:cubicBezTo>
                    <a:pt x="1026" y="4"/>
                    <a:pt x="1026" y="4"/>
                    <a:pt x="1026" y="3"/>
                  </a:cubicBezTo>
                  <a:cubicBezTo>
                    <a:pt x="1026" y="3"/>
                    <a:pt x="1026" y="3"/>
                    <a:pt x="1026" y="2"/>
                  </a:cubicBezTo>
                  <a:cubicBezTo>
                    <a:pt x="1026" y="2"/>
                    <a:pt x="1026" y="2"/>
                    <a:pt x="1026" y="2"/>
                  </a:cubicBezTo>
                  <a:cubicBezTo>
                    <a:pt x="1026" y="1"/>
                    <a:pt x="1026" y="1"/>
                    <a:pt x="1026" y="1"/>
                  </a:cubicBezTo>
                  <a:cubicBezTo>
                    <a:pt x="1026" y="1"/>
                    <a:pt x="1026" y="1"/>
                    <a:pt x="1027" y="1"/>
                  </a:cubicBezTo>
                  <a:cubicBezTo>
                    <a:pt x="1027" y="0"/>
                    <a:pt x="1027" y="0"/>
                    <a:pt x="1027" y="0"/>
                  </a:cubicBezTo>
                  <a:cubicBezTo>
                    <a:pt x="1027" y="0"/>
                    <a:pt x="1027" y="0"/>
                    <a:pt x="1027" y="0"/>
                  </a:cubicBezTo>
                  <a:cubicBezTo>
                    <a:pt x="1027" y="0"/>
                    <a:pt x="1027" y="0"/>
                    <a:pt x="1027" y="0"/>
                  </a:cubicBezTo>
                  <a:cubicBezTo>
                    <a:pt x="1027" y="0"/>
                    <a:pt x="1027" y="0"/>
                    <a:pt x="1027" y="0"/>
                  </a:cubicBezTo>
                  <a:cubicBezTo>
                    <a:pt x="1016" y="3"/>
                    <a:pt x="992" y="8"/>
                    <a:pt x="958" y="14"/>
                  </a:cubicBezTo>
                  <a:cubicBezTo>
                    <a:pt x="957" y="15"/>
                    <a:pt x="957" y="15"/>
                    <a:pt x="956" y="15"/>
                  </a:cubicBezTo>
                  <a:cubicBezTo>
                    <a:pt x="952" y="16"/>
                    <a:pt x="949" y="16"/>
                    <a:pt x="945" y="17"/>
                  </a:cubicBezTo>
                  <a:cubicBezTo>
                    <a:pt x="942" y="18"/>
                    <a:pt x="939" y="18"/>
                    <a:pt x="936" y="19"/>
                  </a:cubicBezTo>
                  <a:cubicBezTo>
                    <a:pt x="932" y="19"/>
                    <a:pt x="927" y="20"/>
                    <a:pt x="923" y="21"/>
                  </a:cubicBezTo>
                  <a:cubicBezTo>
                    <a:pt x="922" y="21"/>
                    <a:pt x="922" y="21"/>
                    <a:pt x="921" y="21"/>
                  </a:cubicBezTo>
                  <a:cubicBezTo>
                    <a:pt x="904" y="25"/>
                    <a:pt x="886" y="28"/>
                    <a:pt x="866" y="31"/>
                  </a:cubicBezTo>
                  <a:cubicBezTo>
                    <a:pt x="851" y="34"/>
                    <a:pt x="835" y="37"/>
                    <a:pt x="819" y="40"/>
                  </a:cubicBezTo>
                  <a:cubicBezTo>
                    <a:pt x="812" y="41"/>
                    <a:pt x="806" y="42"/>
                    <a:pt x="799" y="43"/>
                  </a:cubicBezTo>
                  <a:cubicBezTo>
                    <a:pt x="793" y="44"/>
                    <a:pt x="786" y="46"/>
                    <a:pt x="779" y="47"/>
                  </a:cubicBezTo>
                  <a:cubicBezTo>
                    <a:pt x="763" y="50"/>
                    <a:pt x="745" y="53"/>
                    <a:pt x="728" y="56"/>
                  </a:cubicBezTo>
                  <a:cubicBezTo>
                    <a:pt x="720" y="57"/>
                    <a:pt x="713" y="58"/>
                    <a:pt x="706" y="60"/>
                  </a:cubicBezTo>
                  <a:cubicBezTo>
                    <a:pt x="695" y="61"/>
                    <a:pt x="684" y="63"/>
                    <a:pt x="673" y="65"/>
                  </a:cubicBezTo>
                  <a:cubicBezTo>
                    <a:pt x="662" y="67"/>
                    <a:pt x="651" y="69"/>
                    <a:pt x="640" y="71"/>
                  </a:cubicBezTo>
                  <a:cubicBezTo>
                    <a:pt x="632" y="72"/>
                    <a:pt x="625" y="74"/>
                    <a:pt x="617" y="75"/>
                  </a:cubicBezTo>
                  <a:cubicBezTo>
                    <a:pt x="610" y="76"/>
                    <a:pt x="602" y="77"/>
                    <a:pt x="594" y="79"/>
                  </a:cubicBezTo>
                  <a:cubicBezTo>
                    <a:pt x="587" y="80"/>
                    <a:pt x="579" y="81"/>
                    <a:pt x="572" y="83"/>
                  </a:cubicBezTo>
                  <a:cubicBezTo>
                    <a:pt x="560" y="85"/>
                    <a:pt x="549" y="87"/>
                    <a:pt x="537" y="89"/>
                  </a:cubicBezTo>
                  <a:cubicBezTo>
                    <a:pt x="522" y="91"/>
                    <a:pt x="506" y="94"/>
                    <a:pt x="491" y="96"/>
                  </a:cubicBezTo>
                  <a:cubicBezTo>
                    <a:pt x="483" y="98"/>
                    <a:pt x="476" y="99"/>
                    <a:pt x="468" y="100"/>
                  </a:cubicBezTo>
                  <a:cubicBezTo>
                    <a:pt x="460" y="102"/>
                    <a:pt x="453" y="103"/>
                    <a:pt x="445" y="104"/>
                  </a:cubicBezTo>
                  <a:cubicBezTo>
                    <a:pt x="434" y="106"/>
                    <a:pt x="423" y="108"/>
                    <a:pt x="413" y="110"/>
                  </a:cubicBezTo>
                  <a:cubicBezTo>
                    <a:pt x="408" y="111"/>
                    <a:pt x="404" y="111"/>
                    <a:pt x="400" y="112"/>
                  </a:cubicBezTo>
                  <a:cubicBezTo>
                    <a:pt x="385" y="115"/>
                    <a:pt x="370" y="117"/>
                    <a:pt x="355" y="120"/>
                  </a:cubicBezTo>
                  <a:cubicBezTo>
                    <a:pt x="348" y="121"/>
                    <a:pt x="340" y="122"/>
                    <a:pt x="333" y="123"/>
                  </a:cubicBezTo>
                  <a:cubicBezTo>
                    <a:pt x="149" y="155"/>
                    <a:pt x="0" y="180"/>
                    <a:pt x="0" y="182"/>
                  </a:cubicBezTo>
                  <a:cubicBezTo>
                    <a:pt x="2" y="189"/>
                    <a:pt x="3" y="195"/>
                    <a:pt x="4" y="201"/>
                  </a:cubicBezTo>
                  <a:cubicBezTo>
                    <a:pt x="4" y="201"/>
                    <a:pt x="4" y="201"/>
                    <a:pt x="4" y="201"/>
                  </a:cubicBezTo>
                  <a:cubicBezTo>
                    <a:pt x="10" y="230"/>
                    <a:pt x="15" y="260"/>
                    <a:pt x="21" y="289"/>
                  </a:cubicBezTo>
                  <a:cubicBezTo>
                    <a:pt x="31" y="287"/>
                    <a:pt x="41" y="285"/>
                    <a:pt x="51" y="283"/>
                  </a:cubicBezTo>
                  <a:cubicBezTo>
                    <a:pt x="52" y="283"/>
                    <a:pt x="53" y="283"/>
                    <a:pt x="54" y="283"/>
                  </a:cubicBezTo>
                  <a:cubicBezTo>
                    <a:pt x="66" y="281"/>
                    <a:pt x="77" y="279"/>
                    <a:pt x="89" y="277"/>
                  </a:cubicBezTo>
                  <a:cubicBezTo>
                    <a:pt x="90" y="276"/>
                    <a:pt x="92" y="276"/>
                    <a:pt x="93" y="276"/>
                  </a:cubicBezTo>
                  <a:cubicBezTo>
                    <a:pt x="105" y="274"/>
                    <a:pt x="116" y="272"/>
                    <a:pt x="128" y="270"/>
                  </a:cubicBezTo>
                  <a:cubicBezTo>
                    <a:pt x="129" y="269"/>
                    <a:pt x="130" y="269"/>
                    <a:pt x="132" y="269"/>
                  </a:cubicBezTo>
                  <a:cubicBezTo>
                    <a:pt x="166" y="263"/>
                    <a:pt x="166" y="263"/>
                    <a:pt x="166" y="263"/>
                  </a:cubicBezTo>
                  <a:cubicBezTo>
                    <a:pt x="168" y="262"/>
                    <a:pt x="169" y="262"/>
                    <a:pt x="170" y="262"/>
                  </a:cubicBezTo>
                  <a:cubicBezTo>
                    <a:pt x="182" y="260"/>
                    <a:pt x="194" y="258"/>
                    <a:pt x="205" y="256"/>
                  </a:cubicBezTo>
                  <a:cubicBezTo>
                    <a:pt x="206" y="256"/>
                    <a:pt x="208" y="255"/>
                    <a:pt x="209" y="255"/>
                  </a:cubicBezTo>
                  <a:cubicBezTo>
                    <a:pt x="220" y="253"/>
                    <a:pt x="232" y="251"/>
                    <a:pt x="243" y="249"/>
                  </a:cubicBezTo>
                  <a:cubicBezTo>
                    <a:pt x="245" y="249"/>
                    <a:pt x="246" y="248"/>
                    <a:pt x="248" y="248"/>
                  </a:cubicBezTo>
                  <a:cubicBezTo>
                    <a:pt x="259" y="246"/>
                    <a:pt x="271" y="244"/>
                    <a:pt x="282" y="242"/>
                  </a:cubicBezTo>
                  <a:cubicBezTo>
                    <a:pt x="284" y="242"/>
                    <a:pt x="285" y="241"/>
                    <a:pt x="286" y="241"/>
                  </a:cubicBezTo>
                  <a:cubicBezTo>
                    <a:pt x="321" y="235"/>
                    <a:pt x="321" y="235"/>
                    <a:pt x="321" y="235"/>
                  </a:cubicBezTo>
                  <a:cubicBezTo>
                    <a:pt x="322" y="235"/>
                    <a:pt x="324" y="235"/>
                    <a:pt x="325" y="234"/>
                  </a:cubicBezTo>
                  <a:cubicBezTo>
                    <a:pt x="337" y="232"/>
                    <a:pt x="348" y="230"/>
                    <a:pt x="360" y="228"/>
                  </a:cubicBezTo>
                  <a:cubicBezTo>
                    <a:pt x="361" y="228"/>
                    <a:pt x="362" y="228"/>
                    <a:pt x="363" y="227"/>
                  </a:cubicBezTo>
                  <a:cubicBezTo>
                    <a:pt x="375" y="225"/>
                    <a:pt x="386" y="223"/>
                    <a:pt x="398" y="221"/>
                  </a:cubicBezTo>
                  <a:cubicBezTo>
                    <a:pt x="399" y="221"/>
                    <a:pt x="401" y="221"/>
                    <a:pt x="402" y="220"/>
                  </a:cubicBezTo>
                  <a:cubicBezTo>
                    <a:pt x="414" y="218"/>
                    <a:pt x="425" y="216"/>
                    <a:pt x="437" y="214"/>
                  </a:cubicBezTo>
                  <a:cubicBezTo>
                    <a:pt x="438" y="214"/>
                    <a:pt x="439" y="214"/>
                    <a:pt x="441" y="214"/>
                  </a:cubicBezTo>
                  <a:cubicBezTo>
                    <a:pt x="452" y="212"/>
                    <a:pt x="464" y="209"/>
                    <a:pt x="475" y="207"/>
                  </a:cubicBezTo>
                  <a:cubicBezTo>
                    <a:pt x="477" y="207"/>
                    <a:pt x="478" y="207"/>
                    <a:pt x="480" y="207"/>
                  </a:cubicBezTo>
                  <a:cubicBezTo>
                    <a:pt x="491" y="205"/>
                    <a:pt x="503" y="202"/>
                    <a:pt x="514" y="200"/>
                  </a:cubicBezTo>
                  <a:cubicBezTo>
                    <a:pt x="515" y="200"/>
                    <a:pt x="517" y="200"/>
                    <a:pt x="518" y="200"/>
                  </a:cubicBezTo>
                  <a:cubicBezTo>
                    <a:pt x="529" y="198"/>
                    <a:pt x="541" y="196"/>
                    <a:pt x="552" y="194"/>
                  </a:cubicBezTo>
                  <a:cubicBezTo>
                    <a:pt x="554" y="193"/>
                    <a:pt x="555" y="193"/>
                    <a:pt x="557" y="193"/>
                  </a:cubicBezTo>
                  <a:cubicBezTo>
                    <a:pt x="568" y="191"/>
                    <a:pt x="580" y="189"/>
                    <a:pt x="591" y="187"/>
                  </a:cubicBezTo>
                  <a:cubicBezTo>
                    <a:pt x="593" y="186"/>
                    <a:pt x="594" y="186"/>
                    <a:pt x="595" y="186"/>
                  </a:cubicBezTo>
                  <a:cubicBezTo>
                    <a:pt x="607" y="184"/>
                    <a:pt x="618" y="182"/>
                    <a:pt x="629" y="180"/>
                  </a:cubicBezTo>
                  <a:cubicBezTo>
                    <a:pt x="631" y="179"/>
                    <a:pt x="633" y="179"/>
                    <a:pt x="634" y="179"/>
                  </a:cubicBezTo>
                  <a:cubicBezTo>
                    <a:pt x="646" y="177"/>
                    <a:pt x="657" y="175"/>
                    <a:pt x="669" y="173"/>
                  </a:cubicBezTo>
                  <a:cubicBezTo>
                    <a:pt x="670" y="173"/>
                    <a:pt x="671" y="172"/>
                    <a:pt x="672" y="172"/>
                  </a:cubicBezTo>
                  <a:cubicBezTo>
                    <a:pt x="684" y="170"/>
                    <a:pt x="695" y="168"/>
                    <a:pt x="707" y="166"/>
                  </a:cubicBezTo>
                  <a:cubicBezTo>
                    <a:pt x="708" y="166"/>
                    <a:pt x="710" y="165"/>
                    <a:pt x="712" y="165"/>
                  </a:cubicBezTo>
                  <a:cubicBezTo>
                    <a:pt x="723" y="163"/>
                    <a:pt x="734" y="161"/>
                    <a:pt x="746" y="159"/>
                  </a:cubicBezTo>
                  <a:cubicBezTo>
                    <a:pt x="747" y="159"/>
                    <a:pt x="748" y="158"/>
                    <a:pt x="750" y="158"/>
                  </a:cubicBezTo>
                  <a:cubicBezTo>
                    <a:pt x="761" y="156"/>
                    <a:pt x="772" y="154"/>
                    <a:pt x="784" y="152"/>
                  </a:cubicBezTo>
                  <a:cubicBezTo>
                    <a:pt x="785" y="152"/>
                    <a:pt x="787" y="151"/>
                    <a:pt x="789" y="151"/>
                  </a:cubicBezTo>
                  <a:cubicBezTo>
                    <a:pt x="800" y="149"/>
                    <a:pt x="812" y="147"/>
                    <a:pt x="823" y="145"/>
                  </a:cubicBezTo>
                  <a:cubicBezTo>
                    <a:pt x="824" y="145"/>
                    <a:pt x="826" y="145"/>
                    <a:pt x="827" y="144"/>
                  </a:cubicBezTo>
                  <a:cubicBezTo>
                    <a:pt x="838" y="142"/>
                    <a:pt x="850" y="140"/>
                    <a:pt x="861" y="138"/>
                  </a:cubicBezTo>
                  <a:cubicBezTo>
                    <a:pt x="862" y="138"/>
                    <a:pt x="862" y="138"/>
                    <a:pt x="863" y="138"/>
                  </a:cubicBezTo>
                  <a:cubicBezTo>
                    <a:pt x="864" y="138"/>
                    <a:pt x="865" y="138"/>
                    <a:pt x="866" y="137"/>
                  </a:cubicBezTo>
                  <a:cubicBezTo>
                    <a:pt x="878" y="135"/>
                    <a:pt x="889" y="134"/>
                    <a:pt x="900" y="132"/>
                  </a:cubicBezTo>
                  <a:cubicBezTo>
                    <a:pt x="902" y="132"/>
                    <a:pt x="903" y="131"/>
                    <a:pt x="904" y="131"/>
                  </a:cubicBezTo>
                  <a:cubicBezTo>
                    <a:pt x="916" y="129"/>
                    <a:pt x="927" y="128"/>
                    <a:pt x="939" y="126"/>
                  </a:cubicBezTo>
                  <a:cubicBezTo>
                    <a:pt x="940" y="126"/>
                    <a:pt x="942" y="126"/>
                    <a:pt x="944" y="125"/>
                  </a:cubicBezTo>
                  <a:cubicBezTo>
                    <a:pt x="955" y="124"/>
                    <a:pt x="967" y="122"/>
                    <a:pt x="978" y="120"/>
                  </a:cubicBezTo>
                  <a:cubicBezTo>
                    <a:pt x="979" y="120"/>
                    <a:pt x="981" y="120"/>
                    <a:pt x="982" y="120"/>
                  </a:cubicBezTo>
                  <a:cubicBezTo>
                    <a:pt x="993" y="118"/>
                    <a:pt x="1005" y="116"/>
                    <a:pt x="1016" y="114"/>
                  </a:cubicBezTo>
                  <a:cubicBezTo>
                    <a:pt x="1018" y="114"/>
                    <a:pt x="1019" y="113"/>
                    <a:pt x="1021" y="113"/>
                  </a:cubicBezTo>
                  <a:cubicBezTo>
                    <a:pt x="1031" y="111"/>
                    <a:pt x="1041" y="109"/>
                    <a:pt x="1051" y="107"/>
                  </a:cubicBezTo>
                  <a:cubicBezTo>
                    <a:pt x="1060" y="105"/>
                    <a:pt x="1039" y="51"/>
                    <a:pt x="1030" y="21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3" name="Freeform 35"/>
            <p:cNvSpPr/>
            <p:nvPr/>
          </p:nvSpPr>
          <p:spPr bwMode="auto">
            <a:xfrm>
              <a:off x="7056437" y="-4763"/>
              <a:ext cx="7769226" cy="2112963"/>
            </a:xfrm>
            <a:custGeom>
              <a:avLst/>
              <a:gdLst>
                <a:gd name="T0" fmla="*/ 1052 w 1064"/>
                <a:gd name="T1" fmla="*/ 107 h 289"/>
                <a:gd name="T2" fmla="*/ 1022 w 1064"/>
                <a:gd name="T3" fmla="*/ 113 h 289"/>
                <a:gd name="T4" fmla="*/ 1017 w 1064"/>
                <a:gd name="T5" fmla="*/ 114 h 289"/>
                <a:gd name="T6" fmla="*/ 983 w 1064"/>
                <a:gd name="T7" fmla="*/ 120 h 289"/>
                <a:gd name="T8" fmla="*/ 979 w 1064"/>
                <a:gd name="T9" fmla="*/ 121 h 289"/>
                <a:gd name="T10" fmla="*/ 944 w 1064"/>
                <a:gd name="T11" fmla="*/ 126 h 289"/>
                <a:gd name="T12" fmla="*/ 939 w 1064"/>
                <a:gd name="T13" fmla="*/ 127 h 289"/>
                <a:gd name="T14" fmla="*/ 905 w 1064"/>
                <a:gd name="T15" fmla="*/ 132 h 289"/>
                <a:gd name="T16" fmla="*/ 901 w 1064"/>
                <a:gd name="T17" fmla="*/ 132 h 289"/>
                <a:gd name="T18" fmla="*/ 867 w 1064"/>
                <a:gd name="T19" fmla="*/ 138 h 289"/>
                <a:gd name="T20" fmla="*/ 863 w 1064"/>
                <a:gd name="T21" fmla="*/ 138 h 289"/>
                <a:gd name="T22" fmla="*/ 862 w 1064"/>
                <a:gd name="T23" fmla="*/ 139 h 289"/>
                <a:gd name="T24" fmla="*/ 828 w 1064"/>
                <a:gd name="T25" fmla="*/ 145 h 289"/>
                <a:gd name="T26" fmla="*/ 824 w 1064"/>
                <a:gd name="T27" fmla="*/ 145 h 289"/>
                <a:gd name="T28" fmla="*/ 790 w 1064"/>
                <a:gd name="T29" fmla="*/ 152 h 289"/>
                <a:gd name="T30" fmla="*/ 785 w 1064"/>
                <a:gd name="T31" fmla="*/ 153 h 289"/>
                <a:gd name="T32" fmla="*/ 750 w 1064"/>
                <a:gd name="T33" fmla="*/ 159 h 289"/>
                <a:gd name="T34" fmla="*/ 747 w 1064"/>
                <a:gd name="T35" fmla="*/ 159 h 289"/>
                <a:gd name="T36" fmla="*/ 712 w 1064"/>
                <a:gd name="T37" fmla="*/ 165 h 289"/>
                <a:gd name="T38" fmla="*/ 707 w 1064"/>
                <a:gd name="T39" fmla="*/ 166 h 289"/>
                <a:gd name="T40" fmla="*/ 673 w 1064"/>
                <a:gd name="T41" fmla="*/ 172 h 289"/>
                <a:gd name="T42" fmla="*/ 669 w 1064"/>
                <a:gd name="T43" fmla="*/ 173 h 289"/>
                <a:gd name="T44" fmla="*/ 635 w 1064"/>
                <a:gd name="T45" fmla="*/ 179 h 289"/>
                <a:gd name="T46" fmla="*/ 630 w 1064"/>
                <a:gd name="T47" fmla="*/ 180 h 289"/>
                <a:gd name="T48" fmla="*/ 596 w 1064"/>
                <a:gd name="T49" fmla="*/ 186 h 289"/>
                <a:gd name="T50" fmla="*/ 592 w 1064"/>
                <a:gd name="T51" fmla="*/ 187 h 289"/>
                <a:gd name="T52" fmla="*/ 558 w 1064"/>
                <a:gd name="T53" fmla="*/ 193 h 289"/>
                <a:gd name="T54" fmla="*/ 553 w 1064"/>
                <a:gd name="T55" fmla="*/ 194 h 289"/>
                <a:gd name="T56" fmla="*/ 519 w 1064"/>
                <a:gd name="T57" fmla="*/ 200 h 289"/>
                <a:gd name="T58" fmla="*/ 515 w 1064"/>
                <a:gd name="T59" fmla="*/ 201 h 289"/>
                <a:gd name="T60" fmla="*/ 481 w 1064"/>
                <a:gd name="T61" fmla="*/ 207 h 289"/>
                <a:gd name="T62" fmla="*/ 476 w 1064"/>
                <a:gd name="T63" fmla="*/ 208 h 289"/>
                <a:gd name="T64" fmla="*/ 441 w 1064"/>
                <a:gd name="T65" fmla="*/ 214 h 289"/>
                <a:gd name="T66" fmla="*/ 438 w 1064"/>
                <a:gd name="T67" fmla="*/ 215 h 289"/>
                <a:gd name="T68" fmla="*/ 403 w 1064"/>
                <a:gd name="T69" fmla="*/ 221 h 289"/>
                <a:gd name="T70" fmla="*/ 399 w 1064"/>
                <a:gd name="T71" fmla="*/ 222 h 289"/>
                <a:gd name="T72" fmla="*/ 364 w 1064"/>
                <a:gd name="T73" fmla="*/ 228 h 289"/>
                <a:gd name="T74" fmla="*/ 360 w 1064"/>
                <a:gd name="T75" fmla="*/ 228 h 289"/>
                <a:gd name="T76" fmla="*/ 326 w 1064"/>
                <a:gd name="T77" fmla="*/ 235 h 289"/>
                <a:gd name="T78" fmla="*/ 321 w 1064"/>
                <a:gd name="T79" fmla="*/ 235 h 289"/>
                <a:gd name="T80" fmla="*/ 287 w 1064"/>
                <a:gd name="T81" fmla="*/ 242 h 289"/>
                <a:gd name="T82" fmla="*/ 283 w 1064"/>
                <a:gd name="T83" fmla="*/ 242 h 289"/>
                <a:gd name="T84" fmla="*/ 249 w 1064"/>
                <a:gd name="T85" fmla="*/ 248 h 289"/>
                <a:gd name="T86" fmla="*/ 244 w 1064"/>
                <a:gd name="T87" fmla="*/ 249 h 289"/>
                <a:gd name="T88" fmla="*/ 210 w 1064"/>
                <a:gd name="T89" fmla="*/ 255 h 289"/>
                <a:gd name="T90" fmla="*/ 206 w 1064"/>
                <a:gd name="T91" fmla="*/ 256 h 289"/>
                <a:gd name="T92" fmla="*/ 171 w 1064"/>
                <a:gd name="T93" fmla="*/ 262 h 289"/>
                <a:gd name="T94" fmla="*/ 167 w 1064"/>
                <a:gd name="T95" fmla="*/ 263 h 289"/>
                <a:gd name="T96" fmla="*/ 132 w 1064"/>
                <a:gd name="T97" fmla="*/ 269 h 289"/>
                <a:gd name="T98" fmla="*/ 129 w 1064"/>
                <a:gd name="T99" fmla="*/ 270 h 289"/>
                <a:gd name="T100" fmla="*/ 94 w 1064"/>
                <a:gd name="T101" fmla="*/ 276 h 289"/>
                <a:gd name="T102" fmla="*/ 90 w 1064"/>
                <a:gd name="T103" fmla="*/ 277 h 289"/>
                <a:gd name="T104" fmla="*/ 55 w 1064"/>
                <a:gd name="T105" fmla="*/ 283 h 289"/>
                <a:gd name="T106" fmla="*/ 51 w 1064"/>
                <a:gd name="T107" fmla="*/ 284 h 289"/>
                <a:gd name="T108" fmla="*/ 22 w 1064"/>
                <a:gd name="T109" fmla="*/ 289 h 289"/>
                <a:gd name="T110" fmla="*/ 1 w 1064"/>
                <a:gd name="T111" fmla="*/ 183 h 289"/>
                <a:gd name="T112" fmla="*/ 1028 w 1064"/>
                <a:gd name="T113" fmla="*/ 0 h 289"/>
                <a:gd name="T114" fmla="*/ 1052 w 1064"/>
                <a:gd name="T115" fmla="*/ 107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64" h="289">
                  <a:moveTo>
                    <a:pt x="1052" y="107"/>
                  </a:moveTo>
                  <a:cubicBezTo>
                    <a:pt x="1042" y="109"/>
                    <a:pt x="1032" y="111"/>
                    <a:pt x="1022" y="113"/>
                  </a:cubicBezTo>
                  <a:cubicBezTo>
                    <a:pt x="1020" y="114"/>
                    <a:pt x="1019" y="114"/>
                    <a:pt x="1017" y="114"/>
                  </a:cubicBezTo>
                  <a:cubicBezTo>
                    <a:pt x="1006" y="116"/>
                    <a:pt x="994" y="118"/>
                    <a:pt x="983" y="120"/>
                  </a:cubicBezTo>
                  <a:cubicBezTo>
                    <a:pt x="981" y="120"/>
                    <a:pt x="980" y="121"/>
                    <a:pt x="979" y="121"/>
                  </a:cubicBezTo>
                  <a:cubicBezTo>
                    <a:pt x="967" y="122"/>
                    <a:pt x="956" y="124"/>
                    <a:pt x="944" y="126"/>
                  </a:cubicBezTo>
                  <a:cubicBezTo>
                    <a:pt x="943" y="126"/>
                    <a:pt x="941" y="126"/>
                    <a:pt x="939" y="127"/>
                  </a:cubicBezTo>
                  <a:cubicBezTo>
                    <a:pt x="928" y="128"/>
                    <a:pt x="917" y="130"/>
                    <a:pt x="905" y="132"/>
                  </a:cubicBezTo>
                  <a:cubicBezTo>
                    <a:pt x="904" y="132"/>
                    <a:pt x="903" y="132"/>
                    <a:pt x="901" y="132"/>
                  </a:cubicBezTo>
                  <a:cubicBezTo>
                    <a:pt x="890" y="134"/>
                    <a:pt x="878" y="136"/>
                    <a:pt x="867" y="138"/>
                  </a:cubicBezTo>
                  <a:cubicBezTo>
                    <a:pt x="866" y="138"/>
                    <a:pt x="865" y="138"/>
                    <a:pt x="863" y="138"/>
                  </a:cubicBezTo>
                  <a:cubicBezTo>
                    <a:pt x="863" y="138"/>
                    <a:pt x="862" y="139"/>
                    <a:pt x="862" y="139"/>
                  </a:cubicBezTo>
                  <a:cubicBezTo>
                    <a:pt x="850" y="141"/>
                    <a:pt x="839" y="143"/>
                    <a:pt x="828" y="145"/>
                  </a:cubicBezTo>
                  <a:cubicBezTo>
                    <a:pt x="826" y="145"/>
                    <a:pt x="825" y="145"/>
                    <a:pt x="824" y="145"/>
                  </a:cubicBezTo>
                  <a:cubicBezTo>
                    <a:pt x="812" y="148"/>
                    <a:pt x="801" y="150"/>
                    <a:pt x="790" y="152"/>
                  </a:cubicBezTo>
                  <a:cubicBezTo>
                    <a:pt x="788" y="152"/>
                    <a:pt x="786" y="152"/>
                    <a:pt x="785" y="153"/>
                  </a:cubicBezTo>
                  <a:cubicBezTo>
                    <a:pt x="773" y="155"/>
                    <a:pt x="762" y="157"/>
                    <a:pt x="750" y="159"/>
                  </a:cubicBezTo>
                  <a:cubicBezTo>
                    <a:pt x="749" y="159"/>
                    <a:pt x="748" y="159"/>
                    <a:pt x="747" y="159"/>
                  </a:cubicBezTo>
                  <a:cubicBezTo>
                    <a:pt x="735" y="161"/>
                    <a:pt x="724" y="163"/>
                    <a:pt x="712" y="165"/>
                  </a:cubicBezTo>
                  <a:cubicBezTo>
                    <a:pt x="711" y="166"/>
                    <a:pt x="709" y="166"/>
                    <a:pt x="707" y="166"/>
                  </a:cubicBezTo>
                  <a:cubicBezTo>
                    <a:pt x="696" y="168"/>
                    <a:pt x="685" y="170"/>
                    <a:pt x="673" y="172"/>
                  </a:cubicBezTo>
                  <a:cubicBezTo>
                    <a:pt x="672" y="173"/>
                    <a:pt x="671" y="173"/>
                    <a:pt x="669" y="173"/>
                  </a:cubicBezTo>
                  <a:cubicBezTo>
                    <a:pt x="658" y="175"/>
                    <a:pt x="647" y="177"/>
                    <a:pt x="635" y="179"/>
                  </a:cubicBezTo>
                  <a:cubicBezTo>
                    <a:pt x="633" y="180"/>
                    <a:pt x="632" y="180"/>
                    <a:pt x="630" y="180"/>
                  </a:cubicBezTo>
                  <a:cubicBezTo>
                    <a:pt x="619" y="182"/>
                    <a:pt x="607" y="184"/>
                    <a:pt x="596" y="186"/>
                  </a:cubicBezTo>
                  <a:cubicBezTo>
                    <a:pt x="595" y="187"/>
                    <a:pt x="593" y="187"/>
                    <a:pt x="592" y="187"/>
                  </a:cubicBezTo>
                  <a:cubicBezTo>
                    <a:pt x="581" y="189"/>
                    <a:pt x="569" y="191"/>
                    <a:pt x="558" y="193"/>
                  </a:cubicBezTo>
                  <a:cubicBezTo>
                    <a:pt x="556" y="193"/>
                    <a:pt x="555" y="194"/>
                    <a:pt x="553" y="194"/>
                  </a:cubicBezTo>
                  <a:cubicBezTo>
                    <a:pt x="542" y="196"/>
                    <a:pt x="530" y="198"/>
                    <a:pt x="519" y="200"/>
                  </a:cubicBezTo>
                  <a:cubicBezTo>
                    <a:pt x="517" y="200"/>
                    <a:pt x="516" y="201"/>
                    <a:pt x="515" y="201"/>
                  </a:cubicBezTo>
                  <a:cubicBezTo>
                    <a:pt x="503" y="203"/>
                    <a:pt x="492" y="205"/>
                    <a:pt x="481" y="207"/>
                  </a:cubicBezTo>
                  <a:cubicBezTo>
                    <a:pt x="479" y="207"/>
                    <a:pt x="477" y="208"/>
                    <a:pt x="476" y="208"/>
                  </a:cubicBezTo>
                  <a:cubicBezTo>
                    <a:pt x="464" y="210"/>
                    <a:pt x="453" y="212"/>
                    <a:pt x="441" y="214"/>
                  </a:cubicBezTo>
                  <a:cubicBezTo>
                    <a:pt x="440" y="214"/>
                    <a:pt x="439" y="214"/>
                    <a:pt x="438" y="215"/>
                  </a:cubicBezTo>
                  <a:cubicBezTo>
                    <a:pt x="426" y="217"/>
                    <a:pt x="415" y="219"/>
                    <a:pt x="403" y="221"/>
                  </a:cubicBezTo>
                  <a:cubicBezTo>
                    <a:pt x="402" y="221"/>
                    <a:pt x="400" y="221"/>
                    <a:pt x="399" y="222"/>
                  </a:cubicBezTo>
                  <a:cubicBezTo>
                    <a:pt x="387" y="224"/>
                    <a:pt x="376" y="226"/>
                    <a:pt x="364" y="228"/>
                  </a:cubicBezTo>
                  <a:cubicBezTo>
                    <a:pt x="363" y="228"/>
                    <a:pt x="362" y="228"/>
                    <a:pt x="360" y="228"/>
                  </a:cubicBezTo>
                  <a:cubicBezTo>
                    <a:pt x="349" y="231"/>
                    <a:pt x="337" y="233"/>
                    <a:pt x="326" y="235"/>
                  </a:cubicBezTo>
                  <a:cubicBezTo>
                    <a:pt x="324" y="235"/>
                    <a:pt x="323" y="235"/>
                    <a:pt x="321" y="235"/>
                  </a:cubicBezTo>
                  <a:cubicBezTo>
                    <a:pt x="287" y="242"/>
                    <a:pt x="287" y="242"/>
                    <a:pt x="287" y="242"/>
                  </a:cubicBezTo>
                  <a:cubicBezTo>
                    <a:pt x="286" y="242"/>
                    <a:pt x="284" y="242"/>
                    <a:pt x="283" y="242"/>
                  </a:cubicBezTo>
                  <a:cubicBezTo>
                    <a:pt x="272" y="244"/>
                    <a:pt x="260" y="246"/>
                    <a:pt x="249" y="248"/>
                  </a:cubicBezTo>
                  <a:cubicBezTo>
                    <a:pt x="247" y="249"/>
                    <a:pt x="246" y="249"/>
                    <a:pt x="244" y="249"/>
                  </a:cubicBezTo>
                  <a:cubicBezTo>
                    <a:pt x="233" y="251"/>
                    <a:pt x="221" y="253"/>
                    <a:pt x="210" y="255"/>
                  </a:cubicBezTo>
                  <a:cubicBezTo>
                    <a:pt x="208" y="256"/>
                    <a:pt x="207" y="256"/>
                    <a:pt x="206" y="256"/>
                  </a:cubicBezTo>
                  <a:cubicBezTo>
                    <a:pt x="194" y="258"/>
                    <a:pt x="183" y="260"/>
                    <a:pt x="171" y="262"/>
                  </a:cubicBezTo>
                  <a:cubicBezTo>
                    <a:pt x="170" y="263"/>
                    <a:pt x="168" y="263"/>
                    <a:pt x="167" y="263"/>
                  </a:cubicBezTo>
                  <a:cubicBezTo>
                    <a:pt x="132" y="269"/>
                    <a:pt x="132" y="269"/>
                    <a:pt x="132" y="269"/>
                  </a:cubicBezTo>
                  <a:cubicBezTo>
                    <a:pt x="131" y="270"/>
                    <a:pt x="130" y="270"/>
                    <a:pt x="129" y="270"/>
                  </a:cubicBezTo>
                  <a:cubicBezTo>
                    <a:pt x="117" y="272"/>
                    <a:pt x="106" y="274"/>
                    <a:pt x="94" y="276"/>
                  </a:cubicBezTo>
                  <a:cubicBezTo>
                    <a:pt x="93" y="276"/>
                    <a:pt x="91" y="277"/>
                    <a:pt x="90" y="277"/>
                  </a:cubicBezTo>
                  <a:cubicBezTo>
                    <a:pt x="78" y="279"/>
                    <a:pt x="67" y="281"/>
                    <a:pt x="55" y="283"/>
                  </a:cubicBezTo>
                  <a:cubicBezTo>
                    <a:pt x="54" y="283"/>
                    <a:pt x="53" y="284"/>
                    <a:pt x="51" y="284"/>
                  </a:cubicBezTo>
                  <a:cubicBezTo>
                    <a:pt x="42" y="286"/>
                    <a:pt x="32" y="287"/>
                    <a:pt x="22" y="289"/>
                  </a:cubicBezTo>
                  <a:cubicBezTo>
                    <a:pt x="15" y="254"/>
                    <a:pt x="8" y="218"/>
                    <a:pt x="1" y="183"/>
                  </a:cubicBezTo>
                  <a:cubicBezTo>
                    <a:pt x="0" y="177"/>
                    <a:pt x="937" y="25"/>
                    <a:pt x="1028" y="0"/>
                  </a:cubicBezTo>
                  <a:cubicBezTo>
                    <a:pt x="1019" y="3"/>
                    <a:pt x="1064" y="104"/>
                    <a:pt x="1052" y="107"/>
                  </a:cubicBezTo>
                  <a:close/>
                </a:path>
              </a:pathLst>
            </a:custGeom>
            <a:solidFill>
              <a:srgbClr val="E3D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4" name="Freeform 36"/>
            <p:cNvSpPr/>
            <p:nvPr/>
          </p:nvSpPr>
          <p:spPr bwMode="auto">
            <a:xfrm>
              <a:off x="7056437" y="-4763"/>
              <a:ext cx="7527926" cy="1476375"/>
            </a:xfrm>
            <a:custGeom>
              <a:avLst/>
              <a:gdLst>
                <a:gd name="T0" fmla="*/ 1031 w 1031"/>
                <a:gd name="T1" fmla="*/ 21 h 202"/>
                <a:gd name="T2" fmla="*/ 1028 w 1031"/>
                <a:gd name="T3" fmla="*/ 0 h 202"/>
                <a:gd name="T4" fmla="*/ 1 w 1031"/>
                <a:gd name="T5" fmla="*/ 183 h 202"/>
                <a:gd name="T6" fmla="*/ 5 w 1031"/>
                <a:gd name="T7" fmla="*/ 202 h 202"/>
                <a:gd name="T8" fmla="*/ 1031 w 1031"/>
                <a:gd name="T9" fmla="*/ 21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202">
                  <a:moveTo>
                    <a:pt x="1031" y="21"/>
                  </a:moveTo>
                  <a:cubicBezTo>
                    <a:pt x="1027" y="9"/>
                    <a:pt x="1026" y="1"/>
                    <a:pt x="1028" y="0"/>
                  </a:cubicBezTo>
                  <a:cubicBezTo>
                    <a:pt x="937" y="25"/>
                    <a:pt x="0" y="177"/>
                    <a:pt x="1" y="183"/>
                  </a:cubicBezTo>
                  <a:cubicBezTo>
                    <a:pt x="3" y="189"/>
                    <a:pt x="4" y="195"/>
                    <a:pt x="5" y="202"/>
                  </a:cubicBezTo>
                  <a:cubicBezTo>
                    <a:pt x="66" y="187"/>
                    <a:pt x="890" y="53"/>
                    <a:pt x="1031" y="21"/>
                  </a:cubicBezTo>
                  <a:close/>
                </a:path>
              </a:pathLst>
            </a:custGeom>
            <a:solidFill>
              <a:srgbClr val="FFF5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5" name="Freeform 37"/>
            <p:cNvSpPr/>
            <p:nvPr/>
          </p:nvSpPr>
          <p:spPr bwMode="auto">
            <a:xfrm>
              <a:off x="7370763" y="1692275"/>
              <a:ext cx="87313" cy="379413"/>
            </a:xfrm>
            <a:custGeom>
              <a:avLst/>
              <a:gdLst>
                <a:gd name="T0" fmla="*/ 9 w 12"/>
                <a:gd name="T1" fmla="*/ 34 h 52"/>
                <a:gd name="T2" fmla="*/ 12 w 12"/>
                <a:gd name="T3" fmla="*/ 51 h 52"/>
                <a:gd name="T4" fmla="*/ 8 w 12"/>
                <a:gd name="T5" fmla="*/ 52 h 52"/>
                <a:gd name="T6" fmla="*/ 6 w 12"/>
                <a:gd name="T7" fmla="*/ 35 h 52"/>
                <a:gd name="T8" fmla="*/ 1 w 12"/>
                <a:gd name="T9" fmla="*/ 2 h 52"/>
                <a:gd name="T10" fmla="*/ 3 w 12"/>
                <a:gd name="T11" fmla="*/ 1 h 52"/>
                <a:gd name="T12" fmla="*/ 9 w 12"/>
                <a:gd name="T13" fmla="*/ 3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52">
                  <a:moveTo>
                    <a:pt x="9" y="34"/>
                  </a:moveTo>
                  <a:cubicBezTo>
                    <a:pt x="10" y="40"/>
                    <a:pt x="11" y="46"/>
                    <a:pt x="12" y="51"/>
                  </a:cubicBezTo>
                  <a:cubicBezTo>
                    <a:pt x="11" y="51"/>
                    <a:pt x="10" y="52"/>
                    <a:pt x="8" y="52"/>
                  </a:cubicBezTo>
                  <a:cubicBezTo>
                    <a:pt x="7" y="46"/>
                    <a:pt x="7" y="41"/>
                    <a:pt x="6" y="35"/>
                  </a:cubicBezTo>
                  <a:cubicBezTo>
                    <a:pt x="4" y="24"/>
                    <a:pt x="0" y="13"/>
                    <a:pt x="1" y="2"/>
                  </a:cubicBezTo>
                  <a:cubicBezTo>
                    <a:pt x="1" y="1"/>
                    <a:pt x="3" y="0"/>
                    <a:pt x="3" y="1"/>
                  </a:cubicBezTo>
                  <a:cubicBezTo>
                    <a:pt x="8" y="12"/>
                    <a:pt x="8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6" name="Freeform 38"/>
            <p:cNvSpPr/>
            <p:nvPr/>
          </p:nvSpPr>
          <p:spPr bwMode="auto">
            <a:xfrm>
              <a:off x="7677150" y="1801813"/>
              <a:ext cx="65088" cy="219075"/>
            </a:xfrm>
            <a:custGeom>
              <a:avLst/>
              <a:gdLst>
                <a:gd name="T0" fmla="*/ 9 w 9"/>
                <a:gd name="T1" fmla="*/ 29 h 30"/>
                <a:gd name="T2" fmla="*/ 5 w 9"/>
                <a:gd name="T3" fmla="*/ 30 h 30"/>
                <a:gd name="T4" fmla="*/ 1 w 9"/>
                <a:gd name="T5" fmla="*/ 1 h 30"/>
                <a:gd name="T6" fmla="*/ 4 w 9"/>
                <a:gd name="T7" fmla="*/ 1 h 30"/>
                <a:gd name="T8" fmla="*/ 9 w 9"/>
                <a:gd name="T9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0">
                  <a:moveTo>
                    <a:pt x="9" y="29"/>
                  </a:moveTo>
                  <a:cubicBezTo>
                    <a:pt x="8" y="29"/>
                    <a:pt x="6" y="30"/>
                    <a:pt x="5" y="30"/>
                  </a:cubicBezTo>
                  <a:cubicBezTo>
                    <a:pt x="3" y="20"/>
                    <a:pt x="0" y="11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7" y="10"/>
                    <a:pt x="8" y="20"/>
                    <a:pt x="9" y="29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7" name="Freeform 39"/>
            <p:cNvSpPr/>
            <p:nvPr/>
          </p:nvSpPr>
          <p:spPr bwMode="auto">
            <a:xfrm>
              <a:off x="7940675" y="1597025"/>
              <a:ext cx="79375" cy="373063"/>
            </a:xfrm>
            <a:custGeom>
              <a:avLst/>
              <a:gdLst>
                <a:gd name="T0" fmla="*/ 9 w 11"/>
                <a:gd name="T1" fmla="*/ 35 h 51"/>
                <a:gd name="T2" fmla="*/ 11 w 11"/>
                <a:gd name="T3" fmla="*/ 50 h 51"/>
                <a:gd name="T4" fmla="*/ 8 w 11"/>
                <a:gd name="T5" fmla="*/ 51 h 51"/>
                <a:gd name="T6" fmla="*/ 5 w 11"/>
                <a:gd name="T7" fmla="*/ 35 h 51"/>
                <a:gd name="T8" fmla="*/ 0 w 11"/>
                <a:gd name="T9" fmla="*/ 2 h 51"/>
                <a:gd name="T10" fmla="*/ 3 w 11"/>
                <a:gd name="T11" fmla="*/ 1 h 51"/>
                <a:gd name="T12" fmla="*/ 9 w 11"/>
                <a:gd name="T13" fmla="*/ 3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51">
                  <a:moveTo>
                    <a:pt x="9" y="35"/>
                  </a:moveTo>
                  <a:cubicBezTo>
                    <a:pt x="10" y="40"/>
                    <a:pt x="11" y="45"/>
                    <a:pt x="11" y="50"/>
                  </a:cubicBezTo>
                  <a:cubicBezTo>
                    <a:pt x="10" y="51"/>
                    <a:pt x="9" y="51"/>
                    <a:pt x="8" y="51"/>
                  </a:cubicBezTo>
                  <a:cubicBezTo>
                    <a:pt x="7" y="46"/>
                    <a:pt x="6" y="41"/>
                    <a:pt x="5" y="35"/>
                  </a:cubicBezTo>
                  <a:cubicBezTo>
                    <a:pt x="3" y="24"/>
                    <a:pt x="0" y="13"/>
                    <a:pt x="0" y="2"/>
                  </a:cubicBezTo>
                  <a:cubicBezTo>
                    <a:pt x="0" y="1"/>
                    <a:pt x="2" y="0"/>
                    <a:pt x="3" y="1"/>
                  </a:cubicBezTo>
                  <a:cubicBezTo>
                    <a:pt x="7" y="12"/>
                    <a:pt x="7" y="24"/>
                    <a:pt x="9" y="3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8" name="Freeform 40"/>
            <p:cNvSpPr/>
            <p:nvPr/>
          </p:nvSpPr>
          <p:spPr bwMode="auto">
            <a:xfrm>
              <a:off x="8247063" y="1706563"/>
              <a:ext cx="58738" cy="211138"/>
            </a:xfrm>
            <a:custGeom>
              <a:avLst/>
              <a:gdLst>
                <a:gd name="T0" fmla="*/ 8 w 8"/>
                <a:gd name="T1" fmla="*/ 28 h 29"/>
                <a:gd name="T2" fmla="*/ 4 w 8"/>
                <a:gd name="T3" fmla="*/ 29 h 29"/>
                <a:gd name="T4" fmla="*/ 0 w 8"/>
                <a:gd name="T5" fmla="*/ 1 h 29"/>
                <a:gd name="T6" fmla="*/ 3 w 8"/>
                <a:gd name="T7" fmla="*/ 1 h 29"/>
                <a:gd name="T8" fmla="*/ 8 w 8"/>
                <a:gd name="T9" fmla="*/ 2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9">
                  <a:moveTo>
                    <a:pt x="8" y="28"/>
                  </a:moveTo>
                  <a:cubicBezTo>
                    <a:pt x="7" y="29"/>
                    <a:pt x="5" y="29"/>
                    <a:pt x="4" y="29"/>
                  </a:cubicBezTo>
                  <a:cubicBezTo>
                    <a:pt x="2" y="20"/>
                    <a:pt x="0" y="11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6" y="10"/>
                    <a:pt x="7" y="19"/>
                    <a:pt x="8" y="2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9" name="Freeform 41"/>
            <p:cNvSpPr/>
            <p:nvPr/>
          </p:nvSpPr>
          <p:spPr bwMode="auto">
            <a:xfrm>
              <a:off x="8502650" y="1509713"/>
              <a:ext cx="87313" cy="357188"/>
            </a:xfrm>
            <a:custGeom>
              <a:avLst/>
              <a:gdLst>
                <a:gd name="T0" fmla="*/ 9 w 12"/>
                <a:gd name="T1" fmla="*/ 34 h 49"/>
                <a:gd name="T2" fmla="*/ 12 w 12"/>
                <a:gd name="T3" fmla="*/ 48 h 49"/>
                <a:gd name="T4" fmla="*/ 8 w 12"/>
                <a:gd name="T5" fmla="*/ 49 h 49"/>
                <a:gd name="T6" fmla="*/ 5 w 12"/>
                <a:gd name="T7" fmla="*/ 34 h 49"/>
                <a:gd name="T8" fmla="*/ 0 w 12"/>
                <a:gd name="T9" fmla="*/ 1 h 49"/>
                <a:gd name="T10" fmla="*/ 3 w 12"/>
                <a:gd name="T11" fmla="*/ 1 h 49"/>
                <a:gd name="T12" fmla="*/ 9 w 12"/>
                <a:gd name="T13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9">
                  <a:moveTo>
                    <a:pt x="9" y="34"/>
                  </a:moveTo>
                  <a:cubicBezTo>
                    <a:pt x="10" y="39"/>
                    <a:pt x="11" y="44"/>
                    <a:pt x="12" y="48"/>
                  </a:cubicBezTo>
                  <a:cubicBezTo>
                    <a:pt x="10" y="49"/>
                    <a:pt x="9" y="49"/>
                    <a:pt x="8" y="49"/>
                  </a:cubicBezTo>
                  <a:cubicBezTo>
                    <a:pt x="7" y="44"/>
                    <a:pt x="6" y="39"/>
                    <a:pt x="5" y="34"/>
                  </a:cubicBezTo>
                  <a:cubicBezTo>
                    <a:pt x="3" y="23"/>
                    <a:pt x="0" y="12"/>
                    <a:pt x="0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7" y="11"/>
                    <a:pt x="8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0" name="Freeform 42"/>
            <p:cNvSpPr/>
            <p:nvPr/>
          </p:nvSpPr>
          <p:spPr bwMode="auto">
            <a:xfrm>
              <a:off x="8809038" y="1611313"/>
              <a:ext cx="65088" cy="204788"/>
            </a:xfrm>
            <a:custGeom>
              <a:avLst/>
              <a:gdLst>
                <a:gd name="T0" fmla="*/ 9 w 9"/>
                <a:gd name="T1" fmla="*/ 27 h 28"/>
                <a:gd name="T2" fmla="*/ 4 w 9"/>
                <a:gd name="T3" fmla="*/ 28 h 28"/>
                <a:gd name="T4" fmla="*/ 1 w 9"/>
                <a:gd name="T5" fmla="*/ 2 h 28"/>
                <a:gd name="T6" fmla="*/ 3 w 9"/>
                <a:gd name="T7" fmla="*/ 1 h 28"/>
                <a:gd name="T8" fmla="*/ 9 w 9"/>
                <a:gd name="T9" fmla="*/ 2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8">
                  <a:moveTo>
                    <a:pt x="9" y="27"/>
                  </a:moveTo>
                  <a:cubicBezTo>
                    <a:pt x="7" y="28"/>
                    <a:pt x="6" y="28"/>
                    <a:pt x="4" y="28"/>
                  </a:cubicBezTo>
                  <a:cubicBezTo>
                    <a:pt x="2" y="19"/>
                    <a:pt x="0" y="11"/>
                    <a:pt x="1" y="2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7" y="9"/>
                    <a:pt x="8" y="19"/>
                    <a:pt x="9" y="27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1" name="Freeform 43"/>
            <p:cNvSpPr/>
            <p:nvPr/>
          </p:nvSpPr>
          <p:spPr bwMode="auto">
            <a:xfrm>
              <a:off x="9064625" y="1414463"/>
              <a:ext cx="87313" cy="350838"/>
            </a:xfrm>
            <a:custGeom>
              <a:avLst/>
              <a:gdLst>
                <a:gd name="T0" fmla="*/ 10 w 12"/>
                <a:gd name="T1" fmla="*/ 34 h 48"/>
                <a:gd name="T2" fmla="*/ 12 w 12"/>
                <a:gd name="T3" fmla="*/ 48 h 48"/>
                <a:gd name="T4" fmla="*/ 8 w 12"/>
                <a:gd name="T5" fmla="*/ 48 h 48"/>
                <a:gd name="T6" fmla="*/ 6 w 12"/>
                <a:gd name="T7" fmla="*/ 35 h 48"/>
                <a:gd name="T8" fmla="*/ 1 w 12"/>
                <a:gd name="T9" fmla="*/ 1 h 48"/>
                <a:gd name="T10" fmla="*/ 4 w 12"/>
                <a:gd name="T11" fmla="*/ 1 h 48"/>
                <a:gd name="T12" fmla="*/ 10 w 12"/>
                <a:gd name="T13" fmla="*/ 3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8">
                  <a:moveTo>
                    <a:pt x="10" y="34"/>
                  </a:moveTo>
                  <a:cubicBezTo>
                    <a:pt x="10" y="39"/>
                    <a:pt x="11" y="43"/>
                    <a:pt x="12" y="48"/>
                  </a:cubicBezTo>
                  <a:cubicBezTo>
                    <a:pt x="11" y="48"/>
                    <a:pt x="9" y="48"/>
                    <a:pt x="8" y="48"/>
                  </a:cubicBezTo>
                  <a:cubicBezTo>
                    <a:pt x="7" y="44"/>
                    <a:pt x="7" y="39"/>
                    <a:pt x="6" y="35"/>
                  </a:cubicBezTo>
                  <a:cubicBezTo>
                    <a:pt x="4" y="24"/>
                    <a:pt x="0" y="13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11"/>
                    <a:pt x="8" y="23"/>
                    <a:pt x="10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2" name="Freeform 44"/>
            <p:cNvSpPr/>
            <p:nvPr/>
          </p:nvSpPr>
          <p:spPr bwMode="auto">
            <a:xfrm>
              <a:off x="9378950" y="1516063"/>
              <a:ext cx="58738" cy="196850"/>
            </a:xfrm>
            <a:custGeom>
              <a:avLst/>
              <a:gdLst>
                <a:gd name="T0" fmla="*/ 8 w 8"/>
                <a:gd name="T1" fmla="*/ 27 h 27"/>
                <a:gd name="T2" fmla="*/ 3 w 8"/>
                <a:gd name="T3" fmla="*/ 27 h 27"/>
                <a:gd name="T4" fmla="*/ 0 w 8"/>
                <a:gd name="T5" fmla="*/ 2 h 27"/>
                <a:gd name="T6" fmla="*/ 3 w 8"/>
                <a:gd name="T7" fmla="*/ 1 h 27"/>
                <a:gd name="T8" fmla="*/ 8 w 8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8" y="27"/>
                  </a:moveTo>
                  <a:cubicBezTo>
                    <a:pt x="6" y="27"/>
                    <a:pt x="5" y="27"/>
                    <a:pt x="3" y="27"/>
                  </a:cubicBezTo>
                  <a:cubicBezTo>
                    <a:pt x="2" y="19"/>
                    <a:pt x="0" y="10"/>
                    <a:pt x="0" y="2"/>
                  </a:cubicBezTo>
                  <a:cubicBezTo>
                    <a:pt x="0" y="0"/>
                    <a:pt x="2" y="0"/>
                    <a:pt x="3" y="1"/>
                  </a:cubicBezTo>
                  <a:cubicBezTo>
                    <a:pt x="6" y="9"/>
                    <a:pt x="7" y="18"/>
                    <a:pt x="8" y="27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3" name="Freeform 45"/>
            <p:cNvSpPr/>
            <p:nvPr/>
          </p:nvSpPr>
          <p:spPr bwMode="auto">
            <a:xfrm>
              <a:off x="9634538" y="1319213"/>
              <a:ext cx="79375" cy="342900"/>
            </a:xfrm>
            <a:custGeom>
              <a:avLst/>
              <a:gdLst>
                <a:gd name="T0" fmla="*/ 9 w 11"/>
                <a:gd name="T1" fmla="*/ 34 h 47"/>
                <a:gd name="T2" fmla="*/ 11 w 11"/>
                <a:gd name="T3" fmla="*/ 47 h 47"/>
                <a:gd name="T4" fmla="*/ 7 w 11"/>
                <a:gd name="T5" fmla="*/ 47 h 47"/>
                <a:gd name="T6" fmla="*/ 5 w 11"/>
                <a:gd name="T7" fmla="*/ 35 h 47"/>
                <a:gd name="T8" fmla="*/ 0 w 11"/>
                <a:gd name="T9" fmla="*/ 1 h 47"/>
                <a:gd name="T10" fmla="*/ 3 w 11"/>
                <a:gd name="T11" fmla="*/ 1 h 47"/>
                <a:gd name="T12" fmla="*/ 9 w 11"/>
                <a:gd name="T13" fmla="*/ 3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7">
                  <a:moveTo>
                    <a:pt x="9" y="34"/>
                  </a:moveTo>
                  <a:cubicBezTo>
                    <a:pt x="10" y="38"/>
                    <a:pt x="10" y="43"/>
                    <a:pt x="11" y="47"/>
                  </a:cubicBezTo>
                  <a:cubicBezTo>
                    <a:pt x="10" y="47"/>
                    <a:pt x="9" y="47"/>
                    <a:pt x="7" y="47"/>
                  </a:cubicBezTo>
                  <a:cubicBezTo>
                    <a:pt x="7" y="43"/>
                    <a:pt x="6" y="39"/>
                    <a:pt x="5" y="35"/>
                  </a:cubicBezTo>
                  <a:cubicBezTo>
                    <a:pt x="3" y="24"/>
                    <a:pt x="0" y="13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7" y="12"/>
                    <a:pt x="8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4" name="Freeform 46"/>
            <p:cNvSpPr/>
            <p:nvPr/>
          </p:nvSpPr>
          <p:spPr bwMode="auto">
            <a:xfrm>
              <a:off x="9940925" y="1420813"/>
              <a:ext cx="58738" cy="198438"/>
            </a:xfrm>
            <a:custGeom>
              <a:avLst/>
              <a:gdLst>
                <a:gd name="T0" fmla="*/ 8 w 8"/>
                <a:gd name="T1" fmla="*/ 26 h 27"/>
                <a:gd name="T2" fmla="*/ 4 w 8"/>
                <a:gd name="T3" fmla="*/ 27 h 27"/>
                <a:gd name="T4" fmla="*/ 0 w 8"/>
                <a:gd name="T5" fmla="*/ 2 h 27"/>
                <a:gd name="T6" fmla="*/ 3 w 8"/>
                <a:gd name="T7" fmla="*/ 1 h 27"/>
                <a:gd name="T8" fmla="*/ 8 w 8"/>
                <a:gd name="T9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8" y="26"/>
                  </a:moveTo>
                  <a:cubicBezTo>
                    <a:pt x="7" y="26"/>
                    <a:pt x="5" y="26"/>
                    <a:pt x="4" y="27"/>
                  </a:cubicBezTo>
                  <a:cubicBezTo>
                    <a:pt x="2" y="18"/>
                    <a:pt x="0" y="10"/>
                    <a:pt x="0" y="2"/>
                  </a:cubicBezTo>
                  <a:cubicBezTo>
                    <a:pt x="0" y="1"/>
                    <a:pt x="3" y="0"/>
                    <a:pt x="3" y="1"/>
                  </a:cubicBezTo>
                  <a:cubicBezTo>
                    <a:pt x="6" y="9"/>
                    <a:pt x="7" y="18"/>
                    <a:pt x="8" y="26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5" name="Freeform 47"/>
            <p:cNvSpPr/>
            <p:nvPr/>
          </p:nvSpPr>
          <p:spPr bwMode="auto">
            <a:xfrm>
              <a:off x="10196513" y="1223963"/>
              <a:ext cx="79375" cy="342900"/>
            </a:xfrm>
            <a:custGeom>
              <a:avLst/>
              <a:gdLst>
                <a:gd name="T0" fmla="*/ 10 w 11"/>
                <a:gd name="T1" fmla="*/ 34 h 47"/>
                <a:gd name="T2" fmla="*/ 11 w 11"/>
                <a:gd name="T3" fmla="*/ 46 h 47"/>
                <a:gd name="T4" fmla="*/ 8 w 11"/>
                <a:gd name="T5" fmla="*/ 47 h 47"/>
                <a:gd name="T6" fmla="*/ 6 w 11"/>
                <a:gd name="T7" fmla="*/ 35 h 47"/>
                <a:gd name="T8" fmla="*/ 1 w 11"/>
                <a:gd name="T9" fmla="*/ 2 h 47"/>
                <a:gd name="T10" fmla="*/ 4 w 11"/>
                <a:gd name="T11" fmla="*/ 1 h 47"/>
                <a:gd name="T12" fmla="*/ 10 w 11"/>
                <a:gd name="T13" fmla="*/ 3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7">
                  <a:moveTo>
                    <a:pt x="10" y="34"/>
                  </a:moveTo>
                  <a:cubicBezTo>
                    <a:pt x="10" y="38"/>
                    <a:pt x="11" y="42"/>
                    <a:pt x="11" y="46"/>
                  </a:cubicBezTo>
                  <a:cubicBezTo>
                    <a:pt x="10" y="46"/>
                    <a:pt x="9" y="46"/>
                    <a:pt x="8" y="47"/>
                  </a:cubicBezTo>
                  <a:cubicBezTo>
                    <a:pt x="7" y="43"/>
                    <a:pt x="6" y="39"/>
                    <a:pt x="6" y="35"/>
                  </a:cubicBezTo>
                  <a:cubicBezTo>
                    <a:pt x="4" y="24"/>
                    <a:pt x="0" y="13"/>
                    <a:pt x="1" y="2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12"/>
                    <a:pt x="8" y="23"/>
                    <a:pt x="10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6" name="Freeform 48"/>
            <p:cNvSpPr/>
            <p:nvPr/>
          </p:nvSpPr>
          <p:spPr bwMode="auto">
            <a:xfrm>
              <a:off x="10502900" y="1325563"/>
              <a:ext cx="65088" cy="190500"/>
            </a:xfrm>
            <a:custGeom>
              <a:avLst/>
              <a:gdLst>
                <a:gd name="T0" fmla="*/ 9 w 9"/>
                <a:gd name="T1" fmla="*/ 25 h 26"/>
                <a:gd name="T2" fmla="*/ 4 w 9"/>
                <a:gd name="T3" fmla="*/ 26 h 26"/>
                <a:gd name="T4" fmla="*/ 1 w 9"/>
                <a:gd name="T5" fmla="*/ 2 h 26"/>
                <a:gd name="T6" fmla="*/ 4 w 9"/>
                <a:gd name="T7" fmla="*/ 2 h 26"/>
                <a:gd name="T8" fmla="*/ 9 w 9"/>
                <a:gd name="T9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6">
                  <a:moveTo>
                    <a:pt x="9" y="25"/>
                  </a:moveTo>
                  <a:cubicBezTo>
                    <a:pt x="7" y="25"/>
                    <a:pt x="5" y="26"/>
                    <a:pt x="4" y="26"/>
                  </a:cubicBezTo>
                  <a:cubicBezTo>
                    <a:pt x="2" y="18"/>
                    <a:pt x="0" y="10"/>
                    <a:pt x="1" y="2"/>
                  </a:cubicBezTo>
                  <a:cubicBezTo>
                    <a:pt x="1" y="1"/>
                    <a:pt x="3" y="0"/>
                    <a:pt x="4" y="2"/>
                  </a:cubicBezTo>
                  <a:cubicBezTo>
                    <a:pt x="7" y="9"/>
                    <a:pt x="8" y="17"/>
                    <a:pt x="9" y="2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7" name="Freeform 49"/>
            <p:cNvSpPr/>
            <p:nvPr/>
          </p:nvSpPr>
          <p:spPr bwMode="auto">
            <a:xfrm>
              <a:off x="10766425" y="1128713"/>
              <a:ext cx="79375" cy="336550"/>
            </a:xfrm>
            <a:custGeom>
              <a:avLst/>
              <a:gdLst>
                <a:gd name="T0" fmla="*/ 9 w 11"/>
                <a:gd name="T1" fmla="*/ 35 h 46"/>
                <a:gd name="T2" fmla="*/ 11 w 11"/>
                <a:gd name="T3" fmla="*/ 45 h 46"/>
                <a:gd name="T4" fmla="*/ 7 w 11"/>
                <a:gd name="T5" fmla="*/ 46 h 46"/>
                <a:gd name="T6" fmla="*/ 5 w 11"/>
                <a:gd name="T7" fmla="*/ 35 h 46"/>
                <a:gd name="T8" fmla="*/ 0 w 11"/>
                <a:gd name="T9" fmla="*/ 2 h 46"/>
                <a:gd name="T10" fmla="*/ 3 w 11"/>
                <a:gd name="T11" fmla="*/ 1 h 46"/>
                <a:gd name="T12" fmla="*/ 9 w 11"/>
                <a:gd name="T13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6">
                  <a:moveTo>
                    <a:pt x="9" y="35"/>
                  </a:moveTo>
                  <a:cubicBezTo>
                    <a:pt x="10" y="38"/>
                    <a:pt x="10" y="42"/>
                    <a:pt x="11" y="45"/>
                  </a:cubicBezTo>
                  <a:cubicBezTo>
                    <a:pt x="9" y="45"/>
                    <a:pt x="8" y="46"/>
                    <a:pt x="7" y="46"/>
                  </a:cubicBezTo>
                  <a:cubicBezTo>
                    <a:pt x="6" y="42"/>
                    <a:pt x="6" y="39"/>
                    <a:pt x="5" y="35"/>
                  </a:cubicBezTo>
                  <a:cubicBezTo>
                    <a:pt x="3" y="24"/>
                    <a:pt x="0" y="13"/>
                    <a:pt x="0" y="2"/>
                  </a:cubicBezTo>
                  <a:cubicBezTo>
                    <a:pt x="0" y="1"/>
                    <a:pt x="2" y="0"/>
                    <a:pt x="3" y="1"/>
                  </a:cubicBezTo>
                  <a:cubicBezTo>
                    <a:pt x="7" y="12"/>
                    <a:pt x="7" y="23"/>
                    <a:pt x="9" y="3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8" name="Freeform 50"/>
            <p:cNvSpPr/>
            <p:nvPr/>
          </p:nvSpPr>
          <p:spPr bwMode="auto">
            <a:xfrm>
              <a:off x="11072813" y="1238250"/>
              <a:ext cx="58738" cy="176213"/>
            </a:xfrm>
            <a:custGeom>
              <a:avLst/>
              <a:gdLst>
                <a:gd name="T0" fmla="*/ 8 w 8"/>
                <a:gd name="T1" fmla="*/ 23 h 24"/>
                <a:gd name="T2" fmla="*/ 3 w 8"/>
                <a:gd name="T3" fmla="*/ 24 h 24"/>
                <a:gd name="T4" fmla="*/ 0 w 8"/>
                <a:gd name="T5" fmla="*/ 1 h 24"/>
                <a:gd name="T6" fmla="*/ 3 w 8"/>
                <a:gd name="T7" fmla="*/ 1 h 24"/>
                <a:gd name="T8" fmla="*/ 8 w 8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4">
                  <a:moveTo>
                    <a:pt x="8" y="23"/>
                  </a:moveTo>
                  <a:cubicBezTo>
                    <a:pt x="6" y="23"/>
                    <a:pt x="5" y="24"/>
                    <a:pt x="3" y="24"/>
                  </a:cubicBezTo>
                  <a:cubicBezTo>
                    <a:pt x="1" y="16"/>
                    <a:pt x="0" y="9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6" y="8"/>
                    <a:pt x="7" y="16"/>
                    <a:pt x="8" y="23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9" name="Freeform 51"/>
            <p:cNvSpPr/>
            <p:nvPr/>
          </p:nvSpPr>
          <p:spPr bwMode="auto">
            <a:xfrm>
              <a:off x="11328400" y="1033463"/>
              <a:ext cx="79375" cy="328613"/>
            </a:xfrm>
            <a:custGeom>
              <a:avLst/>
              <a:gdLst>
                <a:gd name="T0" fmla="*/ 9 w 11"/>
                <a:gd name="T1" fmla="*/ 35 h 45"/>
                <a:gd name="T2" fmla="*/ 11 w 11"/>
                <a:gd name="T3" fmla="*/ 44 h 45"/>
                <a:gd name="T4" fmla="*/ 7 w 11"/>
                <a:gd name="T5" fmla="*/ 45 h 45"/>
                <a:gd name="T6" fmla="*/ 6 w 11"/>
                <a:gd name="T7" fmla="*/ 35 h 45"/>
                <a:gd name="T8" fmla="*/ 1 w 11"/>
                <a:gd name="T9" fmla="*/ 2 h 45"/>
                <a:gd name="T10" fmla="*/ 3 w 11"/>
                <a:gd name="T11" fmla="*/ 2 h 45"/>
                <a:gd name="T12" fmla="*/ 9 w 11"/>
                <a:gd name="T13" fmla="*/ 3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5">
                  <a:moveTo>
                    <a:pt x="9" y="35"/>
                  </a:moveTo>
                  <a:cubicBezTo>
                    <a:pt x="10" y="38"/>
                    <a:pt x="10" y="41"/>
                    <a:pt x="11" y="44"/>
                  </a:cubicBezTo>
                  <a:cubicBezTo>
                    <a:pt x="10" y="45"/>
                    <a:pt x="8" y="45"/>
                    <a:pt x="7" y="45"/>
                  </a:cubicBezTo>
                  <a:cubicBezTo>
                    <a:pt x="7" y="42"/>
                    <a:pt x="6" y="39"/>
                    <a:pt x="6" y="35"/>
                  </a:cubicBezTo>
                  <a:cubicBezTo>
                    <a:pt x="3" y="24"/>
                    <a:pt x="0" y="13"/>
                    <a:pt x="1" y="2"/>
                  </a:cubicBezTo>
                  <a:cubicBezTo>
                    <a:pt x="1" y="1"/>
                    <a:pt x="3" y="0"/>
                    <a:pt x="3" y="2"/>
                  </a:cubicBezTo>
                  <a:cubicBezTo>
                    <a:pt x="7" y="12"/>
                    <a:pt x="8" y="24"/>
                    <a:pt x="9" y="3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0" name="Freeform 52"/>
            <p:cNvSpPr/>
            <p:nvPr/>
          </p:nvSpPr>
          <p:spPr bwMode="auto">
            <a:xfrm>
              <a:off x="11634788" y="1143000"/>
              <a:ext cx="58738" cy="168275"/>
            </a:xfrm>
            <a:custGeom>
              <a:avLst/>
              <a:gdLst>
                <a:gd name="T0" fmla="*/ 8 w 8"/>
                <a:gd name="T1" fmla="*/ 22 h 23"/>
                <a:gd name="T2" fmla="*/ 3 w 8"/>
                <a:gd name="T3" fmla="*/ 23 h 23"/>
                <a:gd name="T4" fmla="*/ 1 w 8"/>
                <a:gd name="T5" fmla="*/ 1 h 23"/>
                <a:gd name="T6" fmla="*/ 4 w 8"/>
                <a:gd name="T7" fmla="*/ 1 h 23"/>
                <a:gd name="T8" fmla="*/ 8 w 8"/>
                <a:gd name="T9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3">
                  <a:moveTo>
                    <a:pt x="8" y="22"/>
                  </a:moveTo>
                  <a:cubicBezTo>
                    <a:pt x="6" y="23"/>
                    <a:pt x="5" y="23"/>
                    <a:pt x="3" y="23"/>
                  </a:cubicBezTo>
                  <a:cubicBezTo>
                    <a:pt x="2" y="16"/>
                    <a:pt x="0" y="9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6" y="8"/>
                    <a:pt x="7" y="15"/>
                    <a:pt x="8" y="22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1" name="Freeform 53"/>
            <p:cNvSpPr/>
            <p:nvPr/>
          </p:nvSpPr>
          <p:spPr bwMode="auto">
            <a:xfrm>
              <a:off x="11890375" y="946150"/>
              <a:ext cx="80963" cy="314325"/>
            </a:xfrm>
            <a:custGeom>
              <a:avLst/>
              <a:gdLst>
                <a:gd name="T0" fmla="*/ 10 w 11"/>
                <a:gd name="T1" fmla="*/ 34 h 43"/>
                <a:gd name="T2" fmla="*/ 11 w 11"/>
                <a:gd name="T3" fmla="*/ 42 h 43"/>
                <a:gd name="T4" fmla="*/ 7 w 11"/>
                <a:gd name="T5" fmla="*/ 43 h 43"/>
                <a:gd name="T6" fmla="*/ 6 w 11"/>
                <a:gd name="T7" fmla="*/ 35 h 43"/>
                <a:gd name="T8" fmla="*/ 1 w 11"/>
                <a:gd name="T9" fmla="*/ 1 h 43"/>
                <a:gd name="T10" fmla="*/ 4 w 11"/>
                <a:gd name="T11" fmla="*/ 1 h 43"/>
                <a:gd name="T12" fmla="*/ 10 w 11"/>
                <a:gd name="T13" fmla="*/ 3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3">
                  <a:moveTo>
                    <a:pt x="10" y="34"/>
                  </a:moveTo>
                  <a:cubicBezTo>
                    <a:pt x="10" y="37"/>
                    <a:pt x="11" y="40"/>
                    <a:pt x="11" y="42"/>
                  </a:cubicBezTo>
                  <a:cubicBezTo>
                    <a:pt x="10" y="43"/>
                    <a:pt x="9" y="43"/>
                    <a:pt x="7" y="43"/>
                  </a:cubicBezTo>
                  <a:cubicBezTo>
                    <a:pt x="7" y="40"/>
                    <a:pt x="6" y="37"/>
                    <a:pt x="6" y="35"/>
                  </a:cubicBezTo>
                  <a:cubicBezTo>
                    <a:pt x="4" y="24"/>
                    <a:pt x="0" y="13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11"/>
                    <a:pt x="8" y="23"/>
                    <a:pt x="10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2" name="Freeform 54"/>
            <p:cNvSpPr/>
            <p:nvPr/>
          </p:nvSpPr>
          <p:spPr bwMode="auto">
            <a:xfrm>
              <a:off x="12204700" y="1047750"/>
              <a:ext cx="50800" cy="161925"/>
            </a:xfrm>
            <a:custGeom>
              <a:avLst/>
              <a:gdLst>
                <a:gd name="T0" fmla="*/ 7 w 7"/>
                <a:gd name="T1" fmla="*/ 21 h 22"/>
                <a:gd name="T2" fmla="*/ 2 w 7"/>
                <a:gd name="T3" fmla="*/ 22 h 22"/>
                <a:gd name="T4" fmla="*/ 0 w 7"/>
                <a:gd name="T5" fmla="*/ 2 h 22"/>
                <a:gd name="T6" fmla="*/ 3 w 7"/>
                <a:gd name="T7" fmla="*/ 1 h 22"/>
                <a:gd name="T8" fmla="*/ 7 w 7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2">
                  <a:moveTo>
                    <a:pt x="7" y="21"/>
                  </a:moveTo>
                  <a:cubicBezTo>
                    <a:pt x="6" y="22"/>
                    <a:pt x="4" y="22"/>
                    <a:pt x="2" y="22"/>
                  </a:cubicBezTo>
                  <a:cubicBezTo>
                    <a:pt x="1" y="15"/>
                    <a:pt x="0" y="9"/>
                    <a:pt x="0" y="2"/>
                  </a:cubicBezTo>
                  <a:cubicBezTo>
                    <a:pt x="0" y="0"/>
                    <a:pt x="2" y="0"/>
                    <a:pt x="3" y="1"/>
                  </a:cubicBezTo>
                  <a:cubicBezTo>
                    <a:pt x="5" y="8"/>
                    <a:pt x="7" y="15"/>
                    <a:pt x="7" y="2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3" name="Freeform 55"/>
            <p:cNvSpPr/>
            <p:nvPr/>
          </p:nvSpPr>
          <p:spPr bwMode="auto">
            <a:xfrm>
              <a:off x="12460288" y="850900"/>
              <a:ext cx="73025" cy="306388"/>
            </a:xfrm>
            <a:custGeom>
              <a:avLst/>
              <a:gdLst>
                <a:gd name="T0" fmla="*/ 9 w 10"/>
                <a:gd name="T1" fmla="*/ 34 h 42"/>
                <a:gd name="T2" fmla="*/ 10 w 10"/>
                <a:gd name="T3" fmla="*/ 42 h 42"/>
                <a:gd name="T4" fmla="*/ 7 w 10"/>
                <a:gd name="T5" fmla="*/ 42 h 42"/>
                <a:gd name="T6" fmla="*/ 5 w 10"/>
                <a:gd name="T7" fmla="*/ 35 h 42"/>
                <a:gd name="T8" fmla="*/ 0 w 10"/>
                <a:gd name="T9" fmla="*/ 1 h 42"/>
                <a:gd name="T10" fmla="*/ 3 w 10"/>
                <a:gd name="T11" fmla="*/ 1 h 42"/>
                <a:gd name="T12" fmla="*/ 9 w 10"/>
                <a:gd name="T13" fmla="*/ 3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42">
                  <a:moveTo>
                    <a:pt x="9" y="34"/>
                  </a:moveTo>
                  <a:cubicBezTo>
                    <a:pt x="10" y="37"/>
                    <a:pt x="10" y="39"/>
                    <a:pt x="10" y="42"/>
                  </a:cubicBezTo>
                  <a:cubicBezTo>
                    <a:pt x="9" y="42"/>
                    <a:pt x="8" y="42"/>
                    <a:pt x="7" y="42"/>
                  </a:cubicBezTo>
                  <a:cubicBezTo>
                    <a:pt x="6" y="40"/>
                    <a:pt x="6" y="37"/>
                    <a:pt x="5" y="35"/>
                  </a:cubicBezTo>
                  <a:cubicBezTo>
                    <a:pt x="3" y="24"/>
                    <a:pt x="0" y="13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7" y="11"/>
                    <a:pt x="8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4" name="Freeform 56"/>
            <p:cNvSpPr/>
            <p:nvPr/>
          </p:nvSpPr>
          <p:spPr bwMode="auto">
            <a:xfrm>
              <a:off x="12766675" y="954088"/>
              <a:ext cx="58738" cy="160338"/>
            </a:xfrm>
            <a:custGeom>
              <a:avLst/>
              <a:gdLst>
                <a:gd name="T0" fmla="*/ 8 w 8"/>
                <a:gd name="T1" fmla="*/ 21 h 22"/>
                <a:gd name="T2" fmla="*/ 3 w 8"/>
                <a:gd name="T3" fmla="*/ 22 h 22"/>
                <a:gd name="T4" fmla="*/ 1 w 8"/>
                <a:gd name="T5" fmla="*/ 2 h 22"/>
                <a:gd name="T6" fmla="*/ 3 w 8"/>
                <a:gd name="T7" fmla="*/ 1 h 22"/>
                <a:gd name="T8" fmla="*/ 8 w 8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8" y="21"/>
                  </a:moveTo>
                  <a:cubicBezTo>
                    <a:pt x="6" y="21"/>
                    <a:pt x="4" y="21"/>
                    <a:pt x="3" y="22"/>
                  </a:cubicBezTo>
                  <a:cubicBezTo>
                    <a:pt x="1" y="15"/>
                    <a:pt x="0" y="8"/>
                    <a:pt x="1" y="2"/>
                  </a:cubicBezTo>
                  <a:cubicBezTo>
                    <a:pt x="1" y="1"/>
                    <a:pt x="3" y="0"/>
                    <a:pt x="3" y="1"/>
                  </a:cubicBezTo>
                  <a:cubicBezTo>
                    <a:pt x="6" y="8"/>
                    <a:pt x="7" y="14"/>
                    <a:pt x="8" y="2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5" name="Freeform 57"/>
            <p:cNvSpPr/>
            <p:nvPr/>
          </p:nvSpPr>
          <p:spPr bwMode="auto">
            <a:xfrm>
              <a:off x="13022263" y="755650"/>
              <a:ext cx="79375" cy="300038"/>
            </a:xfrm>
            <a:custGeom>
              <a:avLst/>
              <a:gdLst>
                <a:gd name="T0" fmla="*/ 10 w 11"/>
                <a:gd name="T1" fmla="*/ 34 h 41"/>
                <a:gd name="T2" fmla="*/ 11 w 11"/>
                <a:gd name="T3" fmla="*/ 41 h 41"/>
                <a:gd name="T4" fmla="*/ 7 w 11"/>
                <a:gd name="T5" fmla="*/ 41 h 41"/>
                <a:gd name="T6" fmla="*/ 6 w 11"/>
                <a:gd name="T7" fmla="*/ 35 h 41"/>
                <a:gd name="T8" fmla="*/ 1 w 11"/>
                <a:gd name="T9" fmla="*/ 2 h 41"/>
                <a:gd name="T10" fmla="*/ 4 w 11"/>
                <a:gd name="T11" fmla="*/ 1 h 41"/>
                <a:gd name="T12" fmla="*/ 10 w 11"/>
                <a:gd name="T13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1">
                  <a:moveTo>
                    <a:pt x="10" y="34"/>
                  </a:moveTo>
                  <a:cubicBezTo>
                    <a:pt x="10" y="36"/>
                    <a:pt x="10" y="39"/>
                    <a:pt x="11" y="41"/>
                  </a:cubicBezTo>
                  <a:cubicBezTo>
                    <a:pt x="9" y="41"/>
                    <a:pt x="8" y="41"/>
                    <a:pt x="7" y="41"/>
                  </a:cubicBezTo>
                  <a:cubicBezTo>
                    <a:pt x="7" y="39"/>
                    <a:pt x="6" y="37"/>
                    <a:pt x="6" y="35"/>
                  </a:cubicBezTo>
                  <a:cubicBezTo>
                    <a:pt x="4" y="24"/>
                    <a:pt x="0" y="13"/>
                    <a:pt x="1" y="2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12"/>
                    <a:pt x="8" y="23"/>
                    <a:pt x="10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6" name="Freeform 58"/>
            <p:cNvSpPr/>
            <p:nvPr/>
          </p:nvSpPr>
          <p:spPr bwMode="auto">
            <a:xfrm>
              <a:off x="13336588" y="858838"/>
              <a:ext cx="50800" cy="152400"/>
            </a:xfrm>
            <a:custGeom>
              <a:avLst/>
              <a:gdLst>
                <a:gd name="T0" fmla="*/ 7 w 7"/>
                <a:gd name="T1" fmla="*/ 20 h 21"/>
                <a:gd name="T2" fmla="*/ 3 w 7"/>
                <a:gd name="T3" fmla="*/ 20 h 21"/>
                <a:gd name="T4" fmla="*/ 2 w 7"/>
                <a:gd name="T5" fmla="*/ 21 h 21"/>
                <a:gd name="T6" fmla="*/ 0 w 7"/>
                <a:gd name="T7" fmla="*/ 2 h 21"/>
                <a:gd name="T8" fmla="*/ 3 w 7"/>
                <a:gd name="T9" fmla="*/ 1 h 21"/>
                <a:gd name="T10" fmla="*/ 7 w 7"/>
                <a:gd name="T11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1">
                  <a:moveTo>
                    <a:pt x="7" y="20"/>
                  </a:moveTo>
                  <a:cubicBezTo>
                    <a:pt x="6" y="20"/>
                    <a:pt x="5" y="20"/>
                    <a:pt x="3" y="20"/>
                  </a:cubicBezTo>
                  <a:cubicBezTo>
                    <a:pt x="3" y="20"/>
                    <a:pt x="2" y="21"/>
                    <a:pt x="2" y="21"/>
                  </a:cubicBezTo>
                  <a:cubicBezTo>
                    <a:pt x="1" y="14"/>
                    <a:pt x="0" y="8"/>
                    <a:pt x="0" y="2"/>
                  </a:cubicBezTo>
                  <a:cubicBezTo>
                    <a:pt x="0" y="1"/>
                    <a:pt x="2" y="0"/>
                    <a:pt x="3" y="1"/>
                  </a:cubicBezTo>
                  <a:cubicBezTo>
                    <a:pt x="5" y="7"/>
                    <a:pt x="6" y="14"/>
                    <a:pt x="7" y="2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7" name="Freeform 59"/>
            <p:cNvSpPr/>
            <p:nvPr/>
          </p:nvSpPr>
          <p:spPr bwMode="auto">
            <a:xfrm>
              <a:off x="13592175" y="660400"/>
              <a:ext cx="73025" cy="300038"/>
            </a:xfrm>
            <a:custGeom>
              <a:avLst/>
              <a:gdLst>
                <a:gd name="T0" fmla="*/ 9 w 10"/>
                <a:gd name="T1" fmla="*/ 34 h 41"/>
                <a:gd name="T2" fmla="*/ 10 w 10"/>
                <a:gd name="T3" fmla="*/ 41 h 41"/>
                <a:gd name="T4" fmla="*/ 6 w 10"/>
                <a:gd name="T5" fmla="*/ 41 h 41"/>
                <a:gd name="T6" fmla="*/ 5 w 10"/>
                <a:gd name="T7" fmla="*/ 35 h 41"/>
                <a:gd name="T8" fmla="*/ 0 w 10"/>
                <a:gd name="T9" fmla="*/ 2 h 41"/>
                <a:gd name="T10" fmla="*/ 3 w 10"/>
                <a:gd name="T11" fmla="*/ 1 h 41"/>
                <a:gd name="T12" fmla="*/ 9 w 10"/>
                <a:gd name="T13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41">
                  <a:moveTo>
                    <a:pt x="9" y="34"/>
                  </a:moveTo>
                  <a:cubicBezTo>
                    <a:pt x="9" y="36"/>
                    <a:pt x="10" y="39"/>
                    <a:pt x="10" y="41"/>
                  </a:cubicBezTo>
                  <a:cubicBezTo>
                    <a:pt x="9" y="41"/>
                    <a:pt x="8" y="41"/>
                    <a:pt x="6" y="41"/>
                  </a:cubicBezTo>
                  <a:cubicBezTo>
                    <a:pt x="6" y="39"/>
                    <a:pt x="6" y="37"/>
                    <a:pt x="5" y="35"/>
                  </a:cubicBezTo>
                  <a:cubicBezTo>
                    <a:pt x="3" y="24"/>
                    <a:pt x="0" y="13"/>
                    <a:pt x="0" y="2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7" y="12"/>
                    <a:pt x="7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8" name="Freeform 60"/>
            <p:cNvSpPr/>
            <p:nvPr/>
          </p:nvSpPr>
          <p:spPr bwMode="auto">
            <a:xfrm>
              <a:off x="13898563" y="769938"/>
              <a:ext cx="50800" cy="153988"/>
            </a:xfrm>
            <a:custGeom>
              <a:avLst/>
              <a:gdLst>
                <a:gd name="T0" fmla="*/ 7 w 7"/>
                <a:gd name="T1" fmla="*/ 20 h 21"/>
                <a:gd name="T2" fmla="*/ 2 w 7"/>
                <a:gd name="T3" fmla="*/ 21 h 21"/>
                <a:gd name="T4" fmla="*/ 0 w 7"/>
                <a:gd name="T5" fmla="*/ 1 h 21"/>
                <a:gd name="T6" fmla="*/ 3 w 7"/>
                <a:gd name="T7" fmla="*/ 1 h 21"/>
                <a:gd name="T8" fmla="*/ 7 w 7"/>
                <a:gd name="T9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1">
                  <a:moveTo>
                    <a:pt x="7" y="20"/>
                  </a:moveTo>
                  <a:cubicBezTo>
                    <a:pt x="6" y="20"/>
                    <a:pt x="4" y="20"/>
                    <a:pt x="2" y="21"/>
                  </a:cubicBezTo>
                  <a:cubicBezTo>
                    <a:pt x="1" y="14"/>
                    <a:pt x="0" y="8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6" y="7"/>
                    <a:pt x="7" y="13"/>
                    <a:pt x="7" y="2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9" name="Freeform 61"/>
            <p:cNvSpPr/>
            <p:nvPr/>
          </p:nvSpPr>
          <p:spPr bwMode="auto">
            <a:xfrm>
              <a:off x="14154150" y="565150"/>
              <a:ext cx="79375" cy="314325"/>
            </a:xfrm>
            <a:custGeom>
              <a:avLst/>
              <a:gdLst>
                <a:gd name="T0" fmla="*/ 9 w 11"/>
                <a:gd name="T1" fmla="*/ 35 h 43"/>
                <a:gd name="T2" fmla="*/ 11 w 11"/>
                <a:gd name="T3" fmla="*/ 42 h 43"/>
                <a:gd name="T4" fmla="*/ 7 w 11"/>
                <a:gd name="T5" fmla="*/ 43 h 43"/>
                <a:gd name="T6" fmla="*/ 6 w 11"/>
                <a:gd name="T7" fmla="*/ 35 h 43"/>
                <a:gd name="T8" fmla="*/ 1 w 11"/>
                <a:gd name="T9" fmla="*/ 2 h 43"/>
                <a:gd name="T10" fmla="*/ 3 w 11"/>
                <a:gd name="T11" fmla="*/ 1 h 43"/>
                <a:gd name="T12" fmla="*/ 9 w 11"/>
                <a:gd name="T13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3">
                  <a:moveTo>
                    <a:pt x="9" y="35"/>
                  </a:moveTo>
                  <a:cubicBezTo>
                    <a:pt x="10" y="37"/>
                    <a:pt x="10" y="40"/>
                    <a:pt x="11" y="42"/>
                  </a:cubicBezTo>
                  <a:cubicBezTo>
                    <a:pt x="9" y="42"/>
                    <a:pt x="8" y="43"/>
                    <a:pt x="7" y="43"/>
                  </a:cubicBezTo>
                  <a:cubicBezTo>
                    <a:pt x="6" y="40"/>
                    <a:pt x="6" y="38"/>
                    <a:pt x="6" y="35"/>
                  </a:cubicBezTo>
                  <a:cubicBezTo>
                    <a:pt x="4" y="24"/>
                    <a:pt x="0" y="13"/>
                    <a:pt x="1" y="2"/>
                  </a:cubicBezTo>
                  <a:cubicBezTo>
                    <a:pt x="1" y="1"/>
                    <a:pt x="3" y="0"/>
                    <a:pt x="3" y="1"/>
                  </a:cubicBezTo>
                  <a:cubicBezTo>
                    <a:pt x="8" y="12"/>
                    <a:pt x="8" y="23"/>
                    <a:pt x="9" y="3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0" name="Freeform 62"/>
            <p:cNvSpPr/>
            <p:nvPr/>
          </p:nvSpPr>
          <p:spPr bwMode="auto">
            <a:xfrm>
              <a:off x="14460538" y="676275"/>
              <a:ext cx="58738" cy="152400"/>
            </a:xfrm>
            <a:custGeom>
              <a:avLst/>
              <a:gdLst>
                <a:gd name="T0" fmla="*/ 8 w 8"/>
                <a:gd name="T1" fmla="*/ 20 h 21"/>
                <a:gd name="T2" fmla="*/ 3 w 8"/>
                <a:gd name="T3" fmla="*/ 21 h 21"/>
                <a:gd name="T4" fmla="*/ 1 w 8"/>
                <a:gd name="T5" fmla="*/ 1 h 21"/>
                <a:gd name="T6" fmla="*/ 4 w 8"/>
                <a:gd name="T7" fmla="*/ 1 h 21"/>
                <a:gd name="T8" fmla="*/ 8 w 8"/>
                <a:gd name="T9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8" y="20"/>
                  </a:moveTo>
                  <a:cubicBezTo>
                    <a:pt x="6" y="21"/>
                    <a:pt x="5" y="21"/>
                    <a:pt x="3" y="21"/>
                  </a:cubicBezTo>
                  <a:cubicBezTo>
                    <a:pt x="2" y="15"/>
                    <a:pt x="0" y="8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6" y="7"/>
                    <a:pt x="7" y="14"/>
                    <a:pt x="8" y="2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21" name="组合 18"/>
          <p:cNvGrpSpPr/>
          <p:nvPr/>
        </p:nvGrpSpPr>
        <p:grpSpPr>
          <a:xfrm>
            <a:off x="100331" y="4987961"/>
            <a:ext cx="2049463" cy="2133601"/>
            <a:chOff x="914401" y="4030663"/>
            <a:chExt cx="2049463" cy="2133601"/>
          </a:xfrm>
        </p:grpSpPr>
        <p:sp>
          <p:nvSpPr>
            <p:cNvPr id="22" name="Freeform 5"/>
            <p:cNvSpPr/>
            <p:nvPr/>
          </p:nvSpPr>
          <p:spPr bwMode="auto">
            <a:xfrm>
              <a:off x="914401" y="4200526"/>
              <a:ext cx="1879600" cy="1963738"/>
            </a:xfrm>
            <a:custGeom>
              <a:avLst/>
              <a:gdLst>
                <a:gd name="T0" fmla="*/ 440 w 441"/>
                <a:gd name="T1" fmla="*/ 216 h 461"/>
                <a:gd name="T2" fmla="*/ 438 w 441"/>
                <a:gd name="T3" fmla="*/ 199 h 461"/>
                <a:gd name="T4" fmla="*/ 428 w 441"/>
                <a:gd name="T5" fmla="*/ 153 h 461"/>
                <a:gd name="T6" fmla="*/ 411 w 441"/>
                <a:gd name="T7" fmla="*/ 117 h 461"/>
                <a:gd name="T8" fmla="*/ 403 w 441"/>
                <a:gd name="T9" fmla="*/ 103 h 461"/>
                <a:gd name="T10" fmla="*/ 261 w 441"/>
                <a:gd name="T11" fmla="*/ 6 h 461"/>
                <a:gd name="T12" fmla="*/ 251 w 441"/>
                <a:gd name="T13" fmla="*/ 4 h 461"/>
                <a:gd name="T14" fmla="*/ 251 w 441"/>
                <a:gd name="T15" fmla="*/ 4 h 461"/>
                <a:gd name="T16" fmla="*/ 149 w 441"/>
                <a:gd name="T17" fmla="*/ 19 h 461"/>
                <a:gd name="T18" fmla="*/ 137 w 441"/>
                <a:gd name="T19" fmla="*/ 24 h 461"/>
                <a:gd name="T20" fmla="*/ 83 w 441"/>
                <a:gd name="T21" fmla="*/ 60 h 461"/>
                <a:gd name="T22" fmla="*/ 83 w 441"/>
                <a:gd name="T23" fmla="*/ 60 h 461"/>
                <a:gd name="T24" fmla="*/ 83 w 441"/>
                <a:gd name="T25" fmla="*/ 60 h 461"/>
                <a:gd name="T26" fmla="*/ 74 w 441"/>
                <a:gd name="T27" fmla="*/ 68 h 461"/>
                <a:gd name="T28" fmla="*/ 73 w 441"/>
                <a:gd name="T29" fmla="*/ 69 h 461"/>
                <a:gd name="T30" fmla="*/ 66 w 441"/>
                <a:gd name="T31" fmla="*/ 76 h 461"/>
                <a:gd name="T32" fmla="*/ 63 w 441"/>
                <a:gd name="T33" fmla="*/ 79 h 461"/>
                <a:gd name="T34" fmla="*/ 58 w 441"/>
                <a:gd name="T35" fmla="*/ 85 h 461"/>
                <a:gd name="T36" fmla="*/ 49 w 441"/>
                <a:gd name="T37" fmla="*/ 95 h 461"/>
                <a:gd name="T38" fmla="*/ 23 w 441"/>
                <a:gd name="T39" fmla="*/ 140 h 461"/>
                <a:gd name="T40" fmla="*/ 4 w 441"/>
                <a:gd name="T41" fmla="*/ 256 h 461"/>
                <a:gd name="T42" fmla="*/ 115 w 441"/>
                <a:gd name="T43" fmla="*/ 432 h 461"/>
                <a:gd name="T44" fmla="*/ 117 w 441"/>
                <a:gd name="T45" fmla="*/ 433 h 461"/>
                <a:gd name="T46" fmla="*/ 251 w 441"/>
                <a:gd name="T47" fmla="*/ 454 h 461"/>
                <a:gd name="T48" fmla="*/ 367 w 441"/>
                <a:gd name="T49" fmla="*/ 399 h 461"/>
                <a:gd name="T50" fmla="*/ 386 w 441"/>
                <a:gd name="T51" fmla="*/ 379 h 461"/>
                <a:gd name="T52" fmla="*/ 386 w 441"/>
                <a:gd name="T53" fmla="*/ 379 h 461"/>
                <a:gd name="T54" fmla="*/ 386 w 441"/>
                <a:gd name="T55" fmla="*/ 379 h 461"/>
                <a:gd name="T56" fmla="*/ 402 w 441"/>
                <a:gd name="T57" fmla="*/ 357 h 461"/>
                <a:gd name="T58" fmla="*/ 417 w 441"/>
                <a:gd name="T59" fmla="*/ 330 h 461"/>
                <a:gd name="T60" fmla="*/ 440 w 441"/>
                <a:gd name="T61" fmla="*/ 216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1" h="461">
                  <a:moveTo>
                    <a:pt x="440" y="216"/>
                  </a:move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9" y="113"/>
                    <a:pt x="406" y="108"/>
                    <a:pt x="403" y="103"/>
                  </a:cubicBezTo>
                  <a:cubicBezTo>
                    <a:pt x="369" y="53"/>
                    <a:pt x="317" y="16"/>
                    <a:pt x="261" y="6"/>
                  </a:cubicBezTo>
                  <a:cubicBezTo>
                    <a:pt x="258" y="5"/>
                    <a:pt x="255" y="5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18" y="34"/>
                    <a:pt x="100" y="46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0" y="62"/>
                    <a:pt x="77" y="65"/>
                    <a:pt x="74" y="68"/>
                  </a:cubicBezTo>
                  <a:cubicBezTo>
                    <a:pt x="74" y="68"/>
                    <a:pt x="74" y="68"/>
                    <a:pt x="73" y="69"/>
                  </a:cubicBezTo>
                  <a:cubicBezTo>
                    <a:pt x="71" y="71"/>
                    <a:pt x="68" y="74"/>
                    <a:pt x="66" y="76"/>
                  </a:cubicBezTo>
                  <a:cubicBezTo>
                    <a:pt x="65" y="77"/>
                    <a:pt x="64" y="78"/>
                    <a:pt x="63" y="79"/>
                  </a:cubicBezTo>
                  <a:cubicBezTo>
                    <a:pt x="61" y="81"/>
                    <a:pt x="59" y="83"/>
                    <a:pt x="58" y="85"/>
                  </a:cubicBezTo>
                  <a:cubicBezTo>
                    <a:pt x="55" y="89"/>
                    <a:pt x="52" y="92"/>
                    <a:pt x="49" y="95"/>
                  </a:cubicBezTo>
                  <a:cubicBezTo>
                    <a:pt x="39" y="109"/>
                    <a:pt x="30" y="124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0" y="329"/>
                    <a:pt x="48" y="397"/>
                    <a:pt x="115" y="432"/>
                  </a:cubicBezTo>
                  <a:cubicBezTo>
                    <a:pt x="116" y="432"/>
                    <a:pt x="117" y="43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94" y="447"/>
                    <a:pt x="335" y="429"/>
                    <a:pt x="367" y="399"/>
                  </a:cubicBezTo>
                  <a:cubicBezTo>
                    <a:pt x="374" y="393"/>
                    <a:pt x="380" y="386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92" y="372"/>
                    <a:pt x="397" y="365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33" y="295"/>
                    <a:pt x="441" y="255"/>
                    <a:pt x="440" y="216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3" name="Freeform 6"/>
            <p:cNvSpPr/>
            <p:nvPr/>
          </p:nvSpPr>
          <p:spPr bwMode="auto">
            <a:xfrm>
              <a:off x="1085851" y="4030663"/>
              <a:ext cx="1878013" cy="1963738"/>
            </a:xfrm>
            <a:custGeom>
              <a:avLst/>
              <a:gdLst>
                <a:gd name="T0" fmla="*/ 417 w 441"/>
                <a:gd name="T1" fmla="*/ 330 h 461"/>
                <a:gd name="T2" fmla="*/ 402 w 441"/>
                <a:gd name="T3" fmla="*/ 357 h 461"/>
                <a:gd name="T4" fmla="*/ 367 w 441"/>
                <a:gd name="T5" fmla="*/ 399 h 461"/>
                <a:gd name="T6" fmla="*/ 251 w 441"/>
                <a:gd name="T7" fmla="*/ 454 h 461"/>
                <a:gd name="T8" fmla="*/ 117 w 441"/>
                <a:gd name="T9" fmla="*/ 433 h 461"/>
                <a:gd name="T10" fmla="*/ 115 w 441"/>
                <a:gd name="T11" fmla="*/ 432 h 461"/>
                <a:gd name="T12" fmla="*/ 4 w 441"/>
                <a:gd name="T13" fmla="*/ 256 h 461"/>
                <a:gd name="T14" fmla="*/ 23 w 441"/>
                <a:gd name="T15" fmla="*/ 140 h 461"/>
                <a:gd name="T16" fmla="*/ 49 w 441"/>
                <a:gd name="T17" fmla="*/ 95 h 461"/>
                <a:gd name="T18" fmla="*/ 137 w 441"/>
                <a:gd name="T19" fmla="*/ 24 h 461"/>
                <a:gd name="T20" fmla="*/ 149 w 441"/>
                <a:gd name="T21" fmla="*/ 19 h 461"/>
                <a:gd name="T22" fmla="*/ 251 w 441"/>
                <a:gd name="T23" fmla="*/ 4 h 461"/>
                <a:gd name="T24" fmla="*/ 251 w 441"/>
                <a:gd name="T25" fmla="*/ 4 h 461"/>
                <a:gd name="T26" fmla="*/ 261 w 441"/>
                <a:gd name="T27" fmla="*/ 6 h 461"/>
                <a:gd name="T28" fmla="*/ 403 w 441"/>
                <a:gd name="T29" fmla="*/ 103 h 461"/>
                <a:gd name="T30" fmla="*/ 411 w 441"/>
                <a:gd name="T31" fmla="*/ 117 h 461"/>
                <a:gd name="T32" fmla="*/ 428 w 441"/>
                <a:gd name="T33" fmla="*/ 153 h 461"/>
                <a:gd name="T34" fmla="*/ 438 w 441"/>
                <a:gd name="T35" fmla="*/ 199 h 461"/>
                <a:gd name="T36" fmla="*/ 440 w 441"/>
                <a:gd name="T37" fmla="*/ 216 h 461"/>
                <a:gd name="T38" fmla="*/ 417 w 441"/>
                <a:gd name="T39" fmla="*/ 330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1" h="461">
                  <a:moveTo>
                    <a:pt x="417" y="330"/>
                  </a:moveTo>
                  <a:cubicBezTo>
                    <a:pt x="413" y="340"/>
                    <a:pt x="408" y="349"/>
                    <a:pt x="402" y="357"/>
                  </a:cubicBezTo>
                  <a:cubicBezTo>
                    <a:pt x="392" y="373"/>
                    <a:pt x="380" y="387"/>
                    <a:pt x="367" y="399"/>
                  </a:cubicBezTo>
                  <a:cubicBezTo>
                    <a:pt x="335" y="429"/>
                    <a:pt x="294" y="447"/>
                    <a:pt x="251" y="454"/>
                  </a:cubicBezTo>
                  <a:cubicBezTo>
                    <a:pt x="206" y="461"/>
                    <a:pt x="159" y="454"/>
                    <a:pt x="117" y="433"/>
                  </a:cubicBezTo>
                  <a:cubicBezTo>
                    <a:pt x="117" y="433"/>
                    <a:pt x="116" y="432"/>
                    <a:pt x="115" y="432"/>
                  </a:cubicBezTo>
                  <a:cubicBezTo>
                    <a:pt x="48" y="397"/>
                    <a:pt x="10" y="329"/>
                    <a:pt x="4" y="256"/>
                  </a:cubicBezTo>
                  <a:cubicBezTo>
                    <a:pt x="0" y="217"/>
                    <a:pt x="7" y="176"/>
                    <a:pt x="23" y="140"/>
                  </a:cubicBezTo>
                  <a:cubicBezTo>
                    <a:pt x="30" y="124"/>
                    <a:pt x="39" y="109"/>
                    <a:pt x="49" y="95"/>
                  </a:cubicBezTo>
                  <a:cubicBezTo>
                    <a:pt x="72" y="65"/>
                    <a:pt x="103" y="41"/>
                    <a:pt x="137" y="24"/>
                  </a:cubicBezTo>
                  <a:cubicBezTo>
                    <a:pt x="141" y="23"/>
                    <a:pt x="145" y="21"/>
                    <a:pt x="149" y="19"/>
                  </a:cubicBezTo>
                  <a:cubicBezTo>
                    <a:pt x="182" y="6"/>
                    <a:pt x="217" y="0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55" y="5"/>
                    <a:pt x="258" y="5"/>
                    <a:pt x="261" y="6"/>
                  </a:cubicBezTo>
                  <a:cubicBezTo>
                    <a:pt x="317" y="16"/>
                    <a:pt x="369" y="53"/>
                    <a:pt x="403" y="103"/>
                  </a:cubicBezTo>
                  <a:cubicBezTo>
                    <a:pt x="406" y="108"/>
                    <a:pt x="409" y="113"/>
                    <a:pt x="411" y="117"/>
                  </a:cubicBezTo>
                  <a:cubicBezTo>
                    <a:pt x="418" y="129"/>
                    <a:pt x="423" y="141"/>
                    <a:pt x="428" y="153"/>
                  </a:cubicBezTo>
                  <a:cubicBezTo>
                    <a:pt x="433" y="168"/>
                    <a:pt x="436" y="183"/>
                    <a:pt x="438" y="199"/>
                  </a:cubicBezTo>
                  <a:cubicBezTo>
                    <a:pt x="439" y="204"/>
                    <a:pt x="439" y="210"/>
                    <a:pt x="440" y="216"/>
                  </a:cubicBezTo>
                  <a:cubicBezTo>
                    <a:pt x="441" y="255"/>
                    <a:pt x="433" y="295"/>
                    <a:pt x="417" y="330"/>
                  </a:cubicBezTo>
                  <a:close/>
                </a:path>
              </a:pathLst>
            </a:custGeom>
            <a:solidFill>
              <a:srgbClr val="F2F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4" name="Freeform 7"/>
            <p:cNvSpPr/>
            <p:nvPr/>
          </p:nvSpPr>
          <p:spPr bwMode="auto">
            <a:xfrm>
              <a:off x="1085851" y="4286251"/>
              <a:ext cx="1643063" cy="1708150"/>
            </a:xfrm>
            <a:custGeom>
              <a:avLst/>
              <a:gdLst>
                <a:gd name="T0" fmla="*/ 277 w 386"/>
                <a:gd name="T1" fmla="*/ 368 h 401"/>
                <a:gd name="T2" fmla="*/ 143 w 386"/>
                <a:gd name="T3" fmla="*/ 347 h 401"/>
                <a:gd name="T4" fmla="*/ 141 w 386"/>
                <a:gd name="T5" fmla="*/ 346 h 401"/>
                <a:gd name="T6" fmla="*/ 30 w 386"/>
                <a:gd name="T7" fmla="*/ 170 h 401"/>
                <a:gd name="T8" fmla="*/ 49 w 386"/>
                <a:gd name="T9" fmla="*/ 54 h 401"/>
                <a:gd name="T10" fmla="*/ 75 w 386"/>
                <a:gd name="T11" fmla="*/ 9 h 401"/>
                <a:gd name="T12" fmla="*/ 83 w 386"/>
                <a:gd name="T13" fmla="*/ 0 h 401"/>
                <a:gd name="T14" fmla="*/ 49 w 386"/>
                <a:gd name="T15" fmla="*/ 35 h 401"/>
                <a:gd name="T16" fmla="*/ 23 w 386"/>
                <a:gd name="T17" fmla="*/ 80 h 401"/>
                <a:gd name="T18" fmla="*/ 4 w 386"/>
                <a:gd name="T19" fmla="*/ 196 h 401"/>
                <a:gd name="T20" fmla="*/ 115 w 386"/>
                <a:gd name="T21" fmla="*/ 372 h 401"/>
                <a:gd name="T22" fmla="*/ 117 w 386"/>
                <a:gd name="T23" fmla="*/ 373 h 401"/>
                <a:gd name="T24" fmla="*/ 251 w 386"/>
                <a:gd name="T25" fmla="*/ 394 h 401"/>
                <a:gd name="T26" fmla="*/ 367 w 386"/>
                <a:gd name="T27" fmla="*/ 339 h 401"/>
                <a:gd name="T28" fmla="*/ 386 w 386"/>
                <a:gd name="T29" fmla="*/ 319 h 401"/>
                <a:gd name="T30" fmla="*/ 277 w 386"/>
                <a:gd name="T31" fmla="*/ 368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6" h="401">
                  <a:moveTo>
                    <a:pt x="277" y="368"/>
                  </a:moveTo>
                  <a:cubicBezTo>
                    <a:pt x="232" y="375"/>
                    <a:pt x="185" y="368"/>
                    <a:pt x="143" y="347"/>
                  </a:cubicBezTo>
                  <a:cubicBezTo>
                    <a:pt x="143" y="347"/>
                    <a:pt x="142" y="346"/>
                    <a:pt x="141" y="346"/>
                  </a:cubicBezTo>
                  <a:cubicBezTo>
                    <a:pt x="74" y="311"/>
                    <a:pt x="36" y="243"/>
                    <a:pt x="30" y="170"/>
                  </a:cubicBezTo>
                  <a:cubicBezTo>
                    <a:pt x="26" y="131"/>
                    <a:pt x="33" y="90"/>
                    <a:pt x="49" y="54"/>
                  </a:cubicBezTo>
                  <a:cubicBezTo>
                    <a:pt x="56" y="38"/>
                    <a:pt x="65" y="23"/>
                    <a:pt x="75" y="9"/>
                  </a:cubicBezTo>
                  <a:cubicBezTo>
                    <a:pt x="78" y="6"/>
                    <a:pt x="80" y="3"/>
                    <a:pt x="83" y="0"/>
                  </a:cubicBezTo>
                  <a:cubicBezTo>
                    <a:pt x="71" y="11"/>
                    <a:pt x="59" y="22"/>
                    <a:pt x="49" y="35"/>
                  </a:cubicBezTo>
                  <a:cubicBezTo>
                    <a:pt x="39" y="49"/>
                    <a:pt x="30" y="64"/>
                    <a:pt x="23" y="80"/>
                  </a:cubicBezTo>
                  <a:cubicBezTo>
                    <a:pt x="7" y="116"/>
                    <a:pt x="0" y="157"/>
                    <a:pt x="4" y="196"/>
                  </a:cubicBezTo>
                  <a:cubicBezTo>
                    <a:pt x="10" y="269"/>
                    <a:pt x="48" y="337"/>
                    <a:pt x="115" y="372"/>
                  </a:cubicBezTo>
                  <a:cubicBezTo>
                    <a:pt x="116" y="372"/>
                    <a:pt x="117" y="373"/>
                    <a:pt x="117" y="373"/>
                  </a:cubicBezTo>
                  <a:cubicBezTo>
                    <a:pt x="159" y="394"/>
                    <a:pt x="206" y="401"/>
                    <a:pt x="251" y="394"/>
                  </a:cubicBezTo>
                  <a:cubicBezTo>
                    <a:pt x="294" y="387"/>
                    <a:pt x="335" y="369"/>
                    <a:pt x="367" y="339"/>
                  </a:cubicBezTo>
                  <a:cubicBezTo>
                    <a:pt x="374" y="333"/>
                    <a:pt x="380" y="326"/>
                    <a:pt x="386" y="319"/>
                  </a:cubicBezTo>
                  <a:cubicBezTo>
                    <a:pt x="355" y="345"/>
                    <a:pt x="317" y="361"/>
                    <a:pt x="277" y="368"/>
                  </a:cubicBezTo>
                  <a:close/>
                </a:path>
              </a:pathLst>
            </a:custGeom>
            <a:solidFill>
              <a:srgbClr val="C3D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5" name="Freeform 8"/>
            <p:cNvSpPr/>
            <p:nvPr/>
          </p:nvSpPr>
          <p:spPr bwMode="auto">
            <a:xfrm>
              <a:off x="1085851" y="4030663"/>
              <a:ext cx="1873250" cy="1963738"/>
            </a:xfrm>
            <a:custGeom>
              <a:avLst/>
              <a:gdLst>
                <a:gd name="T0" fmla="*/ 420 w 440"/>
                <a:gd name="T1" fmla="*/ 204 h 461"/>
                <a:gd name="T2" fmla="*/ 438 w 440"/>
                <a:gd name="T3" fmla="*/ 199 h 461"/>
                <a:gd name="T4" fmla="*/ 411 w 440"/>
                <a:gd name="T5" fmla="*/ 117 h 461"/>
                <a:gd name="T6" fmla="*/ 375 w 440"/>
                <a:gd name="T7" fmla="*/ 167 h 461"/>
                <a:gd name="T8" fmla="*/ 256 w 440"/>
                <a:gd name="T9" fmla="*/ 118 h 461"/>
                <a:gd name="T10" fmla="*/ 230 w 440"/>
                <a:gd name="T11" fmla="*/ 57 h 461"/>
                <a:gd name="T12" fmla="*/ 251 w 440"/>
                <a:gd name="T13" fmla="*/ 4 h 461"/>
                <a:gd name="T14" fmla="*/ 149 w 440"/>
                <a:gd name="T15" fmla="*/ 19 h 461"/>
                <a:gd name="T16" fmla="*/ 216 w 440"/>
                <a:gd name="T17" fmla="*/ 60 h 461"/>
                <a:gd name="T18" fmla="*/ 227 w 440"/>
                <a:gd name="T19" fmla="*/ 60 h 461"/>
                <a:gd name="T20" fmla="*/ 254 w 440"/>
                <a:gd name="T21" fmla="*/ 117 h 461"/>
                <a:gd name="T22" fmla="*/ 189 w 440"/>
                <a:gd name="T23" fmla="*/ 217 h 461"/>
                <a:gd name="T24" fmla="*/ 126 w 440"/>
                <a:gd name="T25" fmla="*/ 200 h 461"/>
                <a:gd name="T26" fmla="*/ 58 w 440"/>
                <a:gd name="T27" fmla="*/ 129 h 461"/>
                <a:gd name="T28" fmla="*/ 23 w 440"/>
                <a:gd name="T29" fmla="*/ 140 h 461"/>
                <a:gd name="T30" fmla="*/ 40 w 440"/>
                <a:gd name="T31" fmla="*/ 275 h 461"/>
                <a:gd name="T32" fmla="*/ 56 w 440"/>
                <a:gd name="T33" fmla="*/ 273 h 461"/>
                <a:gd name="T34" fmla="*/ 129 w 440"/>
                <a:gd name="T35" fmla="*/ 209 h 461"/>
                <a:gd name="T36" fmla="*/ 189 w 440"/>
                <a:gd name="T37" fmla="*/ 221 h 461"/>
                <a:gd name="T38" fmla="*/ 244 w 440"/>
                <a:gd name="T39" fmla="*/ 300 h 461"/>
                <a:gd name="T40" fmla="*/ 214 w 440"/>
                <a:gd name="T41" fmla="*/ 363 h 461"/>
                <a:gd name="T42" fmla="*/ 123 w 440"/>
                <a:gd name="T43" fmla="*/ 395 h 461"/>
                <a:gd name="T44" fmla="*/ 117 w 440"/>
                <a:gd name="T45" fmla="*/ 433 h 461"/>
                <a:gd name="T46" fmla="*/ 227 w 440"/>
                <a:gd name="T47" fmla="*/ 371 h 461"/>
                <a:gd name="T48" fmla="*/ 223 w 440"/>
                <a:gd name="T49" fmla="*/ 363 h 461"/>
                <a:gd name="T50" fmla="*/ 328 w 440"/>
                <a:gd name="T51" fmla="*/ 282 h 461"/>
                <a:gd name="T52" fmla="*/ 370 w 440"/>
                <a:gd name="T53" fmla="*/ 335 h 461"/>
                <a:gd name="T54" fmla="*/ 402 w 440"/>
                <a:gd name="T55" fmla="*/ 357 h 461"/>
                <a:gd name="T56" fmla="*/ 382 w 440"/>
                <a:gd name="T57" fmla="*/ 326 h 461"/>
                <a:gd name="T58" fmla="*/ 330 w 440"/>
                <a:gd name="T59" fmla="*/ 281 h 461"/>
                <a:gd name="T60" fmla="*/ 339 w 440"/>
                <a:gd name="T61" fmla="*/ 220 h 461"/>
                <a:gd name="T62" fmla="*/ 374 w 440"/>
                <a:gd name="T63" fmla="*/ 171 h 461"/>
                <a:gd name="T64" fmla="*/ 380 w 440"/>
                <a:gd name="T65" fmla="*/ 17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0" h="461">
                  <a:moveTo>
                    <a:pt x="380" y="178"/>
                  </a:moveTo>
                  <a:cubicBezTo>
                    <a:pt x="393" y="188"/>
                    <a:pt x="407" y="196"/>
                    <a:pt x="420" y="204"/>
                  </a:cubicBezTo>
                  <a:cubicBezTo>
                    <a:pt x="427" y="208"/>
                    <a:pt x="433" y="211"/>
                    <a:pt x="440" y="216"/>
                  </a:cubicBez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1" y="133"/>
                    <a:pt x="390" y="149"/>
                    <a:pt x="378" y="163"/>
                  </a:cubicBezTo>
                  <a:cubicBezTo>
                    <a:pt x="377" y="164"/>
                    <a:pt x="376" y="166"/>
                    <a:pt x="375" y="167"/>
                  </a:cubicBezTo>
                  <a:cubicBezTo>
                    <a:pt x="364" y="170"/>
                    <a:pt x="353" y="174"/>
                    <a:pt x="343" y="177"/>
                  </a:cubicBezTo>
                  <a:cubicBezTo>
                    <a:pt x="316" y="154"/>
                    <a:pt x="287" y="135"/>
                    <a:pt x="256" y="118"/>
                  </a:cubicBezTo>
                  <a:cubicBezTo>
                    <a:pt x="253" y="109"/>
                    <a:pt x="248" y="100"/>
                    <a:pt x="245" y="92"/>
                  </a:cubicBezTo>
                  <a:cubicBezTo>
                    <a:pt x="240" y="80"/>
                    <a:pt x="235" y="68"/>
                    <a:pt x="230" y="57"/>
                  </a:cubicBezTo>
                  <a:cubicBezTo>
                    <a:pt x="230" y="56"/>
                    <a:pt x="230" y="56"/>
                    <a:pt x="231" y="55"/>
                  </a:cubicBezTo>
                  <a:cubicBezTo>
                    <a:pt x="238" y="39"/>
                    <a:pt x="246" y="22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64" y="35"/>
                    <a:pt x="191" y="46"/>
                    <a:pt x="216" y="60"/>
                  </a:cubicBezTo>
                  <a:cubicBezTo>
                    <a:pt x="219" y="62"/>
                    <a:pt x="222" y="63"/>
                    <a:pt x="225" y="62"/>
                  </a:cubicBezTo>
                  <a:cubicBezTo>
                    <a:pt x="226" y="62"/>
                    <a:pt x="227" y="61"/>
                    <a:pt x="227" y="60"/>
                  </a:cubicBezTo>
                  <a:cubicBezTo>
                    <a:pt x="236" y="79"/>
                    <a:pt x="247" y="98"/>
                    <a:pt x="254" y="117"/>
                  </a:cubicBezTo>
                  <a:cubicBezTo>
                    <a:pt x="254" y="117"/>
                    <a:pt x="254" y="117"/>
                    <a:pt x="254" y="117"/>
                  </a:cubicBezTo>
                  <a:cubicBezTo>
                    <a:pt x="234" y="149"/>
                    <a:pt x="210" y="177"/>
                    <a:pt x="192" y="210"/>
                  </a:cubicBezTo>
                  <a:cubicBezTo>
                    <a:pt x="191" y="212"/>
                    <a:pt x="190" y="215"/>
                    <a:pt x="189" y="217"/>
                  </a:cubicBezTo>
                  <a:cubicBezTo>
                    <a:pt x="169" y="214"/>
                    <a:pt x="149" y="211"/>
                    <a:pt x="129" y="206"/>
                  </a:cubicBezTo>
                  <a:cubicBezTo>
                    <a:pt x="129" y="204"/>
                    <a:pt x="127" y="202"/>
                    <a:pt x="126" y="200"/>
                  </a:cubicBezTo>
                  <a:cubicBezTo>
                    <a:pt x="108" y="177"/>
                    <a:pt x="88" y="155"/>
                    <a:pt x="66" y="134"/>
                  </a:cubicBezTo>
                  <a:cubicBezTo>
                    <a:pt x="64" y="132"/>
                    <a:pt x="62" y="130"/>
                    <a:pt x="58" y="129"/>
                  </a:cubicBezTo>
                  <a:cubicBezTo>
                    <a:pt x="56" y="129"/>
                    <a:pt x="53" y="130"/>
                    <a:pt x="51" y="131"/>
                  </a:cubicBezTo>
                  <a:cubicBezTo>
                    <a:pt x="41" y="134"/>
                    <a:pt x="32" y="137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6" y="262"/>
                    <a:pt x="28" y="268"/>
                    <a:pt x="40" y="275"/>
                  </a:cubicBezTo>
                  <a:cubicBezTo>
                    <a:pt x="43" y="277"/>
                    <a:pt x="46" y="278"/>
                    <a:pt x="49" y="278"/>
                  </a:cubicBezTo>
                  <a:cubicBezTo>
                    <a:pt x="52" y="277"/>
                    <a:pt x="54" y="275"/>
                    <a:pt x="56" y="273"/>
                  </a:cubicBezTo>
                  <a:cubicBezTo>
                    <a:pt x="76" y="251"/>
                    <a:pt x="99" y="232"/>
                    <a:pt x="124" y="215"/>
                  </a:cubicBezTo>
                  <a:cubicBezTo>
                    <a:pt x="126" y="213"/>
                    <a:pt x="128" y="211"/>
                    <a:pt x="129" y="209"/>
                  </a:cubicBezTo>
                  <a:cubicBezTo>
                    <a:pt x="140" y="212"/>
                    <a:pt x="152" y="214"/>
                    <a:pt x="163" y="216"/>
                  </a:cubicBezTo>
                  <a:cubicBezTo>
                    <a:pt x="172" y="217"/>
                    <a:pt x="181" y="219"/>
                    <a:pt x="189" y="221"/>
                  </a:cubicBezTo>
                  <a:cubicBezTo>
                    <a:pt x="190" y="223"/>
                    <a:pt x="191" y="225"/>
                    <a:pt x="192" y="227"/>
                  </a:cubicBezTo>
                  <a:cubicBezTo>
                    <a:pt x="210" y="253"/>
                    <a:pt x="224" y="276"/>
                    <a:pt x="244" y="300"/>
                  </a:cubicBezTo>
                  <a:cubicBezTo>
                    <a:pt x="239" y="322"/>
                    <a:pt x="229" y="342"/>
                    <a:pt x="219" y="362"/>
                  </a:cubicBezTo>
                  <a:cubicBezTo>
                    <a:pt x="217" y="362"/>
                    <a:pt x="216" y="362"/>
                    <a:pt x="214" y="363"/>
                  </a:cubicBezTo>
                  <a:cubicBezTo>
                    <a:pt x="186" y="370"/>
                    <a:pt x="158" y="379"/>
                    <a:pt x="131" y="390"/>
                  </a:cubicBezTo>
                  <a:cubicBezTo>
                    <a:pt x="128" y="391"/>
                    <a:pt x="124" y="393"/>
                    <a:pt x="123" y="395"/>
                  </a:cubicBezTo>
                  <a:cubicBezTo>
                    <a:pt x="121" y="398"/>
                    <a:pt x="121" y="400"/>
                    <a:pt x="121" y="403"/>
                  </a:cubicBezTo>
                  <a:cubicBezTo>
                    <a:pt x="120" y="413"/>
                    <a:pt x="118" y="42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41" y="427"/>
                    <a:pt x="232" y="399"/>
                    <a:pt x="227" y="371"/>
                  </a:cubicBezTo>
                  <a:cubicBezTo>
                    <a:pt x="227" y="368"/>
                    <a:pt x="226" y="365"/>
                    <a:pt x="224" y="363"/>
                  </a:cubicBezTo>
                  <a:cubicBezTo>
                    <a:pt x="223" y="363"/>
                    <a:pt x="223" y="363"/>
                    <a:pt x="223" y="363"/>
                  </a:cubicBezTo>
                  <a:cubicBezTo>
                    <a:pt x="233" y="343"/>
                    <a:pt x="241" y="322"/>
                    <a:pt x="246" y="301"/>
                  </a:cubicBezTo>
                  <a:cubicBezTo>
                    <a:pt x="255" y="306"/>
                    <a:pt x="316" y="292"/>
                    <a:pt x="328" y="282"/>
                  </a:cubicBezTo>
                  <a:cubicBezTo>
                    <a:pt x="342" y="299"/>
                    <a:pt x="357" y="314"/>
                    <a:pt x="372" y="329"/>
                  </a:cubicBezTo>
                  <a:cubicBezTo>
                    <a:pt x="371" y="331"/>
                    <a:pt x="370" y="333"/>
                    <a:pt x="370" y="335"/>
                  </a:cubicBezTo>
                  <a:cubicBezTo>
                    <a:pt x="368" y="356"/>
                    <a:pt x="367" y="378"/>
                    <a:pt x="367" y="399"/>
                  </a:cubicBezTo>
                  <a:cubicBezTo>
                    <a:pt x="380" y="387"/>
                    <a:pt x="392" y="373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05" y="329"/>
                    <a:pt x="394" y="328"/>
                    <a:pt x="382" y="326"/>
                  </a:cubicBezTo>
                  <a:cubicBezTo>
                    <a:pt x="380" y="325"/>
                    <a:pt x="377" y="325"/>
                    <a:pt x="374" y="326"/>
                  </a:cubicBezTo>
                  <a:cubicBezTo>
                    <a:pt x="359" y="311"/>
                    <a:pt x="345" y="296"/>
                    <a:pt x="330" y="281"/>
                  </a:cubicBezTo>
                  <a:cubicBezTo>
                    <a:pt x="330" y="280"/>
                    <a:pt x="330" y="280"/>
                    <a:pt x="330" y="280"/>
                  </a:cubicBezTo>
                  <a:cubicBezTo>
                    <a:pt x="332" y="260"/>
                    <a:pt x="335" y="240"/>
                    <a:pt x="339" y="220"/>
                  </a:cubicBezTo>
                  <a:cubicBezTo>
                    <a:pt x="340" y="215"/>
                    <a:pt x="347" y="186"/>
                    <a:pt x="344" y="179"/>
                  </a:cubicBezTo>
                  <a:cubicBezTo>
                    <a:pt x="354" y="176"/>
                    <a:pt x="364" y="173"/>
                    <a:pt x="374" y="171"/>
                  </a:cubicBezTo>
                  <a:cubicBezTo>
                    <a:pt x="374" y="171"/>
                    <a:pt x="374" y="171"/>
                    <a:pt x="374" y="171"/>
                  </a:cubicBezTo>
                  <a:cubicBezTo>
                    <a:pt x="374" y="174"/>
                    <a:pt x="377" y="176"/>
                    <a:pt x="380" y="17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6" name="Freeform 9"/>
            <p:cNvSpPr/>
            <p:nvPr/>
          </p:nvSpPr>
          <p:spPr bwMode="auto">
            <a:xfrm>
              <a:off x="2065338" y="4597401"/>
              <a:ext cx="417513" cy="604838"/>
            </a:xfrm>
            <a:custGeom>
              <a:avLst/>
              <a:gdLst>
                <a:gd name="T0" fmla="*/ 56 w 98"/>
                <a:gd name="T1" fmla="*/ 138 h 142"/>
                <a:gd name="T2" fmla="*/ 5 w 98"/>
                <a:gd name="T3" fmla="*/ 73 h 142"/>
                <a:gd name="T4" fmla="*/ 0 w 98"/>
                <a:gd name="T5" fmla="*/ 62 h 142"/>
                <a:gd name="T6" fmla="*/ 3 w 98"/>
                <a:gd name="T7" fmla="*/ 50 h 142"/>
                <a:gd name="T8" fmla="*/ 28 w 98"/>
                <a:gd name="T9" fmla="*/ 0 h 142"/>
                <a:gd name="T10" fmla="*/ 88 w 98"/>
                <a:gd name="T11" fmla="*/ 37 h 142"/>
                <a:gd name="T12" fmla="*/ 97 w 98"/>
                <a:gd name="T13" fmla="*/ 45 h 142"/>
                <a:gd name="T14" fmla="*/ 98 w 98"/>
                <a:gd name="T15" fmla="*/ 54 h 142"/>
                <a:gd name="T16" fmla="*/ 63 w 98"/>
                <a:gd name="T17" fmla="*/ 139 h 142"/>
                <a:gd name="T18" fmla="*/ 56 w 98"/>
                <a:gd name="T19" fmla="*/ 13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142">
                  <a:moveTo>
                    <a:pt x="56" y="138"/>
                  </a:moveTo>
                  <a:cubicBezTo>
                    <a:pt x="32" y="130"/>
                    <a:pt x="16" y="92"/>
                    <a:pt x="5" y="73"/>
                  </a:cubicBezTo>
                  <a:cubicBezTo>
                    <a:pt x="2" y="70"/>
                    <a:pt x="0" y="66"/>
                    <a:pt x="0" y="62"/>
                  </a:cubicBezTo>
                  <a:cubicBezTo>
                    <a:pt x="0" y="58"/>
                    <a:pt x="1" y="54"/>
                    <a:pt x="3" y="50"/>
                  </a:cubicBezTo>
                  <a:cubicBezTo>
                    <a:pt x="12" y="33"/>
                    <a:pt x="20" y="17"/>
                    <a:pt x="28" y="0"/>
                  </a:cubicBezTo>
                  <a:cubicBezTo>
                    <a:pt x="48" y="12"/>
                    <a:pt x="69" y="24"/>
                    <a:pt x="88" y="37"/>
                  </a:cubicBezTo>
                  <a:cubicBezTo>
                    <a:pt x="92" y="39"/>
                    <a:pt x="95" y="41"/>
                    <a:pt x="97" y="45"/>
                  </a:cubicBezTo>
                  <a:cubicBezTo>
                    <a:pt x="98" y="48"/>
                    <a:pt x="98" y="51"/>
                    <a:pt x="98" y="54"/>
                  </a:cubicBezTo>
                  <a:cubicBezTo>
                    <a:pt x="97" y="78"/>
                    <a:pt x="98" y="142"/>
                    <a:pt x="63" y="139"/>
                  </a:cubicBezTo>
                  <a:cubicBezTo>
                    <a:pt x="61" y="139"/>
                    <a:pt x="59" y="139"/>
                    <a:pt x="56" y="138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7" name="Freeform 10"/>
            <p:cNvSpPr/>
            <p:nvPr/>
          </p:nvSpPr>
          <p:spPr bwMode="auto">
            <a:xfrm>
              <a:off x="2801938" y="4625976"/>
              <a:ext cx="127000" cy="247650"/>
            </a:xfrm>
            <a:custGeom>
              <a:avLst/>
              <a:gdLst>
                <a:gd name="T0" fmla="*/ 24 w 30"/>
                <a:gd name="T1" fmla="*/ 31 h 58"/>
                <a:gd name="T2" fmla="*/ 9 w 30"/>
                <a:gd name="T3" fmla="*/ 1 h 58"/>
                <a:gd name="T4" fmla="*/ 2 w 30"/>
                <a:gd name="T5" fmla="*/ 4 h 58"/>
                <a:gd name="T6" fmla="*/ 7 w 30"/>
                <a:gd name="T7" fmla="*/ 24 h 58"/>
                <a:gd name="T8" fmla="*/ 18 w 30"/>
                <a:gd name="T9" fmla="*/ 52 h 58"/>
                <a:gd name="T10" fmla="*/ 23 w 30"/>
                <a:gd name="T11" fmla="*/ 56 h 58"/>
                <a:gd name="T12" fmla="*/ 24 w 30"/>
                <a:gd name="T13" fmla="*/ 3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58">
                  <a:moveTo>
                    <a:pt x="24" y="31"/>
                  </a:moveTo>
                  <a:cubicBezTo>
                    <a:pt x="20" y="22"/>
                    <a:pt x="17" y="7"/>
                    <a:pt x="9" y="1"/>
                  </a:cubicBezTo>
                  <a:cubicBezTo>
                    <a:pt x="6" y="0"/>
                    <a:pt x="2" y="1"/>
                    <a:pt x="2" y="4"/>
                  </a:cubicBezTo>
                  <a:cubicBezTo>
                    <a:pt x="0" y="12"/>
                    <a:pt x="4" y="17"/>
                    <a:pt x="7" y="24"/>
                  </a:cubicBezTo>
                  <a:cubicBezTo>
                    <a:pt x="11" y="32"/>
                    <a:pt x="20" y="43"/>
                    <a:pt x="18" y="52"/>
                  </a:cubicBezTo>
                  <a:cubicBezTo>
                    <a:pt x="17" y="55"/>
                    <a:pt x="21" y="58"/>
                    <a:pt x="23" y="56"/>
                  </a:cubicBezTo>
                  <a:cubicBezTo>
                    <a:pt x="30" y="48"/>
                    <a:pt x="27" y="40"/>
                    <a:pt x="24" y="3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8" name="Freeform 11"/>
            <p:cNvSpPr/>
            <p:nvPr/>
          </p:nvSpPr>
          <p:spPr bwMode="auto">
            <a:xfrm>
              <a:off x="1825626" y="4073526"/>
              <a:ext cx="255588" cy="80963"/>
            </a:xfrm>
            <a:custGeom>
              <a:avLst/>
              <a:gdLst>
                <a:gd name="T0" fmla="*/ 58 w 60"/>
                <a:gd name="T1" fmla="*/ 11 h 19"/>
                <a:gd name="T2" fmla="*/ 11 w 60"/>
                <a:gd name="T3" fmla="*/ 1 h 19"/>
                <a:gd name="T4" fmla="*/ 11 w 60"/>
                <a:gd name="T5" fmla="*/ 18 h 19"/>
                <a:gd name="T6" fmla="*/ 36 w 60"/>
                <a:gd name="T7" fmla="*/ 18 h 19"/>
                <a:gd name="T8" fmla="*/ 57 w 60"/>
                <a:gd name="T9" fmla="*/ 17 h 19"/>
                <a:gd name="T10" fmla="*/ 58 w 60"/>
                <a:gd name="T11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19">
                  <a:moveTo>
                    <a:pt x="58" y="11"/>
                  </a:moveTo>
                  <a:cubicBezTo>
                    <a:pt x="47" y="1"/>
                    <a:pt x="26" y="0"/>
                    <a:pt x="11" y="1"/>
                  </a:cubicBezTo>
                  <a:cubicBezTo>
                    <a:pt x="1" y="2"/>
                    <a:pt x="0" y="18"/>
                    <a:pt x="11" y="18"/>
                  </a:cubicBezTo>
                  <a:cubicBezTo>
                    <a:pt x="19" y="18"/>
                    <a:pt x="28" y="18"/>
                    <a:pt x="36" y="18"/>
                  </a:cubicBezTo>
                  <a:cubicBezTo>
                    <a:pt x="43" y="18"/>
                    <a:pt x="50" y="19"/>
                    <a:pt x="57" y="17"/>
                  </a:cubicBezTo>
                  <a:cubicBezTo>
                    <a:pt x="59" y="16"/>
                    <a:pt x="60" y="13"/>
                    <a:pt x="58" y="1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29" name="组合 33"/>
          <p:cNvGrpSpPr/>
          <p:nvPr/>
        </p:nvGrpSpPr>
        <p:grpSpPr>
          <a:xfrm>
            <a:off x="9719202" y="55750"/>
            <a:ext cx="2320925" cy="2295525"/>
            <a:chOff x="8816975" y="1304925"/>
            <a:chExt cx="2320925" cy="2295525"/>
          </a:xfrm>
        </p:grpSpPr>
        <p:sp>
          <p:nvSpPr>
            <p:cNvPr id="30" name="Freeform 8"/>
            <p:cNvSpPr/>
            <p:nvPr/>
          </p:nvSpPr>
          <p:spPr bwMode="auto">
            <a:xfrm>
              <a:off x="8816975" y="1428750"/>
              <a:ext cx="2168525" cy="2171700"/>
            </a:xfrm>
            <a:custGeom>
              <a:avLst/>
              <a:gdLst>
                <a:gd name="T0" fmla="*/ 295 w 297"/>
                <a:gd name="T1" fmla="*/ 143 h 297"/>
                <a:gd name="T2" fmla="*/ 230 w 297"/>
                <a:gd name="T3" fmla="*/ 63 h 297"/>
                <a:gd name="T4" fmla="*/ 171 w 297"/>
                <a:gd name="T5" fmla="*/ 78 h 297"/>
                <a:gd name="T6" fmla="*/ 160 w 297"/>
                <a:gd name="T7" fmla="*/ 85 h 297"/>
                <a:gd name="T8" fmla="*/ 150 w 297"/>
                <a:gd name="T9" fmla="*/ 8 h 297"/>
                <a:gd name="T10" fmla="*/ 139 w 297"/>
                <a:gd name="T11" fmla="*/ 8 h 297"/>
                <a:gd name="T12" fmla="*/ 143 w 297"/>
                <a:gd name="T13" fmla="*/ 63 h 297"/>
                <a:gd name="T14" fmla="*/ 135 w 297"/>
                <a:gd name="T15" fmla="*/ 58 h 297"/>
                <a:gd name="T16" fmla="*/ 132 w 297"/>
                <a:gd name="T17" fmla="*/ 47 h 297"/>
                <a:gd name="T18" fmla="*/ 45 w 297"/>
                <a:gd name="T19" fmla="*/ 20 h 297"/>
                <a:gd name="T20" fmla="*/ 35 w 297"/>
                <a:gd name="T21" fmla="*/ 22 h 297"/>
                <a:gd name="T22" fmla="*/ 0 w 297"/>
                <a:gd name="T23" fmla="*/ 39 h 297"/>
                <a:gd name="T24" fmla="*/ 35 w 297"/>
                <a:gd name="T25" fmla="*/ 59 h 297"/>
                <a:gd name="T26" fmla="*/ 74 w 297"/>
                <a:gd name="T27" fmla="*/ 71 h 297"/>
                <a:gd name="T28" fmla="*/ 131 w 297"/>
                <a:gd name="T29" fmla="*/ 64 h 297"/>
                <a:gd name="T30" fmla="*/ 145 w 297"/>
                <a:gd name="T31" fmla="*/ 70 h 297"/>
                <a:gd name="T32" fmla="*/ 146 w 297"/>
                <a:gd name="T33" fmla="*/ 70 h 297"/>
                <a:gd name="T34" fmla="*/ 153 w 297"/>
                <a:gd name="T35" fmla="*/ 87 h 297"/>
                <a:gd name="T36" fmla="*/ 108 w 297"/>
                <a:gd name="T37" fmla="*/ 93 h 297"/>
                <a:gd name="T38" fmla="*/ 60 w 297"/>
                <a:gd name="T39" fmla="*/ 135 h 297"/>
                <a:gd name="T40" fmla="*/ 54 w 297"/>
                <a:gd name="T41" fmla="*/ 158 h 297"/>
                <a:gd name="T42" fmla="*/ 56 w 297"/>
                <a:gd name="T43" fmla="*/ 188 h 297"/>
                <a:gd name="T44" fmla="*/ 149 w 297"/>
                <a:gd name="T45" fmla="*/ 289 h 297"/>
                <a:gd name="T46" fmla="*/ 209 w 297"/>
                <a:gd name="T47" fmla="*/ 285 h 297"/>
                <a:gd name="T48" fmla="*/ 231 w 297"/>
                <a:gd name="T49" fmla="*/ 262 h 297"/>
                <a:gd name="T50" fmla="*/ 267 w 297"/>
                <a:gd name="T51" fmla="*/ 245 h 297"/>
                <a:gd name="T52" fmla="*/ 269 w 297"/>
                <a:gd name="T53" fmla="*/ 243 h 297"/>
                <a:gd name="T54" fmla="*/ 292 w 297"/>
                <a:gd name="T55" fmla="*/ 195 h 297"/>
                <a:gd name="T56" fmla="*/ 295 w 297"/>
                <a:gd name="T57" fmla="*/ 143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7" h="297">
                  <a:moveTo>
                    <a:pt x="295" y="143"/>
                  </a:moveTo>
                  <a:cubicBezTo>
                    <a:pt x="291" y="109"/>
                    <a:pt x="263" y="74"/>
                    <a:pt x="230" y="63"/>
                  </a:cubicBezTo>
                  <a:cubicBezTo>
                    <a:pt x="203" y="55"/>
                    <a:pt x="190" y="64"/>
                    <a:pt x="171" y="78"/>
                  </a:cubicBezTo>
                  <a:cubicBezTo>
                    <a:pt x="167" y="81"/>
                    <a:pt x="164" y="83"/>
                    <a:pt x="160" y="85"/>
                  </a:cubicBezTo>
                  <a:cubicBezTo>
                    <a:pt x="150" y="60"/>
                    <a:pt x="147" y="36"/>
                    <a:pt x="150" y="8"/>
                  </a:cubicBezTo>
                  <a:cubicBezTo>
                    <a:pt x="151" y="0"/>
                    <a:pt x="139" y="0"/>
                    <a:pt x="139" y="8"/>
                  </a:cubicBezTo>
                  <a:cubicBezTo>
                    <a:pt x="136" y="25"/>
                    <a:pt x="138" y="45"/>
                    <a:pt x="143" y="63"/>
                  </a:cubicBezTo>
                  <a:cubicBezTo>
                    <a:pt x="140" y="61"/>
                    <a:pt x="138" y="59"/>
                    <a:pt x="135" y="58"/>
                  </a:cubicBezTo>
                  <a:cubicBezTo>
                    <a:pt x="135" y="55"/>
                    <a:pt x="134" y="51"/>
                    <a:pt x="132" y="47"/>
                  </a:cubicBezTo>
                  <a:cubicBezTo>
                    <a:pt x="120" y="25"/>
                    <a:pt x="73" y="15"/>
                    <a:pt x="45" y="20"/>
                  </a:cubicBezTo>
                  <a:cubicBezTo>
                    <a:pt x="42" y="20"/>
                    <a:pt x="38" y="21"/>
                    <a:pt x="35" y="22"/>
                  </a:cubicBezTo>
                  <a:cubicBezTo>
                    <a:pt x="23" y="27"/>
                    <a:pt x="12" y="34"/>
                    <a:pt x="0" y="39"/>
                  </a:cubicBezTo>
                  <a:cubicBezTo>
                    <a:pt x="4" y="37"/>
                    <a:pt x="30" y="57"/>
                    <a:pt x="35" y="59"/>
                  </a:cubicBezTo>
                  <a:cubicBezTo>
                    <a:pt x="47" y="65"/>
                    <a:pt x="61" y="69"/>
                    <a:pt x="74" y="71"/>
                  </a:cubicBezTo>
                  <a:cubicBezTo>
                    <a:pt x="86" y="73"/>
                    <a:pt x="119" y="75"/>
                    <a:pt x="131" y="64"/>
                  </a:cubicBezTo>
                  <a:cubicBezTo>
                    <a:pt x="136" y="66"/>
                    <a:pt x="140" y="68"/>
                    <a:pt x="145" y="70"/>
                  </a:cubicBezTo>
                  <a:cubicBezTo>
                    <a:pt x="145" y="70"/>
                    <a:pt x="145" y="70"/>
                    <a:pt x="146" y="70"/>
                  </a:cubicBezTo>
                  <a:cubicBezTo>
                    <a:pt x="148" y="76"/>
                    <a:pt x="150" y="82"/>
                    <a:pt x="153" y="87"/>
                  </a:cubicBezTo>
                  <a:cubicBezTo>
                    <a:pt x="139" y="91"/>
                    <a:pt x="126" y="89"/>
                    <a:pt x="108" y="93"/>
                  </a:cubicBezTo>
                  <a:cubicBezTo>
                    <a:pt x="87" y="98"/>
                    <a:pt x="69" y="115"/>
                    <a:pt x="60" y="135"/>
                  </a:cubicBezTo>
                  <a:cubicBezTo>
                    <a:pt x="57" y="142"/>
                    <a:pt x="55" y="150"/>
                    <a:pt x="54" y="158"/>
                  </a:cubicBezTo>
                  <a:cubicBezTo>
                    <a:pt x="53" y="168"/>
                    <a:pt x="54" y="178"/>
                    <a:pt x="56" y="188"/>
                  </a:cubicBezTo>
                  <a:cubicBezTo>
                    <a:pt x="65" y="235"/>
                    <a:pt x="102" y="278"/>
                    <a:pt x="149" y="289"/>
                  </a:cubicBezTo>
                  <a:cubicBezTo>
                    <a:pt x="168" y="293"/>
                    <a:pt x="194" y="297"/>
                    <a:pt x="209" y="285"/>
                  </a:cubicBezTo>
                  <a:cubicBezTo>
                    <a:pt x="218" y="277"/>
                    <a:pt x="218" y="267"/>
                    <a:pt x="231" y="262"/>
                  </a:cubicBezTo>
                  <a:cubicBezTo>
                    <a:pt x="246" y="255"/>
                    <a:pt x="255" y="258"/>
                    <a:pt x="267" y="245"/>
                  </a:cubicBezTo>
                  <a:cubicBezTo>
                    <a:pt x="267" y="245"/>
                    <a:pt x="268" y="244"/>
                    <a:pt x="269" y="243"/>
                  </a:cubicBezTo>
                  <a:cubicBezTo>
                    <a:pt x="281" y="230"/>
                    <a:pt x="289" y="212"/>
                    <a:pt x="292" y="195"/>
                  </a:cubicBezTo>
                  <a:cubicBezTo>
                    <a:pt x="295" y="178"/>
                    <a:pt x="297" y="160"/>
                    <a:pt x="295" y="143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1" name="Freeform 79"/>
            <p:cNvSpPr/>
            <p:nvPr/>
          </p:nvSpPr>
          <p:spPr bwMode="auto">
            <a:xfrm>
              <a:off x="9356725" y="1698625"/>
              <a:ext cx="1781175" cy="1776413"/>
            </a:xfrm>
            <a:custGeom>
              <a:avLst/>
              <a:gdLst>
                <a:gd name="T0" fmla="*/ 239 w 244"/>
                <a:gd name="T1" fmla="*/ 140 h 243"/>
                <a:gd name="T2" fmla="*/ 216 w 244"/>
                <a:gd name="T3" fmla="*/ 189 h 243"/>
                <a:gd name="T4" fmla="*/ 214 w 244"/>
                <a:gd name="T5" fmla="*/ 191 h 243"/>
                <a:gd name="T6" fmla="*/ 178 w 244"/>
                <a:gd name="T7" fmla="*/ 207 h 243"/>
                <a:gd name="T8" fmla="*/ 156 w 244"/>
                <a:gd name="T9" fmla="*/ 230 h 243"/>
                <a:gd name="T10" fmla="*/ 97 w 244"/>
                <a:gd name="T11" fmla="*/ 234 h 243"/>
                <a:gd name="T12" fmla="*/ 3 w 244"/>
                <a:gd name="T13" fmla="*/ 133 h 243"/>
                <a:gd name="T14" fmla="*/ 1 w 244"/>
                <a:gd name="T15" fmla="*/ 104 h 243"/>
                <a:gd name="T16" fmla="*/ 7 w 244"/>
                <a:gd name="T17" fmla="*/ 81 h 243"/>
                <a:gd name="T18" fmla="*/ 56 w 244"/>
                <a:gd name="T19" fmla="*/ 39 h 243"/>
                <a:gd name="T20" fmla="*/ 118 w 244"/>
                <a:gd name="T21" fmla="*/ 24 h 243"/>
                <a:gd name="T22" fmla="*/ 177 w 244"/>
                <a:gd name="T23" fmla="*/ 9 h 243"/>
                <a:gd name="T24" fmla="*/ 242 w 244"/>
                <a:gd name="T25" fmla="*/ 89 h 243"/>
                <a:gd name="T26" fmla="*/ 239 w 244"/>
                <a:gd name="T27" fmla="*/ 14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243">
                  <a:moveTo>
                    <a:pt x="239" y="140"/>
                  </a:moveTo>
                  <a:cubicBezTo>
                    <a:pt x="236" y="157"/>
                    <a:pt x="228" y="176"/>
                    <a:pt x="216" y="189"/>
                  </a:cubicBezTo>
                  <a:cubicBezTo>
                    <a:pt x="215" y="189"/>
                    <a:pt x="215" y="190"/>
                    <a:pt x="214" y="191"/>
                  </a:cubicBezTo>
                  <a:cubicBezTo>
                    <a:pt x="202" y="203"/>
                    <a:pt x="193" y="201"/>
                    <a:pt x="178" y="207"/>
                  </a:cubicBezTo>
                  <a:cubicBezTo>
                    <a:pt x="165" y="213"/>
                    <a:pt x="166" y="222"/>
                    <a:pt x="156" y="230"/>
                  </a:cubicBezTo>
                  <a:cubicBezTo>
                    <a:pt x="141" y="243"/>
                    <a:pt x="115" y="238"/>
                    <a:pt x="97" y="234"/>
                  </a:cubicBezTo>
                  <a:cubicBezTo>
                    <a:pt x="49" y="223"/>
                    <a:pt x="12" y="180"/>
                    <a:pt x="3" y="133"/>
                  </a:cubicBezTo>
                  <a:cubicBezTo>
                    <a:pt x="1" y="123"/>
                    <a:pt x="0" y="113"/>
                    <a:pt x="1" y="104"/>
                  </a:cubicBezTo>
                  <a:cubicBezTo>
                    <a:pt x="2" y="96"/>
                    <a:pt x="4" y="88"/>
                    <a:pt x="7" y="81"/>
                  </a:cubicBezTo>
                  <a:cubicBezTo>
                    <a:pt x="16" y="61"/>
                    <a:pt x="34" y="44"/>
                    <a:pt x="56" y="39"/>
                  </a:cubicBezTo>
                  <a:cubicBezTo>
                    <a:pt x="80" y="33"/>
                    <a:pt x="98" y="40"/>
                    <a:pt x="118" y="24"/>
                  </a:cubicBezTo>
                  <a:cubicBezTo>
                    <a:pt x="137" y="10"/>
                    <a:pt x="151" y="0"/>
                    <a:pt x="177" y="9"/>
                  </a:cubicBezTo>
                  <a:cubicBezTo>
                    <a:pt x="211" y="20"/>
                    <a:pt x="238" y="54"/>
                    <a:pt x="242" y="89"/>
                  </a:cubicBezTo>
                  <a:cubicBezTo>
                    <a:pt x="244" y="106"/>
                    <a:pt x="242" y="123"/>
                    <a:pt x="239" y="140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2" name="Freeform 80"/>
            <p:cNvSpPr/>
            <p:nvPr/>
          </p:nvSpPr>
          <p:spPr bwMode="auto">
            <a:xfrm>
              <a:off x="9356725" y="2459038"/>
              <a:ext cx="1576388" cy="1016000"/>
            </a:xfrm>
            <a:custGeom>
              <a:avLst/>
              <a:gdLst>
                <a:gd name="T0" fmla="*/ 216 w 216"/>
                <a:gd name="T1" fmla="*/ 85 h 139"/>
                <a:gd name="T2" fmla="*/ 214 w 216"/>
                <a:gd name="T3" fmla="*/ 87 h 139"/>
                <a:gd name="T4" fmla="*/ 178 w 216"/>
                <a:gd name="T5" fmla="*/ 103 h 139"/>
                <a:gd name="T6" fmla="*/ 156 w 216"/>
                <a:gd name="T7" fmla="*/ 126 h 139"/>
                <a:gd name="T8" fmla="*/ 97 w 216"/>
                <a:gd name="T9" fmla="*/ 130 h 139"/>
                <a:gd name="T10" fmla="*/ 3 w 216"/>
                <a:gd name="T11" fmla="*/ 29 h 139"/>
                <a:gd name="T12" fmla="*/ 1 w 216"/>
                <a:gd name="T13" fmla="*/ 0 h 139"/>
                <a:gd name="T14" fmla="*/ 8 w 216"/>
                <a:gd name="T15" fmla="*/ 26 h 139"/>
                <a:gd name="T16" fmla="*/ 87 w 216"/>
                <a:gd name="T17" fmla="*/ 84 h 139"/>
                <a:gd name="T18" fmla="*/ 216 w 216"/>
                <a:gd name="T19" fmla="*/ 8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" h="139">
                  <a:moveTo>
                    <a:pt x="216" y="85"/>
                  </a:moveTo>
                  <a:cubicBezTo>
                    <a:pt x="215" y="85"/>
                    <a:pt x="215" y="86"/>
                    <a:pt x="214" y="87"/>
                  </a:cubicBezTo>
                  <a:cubicBezTo>
                    <a:pt x="202" y="99"/>
                    <a:pt x="193" y="97"/>
                    <a:pt x="178" y="103"/>
                  </a:cubicBezTo>
                  <a:cubicBezTo>
                    <a:pt x="165" y="109"/>
                    <a:pt x="166" y="118"/>
                    <a:pt x="156" y="126"/>
                  </a:cubicBezTo>
                  <a:cubicBezTo>
                    <a:pt x="141" y="139"/>
                    <a:pt x="115" y="134"/>
                    <a:pt x="97" y="130"/>
                  </a:cubicBezTo>
                  <a:cubicBezTo>
                    <a:pt x="49" y="119"/>
                    <a:pt x="12" y="76"/>
                    <a:pt x="3" y="29"/>
                  </a:cubicBezTo>
                  <a:cubicBezTo>
                    <a:pt x="1" y="19"/>
                    <a:pt x="0" y="9"/>
                    <a:pt x="1" y="0"/>
                  </a:cubicBezTo>
                  <a:cubicBezTo>
                    <a:pt x="2" y="9"/>
                    <a:pt x="4" y="18"/>
                    <a:pt x="8" y="26"/>
                  </a:cubicBezTo>
                  <a:cubicBezTo>
                    <a:pt x="24" y="55"/>
                    <a:pt x="56" y="76"/>
                    <a:pt x="87" y="84"/>
                  </a:cubicBezTo>
                  <a:cubicBezTo>
                    <a:pt x="128" y="96"/>
                    <a:pt x="173" y="91"/>
                    <a:pt x="216" y="85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3" name="Freeform 81"/>
            <p:cNvSpPr/>
            <p:nvPr/>
          </p:nvSpPr>
          <p:spPr bwMode="auto">
            <a:xfrm>
              <a:off x="9918700" y="1866900"/>
              <a:ext cx="438150" cy="255588"/>
            </a:xfrm>
            <a:custGeom>
              <a:avLst/>
              <a:gdLst>
                <a:gd name="T0" fmla="*/ 52 w 60"/>
                <a:gd name="T1" fmla="*/ 2 h 35"/>
                <a:gd name="T2" fmla="*/ 31 w 60"/>
                <a:gd name="T3" fmla="*/ 18 h 35"/>
                <a:gd name="T4" fmla="*/ 2 w 60"/>
                <a:gd name="T5" fmla="*/ 24 h 35"/>
                <a:gd name="T6" fmla="*/ 1 w 60"/>
                <a:gd name="T7" fmla="*/ 27 h 35"/>
                <a:gd name="T8" fmla="*/ 59 w 60"/>
                <a:gd name="T9" fmla="*/ 7 h 35"/>
                <a:gd name="T10" fmla="*/ 52 w 60"/>
                <a:gd name="T1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5">
                  <a:moveTo>
                    <a:pt x="52" y="2"/>
                  </a:moveTo>
                  <a:cubicBezTo>
                    <a:pt x="44" y="6"/>
                    <a:pt x="39" y="14"/>
                    <a:pt x="31" y="18"/>
                  </a:cubicBezTo>
                  <a:cubicBezTo>
                    <a:pt x="22" y="22"/>
                    <a:pt x="12" y="23"/>
                    <a:pt x="2" y="24"/>
                  </a:cubicBezTo>
                  <a:cubicBezTo>
                    <a:pt x="1" y="24"/>
                    <a:pt x="0" y="26"/>
                    <a:pt x="1" y="27"/>
                  </a:cubicBezTo>
                  <a:cubicBezTo>
                    <a:pt x="19" y="35"/>
                    <a:pt x="52" y="27"/>
                    <a:pt x="59" y="7"/>
                  </a:cubicBezTo>
                  <a:cubicBezTo>
                    <a:pt x="60" y="3"/>
                    <a:pt x="55" y="0"/>
                    <a:pt x="52" y="2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4" name="Freeform 82"/>
            <p:cNvSpPr/>
            <p:nvPr/>
          </p:nvSpPr>
          <p:spPr bwMode="auto">
            <a:xfrm>
              <a:off x="8969375" y="1414463"/>
              <a:ext cx="1081088" cy="438150"/>
            </a:xfrm>
            <a:custGeom>
              <a:avLst/>
              <a:gdLst>
                <a:gd name="T0" fmla="*/ 45 w 148"/>
                <a:gd name="T1" fmla="*/ 4 h 60"/>
                <a:gd name="T2" fmla="*/ 36 w 148"/>
                <a:gd name="T3" fmla="*/ 7 h 60"/>
                <a:gd name="T4" fmla="*/ 0 w 148"/>
                <a:gd name="T5" fmla="*/ 23 h 60"/>
                <a:gd name="T6" fmla="*/ 35 w 148"/>
                <a:gd name="T7" fmla="*/ 43 h 60"/>
                <a:gd name="T8" fmla="*/ 74 w 148"/>
                <a:gd name="T9" fmla="*/ 56 h 60"/>
                <a:gd name="T10" fmla="*/ 132 w 148"/>
                <a:gd name="T11" fmla="*/ 31 h 60"/>
                <a:gd name="T12" fmla="*/ 45 w 148"/>
                <a:gd name="T13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60">
                  <a:moveTo>
                    <a:pt x="45" y="4"/>
                  </a:moveTo>
                  <a:cubicBezTo>
                    <a:pt x="42" y="5"/>
                    <a:pt x="38" y="6"/>
                    <a:pt x="36" y="7"/>
                  </a:cubicBezTo>
                  <a:cubicBezTo>
                    <a:pt x="23" y="12"/>
                    <a:pt x="12" y="19"/>
                    <a:pt x="0" y="23"/>
                  </a:cubicBezTo>
                  <a:cubicBezTo>
                    <a:pt x="4" y="22"/>
                    <a:pt x="31" y="41"/>
                    <a:pt x="35" y="43"/>
                  </a:cubicBezTo>
                  <a:cubicBezTo>
                    <a:pt x="47" y="49"/>
                    <a:pt x="61" y="53"/>
                    <a:pt x="74" y="56"/>
                  </a:cubicBezTo>
                  <a:cubicBezTo>
                    <a:pt x="91" y="59"/>
                    <a:pt x="148" y="60"/>
                    <a:pt x="132" y="31"/>
                  </a:cubicBezTo>
                  <a:cubicBezTo>
                    <a:pt x="120" y="9"/>
                    <a:pt x="73" y="0"/>
                    <a:pt x="45" y="4"/>
                  </a:cubicBezTo>
                  <a:close/>
                </a:path>
              </a:pathLst>
            </a:custGeom>
            <a:solidFill>
              <a:srgbClr val="39BF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5" name="Freeform 83"/>
            <p:cNvSpPr/>
            <p:nvPr/>
          </p:nvSpPr>
          <p:spPr bwMode="auto">
            <a:xfrm>
              <a:off x="9356725" y="1589088"/>
              <a:ext cx="708025" cy="227013"/>
            </a:xfrm>
            <a:custGeom>
              <a:avLst/>
              <a:gdLst>
                <a:gd name="T0" fmla="*/ 94 w 97"/>
                <a:gd name="T1" fmla="*/ 25 h 31"/>
                <a:gd name="T2" fmla="*/ 3 w 97"/>
                <a:gd name="T3" fmla="*/ 0 h 31"/>
                <a:gd name="T4" fmla="*/ 2 w 97"/>
                <a:gd name="T5" fmla="*/ 5 h 31"/>
                <a:gd name="T6" fmla="*/ 93 w 97"/>
                <a:gd name="T7" fmla="*/ 30 h 31"/>
                <a:gd name="T8" fmla="*/ 94 w 97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31">
                  <a:moveTo>
                    <a:pt x="94" y="25"/>
                  </a:moveTo>
                  <a:cubicBezTo>
                    <a:pt x="69" y="9"/>
                    <a:pt x="33" y="1"/>
                    <a:pt x="3" y="0"/>
                  </a:cubicBezTo>
                  <a:cubicBezTo>
                    <a:pt x="0" y="0"/>
                    <a:pt x="0" y="4"/>
                    <a:pt x="2" y="5"/>
                  </a:cubicBezTo>
                  <a:cubicBezTo>
                    <a:pt x="35" y="9"/>
                    <a:pt x="62" y="19"/>
                    <a:pt x="93" y="30"/>
                  </a:cubicBezTo>
                  <a:cubicBezTo>
                    <a:pt x="95" y="31"/>
                    <a:pt x="97" y="27"/>
                    <a:pt x="94" y="25"/>
                  </a:cubicBezTo>
                  <a:close/>
                </a:path>
              </a:pathLst>
            </a:custGeom>
            <a:solidFill>
              <a:srgbClr val="2DAD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6" name="Freeform 84"/>
            <p:cNvSpPr/>
            <p:nvPr/>
          </p:nvSpPr>
          <p:spPr bwMode="auto">
            <a:xfrm>
              <a:off x="9955213" y="1304925"/>
              <a:ext cx="241300" cy="760413"/>
            </a:xfrm>
            <a:custGeom>
              <a:avLst/>
              <a:gdLst>
                <a:gd name="T0" fmla="*/ 32 w 33"/>
                <a:gd name="T1" fmla="*/ 98 h 104"/>
                <a:gd name="T2" fmla="*/ 15 w 33"/>
                <a:gd name="T3" fmla="*/ 7 h 104"/>
                <a:gd name="T4" fmla="*/ 4 w 33"/>
                <a:gd name="T5" fmla="*/ 7 h 104"/>
                <a:gd name="T6" fmla="*/ 26 w 33"/>
                <a:gd name="T7" fmla="*/ 101 h 104"/>
                <a:gd name="T8" fmla="*/ 32 w 33"/>
                <a:gd name="T9" fmla="*/ 9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4">
                  <a:moveTo>
                    <a:pt x="32" y="98"/>
                  </a:moveTo>
                  <a:cubicBezTo>
                    <a:pt x="16" y="67"/>
                    <a:pt x="11" y="41"/>
                    <a:pt x="15" y="7"/>
                  </a:cubicBezTo>
                  <a:cubicBezTo>
                    <a:pt x="16" y="0"/>
                    <a:pt x="5" y="0"/>
                    <a:pt x="4" y="7"/>
                  </a:cubicBezTo>
                  <a:cubicBezTo>
                    <a:pt x="0" y="39"/>
                    <a:pt x="8" y="74"/>
                    <a:pt x="26" y="101"/>
                  </a:cubicBezTo>
                  <a:cubicBezTo>
                    <a:pt x="28" y="104"/>
                    <a:pt x="33" y="101"/>
                    <a:pt x="32" y="98"/>
                  </a:cubicBezTo>
                  <a:close/>
                </a:path>
              </a:pathLst>
            </a:custGeom>
            <a:solidFill>
              <a:srgbClr val="78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7" name="Freeform 85"/>
            <p:cNvSpPr/>
            <p:nvPr/>
          </p:nvSpPr>
          <p:spPr bwMode="auto">
            <a:xfrm>
              <a:off x="10766425" y="1998663"/>
              <a:ext cx="239713" cy="819150"/>
            </a:xfrm>
            <a:custGeom>
              <a:avLst/>
              <a:gdLst>
                <a:gd name="T0" fmla="*/ 30 w 33"/>
                <a:gd name="T1" fmla="*/ 52 h 112"/>
                <a:gd name="T2" fmla="*/ 11 w 33"/>
                <a:gd name="T3" fmla="*/ 3 h 112"/>
                <a:gd name="T4" fmla="*/ 1 w 33"/>
                <a:gd name="T5" fmla="*/ 11 h 112"/>
                <a:gd name="T6" fmla="*/ 23 w 33"/>
                <a:gd name="T7" fmla="*/ 53 h 112"/>
                <a:gd name="T8" fmla="*/ 21 w 33"/>
                <a:gd name="T9" fmla="*/ 110 h 112"/>
                <a:gd name="T10" fmla="*/ 24 w 33"/>
                <a:gd name="T11" fmla="*/ 111 h 112"/>
                <a:gd name="T12" fmla="*/ 30 w 33"/>
                <a:gd name="T13" fmla="*/ 5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12">
                  <a:moveTo>
                    <a:pt x="30" y="52"/>
                  </a:moveTo>
                  <a:cubicBezTo>
                    <a:pt x="28" y="35"/>
                    <a:pt x="26" y="13"/>
                    <a:pt x="11" y="3"/>
                  </a:cubicBezTo>
                  <a:cubicBezTo>
                    <a:pt x="5" y="0"/>
                    <a:pt x="0" y="5"/>
                    <a:pt x="1" y="11"/>
                  </a:cubicBezTo>
                  <a:cubicBezTo>
                    <a:pt x="4" y="27"/>
                    <a:pt x="18" y="36"/>
                    <a:pt x="23" y="53"/>
                  </a:cubicBezTo>
                  <a:cubicBezTo>
                    <a:pt x="28" y="72"/>
                    <a:pt x="25" y="90"/>
                    <a:pt x="21" y="110"/>
                  </a:cubicBezTo>
                  <a:cubicBezTo>
                    <a:pt x="21" y="111"/>
                    <a:pt x="23" y="112"/>
                    <a:pt x="24" y="111"/>
                  </a:cubicBezTo>
                  <a:cubicBezTo>
                    <a:pt x="33" y="93"/>
                    <a:pt x="33" y="71"/>
                    <a:pt x="30" y="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8" name="Oval 86"/>
            <p:cNvSpPr>
              <a:spLocks noChangeArrowheads="1"/>
            </p:cNvSpPr>
            <p:nvPr/>
          </p:nvSpPr>
          <p:spPr bwMode="auto">
            <a:xfrm>
              <a:off x="10539413" y="1860550"/>
              <a:ext cx="160338" cy="160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750832"/>
              </p:ext>
            </p:extLst>
          </p:nvPr>
        </p:nvGraphicFramePr>
        <p:xfrm>
          <a:off x="1654494" y="1986128"/>
          <a:ext cx="8781584" cy="4070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396">
                  <a:extLst>
                    <a:ext uri="{9D8B030D-6E8A-4147-A177-3AD203B41FA5}">
                      <a16:colId xmlns:a16="http://schemas.microsoft.com/office/drawing/2014/main" val="1490809057"/>
                    </a:ext>
                  </a:extLst>
                </a:gridCol>
                <a:gridCol w="2195396">
                  <a:extLst>
                    <a:ext uri="{9D8B030D-6E8A-4147-A177-3AD203B41FA5}">
                      <a16:colId xmlns:a16="http://schemas.microsoft.com/office/drawing/2014/main" val="2782530324"/>
                    </a:ext>
                  </a:extLst>
                </a:gridCol>
                <a:gridCol w="2195396">
                  <a:extLst>
                    <a:ext uri="{9D8B030D-6E8A-4147-A177-3AD203B41FA5}">
                      <a16:colId xmlns:a16="http://schemas.microsoft.com/office/drawing/2014/main" val="2183530480"/>
                    </a:ext>
                  </a:extLst>
                </a:gridCol>
                <a:gridCol w="2195396">
                  <a:extLst>
                    <a:ext uri="{9D8B030D-6E8A-4147-A177-3AD203B41FA5}">
                      <a16:colId xmlns:a16="http://schemas.microsoft.com/office/drawing/2014/main" val="3175651535"/>
                    </a:ext>
                  </a:extLst>
                </a:gridCol>
              </a:tblGrid>
              <a:tr h="10175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886873"/>
                  </a:ext>
                </a:extLst>
              </a:tr>
              <a:tr h="10175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706748"/>
                  </a:ext>
                </a:extLst>
              </a:tr>
              <a:tr h="10175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597264"/>
                  </a:ext>
                </a:extLst>
              </a:tr>
              <a:tr h="10175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211563"/>
                  </a:ext>
                </a:extLst>
              </a:tr>
            </a:tbl>
          </a:graphicData>
        </a:graphic>
      </p:graphicFrame>
      <p:sp>
        <p:nvSpPr>
          <p:cNvPr id="131" name="TextBox 130"/>
          <p:cNvSpPr txBox="1"/>
          <p:nvPr/>
        </p:nvSpPr>
        <p:spPr>
          <a:xfrm>
            <a:off x="1615945" y="2285870"/>
            <a:ext cx="2180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Phép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1615945" y="3276661"/>
            <a:ext cx="2180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bị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1615945" y="4267452"/>
            <a:ext cx="2180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1615945" y="5258243"/>
            <a:ext cx="2180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Thương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3786135" y="1922640"/>
            <a:ext cx="2298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(A)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5985183" y="1922640"/>
            <a:ext cx="2298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(B)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184231" y="1922640"/>
            <a:ext cx="2298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(C)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4647165" y="3203419"/>
            <a:ext cx="671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4656106" y="4237653"/>
            <a:ext cx="4283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1" name="Rectangle 140"/>
          <p:cNvSpPr/>
          <p:nvPr/>
        </p:nvSpPr>
        <p:spPr>
          <a:xfrm>
            <a:off x="4650145" y="5255231"/>
            <a:ext cx="4283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7008118" y="3225894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6966671" y="4266396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5" name="Rectangle 144"/>
          <p:cNvSpPr/>
          <p:nvPr/>
        </p:nvSpPr>
        <p:spPr>
          <a:xfrm>
            <a:off x="6996896" y="5290140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9195944" y="3225894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7" name="Rectangle 146"/>
          <p:cNvSpPr/>
          <p:nvPr/>
        </p:nvSpPr>
        <p:spPr>
          <a:xfrm>
            <a:off x="9219528" y="4266396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9305111" y="5290140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2" name="Rectangle 151"/>
          <p:cNvSpPr/>
          <p:nvPr/>
        </p:nvSpPr>
        <p:spPr>
          <a:xfrm>
            <a:off x="7022920" y="3203419"/>
            <a:ext cx="42832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8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6953173" y="4237653"/>
            <a:ext cx="42832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6968042" y="5255231"/>
            <a:ext cx="42832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9189534" y="3203419"/>
            <a:ext cx="42832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6" name="Rectangle 155"/>
          <p:cNvSpPr/>
          <p:nvPr/>
        </p:nvSpPr>
        <p:spPr>
          <a:xfrm>
            <a:off x="9190888" y="4237653"/>
            <a:ext cx="42832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7" name="Rectangle 156"/>
          <p:cNvSpPr/>
          <p:nvPr/>
        </p:nvSpPr>
        <p:spPr>
          <a:xfrm>
            <a:off x="9219528" y="5255231"/>
            <a:ext cx="42832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604" y="473131"/>
            <a:ext cx="3304318" cy="1176630"/>
          </a:xfrm>
          <a:prstGeom prst="rect">
            <a:avLst/>
          </a:prstGeom>
        </p:spPr>
      </p:pic>
      <p:sp>
        <p:nvSpPr>
          <p:cNvPr id="112" name="TextBox 111"/>
          <p:cNvSpPr txBox="1"/>
          <p:nvPr/>
        </p:nvSpPr>
        <p:spPr>
          <a:xfrm>
            <a:off x="4082614" y="2461572"/>
            <a:ext cx="2001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 : 2 = 5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6405033" y="2454865"/>
            <a:ext cx="1630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 : 2 = 4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8485392" y="2461571"/>
            <a:ext cx="1630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: 2 = 3</a:t>
            </a:r>
          </a:p>
        </p:txBody>
      </p:sp>
    </p:spTree>
    <p:extLst>
      <p:ext uri="{BB962C8B-B14F-4D97-AF65-F5344CB8AC3E}">
        <p14:creationId xmlns:p14="http://schemas.microsoft.com/office/powerpoint/2010/main" val="332520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15"/>
          <p:cNvSpPr/>
          <p:nvPr/>
        </p:nvSpPr>
        <p:spPr bwMode="auto">
          <a:xfrm>
            <a:off x="2225309" y="506095"/>
            <a:ext cx="7751196" cy="5447666"/>
          </a:xfrm>
          <a:custGeom>
            <a:avLst/>
            <a:gdLst>
              <a:gd name="T0" fmla="*/ 13 w 889"/>
              <a:gd name="T1" fmla="*/ 379 h 624"/>
              <a:gd name="T2" fmla="*/ 7 w 889"/>
              <a:gd name="T3" fmla="*/ 366 h 624"/>
              <a:gd name="T4" fmla="*/ 43 w 889"/>
              <a:gd name="T5" fmla="*/ 303 h 624"/>
              <a:gd name="T6" fmla="*/ 5 w 889"/>
              <a:gd name="T7" fmla="*/ 201 h 624"/>
              <a:gd name="T8" fmla="*/ 69 w 889"/>
              <a:gd name="T9" fmla="*/ 112 h 624"/>
              <a:gd name="T10" fmla="*/ 153 w 889"/>
              <a:gd name="T11" fmla="*/ 126 h 624"/>
              <a:gd name="T12" fmla="*/ 276 w 889"/>
              <a:gd name="T13" fmla="*/ 6 h 624"/>
              <a:gd name="T14" fmla="*/ 418 w 889"/>
              <a:gd name="T15" fmla="*/ 103 h 624"/>
              <a:gd name="T16" fmla="*/ 477 w 889"/>
              <a:gd name="T17" fmla="*/ 54 h 624"/>
              <a:gd name="T18" fmla="*/ 537 w 889"/>
              <a:gd name="T19" fmla="*/ 102 h 624"/>
              <a:gd name="T20" fmla="*/ 738 w 889"/>
              <a:gd name="T21" fmla="*/ 37 h 624"/>
              <a:gd name="T22" fmla="*/ 803 w 889"/>
              <a:gd name="T23" fmla="*/ 103 h 624"/>
              <a:gd name="T24" fmla="*/ 782 w 889"/>
              <a:gd name="T25" fmla="*/ 189 h 624"/>
              <a:gd name="T26" fmla="*/ 875 w 889"/>
              <a:gd name="T27" fmla="*/ 270 h 624"/>
              <a:gd name="T28" fmla="*/ 825 w 889"/>
              <a:gd name="T29" fmla="*/ 372 h 624"/>
              <a:gd name="T30" fmla="*/ 857 w 889"/>
              <a:gd name="T31" fmla="*/ 493 h 624"/>
              <a:gd name="T32" fmla="*/ 786 w 889"/>
              <a:gd name="T33" fmla="*/ 549 h 624"/>
              <a:gd name="T34" fmla="*/ 579 w 889"/>
              <a:gd name="T35" fmla="*/ 518 h 624"/>
              <a:gd name="T36" fmla="*/ 517 w 889"/>
              <a:gd name="T37" fmla="*/ 580 h 624"/>
              <a:gd name="T38" fmla="*/ 433 w 889"/>
              <a:gd name="T39" fmla="*/ 551 h 624"/>
              <a:gd name="T40" fmla="*/ 272 w 889"/>
              <a:gd name="T41" fmla="*/ 608 h 624"/>
              <a:gd name="T42" fmla="*/ 163 w 889"/>
              <a:gd name="T43" fmla="*/ 477 h 624"/>
              <a:gd name="T44" fmla="*/ 89 w 889"/>
              <a:gd name="T45" fmla="*/ 398 h 624"/>
              <a:gd name="T46" fmla="*/ 13 w 889"/>
              <a:gd name="T47" fmla="*/ 379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89" h="624">
                <a:moveTo>
                  <a:pt x="13" y="379"/>
                </a:moveTo>
                <a:cubicBezTo>
                  <a:pt x="11" y="375"/>
                  <a:pt x="9" y="371"/>
                  <a:pt x="7" y="366"/>
                </a:cubicBezTo>
                <a:cubicBezTo>
                  <a:pt x="3" y="354"/>
                  <a:pt x="21" y="284"/>
                  <a:pt x="43" y="303"/>
                </a:cubicBezTo>
                <a:cubicBezTo>
                  <a:pt x="15" y="278"/>
                  <a:pt x="0" y="239"/>
                  <a:pt x="5" y="201"/>
                </a:cubicBezTo>
                <a:cubicBezTo>
                  <a:pt x="10" y="163"/>
                  <a:pt x="35" y="129"/>
                  <a:pt x="69" y="112"/>
                </a:cubicBezTo>
                <a:cubicBezTo>
                  <a:pt x="97" y="99"/>
                  <a:pt x="136" y="100"/>
                  <a:pt x="153" y="126"/>
                </a:cubicBezTo>
                <a:cubicBezTo>
                  <a:pt x="159" y="65"/>
                  <a:pt x="214" y="11"/>
                  <a:pt x="276" y="6"/>
                </a:cubicBezTo>
                <a:cubicBezTo>
                  <a:pt x="338" y="0"/>
                  <a:pt x="400" y="43"/>
                  <a:pt x="418" y="103"/>
                </a:cubicBezTo>
                <a:cubicBezTo>
                  <a:pt x="423" y="76"/>
                  <a:pt x="450" y="54"/>
                  <a:pt x="477" y="54"/>
                </a:cubicBezTo>
                <a:cubicBezTo>
                  <a:pt x="505" y="54"/>
                  <a:pt x="531" y="75"/>
                  <a:pt x="537" y="102"/>
                </a:cubicBezTo>
                <a:cubicBezTo>
                  <a:pt x="576" y="35"/>
                  <a:pt x="668" y="5"/>
                  <a:pt x="738" y="37"/>
                </a:cubicBezTo>
                <a:cubicBezTo>
                  <a:pt x="767" y="50"/>
                  <a:pt x="792" y="73"/>
                  <a:pt x="803" y="103"/>
                </a:cubicBezTo>
                <a:cubicBezTo>
                  <a:pt x="813" y="132"/>
                  <a:pt x="806" y="169"/>
                  <a:pt x="782" y="189"/>
                </a:cubicBezTo>
                <a:cubicBezTo>
                  <a:pt x="823" y="201"/>
                  <a:pt x="862" y="229"/>
                  <a:pt x="875" y="270"/>
                </a:cubicBezTo>
                <a:cubicBezTo>
                  <a:pt x="889" y="310"/>
                  <a:pt x="867" y="363"/>
                  <a:pt x="825" y="372"/>
                </a:cubicBezTo>
                <a:cubicBezTo>
                  <a:pt x="864" y="396"/>
                  <a:pt x="879" y="452"/>
                  <a:pt x="857" y="493"/>
                </a:cubicBezTo>
                <a:cubicBezTo>
                  <a:pt x="842" y="520"/>
                  <a:pt x="815" y="537"/>
                  <a:pt x="786" y="549"/>
                </a:cubicBezTo>
                <a:cubicBezTo>
                  <a:pt x="718" y="578"/>
                  <a:pt x="628" y="574"/>
                  <a:pt x="579" y="518"/>
                </a:cubicBezTo>
                <a:cubicBezTo>
                  <a:pt x="572" y="548"/>
                  <a:pt x="547" y="574"/>
                  <a:pt x="517" y="580"/>
                </a:cubicBezTo>
                <a:cubicBezTo>
                  <a:pt x="486" y="587"/>
                  <a:pt x="453" y="575"/>
                  <a:pt x="433" y="551"/>
                </a:cubicBezTo>
                <a:cubicBezTo>
                  <a:pt x="398" y="600"/>
                  <a:pt x="331" y="624"/>
                  <a:pt x="272" y="608"/>
                </a:cubicBezTo>
                <a:cubicBezTo>
                  <a:pt x="214" y="593"/>
                  <a:pt x="168" y="537"/>
                  <a:pt x="163" y="477"/>
                </a:cubicBezTo>
                <a:cubicBezTo>
                  <a:pt x="167" y="529"/>
                  <a:pt x="5" y="461"/>
                  <a:pt x="89" y="398"/>
                </a:cubicBezTo>
                <a:cubicBezTo>
                  <a:pt x="65" y="414"/>
                  <a:pt x="29" y="402"/>
                  <a:pt x="13" y="379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Freeform 31"/>
          <p:cNvSpPr/>
          <p:nvPr/>
        </p:nvSpPr>
        <p:spPr bwMode="auto">
          <a:xfrm>
            <a:off x="5065008" y="1520399"/>
            <a:ext cx="2071799" cy="2064240"/>
          </a:xfrm>
          <a:prstGeom prst="ellipse">
            <a:avLst/>
          </a:prstGeom>
          <a:solidFill>
            <a:srgbClr val="E3D64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MH_Number_1"/>
          <p:cNvSpPr/>
          <p:nvPr>
            <p:custDataLst>
              <p:tags r:id="rId1"/>
            </p:custDataLst>
          </p:nvPr>
        </p:nvSpPr>
        <p:spPr>
          <a:xfrm>
            <a:off x="5189176" y="1634847"/>
            <a:ext cx="1836584" cy="1835343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Showcard" panose="020406030505060202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563881" y="5341303"/>
            <a:ext cx="2049463" cy="2133601"/>
            <a:chOff x="914401" y="4030663"/>
            <a:chExt cx="2049463" cy="2133601"/>
          </a:xfrm>
        </p:grpSpPr>
        <p:sp>
          <p:nvSpPr>
            <p:cNvPr id="12" name="Freeform 5"/>
            <p:cNvSpPr/>
            <p:nvPr/>
          </p:nvSpPr>
          <p:spPr bwMode="auto">
            <a:xfrm>
              <a:off x="914401" y="4200526"/>
              <a:ext cx="1879600" cy="1963738"/>
            </a:xfrm>
            <a:custGeom>
              <a:avLst/>
              <a:gdLst>
                <a:gd name="T0" fmla="*/ 440 w 441"/>
                <a:gd name="T1" fmla="*/ 216 h 461"/>
                <a:gd name="T2" fmla="*/ 438 w 441"/>
                <a:gd name="T3" fmla="*/ 199 h 461"/>
                <a:gd name="T4" fmla="*/ 428 w 441"/>
                <a:gd name="T5" fmla="*/ 153 h 461"/>
                <a:gd name="T6" fmla="*/ 411 w 441"/>
                <a:gd name="T7" fmla="*/ 117 h 461"/>
                <a:gd name="T8" fmla="*/ 403 w 441"/>
                <a:gd name="T9" fmla="*/ 103 h 461"/>
                <a:gd name="T10" fmla="*/ 261 w 441"/>
                <a:gd name="T11" fmla="*/ 6 h 461"/>
                <a:gd name="T12" fmla="*/ 251 w 441"/>
                <a:gd name="T13" fmla="*/ 4 h 461"/>
                <a:gd name="T14" fmla="*/ 251 w 441"/>
                <a:gd name="T15" fmla="*/ 4 h 461"/>
                <a:gd name="T16" fmla="*/ 149 w 441"/>
                <a:gd name="T17" fmla="*/ 19 h 461"/>
                <a:gd name="T18" fmla="*/ 137 w 441"/>
                <a:gd name="T19" fmla="*/ 24 h 461"/>
                <a:gd name="T20" fmla="*/ 83 w 441"/>
                <a:gd name="T21" fmla="*/ 60 h 461"/>
                <a:gd name="T22" fmla="*/ 83 w 441"/>
                <a:gd name="T23" fmla="*/ 60 h 461"/>
                <a:gd name="T24" fmla="*/ 83 w 441"/>
                <a:gd name="T25" fmla="*/ 60 h 461"/>
                <a:gd name="T26" fmla="*/ 74 w 441"/>
                <a:gd name="T27" fmla="*/ 68 h 461"/>
                <a:gd name="T28" fmla="*/ 73 w 441"/>
                <a:gd name="T29" fmla="*/ 69 h 461"/>
                <a:gd name="T30" fmla="*/ 66 w 441"/>
                <a:gd name="T31" fmla="*/ 76 h 461"/>
                <a:gd name="T32" fmla="*/ 63 w 441"/>
                <a:gd name="T33" fmla="*/ 79 h 461"/>
                <a:gd name="T34" fmla="*/ 58 w 441"/>
                <a:gd name="T35" fmla="*/ 85 h 461"/>
                <a:gd name="T36" fmla="*/ 49 w 441"/>
                <a:gd name="T37" fmla="*/ 95 h 461"/>
                <a:gd name="T38" fmla="*/ 23 w 441"/>
                <a:gd name="T39" fmla="*/ 140 h 461"/>
                <a:gd name="T40" fmla="*/ 4 w 441"/>
                <a:gd name="T41" fmla="*/ 256 h 461"/>
                <a:gd name="T42" fmla="*/ 115 w 441"/>
                <a:gd name="T43" fmla="*/ 432 h 461"/>
                <a:gd name="T44" fmla="*/ 117 w 441"/>
                <a:gd name="T45" fmla="*/ 433 h 461"/>
                <a:gd name="T46" fmla="*/ 251 w 441"/>
                <a:gd name="T47" fmla="*/ 454 h 461"/>
                <a:gd name="T48" fmla="*/ 367 w 441"/>
                <a:gd name="T49" fmla="*/ 399 h 461"/>
                <a:gd name="T50" fmla="*/ 386 w 441"/>
                <a:gd name="T51" fmla="*/ 379 h 461"/>
                <a:gd name="T52" fmla="*/ 386 w 441"/>
                <a:gd name="T53" fmla="*/ 379 h 461"/>
                <a:gd name="T54" fmla="*/ 386 w 441"/>
                <a:gd name="T55" fmla="*/ 379 h 461"/>
                <a:gd name="T56" fmla="*/ 402 w 441"/>
                <a:gd name="T57" fmla="*/ 357 h 461"/>
                <a:gd name="T58" fmla="*/ 417 w 441"/>
                <a:gd name="T59" fmla="*/ 330 h 461"/>
                <a:gd name="T60" fmla="*/ 440 w 441"/>
                <a:gd name="T61" fmla="*/ 216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1" h="461">
                  <a:moveTo>
                    <a:pt x="440" y="216"/>
                  </a:move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9" y="113"/>
                    <a:pt x="406" y="108"/>
                    <a:pt x="403" y="103"/>
                  </a:cubicBezTo>
                  <a:cubicBezTo>
                    <a:pt x="369" y="53"/>
                    <a:pt x="317" y="16"/>
                    <a:pt x="261" y="6"/>
                  </a:cubicBezTo>
                  <a:cubicBezTo>
                    <a:pt x="258" y="5"/>
                    <a:pt x="255" y="5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18" y="34"/>
                    <a:pt x="100" y="46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0" y="62"/>
                    <a:pt x="77" y="65"/>
                    <a:pt x="74" y="68"/>
                  </a:cubicBezTo>
                  <a:cubicBezTo>
                    <a:pt x="74" y="68"/>
                    <a:pt x="74" y="68"/>
                    <a:pt x="73" y="69"/>
                  </a:cubicBezTo>
                  <a:cubicBezTo>
                    <a:pt x="71" y="71"/>
                    <a:pt x="68" y="74"/>
                    <a:pt x="66" y="76"/>
                  </a:cubicBezTo>
                  <a:cubicBezTo>
                    <a:pt x="65" y="77"/>
                    <a:pt x="64" y="78"/>
                    <a:pt x="63" y="79"/>
                  </a:cubicBezTo>
                  <a:cubicBezTo>
                    <a:pt x="61" y="81"/>
                    <a:pt x="59" y="83"/>
                    <a:pt x="58" y="85"/>
                  </a:cubicBezTo>
                  <a:cubicBezTo>
                    <a:pt x="55" y="89"/>
                    <a:pt x="52" y="92"/>
                    <a:pt x="49" y="95"/>
                  </a:cubicBezTo>
                  <a:cubicBezTo>
                    <a:pt x="39" y="109"/>
                    <a:pt x="30" y="124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0" y="329"/>
                    <a:pt x="48" y="397"/>
                    <a:pt x="115" y="432"/>
                  </a:cubicBezTo>
                  <a:cubicBezTo>
                    <a:pt x="116" y="432"/>
                    <a:pt x="117" y="43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94" y="447"/>
                    <a:pt x="335" y="429"/>
                    <a:pt x="367" y="399"/>
                  </a:cubicBezTo>
                  <a:cubicBezTo>
                    <a:pt x="374" y="393"/>
                    <a:pt x="380" y="386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92" y="372"/>
                    <a:pt x="397" y="365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33" y="295"/>
                    <a:pt x="441" y="255"/>
                    <a:pt x="440" y="216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" name="Freeform 6"/>
            <p:cNvSpPr/>
            <p:nvPr/>
          </p:nvSpPr>
          <p:spPr bwMode="auto">
            <a:xfrm>
              <a:off x="1085851" y="4030663"/>
              <a:ext cx="1878013" cy="1963738"/>
            </a:xfrm>
            <a:custGeom>
              <a:avLst/>
              <a:gdLst>
                <a:gd name="T0" fmla="*/ 417 w 441"/>
                <a:gd name="T1" fmla="*/ 330 h 461"/>
                <a:gd name="T2" fmla="*/ 402 w 441"/>
                <a:gd name="T3" fmla="*/ 357 h 461"/>
                <a:gd name="T4" fmla="*/ 367 w 441"/>
                <a:gd name="T5" fmla="*/ 399 h 461"/>
                <a:gd name="T6" fmla="*/ 251 w 441"/>
                <a:gd name="T7" fmla="*/ 454 h 461"/>
                <a:gd name="T8" fmla="*/ 117 w 441"/>
                <a:gd name="T9" fmla="*/ 433 h 461"/>
                <a:gd name="T10" fmla="*/ 115 w 441"/>
                <a:gd name="T11" fmla="*/ 432 h 461"/>
                <a:gd name="T12" fmla="*/ 4 w 441"/>
                <a:gd name="T13" fmla="*/ 256 h 461"/>
                <a:gd name="T14" fmla="*/ 23 w 441"/>
                <a:gd name="T15" fmla="*/ 140 h 461"/>
                <a:gd name="T16" fmla="*/ 49 w 441"/>
                <a:gd name="T17" fmla="*/ 95 h 461"/>
                <a:gd name="T18" fmla="*/ 137 w 441"/>
                <a:gd name="T19" fmla="*/ 24 h 461"/>
                <a:gd name="T20" fmla="*/ 149 w 441"/>
                <a:gd name="T21" fmla="*/ 19 h 461"/>
                <a:gd name="T22" fmla="*/ 251 w 441"/>
                <a:gd name="T23" fmla="*/ 4 h 461"/>
                <a:gd name="T24" fmla="*/ 251 w 441"/>
                <a:gd name="T25" fmla="*/ 4 h 461"/>
                <a:gd name="T26" fmla="*/ 261 w 441"/>
                <a:gd name="T27" fmla="*/ 6 h 461"/>
                <a:gd name="T28" fmla="*/ 403 w 441"/>
                <a:gd name="T29" fmla="*/ 103 h 461"/>
                <a:gd name="T30" fmla="*/ 411 w 441"/>
                <a:gd name="T31" fmla="*/ 117 h 461"/>
                <a:gd name="T32" fmla="*/ 428 w 441"/>
                <a:gd name="T33" fmla="*/ 153 h 461"/>
                <a:gd name="T34" fmla="*/ 438 w 441"/>
                <a:gd name="T35" fmla="*/ 199 h 461"/>
                <a:gd name="T36" fmla="*/ 440 w 441"/>
                <a:gd name="T37" fmla="*/ 216 h 461"/>
                <a:gd name="T38" fmla="*/ 417 w 441"/>
                <a:gd name="T39" fmla="*/ 330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1" h="461">
                  <a:moveTo>
                    <a:pt x="417" y="330"/>
                  </a:moveTo>
                  <a:cubicBezTo>
                    <a:pt x="413" y="340"/>
                    <a:pt x="408" y="349"/>
                    <a:pt x="402" y="357"/>
                  </a:cubicBezTo>
                  <a:cubicBezTo>
                    <a:pt x="392" y="373"/>
                    <a:pt x="380" y="387"/>
                    <a:pt x="367" y="399"/>
                  </a:cubicBezTo>
                  <a:cubicBezTo>
                    <a:pt x="335" y="429"/>
                    <a:pt x="294" y="447"/>
                    <a:pt x="251" y="454"/>
                  </a:cubicBezTo>
                  <a:cubicBezTo>
                    <a:pt x="206" y="461"/>
                    <a:pt x="159" y="454"/>
                    <a:pt x="117" y="433"/>
                  </a:cubicBezTo>
                  <a:cubicBezTo>
                    <a:pt x="117" y="433"/>
                    <a:pt x="116" y="432"/>
                    <a:pt x="115" y="432"/>
                  </a:cubicBezTo>
                  <a:cubicBezTo>
                    <a:pt x="48" y="397"/>
                    <a:pt x="10" y="329"/>
                    <a:pt x="4" y="256"/>
                  </a:cubicBezTo>
                  <a:cubicBezTo>
                    <a:pt x="0" y="217"/>
                    <a:pt x="7" y="176"/>
                    <a:pt x="23" y="140"/>
                  </a:cubicBezTo>
                  <a:cubicBezTo>
                    <a:pt x="30" y="124"/>
                    <a:pt x="39" y="109"/>
                    <a:pt x="49" y="95"/>
                  </a:cubicBezTo>
                  <a:cubicBezTo>
                    <a:pt x="72" y="65"/>
                    <a:pt x="103" y="41"/>
                    <a:pt x="137" y="24"/>
                  </a:cubicBezTo>
                  <a:cubicBezTo>
                    <a:pt x="141" y="23"/>
                    <a:pt x="145" y="21"/>
                    <a:pt x="149" y="19"/>
                  </a:cubicBezTo>
                  <a:cubicBezTo>
                    <a:pt x="182" y="6"/>
                    <a:pt x="217" y="0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55" y="5"/>
                    <a:pt x="258" y="5"/>
                    <a:pt x="261" y="6"/>
                  </a:cubicBezTo>
                  <a:cubicBezTo>
                    <a:pt x="317" y="16"/>
                    <a:pt x="369" y="53"/>
                    <a:pt x="403" y="103"/>
                  </a:cubicBezTo>
                  <a:cubicBezTo>
                    <a:pt x="406" y="108"/>
                    <a:pt x="409" y="113"/>
                    <a:pt x="411" y="117"/>
                  </a:cubicBezTo>
                  <a:cubicBezTo>
                    <a:pt x="418" y="129"/>
                    <a:pt x="423" y="141"/>
                    <a:pt x="428" y="153"/>
                  </a:cubicBezTo>
                  <a:cubicBezTo>
                    <a:pt x="433" y="168"/>
                    <a:pt x="436" y="183"/>
                    <a:pt x="438" y="199"/>
                  </a:cubicBezTo>
                  <a:cubicBezTo>
                    <a:pt x="439" y="204"/>
                    <a:pt x="439" y="210"/>
                    <a:pt x="440" y="216"/>
                  </a:cubicBezTo>
                  <a:cubicBezTo>
                    <a:pt x="441" y="255"/>
                    <a:pt x="433" y="295"/>
                    <a:pt x="417" y="330"/>
                  </a:cubicBezTo>
                  <a:close/>
                </a:path>
              </a:pathLst>
            </a:custGeom>
            <a:solidFill>
              <a:srgbClr val="F2F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4" name="Freeform 7"/>
            <p:cNvSpPr/>
            <p:nvPr/>
          </p:nvSpPr>
          <p:spPr bwMode="auto">
            <a:xfrm>
              <a:off x="1085851" y="4286251"/>
              <a:ext cx="1643063" cy="1708150"/>
            </a:xfrm>
            <a:custGeom>
              <a:avLst/>
              <a:gdLst>
                <a:gd name="T0" fmla="*/ 277 w 386"/>
                <a:gd name="T1" fmla="*/ 368 h 401"/>
                <a:gd name="T2" fmla="*/ 143 w 386"/>
                <a:gd name="T3" fmla="*/ 347 h 401"/>
                <a:gd name="T4" fmla="*/ 141 w 386"/>
                <a:gd name="T5" fmla="*/ 346 h 401"/>
                <a:gd name="T6" fmla="*/ 30 w 386"/>
                <a:gd name="T7" fmla="*/ 170 h 401"/>
                <a:gd name="T8" fmla="*/ 49 w 386"/>
                <a:gd name="T9" fmla="*/ 54 h 401"/>
                <a:gd name="T10" fmla="*/ 75 w 386"/>
                <a:gd name="T11" fmla="*/ 9 h 401"/>
                <a:gd name="T12" fmla="*/ 83 w 386"/>
                <a:gd name="T13" fmla="*/ 0 h 401"/>
                <a:gd name="T14" fmla="*/ 49 w 386"/>
                <a:gd name="T15" fmla="*/ 35 h 401"/>
                <a:gd name="T16" fmla="*/ 23 w 386"/>
                <a:gd name="T17" fmla="*/ 80 h 401"/>
                <a:gd name="T18" fmla="*/ 4 w 386"/>
                <a:gd name="T19" fmla="*/ 196 h 401"/>
                <a:gd name="T20" fmla="*/ 115 w 386"/>
                <a:gd name="T21" fmla="*/ 372 h 401"/>
                <a:gd name="T22" fmla="*/ 117 w 386"/>
                <a:gd name="T23" fmla="*/ 373 h 401"/>
                <a:gd name="T24" fmla="*/ 251 w 386"/>
                <a:gd name="T25" fmla="*/ 394 h 401"/>
                <a:gd name="T26" fmla="*/ 367 w 386"/>
                <a:gd name="T27" fmla="*/ 339 h 401"/>
                <a:gd name="T28" fmla="*/ 386 w 386"/>
                <a:gd name="T29" fmla="*/ 319 h 401"/>
                <a:gd name="T30" fmla="*/ 277 w 386"/>
                <a:gd name="T31" fmla="*/ 368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6" h="401">
                  <a:moveTo>
                    <a:pt x="277" y="368"/>
                  </a:moveTo>
                  <a:cubicBezTo>
                    <a:pt x="232" y="375"/>
                    <a:pt x="185" y="368"/>
                    <a:pt x="143" y="347"/>
                  </a:cubicBezTo>
                  <a:cubicBezTo>
                    <a:pt x="143" y="347"/>
                    <a:pt x="142" y="346"/>
                    <a:pt x="141" y="346"/>
                  </a:cubicBezTo>
                  <a:cubicBezTo>
                    <a:pt x="74" y="311"/>
                    <a:pt x="36" y="243"/>
                    <a:pt x="30" y="170"/>
                  </a:cubicBezTo>
                  <a:cubicBezTo>
                    <a:pt x="26" y="131"/>
                    <a:pt x="33" y="90"/>
                    <a:pt x="49" y="54"/>
                  </a:cubicBezTo>
                  <a:cubicBezTo>
                    <a:pt x="56" y="38"/>
                    <a:pt x="65" y="23"/>
                    <a:pt x="75" y="9"/>
                  </a:cubicBezTo>
                  <a:cubicBezTo>
                    <a:pt x="78" y="6"/>
                    <a:pt x="80" y="3"/>
                    <a:pt x="83" y="0"/>
                  </a:cubicBezTo>
                  <a:cubicBezTo>
                    <a:pt x="71" y="11"/>
                    <a:pt x="59" y="22"/>
                    <a:pt x="49" y="35"/>
                  </a:cubicBezTo>
                  <a:cubicBezTo>
                    <a:pt x="39" y="49"/>
                    <a:pt x="30" y="64"/>
                    <a:pt x="23" y="80"/>
                  </a:cubicBezTo>
                  <a:cubicBezTo>
                    <a:pt x="7" y="116"/>
                    <a:pt x="0" y="157"/>
                    <a:pt x="4" y="196"/>
                  </a:cubicBezTo>
                  <a:cubicBezTo>
                    <a:pt x="10" y="269"/>
                    <a:pt x="48" y="337"/>
                    <a:pt x="115" y="372"/>
                  </a:cubicBezTo>
                  <a:cubicBezTo>
                    <a:pt x="116" y="372"/>
                    <a:pt x="117" y="373"/>
                    <a:pt x="117" y="373"/>
                  </a:cubicBezTo>
                  <a:cubicBezTo>
                    <a:pt x="159" y="394"/>
                    <a:pt x="206" y="401"/>
                    <a:pt x="251" y="394"/>
                  </a:cubicBezTo>
                  <a:cubicBezTo>
                    <a:pt x="294" y="387"/>
                    <a:pt x="335" y="369"/>
                    <a:pt x="367" y="339"/>
                  </a:cubicBezTo>
                  <a:cubicBezTo>
                    <a:pt x="374" y="333"/>
                    <a:pt x="380" y="326"/>
                    <a:pt x="386" y="319"/>
                  </a:cubicBezTo>
                  <a:cubicBezTo>
                    <a:pt x="355" y="345"/>
                    <a:pt x="317" y="361"/>
                    <a:pt x="277" y="368"/>
                  </a:cubicBezTo>
                  <a:close/>
                </a:path>
              </a:pathLst>
            </a:custGeom>
            <a:solidFill>
              <a:srgbClr val="C3D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5" name="Freeform 8"/>
            <p:cNvSpPr/>
            <p:nvPr/>
          </p:nvSpPr>
          <p:spPr bwMode="auto">
            <a:xfrm>
              <a:off x="1085851" y="4030663"/>
              <a:ext cx="1873250" cy="1963738"/>
            </a:xfrm>
            <a:custGeom>
              <a:avLst/>
              <a:gdLst>
                <a:gd name="T0" fmla="*/ 420 w 440"/>
                <a:gd name="T1" fmla="*/ 204 h 461"/>
                <a:gd name="T2" fmla="*/ 438 w 440"/>
                <a:gd name="T3" fmla="*/ 199 h 461"/>
                <a:gd name="T4" fmla="*/ 411 w 440"/>
                <a:gd name="T5" fmla="*/ 117 h 461"/>
                <a:gd name="T6" fmla="*/ 375 w 440"/>
                <a:gd name="T7" fmla="*/ 167 h 461"/>
                <a:gd name="T8" fmla="*/ 256 w 440"/>
                <a:gd name="T9" fmla="*/ 118 h 461"/>
                <a:gd name="T10" fmla="*/ 230 w 440"/>
                <a:gd name="T11" fmla="*/ 57 h 461"/>
                <a:gd name="T12" fmla="*/ 251 w 440"/>
                <a:gd name="T13" fmla="*/ 4 h 461"/>
                <a:gd name="T14" fmla="*/ 149 w 440"/>
                <a:gd name="T15" fmla="*/ 19 h 461"/>
                <a:gd name="T16" fmla="*/ 216 w 440"/>
                <a:gd name="T17" fmla="*/ 60 h 461"/>
                <a:gd name="T18" fmla="*/ 227 w 440"/>
                <a:gd name="T19" fmla="*/ 60 h 461"/>
                <a:gd name="T20" fmla="*/ 254 w 440"/>
                <a:gd name="T21" fmla="*/ 117 h 461"/>
                <a:gd name="T22" fmla="*/ 189 w 440"/>
                <a:gd name="T23" fmla="*/ 217 h 461"/>
                <a:gd name="T24" fmla="*/ 126 w 440"/>
                <a:gd name="T25" fmla="*/ 200 h 461"/>
                <a:gd name="T26" fmla="*/ 58 w 440"/>
                <a:gd name="T27" fmla="*/ 129 h 461"/>
                <a:gd name="T28" fmla="*/ 23 w 440"/>
                <a:gd name="T29" fmla="*/ 140 h 461"/>
                <a:gd name="T30" fmla="*/ 40 w 440"/>
                <a:gd name="T31" fmla="*/ 275 h 461"/>
                <a:gd name="T32" fmla="*/ 56 w 440"/>
                <a:gd name="T33" fmla="*/ 273 h 461"/>
                <a:gd name="T34" fmla="*/ 129 w 440"/>
                <a:gd name="T35" fmla="*/ 209 h 461"/>
                <a:gd name="T36" fmla="*/ 189 w 440"/>
                <a:gd name="T37" fmla="*/ 221 h 461"/>
                <a:gd name="T38" fmla="*/ 244 w 440"/>
                <a:gd name="T39" fmla="*/ 300 h 461"/>
                <a:gd name="T40" fmla="*/ 214 w 440"/>
                <a:gd name="T41" fmla="*/ 363 h 461"/>
                <a:gd name="T42" fmla="*/ 123 w 440"/>
                <a:gd name="T43" fmla="*/ 395 h 461"/>
                <a:gd name="T44" fmla="*/ 117 w 440"/>
                <a:gd name="T45" fmla="*/ 433 h 461"/>
                <a:gd name="T46" fmla="*/ 227 w 440"/>
                <a:gd name="T47" fmla="*/ 371 h 461"/>
                <a:gd name="T48" fmla="*/ 223 w 440"/>
                <a:gd name="T49" fmla="*/ 363 h 461"/>
                <a:gd name="T50" fmla="*/ 328 w 440"/>
                <a:gd name="T51" fmla="*/ 282 h 461"/>
                <a:gd name="T52" fmla="*/ 370 w 440"/>
                <a:gd name="T53" fmla="*/ 335 h 461"/>
                <a:gd name="T54" fmla="*/ 402 w 440"/>
                <a:gd name="T55" fmla="*/ 357 h 461"/>
                <a:gd name="T56" fmla="*/ 382 w 440"/>
                <a:gd name="T57" fmla="*/ 326 h 461"/>
                <a:gd name="T58" fmla="*/ 330 w 440"/>
                <a:gd name="T59" fmla="*/ 281 h 461"/>
                <a:gd name="T60" fmla="*/ 339 w 440"/>
                <a:gd name="T61" fmla="*/ 220 h 461"/>
                <a:gd name="T62" fmla="*/ 374 w 440"/>
                <a:gd name="T63" fmla="*/ 171 h 461"/>
                <a:gd name="T64" fmla="*/ 380 w 440"/>
                <a:gd name="T65" fmla="*/ 17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0" h="461">
                  <a:moveTo>
                    <a:pt x="380" y="178"/>
                  </a:moveTo>
                  <a:cubicBezTo>
                    <a:pt x="393" y="188"/>
                    <a:pt x="407" y="196"/>
                    <a:pt x="420" y="204"/>
                  </a:cubicBezTo>
                  <a:cubicBezTo>
                    <a:pt x="427" y="208"/>
                    <a:pt x="433" y="211"/>
                    <a:pt x="440" y="216"/>
                  </a:cubicBez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1" y="133"/>
                    <a:pt x="390" y="149"/>
                    <a:pt x="378" y="163"/>
                  </a:cubicBezTo>
                  <a:cubicBezTo>
                    <a:pt x="377" y="164"/>
                    <a:pt x="376" y="166"/>
                    <a:pt x="375" y="167"/>
                  </a:cubicBezTo>
                  <a:cubicBezTo>
                    <a:pt x="364" y="170"/>
                    <a:pt x="353" y="174"/>
                    <a:pt x="343" y="177"/>
                  </a:cubicBezTo>
                  <a:cubicBezTo>
                    <a:pt x="316" y="154"/>
                    <a:pt x="287" y="135"/>
                    <a:pt x="256" y="118"/>
                  </a:cubicBezTo>
                  <a:cubicBezTo>
                    <a:pt x="253" y="109"/>
                    <a:pt x="248" y="100"/>
                    <a:pt x="245" y="92"/>
                  </a:cubicBezTo>
                  <a:cubicBezTo>
                    <a:pt x="240" y="80"/>
                    <a:pt x="235" y="68"/>
                    <a:pt x="230" y="57"/>
                  </a:cubicBezTo>
                  <a:cubicBezTo>
                    <a:pt x="230" y="56"/>
                    <a:pt x="230" y="56"/>
                    <a:pt x="231" y="55"/>
                  </a:cubicBezTo>
                  <a:cubicBezTo>
                    <a:pt x="238" y="39"/>
                    <a:pt x="246" y="22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64" y="35"/>
                    <a:pt x="191" y="46"/>
                    <a:pt x="216" y="60"/>
                  </a:cubicBezTo>
                  <a:cubicBezTo>
                    <a:pt x="219" y="62"/>
                    <a:pt x="222" y="63"/>
                    <a:pt x="225" y="62"/>
                  </a:cubicBezTo>
                  <a:cubicBezTo>
                    <a:pt x="226" y="62"/>
                    <a:pt x="227" y="61"/>
                    <a:pt x="227" y="60"/>
                  </a:cubicBezTo>
                  <a:cubicBezTo>
                    <a:pt x="236" y="79"/>
                    <a:pt x="247" y="98"/>
                    <a:pt x="254" y="117"/>
                  </a:cubicBezTo>
                  <a:cubicBezTo>
                    <a:pt x="254" y="117"/>
                    <a:pt x="254" y="117"/>
                    <a:pt x="254" y="117"/>
                  </a:cubicBezTo>
                  <a:cubicBezTo>
                    <a:pt x="234" y="149"/>
                    <a:pt x="210" y="177"/>
                    <a:pt x="192" y="210"/>
                  </a:cubicBezTo>
                  <a:cubicBezTo>
                    <a:pt x="191" y="212"/>
                    <a:pt x="190" y="215"/>
                    <a:pt x="189" y="217"/>
                  </a:cubicBezTo>
                  <a:cubicBezTo>
                    <a:pt x="169" y="214"/>
                    <a:pt x="149" y="211"/>
                    <a:pt x="129" y="206"/>
                  </a:cubicBezTo>
                  <a:cubicBezTo>
                    <a:pt x="129" y="204"/>
                    <a:pt x="127" y="202"/>
                    <a:pt x="126" y="200"/>
                  </a:cubicBezTo>
                  <a:cubicBezTo>
                    <a:pt x="108" y="177"/>
                    <a:pt x="88" y="155"/>
                    <a:pt x="66" y="134"/>
                  </a:cubicBezTo>
                  <a:cubicBezTo>
                    <a:pt x="64" y="132"/>
                    <a:pt x="62" y="130"/>
                    <a:pt x="58" y="129"/>
                  </a:cubicBezTo>
                  <a:cubicBezTo>
                    <a:pt x="56" y="129"/>
                    <a:pt x="53" y="130"/>
                    <a:pt x="51" y="131"/>
                  </a:cubicBezTo>
                  <a:cubicBezTo>
                    <a:pt x="41" y="134"/>
                    <a:pt x="32" y="137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6" y="262"/>
                    <a:pt x="28" y="268"/>
                    <a:pt x="40" y="275"/>
                  </a:cubicBezTo>
                  <a:cubicBezTo>
                    <a:pt x="43" y="277"/>
                    <a:pt x="46" y="278"/>
                    <a:pt x="49" y="278"/>
                  </a:cubicBezTo>
                  <a:cubicBezTo>
                    <a:pt x="52" y="277"/>
                    <a:pt x="54" y="275"/>
                    <a:pt x="56" y="273"/>
                  </a:cubicBezTo>
                  <a:cubicBezTo>
                    <a:pt x="76" y="251"/>
                    <a:pt x="99" y="232"/>
                    <a:pt x="124" y="215"/>
                  </a:cubicBezTo>
                  <a:cubicBezTo>
                    <a:pt x="126" y="213"/>
                    <a:pt x="128" y="211"/>
                    <a:pt x="129" y="209"/>
                  </a:cubicBezTo>
                  <a:cubicBezTo>
                    <a:pt x="140" y="212"/>
                    <a:pt x="152" y="214"/>
                    <a:pt x="163" y="216"/>
                  </a:cubicBezTo>
                  <a:cubicBezTo>
                    <a:pt x="172" y="217"/>
                    <a:pt x="181" y="219"/>
                    <a:pt x="189" y="221"/>
                  </a:cubicBezTo>
                  <a:cubicBezTo>
                    <a:pt x="190" y="223"/>
                    <a:pt x="191" y="225"/>
                    <a:pt x="192" y="227"/>
                  </a:cubicBezTo>
                  <a:cubicBezTo>
                    <a:pt x="210" y="253"/>
                    <a:pt x="224" y="276"/>
                    <a:pt x="244" y="300"/>
                  </a:cubicBezTo>
                  <a:cubicBezTo>
                    <a:pt x="239" y="322"/>
                    <a:pt x="229" y="342"/>
                    <a:pt x="219" y="362"/>
                  </a:cubicBezTo>
                  <a:cubicBezTo>
                    <a:pt x="217" y="362"/>
                    <a:pt x="216" y="362"/>
                    <a:pt x="214" y="363"/>
                  </a:cubicBezTo>
                  <a:cubicBezTo>
                    <a:pt x="186" y="370"/>
                    <a:pt x="158" y="379"/>
                    <a:pt x="131" y="390"/>
                  </a:cubicBezTo>
                  <a:cubicBezTo>
                    <a:pt x="128" y="391"/>
                    <a:pt x="124" y="393"/>
                    <a:pt x="123" y="395"/>
                  </a:cubicBezTo>
                  <a:cubicBezTo>
                    <a:pt x="121" y="398"/>
                    <a:pt x="121" y="400"/>
                    <a:pt x="121" y="403"/>
                  </a:cubicBezTo>
                  <a:cubicBezTo>
                    <a:pt x="120" y="413"/>
                    <a:pt x="118" y="42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41" y="427"/>
                    <a:pt x="232" y="399"/>
                    <a:pt x="227" y="371"/>
                  </a:cubicBezTo>
                  <a:cubicBezTo>
                    <a:pt x="227" y="368"/>
                    <a:pt x="226" y="365"/>
                    <a:pt x="224" y="363"/>
                  </a:cubicBezTo>
                  <a:cubicBezTo>
                    <a:pt x="223" y="363"/>
                    <a:pt x="223" y="363"/>
                    <a:pt x="223" y="363"/>
                  </a:cubicBezTo>
                  <a:cubicBezTo>
                    <a:pt x="233" y="343"/>
                    <a:pt x="241" y="322"/>
                    <a:pt x="246" y="301"/>
                  </a:cubicBezTo>
                  <a:cubicBezTo>
                    <a:pt x="255" y="306"/>
                    <a:pt x="316" y="292"/>
                    <a:pt x="328" y="282"/>
                  </a:cubicBezTo>
                  <a:cubicBezTo>
                    <a:pt x="342" y="299"/>
                    <a:pt x="357" y="314"/>
                    <a:pt x="372" y="329"/>
                  </a:cubicBezTo>
                  <a:cubicBezTo>
                    <a:pt x="371" y="331"/>
                    <a:pt x="370" y="333"/>
                    <a:pt x="370" y="335"/>
                  </a:cubicBezTo>
                  <a:cubicBezTo>
                    <a:pt x="368" y="356"/>
                    <a:pt x="367" y="378"/>
                    <a:pt x="367" y="399"/>
                  </a:cubicBezTo>
                  <a:cubicBezTo>
                    <a:pt x="380" y="387"/>
                    <a:pt x="392" y="373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05" y="329"/>
                    <a:pt x="394" y="328"/>
                    <a:pt x="382" y="326"/>
                  </a:cubicBezTo>
                  <a:cubicBezTo>
                    <a:pt x="380" y="325"/>
                    <a:pt x="377" y="325"/>
                    <a:pt x="374" y="326"/>
                  </a:cubicBezTo>
                  <a:cubicBezTo>
                    <a:pt x="359" y="311"/>
                    <a:pt x="345" y="296"/>
                    <a:pt x="330" y="281"/>
                  </a:cubicBezTo>
                  <a:cubicBezTo>
                    <a:pt x="330" y="280"/>
                    <a:pt x="330" y="280"/>
                    <a:pt x="330" y="280"/>
                  </a:cubicBezTo>
                  <a:cubicBezTo>
                    <a:pt x="332" y="260"/>
                    <a:pt x="335" y="240"/>
                    <a:pt x="339" y="220"/>
                  </a:cubicBezTo>
                  <a:cubicBezTo>
                    <a:pt x="340" y="215"/>
                    <a:pt x="347" y="186"/>
                    <a:pt x="344" y="179"/>
                  </a:cubicBezTo>
                  <a:cubicBezTo>
                    <a:pt x="354" y="176"/>
                    <a:pt x="364" y="173"/>
                    <a:pt x="374" y="171"/>
                  </a:cubicBezTo>
                  <a:cubicBezTo>
                    <a:pt x="374" y="171"/>
                    <a:pt x="374" y="171"/>
                    <a:pt x="374" y="171"/>
                  </a:cubicBezTo>
                  <a:cubicBezTo>
                    <a:pt x="374" y="174"/>
                    <a:pt x="377" y="176"/>
                    <a:pt x="380" y="17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6" name="Freeform 9"/>
            <p:cNvSpPr/>
            <p:nvPr/>
          </p:nvSpPr>
          <p:spPr bwMode="auto">
            <a:xfrm>
              <a:off x="2065338" y="4597401"/>
              <a:ext cx="417513" cy="604838"/>
            </a:xfrm>
            <a:custGeom>
              <a:avLst/>
              <a:gdLst>
                <a:gd name="T0" fmla="*/ 56 w 98"/>
                <a:gd name="T1" fmla="*/ 138 h 142"/>
                <a:gd name="T2" fmla="*/ 5 w 98"/>
                <a:gd name="T3" fmla="*/ 73 h 142"/>
                <a:gd name="T4" fmla="*/ 0 w 98"/>
                <a:gd name="T5" fmla="*/ 62 h 142"/>
                <a:gd name="T6" fmla="*/ 3 w 98"/>
                <a:gd name="T7" fmla="*/ 50 h 142"/>
                <a:gd name="T8" fmla="*/ 28 w 98"/>
                <a:gd name="T9" fmla="*/ 0 h 142"/>
                <a:gd name="T10" fmla="*/ 88 w 98"/>
                <a:gd name="T11" fmla="*/ 37 h 142"/>
                <a:gd name="T12" fmla="*/ 97 w 98"/>
                <a:gd name="T13" fmla="*/ 45 h 142"/>
                <a:gd name="T14" fmla="*/ 98 w 98"/>
                <a:gd name="T15" fmla="*/ 54 h 142"/>
                <a:gd name="T16" fmla="*/ 63 w 98"/>
                <a:gd name="T17" fmla="*/ 139 h 142"/>
                <a:gd name="T18" fmla="*/ 56 w 98"/>
                <a:gd name="T19" fmla="*/ 13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142">
                  <a:moveTo>
                    <a:pt x="56" y="138"/>
                  </a:moveTo>
                  <a:cubicBezTo>
                    <a:pt x="32" y="130"/>
                    <a:pt x="16" y="92"/>
                    <a:pt x="5" y="73"/>
                  </a:cubicBezTo>
                  <a:cubicBezTo>
                    <a:pt x="2" y="70"/>
                    <a:pt x="0" y="66"/>
                    <a:pt x="0" y="62"/>
                  </a:cubicBezTo>
                  <a:cubicBezTo>
                    <a:pt x="0" y="58"/>
                    <a:pt x="1" y="54"/>
                    <a:pt x="3" y="50"/>
                  </a:cubicBezTo>
                  <a:cubicBezTo>
                    <a:pt x="12" y="33"/>
                    <a:pt x="20" y="17"/>
                    <a:pt x="28" y="0"/>
                  </a:cubicBezTo>
                  <a:cubicBezTo>
                    <a:pt x="48" y="12"/>
                    <a:pt x="69" y="24"/>
                    <a:pt x="88" y="37"/>
                  </a:cubicBezTo>
                  <a:cubicBezTo>
                    <a:pt x="92" y="39"/>
                    <a:pt x="95" y="41"/>
                    <a:pt x="97" y="45"/>
                  </a:cubicBezTo>
                  <a:cubicBezTo>
                    <a:pt x="98" y="48"/>
                    <a:pt x="98" y="51"/>
                    <a:pt x="98" y="54"/>
                  </a:cubicBezTo>
                  <a:cubicBezTo>
                    <a:pt x="97" y="78"/>
                    <a:pt x="98" y="142"/>
                    <a:pt x="63" y="139"/>
                  </a:cubicBezTo>
                  <a:cubicBezTo>
                    <a:pt x="61" y="139"/>
                    <a:pt x="59" y="139"/>
                    <a:pt x="56" y="138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2801938" y="4625976"/>
              <a:ext cx="127000" cy="247650"/>
            </a:xfrm>
            <a:custGeom>
              <a:avLst/>
              <a:gdLst>
                <a:gd name="T0" fmla="*/ 24 w 30"/>
                <a:gd name="T1" fmla="*/ 31 h 58"/>
                <a:gd name="T2" fmla="*/ 9 w 30"/>
                <a:gd name="T3" fmla="*/ 1 h 58"/>
                <a:gd name="T4" fmla="*/ 2 w 30"/>
                <a:gd name="T5" fmla="*/ 4 h 58"/>
                <a:gd name="T6" fmla="*/ 7 w 30"/>
                <a:gd name="T7" fmla="*/ 24 h 58"/>
                <a:gd name="T8" fmla="*/ 18 w 30"/>
                <a:gd name="T9" fmla="*/ 52 h 58"/>
                <a:gd name="T10" fmla="*/ 23 w 30"/>
                <a:gd name="T11" fmla="*/ 56 h 58"/>
                <a:gd name="T12" fmla="*/ 24 w 30"/>
                <a:gd name="T13" fmla="*/ 3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58">
                  <a:moveTo>
                    <a:pt x="24" y="31"/>
                  </a:moveTo>
                  <a:cubicBezTo>
                    <a:pt x="20" y="22"/>
                    <a:pt x="17" y="7"/>
                    <a:pt x="9" y="1"/>
                  </a:cubicBezTo>
                  <a:cubicBezTo>
                    <a:pt x="6" y="0"/>
                    <a:pt x="2" y="1"/>
                    <a:pt x="2" y="4"/>
                  </a:cubicBezTo>
                  <a:cubicBezTo>
                    <a:pt x="0" y="12"/>
                    <a:pt x="4" y="17"/>
                    <a:pt x="7" y="24"/>
                  </a:cubicBezTo>
                  <a:cubicBezTo>
                    <a:pt x="11" y="32"/>
                    <a:pt x="20" y="43"/>
                    <a:pt x="18" y="52"/>
                  </a:cubicBezTo>
                  <a:cubicBezTo>
                    <a:pt x="17" y="55"/>
                    <a:pt x="21" y="58"/>
                    <a:pt x="23" y="56"/>
                  </a:cubicBezTo>
                  <a:cubicBezTo>
                    <a:pt x="30" y="48"/>
                    <a:pt x="27" y="40"/>
                    <a:pt x="24" y="3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825626" y="4073526"/>
              <a:ext cx="255588" cy="80963"/>
            </a:xfrm>
            <a:custGeom>
              <a:avLst/>
              <a:gdLst>
                <a:gd name="T0" fmla="*/ 58 w 60"/>
                <a:gd name="T1" fmla="*/ 11 h 19"/>
                <a:gd name="T2" fmla="*/ 11 w 60"/>
                <a:gd name="T3" fmla="*/ 1 h 19"/>
                <a:gd name="T4" fmla="*/ 11 w 60"/>
                <a:gd name="T5" fmla="*/ 18 h 19"/>
                <a:gd name="T6" fmla="*/ 36 w 60"/>
                <a:gd name="T7" fmla="*/ 18 h 19"/>
                <a:gd name="T8" fmla="*/ 57 w 60"/>
                <a:gd name="T9" fmla="*/ 17 h 19"/>
                <a:gd name="T10" fmla="*/ 58 w 60"/>
                <a:gd name="T11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19">
                  <a:moveTo>
                    <a:pt x="58" y="11"/>
                  </a:moveTo>
                  <a:cubicBezTo>
                    <a:pt x="47" y="1"/>
                    <a:pt x="26" y="0"/>
                    <a:pt x="11" y="1"/>
                  </a:cubicBezTo>
                  <a:cubicBezTo>
                    <a:pt x="1" y="2"/>
                    <a:pt x="0" y="18"/>
                    <a:pt x="11" y="18"/>
                  </a:cubicBezTo>
                  <a:cubicBezTo>
                    <a:pt x="19" y="18"/>
                    <a:pt x="28" y="18"/>
                    <a:pt x="36" y="18"/>
                  </a:cubicBezTo>
                  <a:cubicBezTo>
                    <a:pt x="43" y="18"/>
                    <a:pt x="50" y="19"/>
                    <a:pt x="57" y="17"/>
                  </a:cubicBezTo>
                  <a:cubicBezTo>
                    <a:pt x="59" y="16"/>
                    <a:pt x="60" y="13"/>
                    <a:pt x="58" y="1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8165197" y="5352768"/>
            <a:ext cx="1438275" cy="1470025"/>
            <a:chOff x="9093200" y="2751138"/>
            <a:chExt cx="1438275" cy="1470025"/>
          </a:xfrm>
        </p:grpSpPr>
        <p:sp>
          <p:nvSpPr>
            <p:cNvPr id="25" name="Freeform 6"/>
            <p:cNvSpPr/>
            <p:nvPr/>
          </p:nvSpPr>
          <p:spPr bwMode="auto">
            <a:xfrm>
              <a:off x="9093200" y="2751138"/>
              <a:ext cx="1438275" cy="1470025"/>
            </a:xfrm>
            <a:custGeom>
              <a:avLst/>
              <a:gdLst>
                <a:gd name="T0" fmla="*/ 182 w 197"/>
                <a:gd name="T1" fmla="*/ 92 h 201"/>
                <a:gd name="T2" fmla="*/ 165 w 197"/>
                <a:gd name="T3" fmla="*/ 4 h 201"/>
                <a:gd name="T4" fmla="*/ 158 w 197"/>
                <a:gd name="T5" fmla="*/ 5 h 201"/>
                <a:gd name="T6" fmla="*/ 172 w 197"/>
                <a:gd name="T7" fmla="*/ 91 h 201"/>
                <a:gd name="T8" fmla="*/ 189 w 197"/>
                <a:gd name="T9" fmla="*/ 179 h 201"/>
                <a:gd name="T10" fmla="*/ 86 w 197"/>
                <a:gd name="T11" fmla="*/ 185 h 201"/>
                <a:gd name="T12" fmla="*/ 2 w 197"/>
                <a:gd name="T13" fmla="*/ 197 h 201"/>
                <a:gd name="T14" fmla="*/ 3 w 197"/>
                <a:gd name="T15" fmla="*/ 200 h 201"/>
                <a:gd name="T16" fmla="*/ 98 w 197"/>
                <a:gd name="T17" fmla="*/ 191 h 201"/>
                <a:gd name="T18" fmla="*/ 193 w 197"/>
                <a:gd name="T19" fmla="*/ 186 h 201"/>
                <a:gd name="T20" fmla="*/ 197 w 197"/>
                <a:gd name="T21" fmla="*/ 182 h 201"/>
                <a:gd name="T22" fmla="*/ 182 w 197"/>
                <a:gd name="T23" fmla="*/ 9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7" h="201">
                  <a:moveTo>
                    <a:pt x="182" y="92"/>
                  </a:moveTo>
                  <a:cubicBezTo>
                    <a:pt x="177" y="64"/>
                    <a:pt x="175" y="31"/>
                    <a:pt x="165" y="4"/>
                  </a:cubicBezTo>
                  <a:cubicBezTo>
                    <a:pt x="164" y="0"/>
                    <a:pt x="158" y="0"/>
                    <a:pt x="158" y="5"/>
                  </a:cubicBezTo>
                  <a:cubicBezTo>
                    <a:pt x="158" y="33"/>
                    <a:pt x="167" y="63"/>
                    <a:pt x="172" y="91"/>
                  </a:cubicBezTo>
                  <a:cubicBezTo>
                    <a:pt x="178" y="120"/>
                    <a:pt x="184" y="150"/>
                    <a:pt x="189" y="179"/>
                  </a:cubicBezTo>
                  <a:cubicBezTo>
                    <a:pt x="155" y="181"/>
                    <a:pt x="120" y="183"/>
                    <a:pt x="86" y="185"/>
                  </a:cubicBezTo>
                  <a:cubicBezTo>
                    <a:pt x="59" y="186"/>
                    <a:pt x="26" y="184"/>
                    <a:pt x="2" y="197"/>
                  </a:cubicBezTo>
                  <a:cubicBezTo>
                    <a:pt x="0" y="198"/>
                    <a:pt x="1" y="201"/>
                    <a:pt x="3" y="200"/>
                  </a:cubicBezTo>
                  <a:cubicBezTo>
                    <a:pt x="33" y="191"/>
                    <a:pt x="67" y="193"/>
                    <a:pt x="98" y="191"/>
                  </a:cubicBezTo>
                  <a:cubicBezTo>
                    <a:pt x="130" y="190"/>
                    <a:pt x="162" y="188"/>
                    <a:pt x="193" y="186"/>
                  </a:cubicBezTo>
                  <a:cubicBezTo>
                    <a:pt x="196" y="186"/>
                    <a:pt x="197" y="184"/>
                    <a:pt x="197" y="182"/>
                  </a:cubicBezTo>
                  <a:cubicBezTo>
                    <a:pt x="192" y="152"/>
                    <a:pt x="186" y="122"/>
                    <a:pt x="182" y="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6" name="Freeform 7"/>
            <p:cNvSpPr/>
            <p:nvPr/>
          </p:nvSpPr>
          <p:spPr bwMode="auto">
            <a:xfrm>
              <a:off x="9291638" y="2927350"/>
              <a:ext cx="831850" cy="1096963"/>
            </a:xfrm>
            <a:custGeom>
              <a:avLst/>
              <a:gdLst>
                <a:gd name="T0" fmla="*/ 113 w 114"/>
                <a:gd name="T1" fmla="*/ 5 h 150"/>
                <a:gd name="T2" fmla="*/ 105 w 114"/>
                <a:gd name="T3" fmla="*/ 3 h 150"/>
                <a:gd name="T4" fmla="*/ 90 w 114"/>
                <a:gd name="T5" fmla="*/ 59 h 150"/>
                <a:gd name="T6" fmla="*/ 57 w 114"/>
                <a:gd name="T7" fmla="*/ 39 h 150"/>
                <a:gd name="T8" fmla="*/ 48 w 114"/>
                <a:gd name="T9" fmla="*/ 43 h 150"/>
                <a:gd name="T10" fmla="*/ 45 w 114"/>
                <a:gd name="T11" fmla="*/ 105 h 150"/>
                <a:gd name="T12" fmla="*/ 14 w 114"/>
                <a:gd name="T13" fmla="*/ 93 h 150"/>
                <a:gd name="T14" fmla="*/ 9 w 114"/>
                <a:gd name="T15" fmla="*/ 96 h 150"/>
                <a:gd name="T16" fmla="*/ 0 w 114"/>
                <a:gd name="T17" fmla="*/ 147 h 150"/>
                <a:gd name="T18" fmla="*/ 4 w 114"/>
                <a:gd name="T19" fmla="*/ 148 h 150"/>
                <a:gd name="T20" fmla="*/ 15 w 114"/>
                <a:gd name="T21" fmla="*/ 103 h 150"/>
                <a:gd name="T22" fmla="*/ 47 w 114"/>
                <a:gd name="T23" fmla="*/ 117 h 150"/>
                <a:gd name="T24" fmla="*/ 55 w 114"/>
                <a:gd name="T25" fmla="*/ 113 h 150"/>
                <a:gd name="T26" fmla="*/ 58 w 114"/>
                <a:gd name="T27" fmla="*/ 55 h 150"/>
                <a:gd name="T28" fmla="*/ 93 w 114"/>
                <a:gd name="T29" fmla="*/ 72 h 150"/>
                <a:gd name="T30" fmla="*/ 100 w 114"/>
                <a:gd name="T31" fmla="*/ 68 h 150"/>
                <a:gd name="T32" fmla="*/ 113 w 114"/>
                <a:gd name="T33" fmla="*/ 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4" h="150">
                  <a:moveTo>
                    <a:pt x="113" y="5"/>
                  </a:moveTo>
                  <a:cubicBezTo>
                    <a:pt x="112" y="2"/>
                    <a:pt x="107" y="0"/>
                    <a:pt x="105" y="3"/>
                  </a:cubicBezTo>
                  <a:cubicBezTo>
                    <a:pt x="96" y="19"/>
                    <a:pt x="94" y="40"/>
                    <a:pt x="90" y="59"/>
                  </a:cubicBezTo>
                  <a:cubicBezTo>
                    <a:pt x="77" y="56"/>
                    <a:pt x="67" y="50"/>
                    <a:pt x="57" y="39"/>
                  </a:cubicBezTo>
                  <a:cubicBezTo>
                    <a:pt x="54" y="35"/>
                    <a:pt x="48" y="39"/>
                    <a:pt x="48" y="43"/>
                  </a:cubicBezTo>
                  <a:cubicBezTo>
                    <a:pt x="45" y="64"/>
                    <a:pt x="45" y="85"/>
                    <a:pt x="45" y="105"/>
                  </a:cubicBezTo>
                  <a:cubicBezTo>
                    <a:pt x="34" y="101"/>
                    <a:pt x="24" y="98"/>
                    <a:pt x="14" y="93"/>
                  </a:cubicBezTo>
                  <a:cubicBezTo>
                    <a:pt x="12" y="93"/>
                    <a:pt x="9" y="94"/>
                    <a:pt x="9" y="96"/>
                  </a:cubicBezTo>
                  <a:cubicBezTo>
                    <a:pt x="5" y="113"/>
                    <a:pt x="1" y="130"/>
                    <a:pt x="0" y="147"/>
                  </a:cubicBezTo>
                  <a:cubicBezTo>
                    <a:pt x="0" y="149"/>
                    <a:pt x="3" y="150"/>
                    <a:pt x="4" y="148"/>
                  </a:cubicBezTo>
                  <a:cubicBezTo>
                    <a:pt x="7" y="132"/>
                    <a:pt x="11" y="118"/>
                    <a:pt x="15" y="103"/>
                  </a:cubicBezTo>
                  <a:cubicBezTo>
                    <a:pt x="26" y="107"/>
                    <a:pt x="37" y="112"/>
                    <a:pt x="47" y="117"/>
                  </a:cubicBezTo>
                  <a:cubicBezTo>
                    <a:pt x="51" y="119"/>
                    <a:pt x="55" y="117"/>
                    <a:pt x="55" y="113"/>
                  </a:cubicBezTo>
                  <a:cubicBezTo>
                    <a:pt x="55" y="94"/>
                    <a:pt x="55" y="74"/>
                    <a:pt x="58" y="55"/>
                  </a:cubicBezTo>
                  <a:cubicBezTo>
                    <a:pt x="68" y="64"/>
                    <a:pt x="79" y="69"/>
                    <a:pt x="93" y="72"/>
                  </a:cubicBezTo>
                  <a:cubicBezTo>
                    <a:pt x="96" y="72"/>
                    <a:pt x="99" y="71"/>
                    <a:pt x="100" y="68"/>
                  </a:cubicBezTo>
                  <a:cubicBezTo>
                    <a:pt x="105" y="48"/>
                    <a:pt x="114" y="26"/>
                    <a:pt x="11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8573047" y="3884649"/>
            <a:ext cx="2320925" cy="2295525"/>
            <a:chOff x="8816975" y="1304925"/>
            <a:chExt cx="2320925" cy="2295525"/>
          </a:xfrm>
        </p:grpSpPr>
        <p:sp>
          <p:nvSpPr>
            <p:cNvPr id="35" name="Freeform 8"/>
            <p:cNvSpPr/>
            <p:nvPr/>
          </p:nvSpPr>
          <p:spPr bwMode="auto">
            <a:xfrm>
              <a:off x="8816975" y="1428750"/>
              <a:ext cx="2168525" cy="2171700"/>
            </a:xfrm>
            <a:custGeom>
              <a:avLst/>
              <a:gdLst>
                <a:gd name="T0" fmla="*/ 295 w 297"/>
                <a:gd name="T1" fmla="*/ 143 h 297"/>
                <a:gd name="T2" fmla="*/ 230 w 297"/>
                <a:gd name="T3" fmla="*/ 63 h 297"/>
                <a:gd name="T4" fmla="*/ 171 w 297"/>
                <a:gd name="T5" fmla="*/ 78 h 297"/>
                <a:gd name="T6" fmla="*/ 160 w 297"/>
                <a:gd name="T7" fmla="*/ 85 h 297"/>
                <a:gd name="T8" fmla="*/ 150 w 297"/>
                <a:gd name="T9" fmla="*/ 8 h 297"/>
                <a:gd name="T10" fmla="*/ 139 w 297"/>
                <a:gd name="T11" fmla="*/ 8 h 297"/>
                <a:gd name="T12" fmla="*/ 143 w 297"/>
                <a:gd name="T13" fmla="*/ 63 h 297"/>
                <a:gd name="T14" fmla="*/ 135 w 297"/>
                <a:gd name="T15" fmla="*/ 58 h 297"/>
                <a:gd name="T16" fmla="*/ 132 w 297"/>
                <a:gd name="T17" fmla="*/ 47 h 297"/>
                <a:gd name="T18" fmla="*/ 45 w 297"/>
                <a:gd name="T19" fmla="*/ 20 h 297"/>
                <a:gd name="T20" fmla="*/ 35 w 297"/>
                <a:gd name="T21" fmla="*/ 22 h 297"/>
                <a:gd name="T22" fmla="*/ 0 w 297"/>
                <a:gd name="T23" fmla="*/ 39 h 297"/>
                <a:gd name="T24" fmla="*/ 35 w 297"/>
                <a:gd name="T25" fmla="*/ 59 h 297"/>
                <a:gd name="T26" fmla="*/ 74 w 297"/>
                <a:gd name="T27" fmla="*/ 71 h 297"/>
                <a:gd name="T28" fmla="*/ 131 w 297"/>
                <a:gd name="T29" fmla="*/ 64 h 297"/>
                <a:gd name="T30" fmla="*/ 145 w 297"/>
                <a:gd name="T31" fmla="*/ 70 h 297"/>
                <a:gd name="T32" fmla="*/ 146 w 297"/>
                <a:gd name="T33" fmla="*/ 70 h 297"/>
                <a:gd name="T34" fmla="*/ 153 w 297"/>
                <a:gd name="T35" fmla="*/ 87 h 297"/>
                <a:gd name="T36" fmla="*/ 108 w 297"/>
                <a:gd name="T37" fmla="*/ 93 h 297"/>
                <a:gd name="T38" fmla="*/ 60 w 297"/>
                <a:gd name="T39" fmla="*/ 135 h 297"/>
                <a:gd name="T40" fmla="*/ 54 w 297"/>
                <a:gd name="T41" fmla="*/ 158 h 297"/>
                <a:gd name="T42" fmla="*/ 56 w 297"/>
                <a:gd name="T43" fmla="*/ 188 h 297"/>
                <a:gd name="T44" fmla="*/ 149 w 297"/>
                <a:gd name="T45" fmla="*/ 289 h 297"/>
                <a:gd name="T46" fmla="*/ 209 w 297"/>
                <a:gd name="T47" fmla="*/ 285 h 297"/>
                <a:gd name="T48" fmla="*/ 231 w 297"/>
                <a:gd name="T49" fmla="*/ 262 h 297"/>
                <a:gd name="T50" fmla="*/ 267 w 297"/>
                <a:gd name="T51" fmla="*/ 245 h 297"/>
                <a:gd name="T52" fmla="*/ 269 w 297"/>
                <a:gd name="T53" fmla="*/ 243 h 297"/>
                <a:gd name="T54" fmla="*/ 292 w 297"/>
                <a:gd name="T55" fmla="*/ 195 h 297"/>
                <a:gd name="T56" fmla="*/ 295 w 297"/>
                <a:gd name="T57" fmla="*/ 143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7" h="297">
                  <a:moveTo>
                    <a:pt x="295" y="143"/>
                  </a:moveTo>
                  <a:cubicBezTo>
                    <a:pt x="291" y="109"/>
                    <a:pt x="263" y="74"/>
                    <a:pt x="230" y="63"/>
                  </a:cubicBezTo>
                  <a:cubicBezTo>
                    <a:pt x="203" y="55"/>
                    <a:pt x="190" y="64"/>
                    <a:pt x="171" y="78"/>
                  </a:cubicBezTo>
                  <a:cubicBezTo>
                    <a:pt x="167" y="81"/>
                    <a:pt x="164" y="83"/>
                    <a:pt x="160" y="85"/>
                  </a:cubicBezTo>
                  <a:cubicBezTo>
                    <a:pt x="150" y="60"/>
                    <a:pt x="147" y="36"/>
                    <a:pt x="150" y="8"/>
                  </a:cubicBezTo>
                  <a:cubicBezTo>
                    <a:pt x="151" y="0"/>
                    <a:pt x="139" y="0"/>
                    <a:pt x="139" y="8"/>
                  </a:cubicBezTo>
                  <a:cubicBezTo>
                    <a:pt x="136" y="25"/>
                    <a:pt x="138" y="45"/>
                    <a:pt x="143" y="63"/>
                  </a:cubicBezTo>
                  <a:cubicBezTo>
                    <a:pt x="140" y="61"/>
                    <a:pt x="138" y="59"/>
                    <a:pt x="135" y="58"/>
                  </a:cubicBezTo>
                  <a:cubicBezTo>
                    <a:pt x="135" y="55"/>
                    <a:pt x="134" y="51"/>
                    <a:pt x="132" y="47"/>
                  </a:cubicBezTo>
                  <a:cubicBezTo>
                    <a:pt x="120" y="25"/>
                    <a:pt x="73" y="15"/>
                    <a:pt x="45" y="20"/>
                  </a:cubicBezTo>
                  <a:cubicBezTo>
                    <a:pt x="42" y="20"/>
                    <a:pt x="38" y="21"/>
                    <a:pt x="35" y="22"/>
                  </a:cubicBezTo>
                  <a:cubicBezTo>
                    <a:pt x="23" y="27"/>
                    <a:pt x="12" y="34"/>
                    <a:pt x="0" y="39"/>
                  </a:cubicBezTo>
                  <a:cubicBezTo>
                    <a:pt x="4" y="37"/>
                    <a:pt x="30" y="57"/>
                    <a:pt x="35" y="59"/>
                  </a:cubicBezTo>
                  <a:cubicBezTo>
                    <a:pt x="47" y="65"/>
                    <a:pt x="61" y="69"/>
                    <a:pt x="74" y="71"/>
                  </a:cubicBezTo>
                  <a:cubicBezTo>
                    <a:pt x="86" y="73"/>
                    <a:pt x="119" y="75"/>
                    <a:pt x="131" y="64"/>
                  </a:cubicBezTo>
                  <a:cubicBezTo>
                    <a:pt x="136" y="66"/>
                    <a:pt x="140" y="68"/>
                    <a:pt x="145" y="70"/>
                  </a:cubicBezTo>
                  <a:cubicBezTo>
                    <a:pt x="145" y="70"/>
                    <a:pt x="145" y="70"/>
                    <a:pt x="146" y="70"/>
                  </a:cubicBezTo>
                  <a:cubicBezTo>
                    <a:pt x="148" y="76"/>
                    <a:pt x="150" y="82"/>
                    <a:pt x="153" y="87"/>
                  </a:cubicBezTo>
                  <a:cubicBezTo>
                    <a:pt x="139" y="91"/>
                    <a:pt x="126" y="89"/>
                    <a:pt x="108" y="93"/>
                  </a:cubicBezTo>
                  <a:cubicBezTo>
                    <a:pt x="87" y="98"/>
                    <a:pt x="69" y="115"/>
                    <a:pt x="60" y="135"/>
                  </a:cubicBezTo>
                  <a:cubicBezTo>
                    <a:pt x="57" y="142"/>
                    <a:pt x="55" y="150"/>
                    <a:pt x="54" y="158"/>
                  </a:cubicBezTo>
                  <a:cubicBezTo>
                    <a:pt x="53" y="168"/>
                    <a:pt x="54" y="178"/>
                    <a:pt x="56" y="188"/>
                  </a:cubicBezTo>
                  <a:cubicBezTo>
                    <a:pt x="65" y="235"/>
                    <a:pt x="102" y="278"/>
                    <a:pt x="149" y="289"/>
                  </a:cubicBezTo>
                  <a:cubicBezTo>
                    <a:pt x="168" y="293"/>
                    <a:pt x="194" y="297"/>
                    <a:pt x="209" y="285"/>
                  </a:cubicBezTo>
                  <a:cubicBezTo>
                    <a:pt x="218" y="277"/>
                    <a:pt x="218" y="267"/>
                    <a:pt x="231" y="262"/>
                  </a:cubicBezTo>
                  <a:cubicBezTo>
                    <a:pt x="246" y="255"/>
                    <a:pt x="255" y="258"/>
                    <a:pt x="267" y="245"/>
                  </a:cubicBezTo>
                  <a:cubicBezTo>
                    <a:pt x="267" y="245"/>
                    <a:pt x="268" y="244"/>
                    <a:pt x="269" y="243"/>
                  </a:cubicBezTo>
                  <a:cubicBezTo>
                    <a:pt x="281" y="230"/>
                    <a:pt x="289" y="212"/>
                    <a:pt x="292" y="195"/>
                  </a:cubicBezTo>
                  <a:cubicBezTo>
                    <a:pt x="295" y="178"/>
                    <a:pt x="297" y="160"/>
                    <a:pt x="295" y="143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6" name="Freeform 79"/>
            <p:cNvSpPr/>
            <p:nvPr/>
          </p:nvSpPr>
          <p:spPr bwMode="auto">
            <a:xfrm>
              <a:off x="9356725" y="1698625"/>
              <a:ext cx="1781175" cy="1776413"/>
            </a:xfrm>
            <a:custGeom>
              <a:avLst/>
              <a:gdLst>
                <a:gd name="T0" fmla="*/ 239 w 244"/>
                <a:gd name="T1" fmla="*/ 140 h 243"/>
                <a:gd name="T2" fmla="*/ 216 w 244"/>
                <a:gd name="T3" fmla="*/ 189 h 243"/>
                <a:gd name="T4" fmla="*/ 214 w 244"/>
                <a:gd name="T5" fmla="*/ 191 h 243"/>
                <a:gd name="T6" fmla="*/ 178 w 244"/>
                <a:gd name="T7" fmla="*/ 207 h 243"/>
                <a:gd name="T8" fmla="*/ 156 w 244"/>
                <a:gd name="T9" fmla="*/ 230 h 243"/>
                <a:gd name="T10" fmla="*/ 97 w 244"/>
                <a:gd name="T11" fmla="*/ 234 h 243"/>
                <a:gd name="T12" fmla="*/ 3 w 244"/>
                <a:gd name="T13" fmla="*/ 133 h 243"/>
                <a:gd name="T14" fmla="*/ 1 w 244"/>
                <a:gd name="T15" fmla="*/ 104 h 243"/>
                <a:gd name="T16" fmla="*/ 7 w 244"/>
                <a:gd name="T17" fmla="*/ 81 h 243"/>
                <a:gd name="T18" fmla="*/ 56 w 244"/>
                <a:gd name="T19" fmla="*/ 39 h 243"/>
                <a:gd name="T20" fmla="*/ 118 w 244"/>
                <a:gd name="T21" fmla="*/ 24 h 243"/>
                <a:gd name="T22" fmla="*/ 177 w 244"/>
                <a:gd name="T23" fmla="*/ 9 h 243"/>
                <a:gd name="T24" fmla="*/ 242 w 244"/>
                <a:gd name="T25" fmla="*/ 89 h 243"/>
                <a:gd name="T26" fmla="*/ 239 w 244"/>
                <a:gd name="T27" fmla="*/ 14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243">
                  <a:moveTo>
                    <a:pt x="239" y="140"/>
                  </a:moveTo>
                  <a:cubicBezTo>
                    <a:pt x="236" y="157"/>
                    <a:pt x="228" y="176"/>
                    <a:pt x="216" y="189"/>
                  </a:cubicBezTo>
                  <a:cubicBezTo>
                    <a:pt x="215" y="189"/>
                    <a:pt x="215" y="190"/>
                    <a:pt x="214" y="191"/>
                  </a:cubicBezTo>
                  <a:cubicBezTo>
                    <a:pt x="202" y="203"/>
                    <a:pt x="193" y="201"/>
                    <a:pt x="178" y="207"/>
                  </a:cubicBezTo>
                  <a:cubicBezTo>
                    <a:pt x="165" y="213"/>
                    <a:pt x="166" y="222"/>
                    <a:pt x="156" y="230"/>
                  </a:cubicBezTo>
                  <a:cubicBezTo>
                    <a:pt x="141" y="243"/>
                    <a:pt x="115" y="238"/>
                    <a:pt x="97" y="234"/>
                  </a:cubicBezTo>
                  <a:cubicBezTo>
                    <a:pt x="49" y="223"/>
                    <a:pt x="12" y="180"/>
                    <a:pt x="3" y="133"/>
                  </a:cubicBezTo>
                  <a:cubicBezTo>
                    <a:pt x="1" y="123"/>
                    <a:pt x="0" y="113"/>
                    <a:pt x="1" y="104"/>
                  </a:cubicBezTo>
                  <a:cubicBezTo>
                    <a:pt x="2" y="96"/>
                    <a:pt x="4" y="88"/>
                    <a:pt x="7" y="81"/>
                  </a:cubicBezTo>
                  <a:cubicBezTo>
                    <a:pt x="16" y="61"/>
                    <a:pt x="34" y="44"/>
                    <a:pt x="56" y="39"/>
                  </a:cubicBezTo>
                  <a:cubicBezTo>
                    <a:pt x="80" y="33"/>
                    <a:pt x="98" y="40"/>
                    <a:pt x="118" y="24"/>
                  </a:cubicBezTo>
                  <a:cubicBezTo>
                    <a:pt x="137" y="10"/>
                    <a:pt x="151" y="0"/>
                    <a:pt x="177" y="9"/>
                  </a:cubicBezTo>
                  <a:cubicBezTo>
                    <a:pt x="211" y="20"/>
                    <a:pt x="238" y="54"/>
                    <a:pt x="242" y="89"/>
                  </a:cubicBezTo>
                  <a:cubicBezTo>
                    <a:pt x="244" y="106"/>
                    <a:pt x="242" y="123"/>
                    <a:pt x="239" y="140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7" name="Freeform 80"/>
            <p:cNvSpPr/>
            <p:nvPr/>
          </p:nvSpPr>
          <p:spPr bwMode="auto">
            <a:xfrm>
              <a:off x="9356725" y="2459038"/>
              <a:ext cx="1576388" cy="1016000"/>
            </a:xfrm>
            <a:custGeom>
              <a:avLst/>
              <a:gdLst>
                <a:gd name="T0" fmla="*/ 216 w 216"/>
                <a:gd name="T1" fmla="*/ 85 h 139"/>
                <a:gd name="T2" fmla="*/ 214 w 216"/>
                <a:gd name="T3" fmla="*/ 87 h 139"/>
                <a:gd name="T4" fmla="*/ 178 w 216"/>
                <a:gd name="T5" fmla="*/ 103 h 139"/>
                <a:gd name="T6" fmla="*/ 156 w 216"/>
                <a:gd name="T7" fmla="*/ 126 h 139"/>
                <a:gd name="T8" fmla="*/ 97 w 216"/>
                <a:gd name="T9" fmla="*/ 130 h 139"/>
                <a:gd name="T10" fmla="*/ 3 w 216"/>
                <a:gd name="T11" fmla="*/ 29 h 139"/>
                <a:gd name="T12" fmla="*/ 1 w 216"/>
                <a:gd name="T13" fmla="*/ 0 h 139"/>
                <a:gd name="T14" fmla="*/ 8 w 216"/>
                <a:gd name="T15" fmla="*/ 26 h 139"/>
                <a:gd name="T16" fmla="*/ 87 w 216"/>
                <a:gd name="T17" fmla="*/ 84 h 139"/>
                <a:gd name="T18" fmla="*/ 216 w 216"/>
                <a:gd name="T19" fmla="*/ 8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" h="139">
                  <a:moveTo>
                    <a:pt x="216" y="85"/>
                  </a:moveTo>
                  <a:cubicBezTo>
                    <a:pt x="215" y="85"/>
                    <a:pt x="215" y="86"/>
                    <a:pt x="214" y="87"/>
                  </a:cubicBezTo>
                  <a:cubicBezTo>
                    <a:pt x="202" y="99"/>
                    <a:pt x="193" y="97"/>
                    <a:pt x="178" y="103"/>
                  </a:cubicBezTo>
                  <a:cubicBezTo>
                    <a:pt x="165" y="109"/>
                    <a:pt x="166" y="118"/>
                    <a:pt x="156" y="126"/>
                  </a:cubicBezTo>
                  <a:cubicBezTo>
                    <a:pt x="141" y="139"/>
                    <a:pt x="115" y="134"/>
                    <a:pt x="97" y="130"/>
                  </a:cubicBezTo>
                  <a:cubicBezTo>
                    <a:pt x="49" y="119"/>
                    <a:pt x="12" y="76"/>
                    <a:pt x="3" y="29"/>
                  </a:cubicBezTo>
                  <a:cubicBezTo>
                    <a:pt x="1" y="19"/>
                    <a:pt x="0" y="9"/>
                    <a:pt x="1" y="0"/>
                  </a:cubicBezTo>
                  <a:cubicBezTo>
                    <a:pt x="2" y="9"/>
                    <a:pt x="4" y="18"/>
                    <a:pt x="8" y="26"/>
                  </a:cubicBezTo>
                  <a:cubicBezTo>
                    <a:pt x="24" y="55"/>
                    <a:pt x="56" y="76"/>
                    <a:pt x="87" y="84"/>
                  </a:cubicBezTo>
                  <a:cubicBezTo>
                    <a:pt x="128" y="96"/>
                    <a:pt x="173" y="91"/>
                    <a:pt x="216" y="85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8" name="Freeform 81"/>
            <p:cNvSpPr/>
            <p:nvPr/>
          </p:nvSpPr>
          <p:spPr bwMode="auto">
            <a:xfrm>
              <a:off x="9918700" y="1866900"/>
              <a:ext cx="438150" cy="255588"/>
            </a:xfrm>
            <a:custGeom>
              <a:avLst/>
              <a:gdLst>
                <a:gd name="T0" fmla="*/ 52 w 60"/>
                <a:gd name="T1" fmla="*/ 2 h 35"/>
                <a:gd name="T2" fmla="*/ 31 w 60"/>
                <a:gd name="T3" fmla="*/ 18 h 35"/>
                <a:gd name="T4" fmla="*/ 2 w 60"/>
                <a:gd name="T5" fmla="*/ 24 h 35"/>
                <a:gd name="T6" fmla="*/ 1 w 60"/>
                <a:gd name="T7" fmla="*/ 27 h 35"/>
                <a:gd name="T8" fmla="*/ 59 w 60"/>
                <a:gd name="T9" fmla="*/ 7 h 35"/>
                <a:gd name="T10" fmla="*/ 52 w 60"/>
                <a:gd name="T1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5">
                  <a:moveTo>
                    <a:pt x="52" y="2"/>
                  </a:moveTo>
                  <a:cubicBezTo>
                    <a:pt x="44" y="6"/>
                    <a:pt x="39" y="14"/>
                    <a:pt x="31" y="18"/>
                  </a:cubicBezTo>
                  <a:cubicBezTo>
                    <a:pt x="22" y="22"/>
                    <a:pt x="12" y="23"/>
                    <a:pt x="2" y="24"/>
                  </a:cubicBezTo>
                  <a:cubicBezTo>
                    <a:pt x="1" y="24"/>
                    <a:pt x="0" y="26"/>
                    <a:pt x="1" y="27"/>
                  </a:cubicBezTo>
                  <a:cubicBezTo>
                    <a:pt x="19" y="35"/>
                    <a:pt x="52" y="27"/>
                    <a:pt x="59" y="7"/>
                  </a:cubicBezTo>
                  <a:cubicBezTo>
                    <a:pt x="60" y="3"/>
                    <a:pt x="55" y="0"/>
                    <a:pt x="52" y="2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9" name="Freeform 82"/>
            <p:cNvSpPr/>
            <p:nvPr/>
          </p:nvSpPr>
          <p:spPr bwMode="auto">
            <a:xfrm>
              <a:off x="8969375" y="1414463"/>
              <a:ext cx="1081088" cy="438150"/>
            </a:xfrm>
            <a:custGeom>
              <a:avLst/>
              <a:gdLst>
                <a:gd name="T0" fmla="*/ 45 w 148"/>
                <a:gd name="T1" fmla="*/ 4 h 60"/>
                <a:gd name="T2" fmla="*/ 36 w 148"/>
                <a:gd name="T3" fmla="*/ 7 h 60"/>
                <a:gd name="T4" fmla="*/ 0 w 148"/>
                <a:gd name="T5" fmla="*/ 23 h 60"/>
                <a:gd name="T6" fmla="*/ 35 w 148"/>
                <a:gd name="T7" fmla="*/ 43 h 60"/>
                <a:gd name="T8" fmla="*/ 74 w 148"/>
                <a:gd name="T9" fmla="*/ 56 h 60"/>
                <a:gd name="T10" fmla="*/ 132 w 148"/>
                <a:gd name="T11" fmla="*/ 31 h 60"/>
                <a:gd name="T12" fmla="*/ 45 w 148"/>
                <a:gd name="T13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60">
                  <a:moveTo>
                    <a:pt x="45" y="4"/>
                  </a:moveTo>
                  <a:cubicBezTo>
                    <a:pt x="42" y="5"/>
                    <a:pt x="38" y="6"/>
                    <a:pt x="36" y="7"/>
                  </a:cubicBezTo>
                  <a:cubicBezTo>
                    <a:pt x="23" y="12"/>
                    <a:pt x="12" y="19"/>
                    <a:pt x="0" y="23"/>
                  </a:cubicBezTo>
                  <a:cubicBezTo>
                    <a:pt x="4" y="22"/>
                    <a:pt x="31" y="41"/>
                    <a:pt x="35" y="43"/>
                  </a:cubicBezTo>
                  <a:cubicBezTo>
                    <a:pt x="47" y="49"/>
                    <a:pt x="61" y="53"/>
                    <a:pt x="74" y="56"/>
                  </a:cubicBezTo>
                  <a:cubicBezTo>
                    <a:pt x="91" y="59"/>
                    <a:pt x="148" y="60"/>
                    <a:pt x="132" y="31"/>
                  </a:cubicBezTo>
                  <a:cubicBezTo>
                    <a:pt x="120" y="9"/>
                    <a:pt x="73" y="0"/>
                    <a:pt x="45" y="4"/>
                  </a:cubicBezTo>
                  <a:close/>
                </a:path>
              </a:pathLst>
            </a:custGeom>
            <a:solidFill>
              <a:srgbClr val="39BF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0" name="Freeform 83"/>
            <p:cNvSpPr/>
            <p:nvPr/>
          </p:nvSpPr>
          <p:spPr bwMode="auto">
            <a:xfrm>
              <a:off x="9356725" y="1589088"/>
              <a:ext cx="708025" cy="227013"/>
            </a:xfrm>
            <a:custGeom>
              <a:avLst/>
              <a:gdLst>
                <a:gd name="T0" fmla="*/ 94 w 97"/>
                <a:gd name="T1" fmla="*/ 25 h 31"/>
                <a:gd name="T2" fmla="*/ 3 w 97"/>
                <a:gd name="T3" fmla="*/ 0 h 31"/>
                <a:gd name="T4" fmla="*/ 2 w 97"/>
                <a:gd name="T5" fmla="*/ 5 h 31"/>
                <a:gd name="T6" fmla="*/ 93 w 97"/>
                <a:gd name="T7" fmla="*/ 30 h 31"/>
                <a:gd name="T8" fmla="*/ 94 w 97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31">
                  <a:moveTo>
                    <a:pt x="94" y="25"/>
                  </a:moveTo>
                  <a:cubicBezTo>
                    <a:pt x="69" y="9"/>
                    <a:pt x="33" y="1"/>
                    <a:pt x="3" y="0"/>
                  </a:cubicBezTo>
                  <a:cubicBezTo>
                    <a:pt x="0" y="0"/>
                    <a:pt x="0" y="4"/>
                    <a:pt x="2" y="5"/>
                  </a:cubicBezTo>
                  <a:cubicBezTo>
                    <a:pt x="35" y="9"/>
                    <a:pt x="62" y="19"/>
                    <a:pt x="93" y="30"/>
                  </a:cubicBezTo>
                  <a:cubicBezTo>
                    <a:pt x="95" y="31"/>
                    <a:pt x="97" y="27"/>
                    <a:pt x="94" y="25"/>
                  </a:cubicBezTo>
                  <a:close/>
                </a:path>
              </a:pathLst>
            </a:custGeom>
            <a:solidFill>
              <a:srgbClr val="2DAD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1" name="Freeform 84"/>
            <p:cNvSpPr/>
            <p:nvPr/>
          </p:nvSpPr>
          <p:spPr bwMode="auto">
            <a:xfrm>
              <a:off x="9955213" y="1304925"/>
              <a:ext cx="241300" cy="760413"/>
            </a:xfrm>
            <a:custGeom>
              <a:avLst/>
              <a:gdLst>
                <a:gd name="T0" fmla="*/ 32 w 33"/>
                <a:gd name="T1" fmla="*/ 98 h 104"/>
                <a:gd name="T2" fmla="*/ 15 w 33"/>
                <a:gd name="T3" fmla="*/ 7 h 104"/>
                <a:gd name="T4" fmla="*/ 4 w 33"/>
                <a:gd name="T5" fmla="*/ 7 h 104"/>
                <a:gd name="T6" fmla="*/ 26 w 33"/>
                <a:gd name="T7" fmla="*/ 101 h 104"/>
                <a:gd name="T8" fmla="*/ 32 w 33"/>
                <a:gd name="T9" fmla="*/ 9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4">
                  <a:moveTo>
                    <a:pt x="32" y="98"/>
                  </a:moveTo>
                  <a:cubicBezTo>
                    <a:pt x="16" y="67"/>
                    <a:pt x="11" y="41"/>
                    <a:pt x="15" y="7"/>
                  </a:cubicBezTo>
                  <a:cubicBezTo>
                    <a:pt x="16" y="0"/>
                    <a:pt x="5" y="0"/>
                    <a:pt x="4" y="7"/>
                  </a:cubicBezTo>
                  <a:cubicBezTo>
                    <a:pt x="0" y="39"/>
                    <a:pt x="8" y="74"/>
                    <a:pt x="26" y="101"/>
                  </a:cubicBezTo>
                  <a:cubicBezTo>
                    <a:pt x="28" y="104"/>
                    <a:pt x="33" y="101"/>
                    <a:pt x="32" y="98"/>
                  </a:cubicBezTo>
                  <a:close/>
                </a:path>
              </a:pathLst>
            </a:custGeom>
            <a:solidFill>
              <a:srgbClr val="78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2" name="Freeform 85"/>
            <p:cNvSpPr/>
            <p:nvPr/>
          </p:nvSpPr>
          <p:spPr bwMode="auto">
            <a:xfrm>
              <a:off x="10766425" y="1998663"/>
              <a:ext cx="239713" cy="819150"/>
            </a:xfrm>
            <a:custGeom>
              <a:avLst/>
              <a:gdLst>
                <a:gd name="T0" fmla="*/ 30 w 33"/>
                <a:gd name="T1" fmla="*/ 52 h 112"/>
                <a:gd name="T2" fmla="*/ 11 w 33"/>
                <a:gd name="T3" fmla="*/ 3 h 112"/>
                <a:gd name="T4" fmla="*/ 1 w 33"/>
                <a:gd name="T5" fmla="*/ 11 h 112"/>
                <a:gd name="T6" fmla="*/ 23 w 33"/>
                <a:gd name="T7" fmla="*/ 53 h 112"/>
                <a:gd name="T8" fmla="*/ 21 w 33"/>
                <a:gd name="T9" fmla="*/ 110 h 112"/>
                <a:gd name="T10" fmla="*/ 24 w 33"/>
                <a:gd name="T11" fmla="*/ 111 h 112"/>
                <a:gd name="T12" fmla="*/ 30 w 33"/>
                <a:gd name="T13" fmla="*/ 5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12">
                  <a:moveTo>
                    <a:pt x="30" y="52"/>
                  </a:moveTo>
                  <a:cubicBezTo>
                    <a:pt x="28" y="35"/>
                    <a:pt x="26" y="13"/>
                    <a:pt x="11" y="3"/>
                  </a:cubicBezTo>
                  <a:cubicBezTo>
                    <a:pt x="5" y="0"/>
                    <a:pt x="0" y="5"/>
                    <a:pt x="1" y="11"/>
                  </a:cubicBezTo>
                  <a:cubicBezTo>
                    <a:pt x="4" y="27"/>
                    <a:pt x="18" y="36"/>
                    <a:pt x="23" y="53"/>
                  </a:cubicBezTo>
                  <a:cubicBezTo>
                    <a:pt x="28" y="72"/>
                    <a:pt x="25" y="90"/>
                    <a:pt x="21" y="110"/>
                  </a:cubicBezTo>
                  <a:cubicBezTo>
                    <a:pt x="21" y="111"/>
                    <a:pt x="23" y="112"/>
                    <a:pt x="24" y="111"/>
                  </a:cubicBezTo>
                  <a:cubicBezTo>
                    <a:pt x="33" y="93"/>
                    <a:pt x="33" y="71"/>
                    <a:pt x="30" y="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3" name="Oval 86"/>
            <p:cNvSpPr>
              <a:spLocks noChangeArrowheads="1"/>
            </p:cNvSpPr>
            <p:nvPr/>
          </p:nvSpPr>
          <p:spPr bwMode="auto">
            <a:xfrm>
              <a:off x="10539413" y="1860550"/>
              <a:ext cx="160338" cy="160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606109" y="365253"/>
            <a:ext cx="1249363" cy="1279525"/>
            <a:chOff x="10831513" y="3351213"/>
            <a:chExt cx="1249363" cy="1279525"/>
          </a:xfrm>
        </p:grpSpPr>
        <p:sp>
          <p:nvSpPr>
            <p:cNvPr id="53" name="Freeform 94"/>
            <p:cNvSpPr>
              <a:spLocks noEditPoints="1"/>
            </p:cNvSpPr>
            <p:nvPr/>
          </p:nvSpPr>
          <p:spPr bwMode="auto">
            <a:xfrm>
              <a:off x="11050588" y="3636963"/>
              <a:ext cx="584200" cy="730250"/>
            </a:xfrm>
            <a:custGeom>
              <a:avLst/>
              <a:gdLst>
                <a:gd name="T0" fmla="*/ 73 w 80"/>
                <a:gd name="T1" fmla="*/ 63 h 100"/>
                <a:gd name="T2" fmla="*/ 80 w 80"/>
                <a:gd name="T3" fmla="*/ 4 h 100"/>
                <a:gd name="T4" fmla="*/ 73 w 80"/>
                <a:gd name="T5" fmla="*/ 1 h 100"/>
                <a:gd name="T6" fmla="*/ 26 w 80"/>
                <a:gd name="T7" fmla="*/ 35 h 100"/>
                <a:gd name="T8" fmla="*/ 23 w 80"/>
                <a:gd name="T9" fmla="*/ 37 h 100"/>
                <a:gd name="T10" fmla="*/ 2 w 80"/>
                <a:gd name="T11" fmla="*/ 57 h 100"/>
                <a:gd name="T12" fmla="*/ 4 w 80"/>
                <a:gd name="T13" fmla="*/ 60 h 100"/>
                <a:gd name="T14" fmla="*/ 26 w 80"/>
                <a:gd name="T15" fmla="*/ 41 h 100"/>
                <a:gd name="T16" fmla="*/ 60 w 80"/>
                <a:gd name="T17" fmla="*/ 62 h 100"/>
                <a:gd name="T18" fmla="*/ 64 w 80"/>
                <a:gd name="T19" fmla="*/ 63 h 100"/>
                <a:gd name="T20" fmla="*/ 61 w 80"/>
                <a:gd name="T21" fmla="*/ 77 h 100"/>
                <a:gd name="T22" fmla="*/ 59 w 80"/>
                <a:gd name="T23" fmla="*/ 86 h 100"/>
                <a:gd name="T24" fmla="*/ 58 w 80"/>
                <a:gd name="T25" fmla="*/ 91 h 100"/>
                <a:gd name="T26" fmla="*/ 58 w 80"/>
                <a:gd name="T27" fmla="*/ 91 h 100"/>
                <a:gd name="T28" fmla="*/ 56 w 80"/>
                <a:gd name="T29" fmla="*/ 94 h 100"/>
                <a:gd name="T30" fmla="*/ 58 w 80"/>
                <a:gd name="T31" fmla="*/ 98 h 100"/>
                <a:gd name="T32" fmla="*/ 62 w 80"/>
                <a:gd name="T33" fmla="*/ 99 h 100"/>
                <a:gd name="T34" fmla="*/ 73 w 80"/>
                <a:gd name="T35" fmla="*/ 63 h 100"/>
                <a:gd name="T36" fmla="*/ 32 w 80"/>
                <a:gd name="T37" fmla="*/ 36 h 100"/>
                <a:gd name="T38" fmla="*/ 72 w 80"/>
                <a:gd name="T39" fmla="*/ 10 h 100"/>
                <a:gd name="T40" fmla="*/ 66 w 80"/>
                <a:gd name="T41" fmla="*/ 53 h 100"/>
                <a:gd name="T42" fmla="*/ 66 w 80"/>
                <a:gd name="T43" fmla="*/ 53 h 100"/>
                <a:gd name="T44" fmla="*/ 32 w 80"/>
                <a:gd name="T45" fmla="*/ 3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100">
                  <a:moveTo>
                    <a:pt x="73" y="63"/>
                  </a:moveTo>
                  <a:cubicBezTo>
                    <a:pt x="76" y="43"/>
                    <a:pt x="79" y="24"/>
                    <a:pt x="80" y="4"/>
                  </a:cubicBezTo>
                  <a:cubicBezTo>
                    <a:pt x="80" y="1"/>
                    <a:pt x="76" y="0"/>
                    <a:pt x="73" y="1"/>
                  </a:cubicBezTo>
                  <a:cubicBezTo>
                    <a:pt x="57" y="13"/>
                    <a:pt x="41" y="23"/>
                    <a:pt x="26" y="35"/>
                  </a:cubicBezTo>
                  <a:cubicBezTo>
                    <a:pt x="24" y="35"/>
                    <a:pt x="23" y="36"/>
                    <a:pt x="23" y="37"/>
                  </a:cubicBezTo>
                  <a:cubicBezTo>
                    <a:pt x="16" y="43"/>
                    <a:pt x="8" y="50"/>
                    <a:pt x="2" y="57"/>
                  </a:cubicBezTo>
                  <a:cubicBezTo>
                    <a:pt x="0" y="59"/>
                    <a:pt x="3" y="61"/>
                    <a:pt x="4" y="60"/>
                  </a:cubicBezTo>
                  <a:cubicBezTo>
                    <a:pt x="11" y="54"/>
                    <a:pt x="19" y="47"/>
                    <a:pt x="26" y="41"/>
                  </a:cubicBezTo>
                  <a:cubicBezTo>
                    <a:pt x="37" y="49"/>
                    <a:pt x="49" y="55"/>
                    <a:pt x="60" y="62"/>
                  </a:cubicBezTo>
                  <a:cubicBezTo>
                    <a:pt x="62" y="63"/>
                    <a:pt x="63" y="63"/>
                    <a:pt x="64" y="63"/>
                  </a:cubicBezTo>
                  <a:cubicBezTo>
                    <a:pt x="63" y="67"/>
                    <a:pt x="62" y="72"/>
                    <a:pt x="61" y="77"/>
                  </a:cubicBezTo>
                  <a:cubicBezTo>
                    <a:pt x="61" y="80"/>
                    <a:pt x="60" y="83"/>
                    <a:pt x="59" y="86"/>
                  </a:cubicBezTo>
                  <a:cubicBezTo>
                    <a:pt x="59" y="88"/>
                    <a:pt x="58" y="89"/>
                    <a:pt x="58" y="91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7" y="91"/>
                    <a:pt x="56" y="93"/>
                    <a:pt x="56" y="94"/>
                  </a:cubicBezTo>
                  <a:cubicBezTo>
                    <a:pt x="56" y="96"/>
                    <a:pt x="56" y="97"/>
                    <a:pt x="58" y="98"/>
                  </a:cubicBezTo>
                  <a:cubicBezTo>
                    <a:pt x="59" y="99"/>
                    <a:pt x="60" y="100"/>
                    <a:pt x="62" y="99"/>
                  </a:cubicBezTo>
                  <a:cubicBezTo>
                    <a:pt x="71" y="94"/>
                    <a:pt x="71" y="72"/>
                    <a:pt x="73" y="63"/>
                  </a:cubicBezTo>
                  <a:close/>
                  <a:moveTo>
                    <a:pt x="32" y="36"/>
                  </a:moveTo>
                  <a:cubicBezTo>
                    <a:pt x="45" y="26"/>
                    <a:pt x="57" y="17"/>
                    <a:pt x="72" y="10"/>
                  </a:cubicBezTo>
                  <a:cubicBezTo>
                    <a:pt x="71" y="25"/>
                    <a:pt x="69" y="39"/>
                    <a:pt x="66" y="53"/>
                  </a:cubicBezTo>
                  <a:cubicBezTo>
                    <a:pt x="66" y="53"/>
                    <a:pt x="66" y="53"/>
                    <a:pt x="66" y="53"/>
                  </a:cubicBezTo>
                  <a:cubicBezTo>
                    <a:pt x="56" y="46"/>
                    <a:pt x="44" y="40"/>
                    <a:pt x="3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4" name="Freeform 95"/>
            <p:cNvSpPr/>
            <p:nvPr/>
          </p:nvSpPr>
          <p:spPr bwMode="auto">
            <a:xfrm>
              <a:off x="10831513" y="3351213"/>
              <a:ext cx="1249363" cy="1279525"/>
            </a:xfrm>
            <a:custGeom>
              <a:avLst/>
              <a:gdLst>
                <a:gd name="T0" fmla="*/ 158 w 171"/>
                <a:gd name="T1" fmla="*/ 51 h 175"/>
                <a:gd name="T2" fmla="*/ 79 w 171"/>
                <a:gd name="T3" fmla="*/ 3 h 175"/>
                <a:gd name="T4" fmla="*/ 5 w 171"/>
                <a:gd name="T5" fmla="*/ 79 h 175"/>
                <a:gd name="T6" fmla="*/ 19 w 171"/>
                <a:gd name="T7" fmla="*/ 134 h 175"/>
                <a:gd name="T8" fmla="*/ 64 w 171"/>
                <a:gd name="T9" fmla="*/ 164 h 175"/>
                <a:gd name="T10" fmla="*/ 63 w 171"/>
                <a:gd name="T11" fmla="*/ 161 h 175"/>
                <a:gd name="T12" fmla="*/ 19 w 171"/>
                <a:gd name="T13" fmla="*/ 119 h 175"/>
                <a:gd name="T14" fmla="*/ 22 w 171"/>
                <a:gd name="T15" fmla="*/ 55 h 175"/>
                <a:gd name="T16" fmla="*/ 113 w 171"/>
                <a:gd name="T17" fmla="*/ 16 h 175"/>
                <a:gd name="T18" fmla="*/ 153 w 171"/>
                <a:gd name="T19" fmla="*/ 101 h 175"/>
                <a:gd name="T20" fmla="*/ 126 w 171"/>
                <a:gd name="T21" fmla="*/ 144 h 175"/>
                <a:gd name="T22" fmla="*/ 94 w 171"/>
                <a:gd name="T23" fmla="*/ 151 h 175"/>
                <a:gd name="T24" fmla="*/ 59 w 171"/>
                <a:gd name="T25" fmla="*/ 137 h 175"/>
                <a:gd name="T26" fmla="*/ 53 w 171"/>
                <a:gd name="T27" fmla="*/ 139 h 175"/>
                <a:gd name="T28" fmla="*/ 136 w 171"/>
                <a:gd name="T29" fmla="*/ 147 h 175"/>
                <a:gd name="T30" fmla="*/ 158 w 171"/>
                <a:gd name="T31" fmla="*/ 5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1" h="175">
                  <a:moveTo>
                    <a:pt x="158" y="51"/>
                  </a:moveTo>
                  <a:cubicBezTo>
                    <a:pt x="146" y="19"/>
                    <a:pt x="112" y="0"/>
                    <a:pt x="79" y="3"/>
                  </a:cubicBezTo>
                  <a:cubicBezTo>
                    <a:pt x="40" y="6"/>
                    <a:pt x="12" y="42"/>
                    <a:pt x="5" y="79"/>
                  </a:cubicBezTo>
                  <a:cubicBezTo>
                    <a:pt x="0" y="99"/>
                    <a:pt x="8" y="117"/>
                    <a:pt x="19" y="134"/>
                  </a:cubicBezTo>
                  <a:cubicBezTo>
                    <a:pt x="30" y="149"/>
                    <a:pt x="43" y="169"/>
                    <a:pt x="64" y="164"/>
                  </a:cubicBezTo>
                  <a:cubicBezTo>
                    <a:pt x="65" y="164"/>
                    <a:pt x="65" y="161"/>
                    <a:pt x="63" y="161"/>
                  </a:cubicBezTo>
                  <a:cubicBezTo>
                    <a:pt x="45" y="163"/>
                    <a:pt x="27" y="133"/>
                    <a:pt x="19" y="119"/>
                  </a:cubicBezTo>
                  <a:cubicBezTo>
                    <a:pt x="7" y="98"/>
                    <a:pt x="11" y="77"/>
                    <a:pt x="22" y="55"/>
                  </a:cubicBezTo>
                  <a:cubicBezTo>
                    <a:pt x="39" y="20"/>
                    <a:pt x="74" y="0"/>
                    <a:pt x="113" y="16"/>
                  </a:cubicBezTo>
                  <a:cubicBezTo>
                    <a:pt x="147" y="30"/>
                    <a:pt x="161" y="66"/>
                    <a:pt x="153" y="101"/>
                  </a:cubicBezTo>
                  <a:cubicBezTo>
                    <a:pt x="150" y="117"/>
                    <a:pt x="140" y="135"/>
                    <a:pt x="126" y="144"/>
                  </a:cubicBezTo>
                  <a:cubicBezTo>
                    <a:pt x="117" y="150"/>
                    <a:pt x="105" y="151"/>
                    <a:pt x="94" y="151"/>
                  </a:cubicBezTo>
                  <a:cubicBezTo>
                    <a:pt x="80" y="151"/>
                    <a:pt x="68" y="150"/>
                    <a:pt x="59" y="137"/>
                  </a:cubicBezTo>
                  <a:cubicBezTo>
                    <a:pt x="58" y="135"/>
                    <a:pt x="53" y="135"/>
                    <a:pt x="53" y="139"/>
                  </a:cubicBezTo>
                  <a:cubicBezTo>
                    <a:pt x="51" y="175"/>
                    <a:pt x="120" y="162"/>
                    <a:pt x="136" y="147"/>
                  </a:cubicBezTo>
                  <a:cubicBezTo>
                    <a:pt x="162" y="124"/>
                    <a:pt x="171" y="83"/>
                    <a:pt x="158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sp>
        <p:nvSpPr>
          <p:cNvPr id="55" name="Freeform 96"/>
          <p:cNvSpPr/>
          <p:nvPr/>
        </p:nvSpPr>
        <p:spPr bwMode="auto">
          <a:xfrm>
            <a:off x="817881" y="3786625"/>
            <a:ext cx="685800" cy="612775"/>
          </a:xfrm>
          <a:custGeom>
            <a:avLst/>
            <a:gdLst>
              <a:gd name="T0" fmla="*/ 92 w 94"/>
              <a:gd name="T1" fmla="*/ 43 h 84"/>
              <a:gd name="T2" fmla="*/ 48 w 94"/>
              <a:gd name="T3" fmla="*/ 7 h 84"/>
              <a:gd name="T4" fmla="*/ 59 w 94"/>
              <a:gd name="T5" fmla="*/ 1 h 84"/>
              <a:gd name="T6" fmla="*/ 83 w 94"/>
              <a:gd name="T7" fmla="*/ 14 h 84"/>
              <a:gd name="T8" fmla="*/ 92 w 94"/>
              <a:gd name="T9" fmla="*/ 43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" h="84">
                <a:moveTo>
                  <a:pt x="92" y="43"/>
                </a:moveTo>
                <a:cubicBezTo>
                  <a:pt x="84" y="84"/>
                  <a:pt x="0" y="46"/>
                  <a:pt x="48" y="7"/>
                </a:cubicBezTo>
                <a:cubicBezTo>
                  <a:pt x="51" y="4"/>
                  <a:pt x="55" y="2"/>
                  <a:pt x="59" y="1"/>
                </a:cubicBezTo>
                <a:cubicBezTo>
                  <a:pt x="68" y="0"/>
                  <a:pt x="77" y="6"/>
                  <a:pt x="83" y="14"/>
                </a:cubicBezTo>
                <a:cubicBezTo>
                  <a:pt x="90" y="22"/>
                  <a:pt x="94" y="33"/>
                  <a:pt x="92" y="43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6" name="Freeform 97"/>
          <p:cNvSpPr/>
          <p:nvPr/>
        </p:nvSpPr>
        <p:spPr bwMode="auto">
          <a:xfrm>
            <a:off x="6478586" y="365253"/>
            <a:ext cx="488950" cy="541338"/>
          </a:xfrm>
          <a:custGeom>
            <a:avLst/>
            <a:gdLst>
              <a:gd name="T0" fmla="*/ 35 w 67"/>
              <a:gd name="T1" fmla="*/ 8 h 74"/>
              <a:gd name="T2" fmla="*/ 13 w 67"/>
              <a:gd name="T3" fmla="*/ 45 h 74"/>
              <a:gd name="T4" fmla="*/ 35 w 67"/>
              <a:gd name="T5" fmla="*/ 8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74">
                <a:moveTo>
                  <a:pt x="35" y="8"/>
                </a:moveTo>
                <a:cubicBezTo>
                  <a:pt x="67" y="19"/>
                  <a:pt x="37" y="74"/>
                  <a:pt x="13" y="45"/>
                </a:cubicBezTo>
                <a:cubicBezTo>
                  <a:pt x="0" y="29"/>
                  <a:pt x="13" y="0"/>
                  <a:pt x="35" y="8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7" name="Freeform 98"/>
          <p:cNvSpPr/>
          <p:nvPr/>
        </p:nvSpPr>
        <p:spPr bwMode="auto">
          <a:xfrm>
            <a:off x="6913879" y="5878703"/>
            <a:ext cx="307975" cy="271463"/>
          </a:xfrm>
          <a:custGeom>
            <a:avLst/>
            <a:gdLst>
              <a:gd name="T0" fmla="*/ 41 w 42"/>
              <a:gd name="T1" fmla="*/ 17 h 37"/>
              <a:gd name="T2" fmla="*/ 16 w 42"/>
              <a:gd name="T3" fmla="*/ 32 h 37"/>
              <a:gd name="T4" fmla="*/ 26 w 42"/>
              <a:gd name="T5" fmla="*/ 2 h 37"/>
              <a:gd name="T6" fmla="*/ 41 w 42"/>
              <a:gd name="T7" fmla="*/ 1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37">
                <a:moveTo>
                  <a:pt x="41" y="17"/>
                </a:moveTo>
                <a:cubicBezTo>
                  <a:pt x="42" y="29"/>
                  <a:pt x="25" y="37"/>
                  <a:pt x="16" y="32"/>
                </a:cubicBezTo>
                <a:cubicBezTo>
                  <a:pt x="0" y="24"/>
                  <a:pt x="10" y="0"/>
                  <a:pt x="26" y="2"/>
                </a:cubicBezTo>
                <a:cubicBezTo>
                  <a:pt x="33" y="2"/>
                  <a:pt x="40" y="9"/>
                  <a:pt x="41" y="17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8" name="Freeform 7"/>
          <p:cNvSpPr/>
          <p:nvPr/>
        </p:nvSpPr>
        <p:spPr bwMode="auto">
          <a:xfrm>
            <a:off x="3078014" y="2725922"/>
            <a:ext cx="1653043" cy="611664"/>
          </a:xfrm>
          <a:custGeom>
            <a:avLst/>
            <a:gdLst>
              <a:gd name="T0" fmla="*/ 158 w 160"/>
              <a:gd name="T1" fmla="*/ 35 h 59"/>
              <a:gd name="T2" fmla="*/ 134 w 160"/>
              <a:gd name="T3" fmla="*/ 8 h 59"/>
              <a:gd name="T4" fmla="*/ 112 w 160"/>
              <a:gd name="T5" fmla="*/ 34 h 59"/>
              <a:gd name="T6" fmla="*/ 90 w 160"/>
              <a:gd name="T7" fmla="*/ 3 h 59"/>
              <a:gd name="T8" fmla="*/ 81 w 160"/>
              <a:gd name="T9" fmla="*/ 4 h 59"/>
              <a:gd name="T10" fmla="*/ 57 w 160"/>
              <a:gd name="T11" fmla="*/ 38 h 59"/>
              <a:gd name="T12" fmla="*/ 38 w 160"/>
              <a:gd name="T13" fmla="*/ 17 h 59"/>
              <a:gd name="T14" fmla="*/ 25 w 160"/>
              <a:gd name="T15" fmla="*/ 13 h 59"/>
              <a:gd name="T16" fmla="*/ 1 w 160"/>
              <a:gd name="T17" fmla="*/ 52 h 59"/>
              <a:gd name="T18" fmla="*/ 6 w 160"/>
              <a:gd name="T19" fmla="*/ 56 h 59"/>
              <a:gd name="T20" fmla="*/ 15 w 160"/>
              <a:gd name="T21" fmla="*/ 44 h 59"/>
              <a:gd name="T22" fmla="*/ 32 w 160"/>
              <a:gd name="T23" fmla="*/ 31 h 59"/>
              <a:gd name="T24" fmla="*/ 41 w 160"/>
              <a:gd name="T25" fmla="*/ 42 h 59"/>
              <a:gd name="T26" fmla="*/ 56 w 160"/>
              <a:gd name="T27" fmla="*/ 52 h 59"/>
              <a:gd name="T28" fmla="*/ 64 w 160"/>
              <a:gd name="T29" fmla="*/ 50 h 59"/>
              <a:gd name="T30" fmla="*/ 86 w 160"/>
              <a:gd name="T31" fmla="*/ 15 h 59"/>
              <a:gd name="T32" fmla="*/ 108 w 160"/>
              <a:gd name="T33" fmla="*/ 48 h 59"/>
              <a:gd name="T34" fmla="*/ 117 w 160"/>
              <a:gd name="T35" fmla="*/ 48 h 59"/>
              <a:gd name="T36" fmla="*/ 135 w 160"/>
              <a:gd name="T37" fmla="*/ 24 h 59"/>
              <a:gd name="T38" fmla="*/ 149 w 160"/>
              <a:gd name="T39" fmla="*/ 41 h 59"/>
              <a:gd name="T40" fmla="*/ 158 w 160"/>
              <a:gd name="T41" fmla="*/ 35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0" h="59">
                <a:moveTo>
                  <a:pt x="158" y="35"/>
                </a:moveTo>
                <a:cubicBezTo>
                  <a:pt x="154" y="27"/>
                  <a:pt x="145" y="7"/>
                  <a:pt x="134" y="8"/>
                </a:cubicBezTo>
                <a:cubicBezTo>
                  <a:pt x="126" y="8"/>
                  <a:pt x="118" y="24"/>
                  <a:pt x="112" y="34"/>
                </a:cubicBezTo>
                <a:cubicBezTo>
                  <a:pt x="105" y="24"/>
                  <a:pt x="98" y="13"/>
                  <a:pt x="90" y="3"/>
                </a:cubicBezTo>
                <a:cubicBezTo>
                  <a:pt x="87" y="0"/>
                  <a:pt x="83" y="1"/>
                  <a:pt x="81" y="4"/>
                </a:cubicBezTo>
                <a:cubicBezTo>
                  <a:pt x="73" y="15"/>
                  <a:pt x="66" y="27"/>
                  <a:pt x="57" y="38"/>
                </a:cubicBezTo>
                <a:cubicBezTo>
                  <a:pt x="50" y="32"/>
                  <a:pt x="45" y="23"/>
                  <a:pt x="38" y="17"/>
                </a:cubicBezTo>
                <a:cubicBezTo>
                  <a:pt x="34" y="14"/>
                  <a:pt x="30" y="12"/>
                  <a:pt x="25" y="13"/>
                </a:cubicBezTo>
                <a:cubicBezTo>
                  <a:pt x="14" y="16"/>
                  <a:pt x="5" y="43"/>
                  <a:pt x="1" y="52"/>
                </a:cubicBezTo>
                <a:cubicBezTo>
                  <a:pt x="0" y="55"/>
                  <a:pt x="4" y="59"/>
                  <a:pt x="6" y="56"/>
                </a:cubicBezTo>
                <a:cubicBezTo>
                  <a:pt x="9" y="52"/>
                  <a:pt x="13" y="48"/>
                  <a:pt x="15" y="44"/>
                </a:cubicBezTo>
                <a:cubicBezTo>
                  <a:pt x="20" y="37"/>
                  <a:pt x="23" y="27"/>
                  <a:pt x="32" y="31"/>
                </a:cubicBezTo>
                <a:cubicBezTo>
                  <a:pt x="35" y="32"/>
                  <a:pt x="39" y="39"/>
                  <a:pt x="41" y="42"/>
                </a:cubicBezTo>
                <a:cubicBezTo>
                  <a:pt x="46" y="46"/>
                  <a:pt x="50" y="49"/>
                  <a:pt x="56" y="52"/>
                </a:cubicBezTo>
                <a:cubicBezTo>
                  <a:pt x="58" y="54"/>
                  <a:pt x="62" y="52"/>
                  <a:pt x="64" y="50"/>
                </a:cubicBezTo>
                <a:cubicBezTo>
                  <a:pt x="71" y="38"/>
                  <a:pt x="78" y="27"/>
                  <a:pt x="86" y="15"/>
                </a:cubicBezTo>
                <a:cubicBezTo>
                  <a:pt x="94" y="26"/>
                  <a:pt x="101" y="37"/>
                  <a:pt x="108" y="48"/>
                </a:cubicBezTo>
                <a:cubicBezTo>
                  <a:pt x="110" y="52"/>
                  <a:pt x="115" y="51"/>
                  <a:pt x="117" y="48"/>
                </a:cubicBezTo>
                <a:cubicBezTo>
                  <a:pt x="120" y="43"/>
                  <a:pt x="130" y="25"/>
                  <a:pt x="135" y="24"/>
                </a:cubicBezTo>
                <a:cubicBezTo>
                  <a:pt x="136" y="24"/>
                  <a:pt x="146" y="39"/>
                  <a:pt x="149" y="41"/>
                </a:cubicBezTo>
                <a:cubicBezTo>
                  <a:pt x="154" y="46"/>
                  <a:pt x="160" y="40"/>
                  <a:pt x="158" y="35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9" name="Freeform 11"/>
          <p:cNvSpPr>
            <a:spLocks noEditPoints="1"/>
          </p:cNvSpPr>
          <p:nvPr/>
        </p:nvSpPr>
        <p:spPr bwMode="auto">
          <a:xfrm>
            <a:off x="3953026" y="636331"/>
            <a:ext cx="743288" cy="797486"/>
          </a:xfrm>
          <a:custGeom>
            <a:avLst/>
            <a:gdLst>
              <a:gd name="T0" fmla="*/ 37 w 72"/>
              <a:gd name="T1" fmla="*/ 2 h 77"/>
              <a:gd name="T2" fmla="*/ 1 w 72"/>
              <a:gd name="T3" fmla="*/ 35 h 77"/>
              <a:gd name="T4" fmla="*/ 34 w 72"/>
              <a:gd name="T5" fmla="*/ 67 h 77"/>
              <a:gd name="T6" fmla="*/ 68 w 72"/>
              <a:gd name="T7" fmla="*/ 43 h 77"/>
              <a:gd name="T8" fmla="*/ 37 w 72"/>
              <a:gd name="T9" fmla="*/ 2 h 77"/>
              <a:gd name="T10" fmla="*/ 55 w 72"/>
              <a:gd name="T11" fmla="*/ 41 h 77"/>
              <a:gd name="T12" fmla="*/ 31 w 72"/>
              <a:gd name="T13" fmla="*/ 57 h 77"/>
              <a:gd name="T14" fmla="*/ 29 w 72"/>
              <a:gd name="T15" fmla="*/ 60 h 77"/>
              <a:gd name="T16" fmla="*/ 9 w 72"/>
              <a:gd name="T17" fmla="*/ 37 h 77"/>
              <a:gd name="T18" fmla="*/ 38 w 72"/>
              <a:gd name="T19" fmla="*/ 13 h 77"/>
              <a:gd name="T20" fmla="*/ 55 w 72"/>
              <a:gd name="T21" fmla="*/ 41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2" h="77">
                <a:moveTo>
                  <a:pt x="37" y="2"/>
                </a:moveTo>
                <a:cubicBezTo>
                  <a:pt x="19" y="0"/>
                  <a:pt x="1" y="17"/>
                  <a:pt x="1" y="35"/>
                </a:cubicBezTo>
                <a:cubicBezTo>
                  <a:pt x="0" y="52"/>
                  <a:pt x="16" y="70"/>
                  <a:pt x="34" y="67"/>
                </a:cubicBezTo>
                <a:cubicBezTo>
                  <a:pt x="46" y="77"/>
                  <a:pt x="66" y="55"/>
                  <a:pt x="68" y="43"/>
                </a:cubicBezTo>
                <a:cubicBezTo>
                  <a:pt x="72" y="24"/>
                  <a:pt x="56" y="5"/>
                  <a:pt x="37" y="2"/>
                </a:cubicBezTo>
                <a:close/>
                <a:moveTo>
                  <a:pt x="55" y="41"/>
                </a:moveTo>
                <a:cubicBezTo>
                  <a:pt x="50" y="54"/>
                  <a:pt x="39" y="51"/>
                  <a:pt x="31" y="57"/>
                </a:cubicBezTo>
                <a:cubicBezTo>
                  <a:pt x="30" y="58"/>
                  <a:pt x="30" y="59"/>
                  <a:pt x="29" y="60"/>
                </a:cubicBezTo>
                <a:cubicBezTo>
                  <a:pt x="19" y="56"/>
                  <a:pt x="10" y="49"/>
                  <a:pt x="9" y="37"/>
                </a:cubicBezTo>
                <a:cubicBezTo>
                  <a:pt x="9" y="23"/>
                  <a:pt x="23" y="9"/>
                  <a:pt x="38" y="13"/>
                </a:cubicBezTo>
                <a:cubicBezTo>
                  <a:pt x="50" y="15"/>
                  <a:pt x="60" y="29"/>
                  <a:pt x="55" y="4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0" name="Freeform 13"/>
          <p:cNvSpPr/>
          <p:nvPr/>
        </p:nvSpPr>
        <p:spPr bwMode="auto">
          <a:xfrm>
            <a:off x="2309921" y="3618597"/>
            <a:ext cx="267120" cy="270990"/>
          </a:xfrm>
          <a:custGeom>
            <a:avLst/>
            <a:gdLst>
              <a:gd name="T0" fmla="*/ 18 w 26"/>
              <a:gd name="T1" fmla="*/ 3 h 26"/>
              <a:gd name="T2" fmla="*/ 2 w 26"/>
              <a:gd name="T3" fmla="*/ 7 h 26"/>
              <a:gd name="T4" fmla="*/ 3 w 26"/>
              <a:gd name="T5" fmla="*/ 21 h 26"/>
              <a:gd name="T6" fmla="*/ 4 w 26"/>
              <a:gd name="T7" fmla="*/ 24 h 26"/>
              <a:gd name="T8" fmla="*/ 10 w 26"/>
              <a:gd name="T9" fmla="*/ 26 h 26"/>
              <a:gd name="T10" fmla="*/ 12 w 26"/>
              <a:gd name="T11" fmla="*/ 25 h 26"/>
              <a:gd name="T12" fmla="*/ 23 w 26"/>
              <a:gd name="T13" fmla="*/ 19 h 26"/>
              <a:gd name="T14" fmla="*/ 18 w 26"/>
              <a:gd name="T15" fmla="*/ 3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6">
                <a:moveTo>
                  <a:pt x="18" y="3"/>
                </a:moveTo>
                <a:cubicBezTo>
                  <a:pt x="13" y="0"/>
                  <a:pt x="5" y="2"/>
                  <a:pt x="2" y="7"/>
                </a:cubicBezTo>
                <a:cubicBezTo>
                  <a:pt x="0" y="11"/>
                  <a:pt x="0" y="17"/>
                  <a:pt x="3" y="21"/>
                </a:cubicBezTo>
                <a:cubicBezTo>
                  <a:pt x="3" y="22"/>
                  <a:pt x="4" y="23"/>
                  <a:pt x="4" y="24"/>
                </a:cubicBezTo>
                <a:cubicBezTo>
                  <a:pt x="5" y="26"/>
                  <a:pt x="8" y="26"/>
                  <a:pt x="10" y="26"/>
                </a:cubicBezTo>
                <a:cubicBezTo>
                  <a:pt x="11" y="26"/>
                  <a:pt x="11" y="25"/>
                  <a:pt x="12" y="25"/>
                </a:cubicBezTo>
                <a:cubicBezTo>
                  <a:pt x="16" y="25"/>
                  <a:pt x="20" y="23"/>
                  <a:pt x="23" y="19"/>
                </a:cubicBezTo>
                <a:cubicBezTo>
                  <a:pt x="26" y="14"/>
                  <a:pt x="24" y="6"/>
                  <a:pt x="18" y="3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2" name="Freeform 16"/>
          <p:cNvSpPr/>
          <p:nvPr/>
        </p:nvSpPr>
        <p:spPr bwMode="auto">
          <a:xfrm>
            <a:off x="7994827" y="5124214"/>
            <a:ext cx="247763" cy="247763"/>
          </a:xfrm>
          <a:custGeom>
            <a:avLst/>
            <a:gdLst>
              <a:gd name="T0" fmla="*/ 16 w 24"/>
              <a:gd name="T1" fmla="*/ 2 h 24"/>
              <a:gd name="T2" fmla="*/ 2 w 24"/>
              <a:gd name="T3" fmla="*/ 7 h 24"/>
              <a:gd name="T4" fmla="*/ 6 w 24"/>
              <a:gd name="T5" fmla="*/ 21 h 24"/>
              <a:gd name="T6" fmla="*/ 11 w 24"/>
              <a:gd name="T7" fmla="*/ 24 h 24"/>
              <a:gd name="T8" fmla="*/ 14 w 24"/>
              <a:gd name="T9" fmla="*/ 23 h 24"/>
              <a:gd name="T10" fmla="*/ 23 w 24"/>
              <a:gd name="T11" fmla="*/ 15 h 24"/>
              <a:gd name="T12" fmla="*/ 16 w 24"/>
              <a:gd name="T13" fmla="*/ 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24">
                <a:moveTo>
                  <a:pt x="16" y="2"/>
                </a:moveTo>
                <a:cubicBezTo>
                  <a:pt x="11" y="0"/>
                  <a:pt x="5" y="2"/>
                  <a:pt x="2" y="7"/>
                </a:cubicBezTo>
                <a:cubicBezTo>
                  <a:pt x="0" y="12"/>
                  <a:pt x="1" y="18"/>
                  <a:pt x="6" y="21"/>
                </a:cubicBezTo>
                <a:cubicBezTo>
                  <a:pt x="7" y="23"/>
                  <a:pt x="9" y="24"/>
                  <a:pt x="11" y="24"/>
                </a:cubicBezTo>
                <a:cubicBezTo>
                  <a:pt x="12" y="24"/>
                  <a:pt x="13" y="23"/>
                  <a:pt x="14" y="23"/>
                </a:cubicBezTo>
                <a:cubicBezTo>
                  <a:pt x="18" y="22"/>
                  <a:pt x="22" y="19"/>
                  <a:pt x="23" y="15"/>
                </a:cubicBezTo>
                <a:cubicBezTo>
                  <a:pt x="24" y="10"/>
                  <a:pt x="21" y="4"/>
                  <a:pt x="16" y="2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3" name="Freeform 17"/>
          <p:cNvSpPr/>
          <p:nvPr/>
        </p:nvSpPr>
        <p:spPr bwMode="auto">
          <a:xfrm>
            <a:off x="1647730" y="2944311"/>
            <a:ext cx="185822" cy="228407"/>
          </a:xfrm>
          <a:custGeom>
            <a:avLst/>
            <a:gdLst>
              <a:gd name="T0" fmla="*/ 17 w 18"/>
              <a:gd name="T1" fmla="*/ 11 h 22"/>
              <a:gd name="T2" fmla="*/ 16 w 18"/>
              <a:gd name="T3" fmla="*/ 6 h 22"/>
              <a:gd name="T4" fmla="*/ 13 w 18"/>
              <a:gd name="T5" fmla="*/ 3 h 22"/>
              <a:gd name="T6" fmla="*/ 12 w 18"/>
              <a:gd name="T7" fmla="*/ 2 h 22"/>
              <a:gd name="T8" fmla="*/ 6 w 18"/>
              <a:gd name="T9" fmla="*/ 2 h 22"/>
              <a:gd name="T10" fmla="*/ 5 w 18"/>
              <a:gd name="T11" fmla="*/ 3 h 22"/>
              <a:gd name="T12" fmla="*/ 2 w 18"/>
              <a:gd name="T13" fmla="*/ 6 h 22"/>
              <a:gd name="T14" fmla="*/ 1 w 18"/>
              <a:gd name="T15" fmla="*/ 11 h 22"/>
              <a:gd name="T16" fmla="*/ 3 w 18"/>
              <a:gd name="T17" fmla="*/ 19 h 22"/>
              <a:gd name="T18" fmla="*/ 9 w 18"/>
              <a:gd name="T19" fmla="*/ 22 h 22"/>
              <a:gd name="T20" fmla="*/ 15 w 18"/>
              <a:gd name="T21" fmla="*/ 19 h 22"/>
              <a:gd name="T22" fmla="*/ 17 w 18"/>
              <a:gd name="T23" fmla="*/ 1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" h="22">
                <a:moveTo>
                  <a:pt x="17" y="11"/>
                </a:moveTo>
                <a:cubicBezTo>
                  <a:pt x="17" y="9"/>
                  <a:pt x="17" y="8"/>
                  <a:pt x="16" y="6"/>
                </a:cubicBezTo>
                <a:cubicBezTo>
                  <a:pt x="15" y="5"/>
                  <a:pt x="14" y="4"/>
                  <a:pt x="13" y="3"/>
                </a:cubicBezTo>
                <a:cubicBezTo>
                  <a:pt x="13" y="3"/>
                  <a:pt x="13" y="3"/>
                  <a:pt x="12" y="2"/>
                </a:cubicBezTo>
                <a:cubicBezTo>
                  <a:pt x="11" y="0"/>
                  <a:pt x="7" y="0"/>
                  <a:pt x="6" y="2"/>
                </a:cubicBezTo>
                <a:cubicBezTo>
                  <a:pt x="5" y="3"/>
                  <a:pt x="5" y="3"/>
                  <a:pt x="5" y="3"/>
                </a:cubicBezTo>
                <a:cubicBezTo>
                  <a:pt x="4" y="4"/>
                  <a:pt x="3" y="5"/>
                  <a:pt x="2" y="6"/>
                </a:cubicBezTo>
                <a:cubicBezTo>
                  <a:pt x="1" y="8"/>
                  <a:pt x="1" y="9"/>
                  <a:pt x="1" y="11"/>
                </a:cubicBezTo>
                <a:cubicBezTo>
                  <a:pt x="0" y="14"/>
                  <a:pt x="0" y="17"/>
                  <a:pt x="3" y="19"/>
                </a:cubicBezTo>
                <a:cubicBezTo>
                  <a:pt x="5" y="21"/>
                  <a:pt x="7" y="22"/>
                  <a:pt x="9" y="22"/>
                </a:cubicBezTo>
                <a:cubicBezTo>
                  <a:pt x="11" y="22"/>
                  <a:pt x="14" y="21"/>
                  <a:pt x="15" y="19"/>
                </a:cubicBezTo>
                <a:cubicBezTo>
                  <a:pt x="18" y="17"/>
                  <a:pt x="18" y="14"/>
                  <a:pt x="17" y="1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4" name="Freeform 18"/>
          <p:cNvSpPr/>
          <p:nvPr/>
        </p:nvSpPr>
        <p:spPr bwMode="auto">
          <a:xfrm>
            <a:off x="3397376" y="4175759"/>
            <a:ext cx="270991" cy="205180"/>
          </a:xfrm>
          <a:custGeom>
            <a:avLst/>
            <a:gdLst>
              <a:gd name="T0" fmla="*/ 13 w 26"/>
              <a:gd name="T1" fmla="*/ 0 h 20"/>
              <a:gd name="T2" fmla="*/ 13 w 26"/>
              <a:gd name="T3" fmla="*/ 20 h 20"/>
              <a:gd name="T4" fmla="*/ 13 w 26"/>
              <a:gd name="T5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" h="20">
                <a:moveTo>
                  <a:pt x="13" y="0"/>
                </a:moveTo>
                <a:cubicBezTo>
                  <a:pt x="0" y="0"/>
                  <a:pt x="0" y="20"/>
                  <a:pt x="13" y="20"/>
                </a:cubicBezTo>
                <a:cubicBezTo>
                  <a:pt x="26" y="20"/>
                  <a:pt x="26" y="0"/>
                  <a:pt x="13" y="0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5" name="Freeform 20"/>
          <p:cNvSpPr/>
          <p:nvPr/>
        </p:nvSpPr>
        <p:spPr bwMode="auto">
          <a:xfrm>
            <a:off x="7582493" y="2078665"/>
            <a:ext cx="209050" cy="209050"/>
          </a:xfrm>
          <a:custGeom>
            <a:avLst/>
            <a:gdLst>
              <a:gd name="T0" fmla="*/ 18 w 20"/>
              <a:gd name="T1" fmla="*/ 9 h 20"/>
              <a:gd name="T2" fmla="*/ 14 w 20"/>
              <a:gd name="T3" fmla="*/ 2 h 20"/>
              <a:gd name="T4" fmla="*/ 6 w 20"/>
              <a:gd name="T5" fmla="*/ 2 h 20"/>
              <a:gd name="T6" fmla="*/ 2 w 20"/>
              <a:gd name="T7" fmla="*/ 9 h 20"/>
              <a:gd name="T8" fmla="*/ 10 w 20"/>
              <a:gd name="T9" fmla="*/ 20 h 20"/>
              <a:gd name="T10" fmla="*/ 18 w 20"/>
              <a:gd name="T11" fmla="*/ 9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" h="20">
                <a:moveTo>
                  <a:pt x="18" y="9"/>
                </a:moveTo>
                <a:cubicBezTo>
                  <a:pt x="17" y="6"/>
                  <a:pt x="16" y="4"/>
                  <a:pt x="14" y="2"/>
                </a:cubicBezTo>
                <a:cubicBezTo>
                  <a:pt x="12" y="0"/>
                  <a:pt x="8" y="0"/>
                  <a:pt x="6" y="2"/>
                </a:cubicBezTo>
                <a:cubicBezTo>
                  <a:pt x="4" y="4"/>
                  <a:pt x="3" y="6"/>
                  <a:pt x="2" y="9"/>
                </a:cubicBezTo>
                <a:cubicBezTo>
                  <a:pt x="0" y="14"/>
                  <a:pt x="5" y="20"/>
                  <a:pt x="10" y="20"/>
                </a:cubicBezTo>
                <a:cubicBezTo>
                  <a:pt x="15" y="20"/>
                  <a:pt x="20" y="14"/>
                  <a:pt x="18" y="9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6" name="Freeform 23"/>
          <p:cNvSpPr/>
          <p:nvPr/>
        </p:nvSpPr>
        <p:spPr bwMode="auto">
          <a:xfrm>
            <a:off x="2663049" y="1766331"/>
            <a:ext cx="197437" cy="166467"/>
          </a:xfrm>
          <a:custGeom>
            <a:avLst/>
            <a:gdLst>
              <a:gd name="T0" fmla="*/ 14 w 19"/>
              <a:gd name="T1" fmla="*/ 1 h 16"/>
              <a:gd name="T2" fmla="*/ 13 w 19"/>
              <a:gd name="T3" fmla="*/ 1 h 16"/>
              <a:gd name="T4" fmla="*/ 11 w 19"/>
              <a:gd name="T5" fmla="*/ 2 h 16"/>
              <a:gd name="T6" fmla="*/ 10 w 19"/>
              <a:gd name="T7" fmla="*/ 1 h 16"/>
              <a:gd name="T8" fmla="*/ 8 w 19"/>
              <a:gd name="T9" fmla="*/ 2 h 16"/>
              <a:gd name="T10" fmla="*/ 2 w 19"/>
              <a:gd name="T11" fmla="*/ 3 h 16"/>
              <a:gd name="T12" fmla="*/ 1 w 19"/>
              <a:gd name="T13" fmla="*/ 10 h 16"/>
              <a:gd name="T14" fmla="*/ 13 w 19"/>
              <a:gd name="T15" fmla="*/ 11 h 16"/>
              <a:gd name="T16" fmla="*/ 14 w 19"/>
              <a:gd name="T17" fmla="*/ 9 h 16"/>
              <a:gd name="T18" fmla="*/ 17 w 19"/>
              <a:gd name="T19" fmla="*/ 7 h 16"/>
              <a:gd name="T20" fmla="*/ 14 w 19"/>
              <a:gd name="T21" fmla="*/ 1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9" h="16">
                <a:moveTo>
                  <a:pt x="14" y="1"/>
                </a:moveTo>
                <a:cubicBezTo>
                  <a:pt x="14" y="1"/>
                  <a:pt x="13" y="1"/>
                  <a:pt x="13" y="1"/>
                </a:cubicBezTo>
                <a:cubicBezTo>
                  <a:pt x="12" y="1"/>
                  <a:pt x="12" y="2"/>
                  <a:pt x="11" y="2"/>
                </a:cubicBezTo>
                <a:cubicBezTo>
                  <a:pt x="11" y="2"/>
                  <a:pt x="10" y="1"/>
                  <a:pt x="10" y="1"/>
                </a:cubicBezTo>
                <a:cubicBezTo>
                  <a:pt x="9" y="1"/>
                  <a:pt x="8" y="2"/>
                  <a:pt x="8" y="2"/>
                </a:cubicBezTo>
                <a:cubicBezTo>
                  <a:pt x="6" y="2"/>
                  <a:pt x="4" y="2"/>
                  <a:pt x="2" y="3"/>
                </a:cubicBezTo>
                <a:cubicBezTo>
                  <a:pt x="1" y="5"/>
                  <a:pt x="0" y="8"/>
                  <a:pt x="1" y="10"/>
                </a:cubicBezTo>
                <a:cubicBezTo>
                  <a:pt x="3" y="15"/>
                  <a:pt x="10" y="16"/>
                  <a:pt x="13" y="11"/>
                </a:cubicBezTo>
                <a:cubicBezTo>
                  <a:pt x="13" y="10"/>
                  <a:pt x="14" y="10"/>
                  <a:pt x="14" y="9"/>
                </a:cubicBezTo>
                <a:cubicBezTo>
                  <a:pt x="15" y="8"/>
                  <a:pt x="16" y="7"/>
                  <a:pt x="17" y="7"/>
                </a:cubicBezTo>
                <a:cubicBezTo>
                  <a:pt x="19" y="5"/>
                  <a:pt x="18" y="0"/>
                  <a:pt x="14" y="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8035433" y="-460517"/>
            <a:ext cx="2959100" cy="2717801"/>
            <a:chOff x="10090151" y="-4763"/>
            <a:chExt cx="2959100" cy="2717801"/>
          </a:xfrm>
        </p:grpSpPr>
        <p:sp>
          <p:nvSpPr>
            <p:cNvPr id="68" name="Freeform 42"/>
            <p:cNvSpPr/>
            <p:nvPr/>
          </p:nvSpPr>
          <p:spPr bwMode="auto">
            <a:xfrm>
              <a:off x="10617201" y="1025525"/>
              <a:ext cx="2325688" cy="1654175"/>
            </a:xfrm>
            <a:custGeom>
              <a:avLst/>
              <a:gdLst>
                <a:gd name="T0" fmla="*/ 543 w 547"/>
                <a:gd name="T1" fmla="*/ 22 h 389"/>
                <a:gd name="T2" fmla="*/ 535 w 547"/>
                <a:gd name="T3" fmla="*/ 12 h 389"/>
                <a:gd name="T4" fmla="*/ 520 w 547"/>
                <a:gd name="T5" fmla="*/ 1 h 389"/>
                <a:gd name="T6" fmla="*/ 506 w 547"/>
                <a:gd name="T7" fmla="*/ 5 h 389"/>
                <a:gd name="T8" fmla="*/ 491 w 547"/>
                <a:gd name="T9" fmla="*/ 15 h 389"/>
                <a:gd name="T10" fmla="*/ 470 w 547"/>
                <a:gd name="T11" fmla="*/ 22 h 389"/>
                <a:gd name="T12" fmla="*/ 457 w 547"/>
                <a:gd name="T13" fmla="*/ 34 h 389"/>
                <a:gd name="T14" fmla="*/ 455 w 547"/>
                <a:gd name="T15" fmla="*/ 35 h 389"/>
                <a:gd name="T16" fmla="*/ 453 w 547"/>
                <a:gd name="T17" fmla="*/ 36 h 389"/>
                <a:gd name="T18" fmla="*/ 250 w 547"/>
                <a:gd name="T19" fmla="*/ 179 h 389"/>
                <a:gd name="T20" fmla="*/ 157 w 547"/>
                <a:gd name="T21" fmla="*/ 241 h 389"/>
                <a:gd name="T22" fmla="*/ 129 w 547"/>
                <a:gd name="T23" fmla="*/ 261 h 389"/>
                <a:gd name="T24" fmla="*/ 47 w 547"/>
                <a:gd name="T25" fmla="*/ 324 h 389"/>
                <a:gd name="T26" fmla="*/ 47 w 547"/>
                <a:gd name="T27" fmla="*/ 324 h 389"/>
                <a:gd name="T28" fmla="*/ 47 w 547"/>
                <a:gd name="T29" fmla="*/ 324 h 389"/>
                <a:gd name="T30" fmla="*/ 47 w 547"/>
                <a:gd name="T31" fmla="*/ 324 h 389"/>
                <a:gd name="T32" fmla="*/ 47 w 547"/>
                <a:gd name="T33" fmla="*/ 324 h 389"/>
                <a:gd name="T34" fmla="*/ 12 w 547"/>
                <a:gd name="T35" fmla="*/ 365 h 389"/>
                <a:gd name="T36" fmla="*/ 6 w 547"/>
                <a:gd name="T37" fmla="*/ 375 h 389"/>
                <a:gd name="T38" fmla="*/ 3 w 547"/>
                <a:gd name="T39" fmla="*/ 388 h 389"/>
                <a:gd name="T40" fmla="*/ 3 w 547"/>
                <a:gd name="T41" fmla="*/ 389 h 389"/>
                <a:gd name="T42" fmla="*/ 27 w 547"/>
                <a:gd name="T43" fmla="*/ 381 h 389"/>
                <a:gd name="T44" fmla="*/ 74 w 547"/>
                <a:gd name="T45" fmla="*/ 364 h 389"/>
                <a:gd name="T46" fmla="*/ 74 w 547"/>
                <a:gd name="T47" fmla="*/ 364 h 389"/>
                <a:gd name="T48" fmla="*/ 176 w 547"/>
                <a:gd name="T49" fmla="*/ 299 h 389"/>
                <a:gd name="T50" fmla="*/ 343 w 547"/>
                <a:gd name="T51" fmla="*/ 183 h 389"/>
                <a:gd name="T52" fmla="*/ 474 w 547"/>
                <a:gd name="T53" fmla="*/ 92 h 389"/>
                <a:gd name="T54" fmla="*/ 495 w 547"/>
                <a:gd name="T55" fmla="*/ 78 h 389"/>
                <a:gd name="T56" fmla="*/ 495 w 547"/>
                <a:gd name="T57" fmla="*/ 78 h 389"/>
                <a:gd name="T58" fmla="*/ 505 w 547"/>
                <a:gd name="T59" fmla="*/ 69 h 389"/>
                <a:gd name="T60" fmla="*/ 521 w 547"/>
                <a:gd name="T61" fmla="*/ 58 h 389"/>
                <a:gd name="T62" fmla="*/ 521 w 547"/>
                <a:gd name="T63" fmla="*/ 56 h 389"/>
                <a:gd name="T64" fmla="*/ 521 w 547"/>
                <a:gd name="T65" fmla="*/ 53 h 389"/>
                <a:gd name="T66" fmla="*/ 541 w 547"/>
                <a:gd name="T67" fmla="*/ 38 h 389"/>
                <a:gd name="T68" fmla="*/ 546 w 547"/>
                <a:gd name="T69" fmla="*/ 28 h 389"/>
                <a:gd name="T70" fmla="*/ 543 w 547"/>
                <a:gd name="T71" fmla="*/ 22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47" h="389">
                  <a:moveTo>
                    <a:pt x="543" y="22"/>
                  </a:moveTo>
                  <a:cubicBezTo>
                    <a:pt x="540" y="19"/>
                    <a:pt x="537" y="15"/>
                    <a:pt x="535" y="12"/>
                  </a:cubicBezTo>
                  <a:cubicBezTo>
                    <a:pt x="531" y="7"/>
                    <a:pt x="526" y="2"/>
                    <a:pt x="520" y="1"/>
                  </a:cubicBezTo>
                  <a:cubicBezTo>
                    <a:pt x="515" y="0"/>
                    <a:pt x="510" y="2"/>
                    <a:pt x="506" y="5"/>
                  </a:cubicBezTo>
                  <a:cubicBezTo>
                    <a:pt x="500" y="8"/>
                    <a:pt x="494" y="11"/>
                    <a:pt x="491" y="15"/>
                  </a:cubicBezTo>
                  <a:cubicBezTo>
                    <a:pt x="482" y="12"/>
                    <a:pt x="477" y="17"/>
                    <a:pt x="470" y="22"/>
                  </a:cubicBezTo>
                  <a:cubicBezTo>
                    <a:pt x="469" y="23"/>
                    <a:pt x="462" y="30"/>
                    <a:pt x="457" y="34"/>
                  </a:cubicBezTo>
                  <a:cubicBezTo>
                    <a:pt x="457" y="34"/>
                    <a:pt x="456" y="34"/>
                    <a:pt x="455" y="35"/>
                  </a:cubicBezTo>
                  <a:cubicBezTo>
                    <a:pt x="455" y="35"/>
                    <a:pt x="454" y="35"/>
                    <a:pt x="453" y="36"/>
                  </a:cubicBezTo>
                  <a:cubicBezTo>
                    <a:pt x="381" y="77"/>
                    <a:pt x="317" y="130"/>
                    <a:pt x="250" y="179"/>
                  </a:cubicBezTo>
                  <a:cubicBezTo>
                    <a:pt x="220" y="201"/>
                    <a:pt x="189" y="222"/>
                    <a:pt x="157" y="241"/>
                  </a:cubicBezTo>
                  <a:cubicBezTo>
                    <a:pt x="148" y="248"/>
                    <a:pt x="138" y="254"/>
                    <a:pt x="129" y="261"/>
                  </a:cubicBezTo>
                  <a:cubicBezTo>
                    <a:pt x="101" y="282"/>
                    <a:pt x="74" y="303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33" y="331"/>
                    <a:pt x="21" y="351"/>
                    <a:pt x="12" y="365"/>
                  </a:cubicBezTo>
                  <a:cubicBezTo>
                    <a:pt x="10" y="369"/>
                    <a:pt x="7" y="373"/>
                    <a:pt x="6" y="375"/>
                  </a:cubicBezTo>
                  <a:cubicBezTo>
                    <a:pt x="3" y="379"/>
                    <a:pt x="0" y="384"/>
                    <a:pt x="3" y="388"/>
                  </a:cubicBezTo>
                  <a:cubicBezTo>
                    <a:pt x="3" y="388"/>
                    <a:pt x="3" y="389"/>
                    <a:pt x="3" y="389"/>
                  </a:cubicBezTo>
                  <a:cubicBezTo>
                    <a:pt x="11" y="386"/>
                    <a:pt x="19" y="383"/>
                    <a:pt x="27" y="381"/>
                  </a:cubicBezTo>
                  <a:cubicBezTo>
                    <a:pt x="43" y="376"/>
                    <a:pt x="59" y="372"/>
                    <a:pt x="74" y="364"/>
                  </a:cubicBezTo>
                  <a:cubicBezTo>
                    <a:pt x="74" y="364"/>
                    <a:pt x="74" y="364"/>
                    <a:pt x="74" y="364"/>
                  </a:cubicBezTo>
                  <a:cubicBezTo>
                    <a:pt x="110" y="346"/>
                    <a:pt x="143" y="321"/>
                    <a:pt x="176" y="299"/>
                  </a:cubicBezTo>
                  <a:cubicBezTo>
                    <a:pt x="232" y="261"/>
                    <a:pt x="287" y="222"/>
                    <a:pt x="343" y="183"/>
                  </a:cubicBezTo>
                  <a:cubicBezTo>
                    <a:pt x="386" y="153"/>
                    <a:pt x="430" y="122"/>
                    <a:pt x="474" y="92"/>
                  </a:cubicBezTo>
                  <a:cubicBezTo>
                    <a:pt x="475" y="91"/>
                    <a:pt x="495" y="77"/>
                    <a:pt x="495" y="78"/>
                  </a:cubicBezTo>
                  <a:cubicBezTo>
                    <a:pt x="495" y="78"/>
                    <a:pt x="495" y="78"/>
                    <a:pt x="495" y="78"/>
                  </a:cubicBezTo>
                  <a:cubicBezTo>
                    <a:pt x="499" y="75"/>
                    <a:pt x="502" y="72"/>
                    <a:pt x="505" y="69"/>
                  </a:cubicBezTo>
                  <a:cubicBezTo>
                    <a:pt x="507" y="68"/>
                    <a:pt x="520" y="57"/>
                    <a:pt x="521" y="58"/>
                  </a:cubicBezTo>
                  <a:cubicBezTo>
                    <a:pt x="521" y="57"/>
                    <a:pt x="521" y="57"/>
                    <a:pt x="521" y="56"/>
                  </a:cubicBezTo>
                  <a:cubicBezTo>
                    <a:pt x="521" y="55"/>
                    <a:pt x="521" y="54"/>
                    <a:pt x="521" y="53"/>
                  </a:cubicBezTo>
                  <a:cubicBezTo>
                    <a:pt x="529" y="49"/>
                    <a:pt x="535" y="44"/>
                    <a:pt x="541" y="38"/>
                  </a:cubicBezTo>
                  <a:cubicBezTo>
                    <a:pt x="544" y="35"/>
                    <a:pt x="547" y="32"/>
                    <a:pt x="546" y="28"/>
                  </a:cubicBezTo>
                  <a:cubicBezTo>
                    <a:pt x="546" y="26"/>
                    <a:pt x="544" y="24"/>
                    <a:pt x="543" y="22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9" name="Freeform 43"/>
            <p:cNvSpPr/>
            <p:nvPr/>
          </p:nvSpPr>
          <p:spPr bwMode="auto">
            <a:xfrm>
              <a:off x="10523538" y="719138"/>
              <a:ext cx="2441575" cy="1466850"/>
            </a:xfrm>
            <a:custGeom>
              <a:avLst/>
              <a:gdLst>
                <a:gd name="T0" fmla="*/ 570 w 574"/>
                <a:gd name="T1" fmla="*/ 24 h 345"/>
                <a:gd name="T2" fmla="*/ 563 w 574"/>
                <a:gd name="T3" fmla="*/ 13 h 345"/>
                <a:gd name="T4" fmla="*/ 549 w 574"/>
                <a:gd name="T5" fmla="*/ 1 h 345"/>
                <a:gd name="T6" fmla="*/ 535 w 574"/>
                <a:gd name="T7" fmla="*/ 4 h 345"/>
                <a:gd name="T8" fmla="*/ 519 w 574"/>
                <a:gd name="T9" fmla="*/ 12 h 345"/>
                <a:gd name="T10" fmla="*/ 498 w 574"/>
                <a:gd name="T11" fmla="*/ 18 h 345"/>
                <a:gd name="T12" fmla="*/ 484 w 574"/>
                <a:gd name="T13" fmla="*/ 29 h 345"/>
                <a:gd name="T14" fmla="*/ 482 w 574"/>
                <a:gd name="T15" fmla="*/ 29 h 345"/>
                <a:gd name="T16" fmla="*/ 480 w 574"/>
                <a:gd name="T17" fmla="*/ 30 h 345"/>
                <a:gd name="T18" fmla="*/ 285 w 574"/>
                <a:gd name="T19" fmla="*/ 144 h 345"/>
                <a:gd name="T20" fmla="*/ 266 w 574"/>
                <a:gd name="T21" fmla="*/ 156 h 345"/>
                <a:gd name="T22" fmla="*/ 227 w 574"/>
                <a:gd name="T23" fmla="*/ 179 h 345"/>
                <a:gd name="T24" fmla="*/ 168 w 574"/>
                <a:gd name="T25" fmla="*/ 211 h 345"/>
                <a:gd name="T26" fmla="*/ 109 w 574"/>
                <a:gd name="T27" fmla="*/ 247 h 345"/>
                <a:gd name="T28" fmla="*/ 51 w 574"/>
                <a:gd name="T29" fmla="*/ 284 h 345"/>
                <a:gd name="T30" fmla="*/ 51 w 574"/>
                <a:gd name="T31" fmla="*/ 285 h 345"/>
                <a:gd name="T32" fmla="*/ 13 w 574"/>
                <a:gd name="T33" fmla="*/ 323 h 345"/>
                <a:gd name="T34" fmla="*/ 6 w 574"/>
                <a:gd name="T35" fmla="*/ 332 h 345"/>
                <a:gd name="T36" fmla="*/ 2 w 574"/>
                <a:gd name="T37" fmla="*/ 345 h 345"/>
                <a:gd name="T38" fmla="*/ 2 w 574"/>
                <a:gd name="T39" fmla="*/ 345 h 345"/>
                <a:gd name="T40" fmla="*/ 27 w 574"/>
                <a:gd name="T41" fmla="*/ 339 h 345"/>
                <a:gd name="T42" fmla="*/ 76 w 574"/>
                <a:gd name="T43" fmla="*/ 326 h 345"/>
                <a:gd name="T44" fmla="*/ 76 w 574"/>
                <a:gd name="T45" fmla="*/ 327 h 345"/>
                <a:gd name="T46" fmla="*/ 182 w 574"/>
                <a:gd name="T47" fmla="*/ 270 h 345"/>
                <a:gd name="T48" fmla="*/ 358 w 574"/>
                <a:gd name="T49" fmla="*/ 168 h 345"/>
                <a:gd name="T50" fmla="*/ 496 w 574"/>
                <a:gd name="T51" fmla="*/ 88 h 345"/>
                <a:gd name="T52" fmla="*/ 518 w 574"/>
                <a:gd name="T53" fmla="*/ 76 h 345"/>
                <a:gd name="T54" fmla="*/ 518 w 574"/>
                <a:gd name="T55" fmla="*/ 75 h 345"/>
                <a:gd name="T56" fmla="*/ 529 w 574"/>
                <a:gd name="T57" fmla="*/ 68 h 345"/>
                <a:gd name="T58" fmla="*/ 545 w 574"/>
                <a:gd name="T59" fmla="*/ 58 h 345"/>
                <a:gd name="T60" fmla="*/ 546 w 574"/>
                <a:gd name="T61" fmla="*/ 56 h 345"/>
                <a:gd name="T62" fmla="*/ 546 w 574"/>
                <a:gd name="T63" fmla="*/ 53 h 345"/>
                <a:gd name="T64" fmla="*/ 568 w 574"/>
                <a:gd name="T65" fmla="*/ 39 h 345"/>
                <a:gd name="T66" fmla="*/ 573 w 574"/>
                <a:gd name="T67" fmla="*/ 30 h 345"/>
                <a:gd name="T68" fmla="*/ 570 w 574"/>
                <a:gd name="T69" fmla="*/ 24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74" h="345">
                  <a:moveTo>
                    <a:pt x="570" y="24"/>
                  </a:moveTo>
                  <a:cubicBezTo>
                    <a:pt x="568" y="20"/>
                    <a:pt x="565" y="17"/>
                    <a:pt x="563" y="13"/>
                  </a:cubicBezTo>
                  <a:cubicBezTo>
                    <a:pt x="559" y="8"/>
                    <a:pt x="555" y="2"/>
                    <a:pt x="549" y="1"/>
                  </a:cubicBezTo>
                  <a:cubicBezTo>
                    <a:pt x="544" y="0"/>
                    <a:pt x="539" y="2"/>
                    <a:pt x="535" y="4"/>
                  </a:cubicBezTo>
                  <a:cubicBezTo>
                    <a:pt x="529" y="6"/>
                    <a:pt x="522" y="9"/>
                    <a:pt x="519" y="12"/>
                  </a:cubicBezTo>
                  <a:cubicBezTo>
                    <a:pt x="511" y="9"/>
                    <a:pt x="505" y="14"/>
                    <a:pt x="498" y="18"/>
                  </a:cubicBezTo>
                  <a:cubicBezTo>
                    <a:pt x="496" y="19"/>
                    <a:pt x="489" y="25"/>
                    <a:pt x="484" y="29"/>
                  </a:cubicBezTo>
                  <a:cubicBezTo>
                    <a:pt x="484" y="29"/>
                    <a:pt x="483" y="29"/>
                    <a:pt x="482" y="29"/>
                  </a:cubicBezTo>
                  <a:cubicBezTo>
                    <a:pt x="481" y="29"/>
                    <a:pt x="480" y="30"/>
                    <a:pt x="480" y="30"/>
                  </a:cubicBezTo>
                  <a:cubicBezTo>
                    <a:pt x="412" y="62"/>
                    <a:pt x="349" y="104"/>
                    <a:pt x="285" y="144"/>
                  </a:cubicBezTo>
                  <a:cubicBezTo>
                    <a:pt x="279" y="148"/>
                    <a:pt x="272" y="152"/>
                    <a:pt x="266" y="156"/>
                  </a:cubicBezTo>
                  <a:cubicBezTo>
                    <a:pt x="253" y="164"/>
                    <a:pt x="240" y="171"/>
                    <a:pt x="227" y="179"/>
                  </a:cubicBezTo>
                  <a:cubicBezTo>
                    <a:pt x="208" y="190"/>
                    <a:pt x="188" y="201"/>
                    <a:pt x="168" y="211"/>
                  </a:cubicBezTo>
                  <a:cubicBezTo>
                    <a:pt x="148" y="222"/>
                    <a:pt x="129" y="234"/>
                    <a:pt x="109" y="247"/>
                  </a:cubicBezTo>
                  <a:cubicBezTo>
                    <a:pt x="90" y="259"/>
                    <a:pt x="70" y="272"/>
                    <a:pt x="51" y="284"/>
                  </a:cubicBezTo>
                  <a:cubicBezTo>
                    <a:pt x="51" y="284"/>
                    <a:pt x="51" y="284"/>
                    <a:pt x="51" y="285"/>
                  </a:cubicBezTo>
                  <a:cubicBezTo>
                    <a:pt x="37" y="290"/>
                    <a:pt x="23" y="309"/>
                    <a:pt x="13" y="323"/>
                  </a:cubicBezTo>
                  <a:cubicBezTo>
                    <a:pt x="11" y="326"/>
                    <a:pt x="8" y="329"/>
                    <a:pt x="6" y="332"/>
                  </a:cubicBezTo>
                  <a:cubicBezTo>
                    <a:pt x="3" y="336"/>
                    <a:pt x="0" y="341"/>
                    <a:pt x="2" y="345"/>
                  </a:cubicBezTo>
                  <a:cubicBezTo>
                    <a:pt x="2" y="345"/>
                    <a:pt x="2" y="345"/>
                    <a:pt x="2" y="345"/>
                  </a:cubicBezTo>
                  <a:cubicBezTo>
                    <a:pt x="11" y="343"/>
                    <a:pt x="19" y="341"/>
                    <a:pt x="27" y="339"/>
                  </a:cubicBezTo>
                  <a:cubicBezTo>
                    <a:pt x="43" y="336"/>
                    <a:pt x="60" y="333"/>
                    <a:pt x="76" y="326"/>
                  </a:cubicBezTo>
                  <a:cubicBezTo>
                    <a:pt x="76" y="326"/>
                    <a:pt x="76" y="326"/>
                    <a:pt x="76" y="327"/>
                  </a:cubicBezTo>
                  <a:cubicBezTo>
                    <a:pt x="112" y="311"/>
                    <a:pt x="147" y="289"/>
                    <a:pt x="182" y="270"/>
                  </a:cubicBezTo>
                  <a:cubicBezTo>
                    <a:pt x="241" y="236"/>
                    <a:pt x="299" y="202"/>
                    <a:pt x="358" y="168"/>
                  </a:cubicBezTo>
                  <a:cubicBezTo>
                    <a:pt x="404" y="141"/>
                    <a:pt x="450" y="114"/>
                    <a:pt x="496" y="88"/>
                  </a:cubicBezTo>
                  <a:cubicBezTo>
                    <a:pt x="497" y="87"/>
                    <a:pt x="518" y="75"/>
                    <a:pt x="518" y="76"/>
                  </a:cubicBezTo>
                  <a:cubicBezTo>
                    <a:pt x="518" y="76"/>
                    <a:pt x="518" y="76"/>
                    <a:pt x="518" y="75"/>
                  </a:cubicBezTo>
                  <a:cubicBezTo>
                    <a:pt x="522" y="73"/>
                    <a:pt x="525" y="71"/>
                    <a:pt x="529" y="68"/>
                  </a:cubicBezTo>
                  <a:cubicBezTo>
                    <a:pt x="531" y="67"/>
                    <a:pt x="545" y="57"/>
                    <a:pt x="545" y="58"/>
                  </a:cubicBezTo>
                  <a:cubicBezTo>
                    <a:pt x="546" y="57"/>
                    <a:pt x="546" y="56"/>
                    <a:pt x="546" y="56"/>
                  </a:cubicBezTo>
                  <a:cubicBezTo>
                    <a:pt x="546" y="55"/>
                    <a:pt x="546" y="54"/>
                    <a:pt x="546" y="53"/>
                  </a:cubicBezTo>
                  <a:cubicBezTo>
                    <a:pt x="554" y="49"/>
                    <a:pt x="561" y="45"/>
                    <a:pt x="568" y="39"/>
                  </a:cubicBezTo>
                  <a:cubicBezTo>
                    <a:pt x="571" y="37"/>
                    <a:pt x="574" y="34"/>
                    <a:pt x="573" y="30"/>
                  </a:cubicBezTo>
                  <a:cubicBezTo>
                    <a:pt x="573" y="28"/>
                    <a:pt x="572" y="26"/>
                    <a:pt x="570" y="24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0" name="Freeform 44"/>
            <p:cNvSpPr/>
            <p:nvPr/>
          </p:nvSpPr>
          <p:spPr bwMode="auto">
            <a:xfrm>
              <a:off x="10090151" y="-4763"/>
              <a:ext cx="1930400" cy="2097088"/>
            </a:xfrm>
            <a:custGeom>
              <a:avLst/>
              <a:gdLst>
                <a:gd name="T0" fmla="*/ 289 w 454"/>
                <a:gd name="T1" fmla="*/ 217 h 493"/>
                <a:gd name="T2" fmla="*/ 397 w 454"/>
                <a:gd name="T3" fmla="*/ 99 h 493"/>
                <a:gd name="T4" fmla="*/ 414 w 454"/>
                <a:gd name="T5" fmla="*/ 81 h 493"/>
                <a:gd name="T6" fmla="*/ 414 w 454"/>
                <a:gd name="T7" fmla="*/ 80 h 493"/>
                <a:gd name="T8" fmla="*/ 422 w 454"/>
                <a:gd name="T9" fmla="*/ 70 h 493"/>
                <a:gd name="T10" fmla="*/ 435 w 454"/>
                <a:gd name="T11" fmla="*/ 55 h 493"/>
                <a:gd name="T12" fmla="*/ 435 w 454"/>
                <a:gd name="T13" fmla="*/ 53 h 493"/>
                <a:gd name="T14" fmla="*/ 434 w 454"/>
                <a:gd name="T15" fmla="*/ 50 h 493"/>
                <a:gd name="T16" fmla="*/ 450 w 454"/>
                <a:gd name="T17" fmla="*/ 31 h 493"/>
                <a:gd name="T18" fmla="*/ 453 w 454"/>
                <a:gd name="T19" fmla="*/ 20 h 493"/>
                <a:gd name="T20" fmla="*/ 448 w 454"/>
                <a:gd name="T21" fmla="*/ 15 h 493"/>
                <a:gd name="T22" fmla="*/ 438 w 454"/>
                <a:gd name="T23" fmla="*/ 7 h 493"/>
                <a:gd name="T24" fmla="*/ 421 w 454"/>
                <a:gd name="T25" fmla="*/ 0 h 493"/>
                <a:gd name="T26" fmla="*/ 408 w 454"/>
                <a:gd name="T27" fmla="*/ 7 h 493"/>
                <a:gd name="T28" fmla="*/ 396 w 454"/>
                <a:gd name="T29" fmla="*/ 20 h 493"/>
                <a:gd name="T30" fmla="*/ 378 w 454"/>
                <a:gd name="T31" fmla="*/ 31 h 493"/>
                <a:gd name="T32" fmla="*/ 368 w 454"/>
                <a:gd name="T33" fmla="*/ 46 h 493"/>
                <a:gd name="T34" fmla="*/ 366 w 454"/>
                <a:gd name="T35" fmla="*/ 47 h 493"/>
                <a:gd name="T36" fmla="*/ 364 w 454"/>
                <a:gd name="T37" fmla="*/ 49 h 493"/>
                <a:gd name="T38" fmla="*/ 332 w 454"/>
                <a:gd name="T39" fmla="*/ 80 h 493"/>
                <a:gd name="T40" fmla="*/ 316 w 454"/>
                <a:gd name="T41" fmla="*/ 97 h 493"/>
                <a:gd name="T42" fmla="*/ 286 w 454"/>
                <a:gd name="T43" fmla="*/ 130 h 493"/>
                <a:gd name="T44" fmla="*/ 256 w 454"/>
                <a:gd name="T45" fmla="*/ 164 h 493"/>
                <a:gd name="T46" fmla="*/ 120 w 454"/>
                <a:gd name="T47" fmla="*/ 314 h 493"/>
                <a:gd name="T48" fmla="*/ 75 w 454"/>
                <a:gd name="T49" fmla="*/ 367 h 493"/>
                <a:gd name="T50" fmla="*/ 31 w 454"/>
                <a:gd name="T51" fmla="*/ 420 h 493"/>
                <a:gd name="T52" fmla="*/ 31 w 454"/>
                <a:gd name="T53" fmla="*/ 420 h 493"/>
                <a:gd name="T54" fmla="*/ 32 w 454"/>
                <a:gd name="T55" fmla="*/ 420 h 493"/>
                <a:gd name="T56" fmla="*/ 6 w 454"/>
                <a:gd name="T57" fmla="*/ 468 h 493"/>
                <a:gd name="T58" fmla="*/ 3 w 454"/>
                <a:gd name="T59" fmla="*/ 479 h 493"/>
                <a:gd name="T60" fmla="*/ 2 w 454"/>
                <a:gd name="T61" fmla="*/ 492 h 493"/>
                <a:gd name="T62" fmla="*/ 3 w 454"/>
                <a:gd name="T63" fmla="*/ 493 h 493"/>
                <a:gd name="T64" fmla="*/ 25 w 454"/>
                <a:gd name="T65" fmla="*/ 479 h 493"/>
                <a:gd name="T66" fmla="*/ 67 w 454"/>
                <a:gd name="T67" fmla="*/ 452 h 493"/>
                <a:gd name="T68" fmla="*/ 67 w 454"/>
                <a:gd name="T69" fmla="*/ 453 h 493"/>
                <a:gd name="T70" fmla="*/ 152 w 454"/>
                <a:gd name="T71" fmla="*/ 367 h 493"/>
                <a:gd name="T72" fmla="*/ 289 w 454"/>
                <a:gd name="T73" fmla="*/ 217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54" h="493">
                  <a:moveTo>
                    <a:pt x="289" y="217"/>
                  </a:moveTo>
                  <a:cubicBezTo>
                    <a:pt x="325" y="178"/>
                    <a:pt x="360" y="138"/>
                    <a:pt x="397" y="99"/>
                  </a:cubicBezTo>
                  <a:cubicBezTo>
                    <a:pt x="398" y="98"/>
                    <a:pt x="414" y="80"/>
                    <a:pt x="414" y="81"/>
                  </a:cubicBezTo>
                  <a:cubicBezTo>
                    <a:pt x="414" y="81"/>
                    <a:pt x="414" y="81"/>
                    <a:pt x="414" y="80"/>
                  </a:cubicBezTo>
                  <a:cubicBezTo>
                    <a:pt x="417" y="77"/>
                    <a:pt x="420" y="74"/>
                    <a:pt x="422" y="70"/>
                  </a:cubicBezTo>
                  <a:cubicBezTo>
                    <a:pt x="423" y="69"/>
                    <a:pt x="434" y="55"/>
                    <a:pt x="435" y="55"/>
                  </a:cubicBezTo>
                  <a:cubicBezTo>
                    <a:pt x="435" y="55"/>
                    <a:pt x="435" y="54"/>
                    <a:pt x="435" y="53"/>
                  </a:cubicBezTo>
                  <a:cubicBezTo>
                    <a:pt x="435" y="52"/>
                    <a:pt x="434" y="51"/>
                    <a:pt x="434" y="50"/>
                  </a:cubicBezTo>
                  <a:cubicBezTo>
                    <a:pt x="440" y="45"/>
                    <a:pt x="446" y="38"/>
                    <a:pt x="450" y="31"/>
                  </a:cubicBezTo>
                  <a:cubicBezTo>
                    <a:pt x="453" y="28"/>
                    <a:pt x="454" y="24"/>
                    <a:pt x="453" y="20"/>
                  </a:cubicBezTo>
                  <a:cubicBezTo>
                    <a:pt x="452" y="18"/>
                    <a:pt x="450" y="17"/>
                    <a:pt x="448" y="15"/>
                  </a:cubicBezTo>
                  <a:cubicBezTo>
                    <a:pt x="445" y="13"/>
                    <a:pt x="442" y="10"/>
                    <a:pt x="438" y="7"/>
                  </a:cubicBezTo>
                  <a:cubicBezTo>
                    <a:pt x="433" y="4"/>
                    <a:pt x="428" y="0"/>
                    <a:pt x="421" y="0"/>
                  </a:cubicBezTo>
                  <a:cubicBezTo>
                    <a:pt x="416" y="0"/>
                    <a:pt x="412" y="4"/>
                    <a:pt x="408" y="7"/>
                  </a:cubicBezTo>
                  <a:cubicBezTo>
                    <a:pt x="404" y="11"/>
                    <a:pt x="398" y="15"/>
                    <a:pt x="396" y="20"/>
                  </a:cubicBezTo>
                  <a:cubicBezTo>
                    <a:pt x="387" y="19"/>
                    <a:pt x="383" y="25"/>
                    <a:pt x="378" y="31"/>
                  </a:cubicBezTo>
                  <a:cubicBezTo>
                    <a:pt x="376" y="33"/>
                    <a:pt x="371" y="41"/>
                    <a:pt x="368" y="46"/>
                  </a:cubicBezTo>
                  <a:cubicBezTo>
                    <a:pt x="367" y="46"/>
                    <a:pt x="366" y="47"/>
                    <a:pt x="366" y="47"/>
                  </a:cubicBezTo>
                  <a:cubicBezTo>
                    <a:pt x="365" y="48"/>
                    <a:pt x="364" y="48"/>
                    <a:pt x="364" y="49"/>
                  </a:cubicBezTo>
                  <a:cubicBezTo>
                    <a:pt x="353" y="59"/>
                    <a:pt x="342" y="70"/>
                    <a:pt x="332" y="80"/>
                  </a:cubicBezTo>
                  <a:cubicBezTo>
                    <a:pt x="326" y="86"/>
                    <a:pt x="321" y="91"/>
                    <a:pt x="316" y="97"/>
                  </a:cubicBezTo>
                  <a:cubicBezTo>
                    <a:pt x="306" y="108"/>
                    <a:pt x="296" y="119"/>
                    <a:pt x="286" y="130"/>
                  </a:cubicBezTo>
                  <a:cubicBezTo>
                    <a:pt x="276" y="141"/>
                    <a:pt x="266" y="153"/>
                    <a:pt x="256" y="164"/>
                  </a:cubicBezTo>
                  <a:cubicBezTo>
                    <a:pt x="212" y="216"/>
                    <a:pt x="169" y="268"/>
                    <a:pt x="120" y="314"/>
                  </a:cubicBezTo>
                  <a:cubicBezTo>
                    <a:pt x="105" y="332"/>
                    <a:pt x="90" y="349"/>
                    <a:pt x="75" y="367"/>
                  </a:cubicBezTo>
                  <a:cubicBezTo>
                    <a:pt x="60" y="384"/>
                    <a:pt x="46" y="402"/>
                    <a:pt x="31" y="420"/>
                  </a:cubicBezTo>
                  <a:cubicBezTo>
                    <a:pt x="31" y="420"/>
                    <a:pt x="31" y="420"/>
                    <a:pt x="31" y="420"/>
                  </a:cubicBezTo>
                  <a:cubicBezTo>
                    <a:pt x="31" y="420"/>
                    <a:pt x="31" y="420"/>
                    <a:pt x="32" y="420"/>
                  </a:cubicBezTo>
                  <a:cubicBezTo>
                    <a:pt x="19" y="430"/>
                    <a:pt x="12" y="452"/>
                    <a:pt x="6" y="468"/>
                  </a:cubicBezTo>
                  <a:cubicBezTo>
                    <a:pt x="5" y="472"/>
                    <a:pt x="4" y="476"/>
                    <a:pt x="3" y="479"/>
                  </a:cubicBezTo>
                  <a:cubicBezTo>
                    <a:pt x="1" y="483"/>
                    <a:pt x="0" y="489"/>
                    <a:pt x="2" y="492"/>
                  </a:cubicBezTo>
                  <a:cubicBezTo>
                    <a:pt x="3" y="492"/>
                    <a:pt x="3" y="492"/>
                    <a:pt x="3" y="493"/>
                  </a:cubicBezTo>
                  <a:cubicBezTo>
                    <a:pt x="10" y="488"/>
                    <a:pt x="17" y="484"/>
                    <a:pt x="25" y="479"/>
                  </a:cubicBezTo>
                  <a:cubicBezTo>
                    <a:pt x="39" y="471"/>
                    <a:pt x="54" y="463"/>
                    <a:pt x="67" y="452"/>
                  </a:cubicBezTo>
                  <a:cubicBezTo>
                    <a:pt x="67" y="452"/>
                    <a:pt x="67" y="453"/>
                    <a:pt x="67" y="453"/>
                  </a:cubicBezTo>
                  <a:cubicBezTo>
                    <a:pt x="98" y="427"/>
                    <a:pt x="124" y="396"/>
                    <a:pt x="152" y="367"/>
                  </a:cubicBezTo>
                  <a:cubicBezTo>
                    <a:pt x="198" y="317"/>
                    <a:pt x="243" y="267"/>
                    <a:pt x="289" y="217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1" name="Freeform 45"/>
            <p:cNvSpPr/>
            <p:nvPr/>
          </p:nvSpPr>
          <p:spPr bwMode="auto">
            <a:xfrm>
              <a:off x="12760326" y="1058863"/>
              <a:ext cx="268288" cy="238125"/>
            </a:xfrm>
            <a:custGeom>
              <a:avLst/>
              <a:gdLst>
                <a:gd name="T0" fmla="*/ 22 w 63"/>
                <a:gd name="T1" fmla="*/ 5 h 56"/>
                <a:gd name="T2" fmla="*/ 36 w 63"/>
                <a:gd name="T3" fmla="*/ 1 h 56"/>
                <a:gd name="T4" fmla="*/ 51 w 63"/>
                <a:gd name="T5" fmla="*/ 12 h 56"/>
                <a:gd name="T6" fmla="*/ 59 w 63"/>
                <a:gd name="T7" fmla="*/ 22 h 56"/>
                <a:gd name="T8" fmla="*/ 62 w 63"/>
                <a:gd name="T9" fmla="*/ 28 h 56"/>
                <a:gd name="T10" fmla="*/ 57 w 63"/>
                <a:gd name="T11" fmla="*/ 38 h 56"/>
                <a:gd name="T12" fmla="*/ 32 w 63"/>
                <a:gd name="T13" fmla="*/ 56 h 56"/>
                <a:gd name="T14" fmla="*/ 6 w 63"/>
                <a:gd name="T15" fmla="*/ 25 h 56"/>
                <a:gd name="T16" fmla="*/ 22 w 63"/>
                <a:gd name="T17" fmla="*/ 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56">
                  <a:moveTo>
                    <a:pt x="22" y="5"/>
                  </a:moveTo>
                  <a:cubicBezTo>
                    <a:pt x="26" y="2"/>
                    <a:pt x="31" y="0"/>
                    <a:pt x="36" y="1"/>
                  </a:cubicBezTo>
                  <a:cubicBezTo>
                    <a:pt x="42" y="2"/>
                    <a:pt x="47" y="7"/>
                    <a:pt x="51" y="12"/>
                  </a:cubicBezTo>
                  <a:cubicBezTo>
                    <a:pt x="53" y="15"/>
                    <a:pt x="56" y="19"/>
                    <a:pt x="59" y="22"/>
                  </a:cubicBezTo>
                  <a:cubicBezTo>
                    <a:pt x="60" y="24"/>
                    <a:pt x="62" y="26"/>
                    <a:pt x="62" y="28"/>
                  </a:cubicBezTo>
                  <a:cubicBezTo>
                    <a:pt x="63" y="32"/>
                    <a:pt x="60" y="35"/>
                    <a:pt x="57" y="38"/>
                  </a:cubicBezTo>
                  <a:cubicBezTo>
                    <a:pt x="50" y="45"/>
                    <a:pt x="42" y="51"/>
                    <a:pt x="32" y="56"/>
                  </a:cubicBezTo>
                  <a:cubicBezTo>
                    <a:pt x="34" y="55"/>
                    <a:pt x="8" y="28"/>
                    <a:pt x="6" y="25"/>
                  </a:cubicBezTo>
                  <a:cubicBezTo>
                    <a:pt x="0" y="15"/>
                    <a:pt x="13" y="10"/>
                    <a:pt x="22" y="5"/>
                  </a:cubicBezTo>
                  <a:close/>
                </a:path>
              </a:pathLst>
            </a:custGeom>
            <a:solidFill>
              <a:srgbClr val="F57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2" name="Freeform 46"/>
            <p:cNvSpPr/>
            <p:nvPr/>
          </p:nvSpPr>
          <p:spPr bwMode="auto">
            <a:xfrm>
              <a:off x="10702926" y="2365375"/>
              <a:ext cx="357188" cy="347663"/>
            </a:xfrm>
            <a:custGeom>
              <a:avLst/>
              <a:gdLst>
                <a:gd name="T0" fmla="*/ 79 w 84"/>
                <a:gd name="T1" fmla="*/ 54 h 82"/>
                <a:gd name="T2" fmla="*/ 27 w 84"/>
                <a:gd name="T3" fmla="*/ 74 h 82"/>
                <a:gd name="T4" fmla="*/ 3 w 84"/>
                <a:gd name="T5" fmla="*/ 82 h 82"/>
                <a:gd name="T6" fmla="*/ 3 w 84"/>
                <a:gd name="T7" fmla="*/ 81 h 82"/>
                <a:gd name="T8" fmla="*/ 6 w 84"/>
                <a:gd name="T9" fmla="*/ 68 h 82"/>
                <a:gd name="T10" fmla="*/ 12 w 84"/>
                <a:gd name="T11" fmla="*/ 58 h 82"/>
                <a:gd name="T12" fmla="*/ 72 w 84"/>
                <a:gd name="T13" fmla="*/ 21 h 82"/>
                <a:gd name="T14" fmla="*/ 84 w 84"/>
                <a:gd name="T15" fmla="*/ 48 h 82"/>
                <a:gd name="T16" fmla="*/ 82 w 84"/>
                <a:gd name="T17" fmla="*/ 52 h 82"/>
                <a:gd name="T18" fmla="*/ 79 w 84"/>
                <a:gd name="T19" fmla="*/ 5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82">
                  <a:moveTo>
                    <a:pt x="79" y="54"/>
                  </a:moveTo>
                  <a:cubicBezTo>
                    <a:pt x="63" y="64"/>
                    <a:pt x="45" y="68"/>
                    <a:pt x="27" y="74"/>
                  </a:cubicBezTo>
                  <a:cubicBezTo>
                    <a:pt x="19" y="76"/>
                    <a:pt x="11" y="79"/>
                    <a:pt x="3" y="82"/>
                  </a:cubicBezTo>
                  <a:cubicBezTo>
                    <a:pt x="3" y="82"/>
                    <a:pt x="3" y="81"/>
                    <a:pt x="3" y="81"/>
                  </a:cubicBezTo>
                  <a:cubicBezTo>
                    <a:pt x="0" y="77"/>
                    <a:pt x="3" y="72"/>
                    <a:pt x="6" y="68"/>
                  </a:cubicBezTo>
                  <a:cubicBezTo>
                    <a:pt x="7" y="66"/>
                    <a:pt x="10" y="62"/>
                    <a:pt x="12" y="58"/>
                  </a:cubicBezTo>
                  <a:cubicBezTo>
                    <a:pt x="26" y="36"/>
                    <a:pt x="48" y="0"/>
                    <a:pt x="72" y="21"/>
                  </a:cubicBezTo>
                  <a:cubicBezTo>
                    <a:pt x="80" y="27"/>
                    <a:pt x="84" y="38"/>
                    <a:pt x="84" y="48"/>
                  </a:cubicBezTo>
                  <a:cubicBezTo>
                    <a:pt x="83" y="50"/>
                    <a:pt x="83" y="51"/>
                    <a:pt x="82" y="52"/>
                  </a:cubicBezTo>
                  <a:cubicBezTo>
                    <a:pt x="82" y="53"/>
                    <a:pt x="81" y="54"/>
                    <a:pt x="79" y="54"/>
                  </a:cubicBezTo>
                  <a:close/>
                </a:path>
              </a:pathLst>
            </a:custGeom>
            <a:solidFill>
              <a:srgbClr val="EDD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3" name="Freeform 47"/>
            <p:cNvSpPr/>
            <p:nvPr/>
          </p:nvSpPr>
          <p:spPr bwMode="auto">
            <a:xfrm>
              <a:off x="10902951" y="1203325"/>
              <a:ext cx="1905000" cy="1403350"/>
            </a:xfrm>
            <a:custGeom>
              <a:avLst/>
              <a:gdLst>
                <a:gd name="T0" fmla="*/ 408 w 448"/>
                <a:gd name="T1" fmla="*/ 1 h 330"/>
                <a:gd name="T2" fmla="*/ 413 w 448"/>
                <a:gd name="T3" fmla="*/ 0 h 330"/>
                <a:gd name="T4" fmla="*/ 419 w 448"/>
                <a:gd name="T5" fmla="*/ 5 h 330"/>
                <a:gd name="T6" fmla="*/ 448 w 448"/>
                <a:gd name="T7" fmla="*/ 44 h 330"/>
                <a:gd name="T8" fmla="*/ 427 w 448"/>
                <a:gd name="T9" fmla="*/ 58 h 330"/>
                <a:gd name="T10" fmla="*/ 296 w 448"/>
                <a:gd name="T11" fmla="*/ 149 h 330"/>
                <a:gd name="T12" fmla="*/ 129 w 448"/>
                <a:gd name="T13" fmla="*/ 265 h 330"/>
                <a:gd name="T14" fmla="*/ 27 w 448"/>
                <a:gd name="T15" fmla="*/ 330 h 330"/>
                <a:gd name="T16" fmla="*/ 26 w 448"/>
                <a:gd name="T17" fmla="*/ 314 h 330"/>
                <a:gd name="T18" fmla="*/ 15 w 448"/>
                <a:gd name="T19" fmla="*/ 309 h 330"/>
                <a:gd name="T20" fmla="*/ 19 w 448"/>
                <a:gd name="T21" fmla="*/ 302 h 330"/>
                <a:gd name="T22" fmla="*/ 17 w 448"/>
                <a:gd name="T23" fmla="*/ 294 h 330"/>
                <a:gd name="T24" fmla="*/ 0 w 448"/>
                <a:gd name="T25" fmla="*/ 290 h 330"/>
                <a:gd name="T26" fmla="*/ 110 w 448"/>
                <a:gd name="T27" fmla="*/ 207 h 330"/>
                <a:gd name="T28" fmla="*/ 406 w 448"/>
                <a:gd name="T29" fmla="*/ 2 h 330"/>
                <a:gd name="T30" fmla="*/ 408 w 448"/>
                <a:gd name="T31" fmla="*/ 1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8" h="330">
                  <a:moveTo>
                    <a:pt x="408" y="1"/>
                  </a:moveTo>
                  <a:cubicBezTo>
                    <a:pt x="410" y="0"/>
                    <a:pt x="411" y="0"/>
                    <a:pt x="413" y="0"/>
                  </a:cubicBezTo>
                  <a:cubicBezTo>
                    <a:pt x="415" y="0"/>
                    <a:pt x="417" y="3"/>
                    <a:pt x="419" y="5"/>
                  </a:cubicBezTo>
                  <a:cubicBezTo>
                    <a:pt x="428" y="18"/>
                    <a:pt x="439" y="32"/>
                    <a:pt x="448" y="44"/>
                  </a:cubicBezTo>
                  <a:cubicBezTo>
                    <a:pt x="448" y="43"/>
                    <a:pt x="428" y="57"/>
                    <a:pt x="427" y="58"/>
                  </a:cubicBezTo>
                  <a:cubicBezTo>
                    <a:pt x="383" y="88"/>
                    <a:pt x="339" y="119"/>
                    <a:pt x="296" y="149"/>
                  </a:cubicBezTo>
                  <a:cubicBezTo>
                    <a:pt x="240" y="188"/>
                    <a:pt x="185" y="227"/>
                    <a:pt x="129" y="265"/>
                  </a:cubicBezTo>
                  <a:cubicBezTo>
                    <a:pt x="96" y="287"/>
                    <a:pt x="63" y="312"/>
                    <a:pt x="27" y="330"/>
                  </a:cubicBezTo>
                  <a:cubicBezTo>
                    <a:pt x="28" y="324"/>
                    <a:pt x="30" y="319"/>
                    <a:pt x="26" y="314"/>
                  </a:cubicBezTo>
                  <a:cubicBezTo>
                    <a:pt x="24" y="310"/>
                    <a:pt x="19" y="308"/>
                    <a:pt x="15" y="309"/>
                  </a:cubicBezTo>
                  <a:cubicBezTo>
                    <a:pt x="16" y="306"/>
                    <a:pt x="18" y="304"/>
                    <a:pt x="19" y="302"/>
                  </a:cubicBezTo>
                  <a:cubicBezTo>
                    <a:pt x="19" y="299"/>
                    <a:pt x="19" y="296"/>
                    <a:pt x="17" y="294"/>
                  </a:cubicBezTo>
                  <a:cubicBezTo>
                    <a:pt x="13" y="290"/>
                    <a:pt x="5" y="293"/>
                    <a:pt x="0" y="290"/>
                  </a:cubicBezTo>
                  <a:cubicBezTo>
                    <a:pt x="36" y="262"/>
                    <a:pt x="72" y="234"/>
                    <a:pt x="110" y="207"/>
                  </a:cubicBezTo>
                  <a:cubicBezTo>
                    <a:pt x="213" y="146"/>
                    <a:pt x="302" y="62"/>
                    <a:pt x="406" y="2"/>
                  </a:cubicBezTo>
                  <a:cubicBezTo>
                    <a:pt x="407" y="1"/>
                    <a:pt x="408" y="1"/>
                    <a:pt x="408" y="1"/>
                  </a:cubicBezTo>
                  <a:close/>
                </a:path>
              </a:pathLst>
            </a:custGeom>
            <a:solidFill>
              <a:srgbClr val="E0D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4" name="Freeform 48"/>
            <p:cNvSpPr/>
            <p:nvPr/>
          </p:nvSpPr>
          <p:spPr bwMode="auto">
            <a:xfrm>
              <a:off x="10902951" y="1203325"/>
              <a:ext cx="1839913" cy="1246188"/>
            </a:xfrm>
            <a:custGeom>
              <a:avLst/>
              <a:gdLst>
                <a:gd name="T0" fmla="*/ 116 w 433"/>
                <a:gd name="T1" fmla="*/ 218 h 293"/>
                <a:gd name="T2" fmla="*/ 270 w 433"/>
                <a:gd name="T3" fmla="*/ 111 h 293"/>
                <a:gd name="T4" fmla="*/ 346 w 433"/>
                <a:gd name="T5" fmla="*/ 55 h 293"/>
                <a:gd name="T6" fmla="*/ 393 w 433"/>
                <a:gd name="T7" fmla="*/ 27 h 293"/>
                <a:gd name="T8" fmla="*/ 413 w 433"/>
                <a:gd name="T9" fmla="*/ 0 h 293"/>
                <a:gd name="T10" fmla="*/ 408 w 433"/>
                <a:gd name="T11" fmla="*/ 1 h 293"/>
                <a:gd name="T12" fmla="*/ 406 w 433"/>
                <a:gd name="T13" fmla="*/ 2 h 293"/>
                <a:gd name="T14" fmla="*/ 110 w 433"/>
                <a:gd name="T15" fmla="*/ 207 h 293"/>
                <a:gd name="T16" fmla="*/ 0 w 433"/>
                <a:gd name="T17" fmla="*/ 290 h 293"/>
                <a:gd name="T18" fmla="*/ 16 w 433"/>
                <a:gd name="T19" fmla="*/ 293 h 293"/>
                <a:gd name="T20" fmla="*/ 116 w 433"/>
                <a:gd name="T21" fmla="*/ 21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3" h="293">
                  <a:moveTo>
                    <a:pt x="116" y="218"/>
                  </a:moveTo>
                  <a:cubicBezTo>
                    <a:pt x="167" y="182"/>
                    <a:pt x="220" y="148"/>
                    <a:pt x="270" y="111"/>
                  </a:cubicBezTo>
                  <a:cubicBezTo>
                    <a:pt x="295" y="92"/>
                    <a:pt x="320" y="73"/>
                    <a:pt x="346" y="55"/>
                  </a:cubicBezTo>
                  <a:cubicBezTo>
                    <a:pt x="361" y="45"/>
                    <a:pt x="378" y="37"/>
                    <a:pt x="393" y="27"/>
                  </a:cubicBezTo>
                  <a:cubicBezTo>
                    <a:pt x="398" y="24"/>
                    <a:pt x="433" y="4"/>
                    <a:pt x="413" y="0"/>
                  </a:cubicBezTo>
                  <a:cubicBezTo>
                    <a:pt x="411" y="0"/>
                    <a:pt x="410" y="0"/>
                    <a:pt x="408" y="1"/>
                  </a:cubicBezTo>
                  <a:cubicBezTo>
                    <a:pt x="408" y="1"/>
                    <a:pt x="407" y="1"/>
                    <a:pt x="406" y="2"/>
                  </a:cubicBezTo>
                  <a:cubicBezTo>
                    <a:pt x="302" y="62"/>
                    <a:pt x="213" y="146"/>
                    <a:pt x="110" y="207"/>
                  </a:cubicBezTo>
                  <a:cubicBezTo>
                    <a:pt x="72" y="234"/>
                    <a:pt x="36" y="262"/>
                    <a:pt x="0" y="290"/>
                  </a:cubicBezTo>
                  <a:cubicBezTo>
                    <a:pt x="4" y="293"/>
                    <a:pt x="11" y="290"/>
                    <a:pt x="16" y="293"/>
                  </a:cubicBezTo>
                  <a:cubicBezTo>
                    <a:pt x="49" y="267"/>
                    <a:pt x="82" y="242"/>
                    <a:pt x="116" y="218"/>
                  </a:cubicBezTo>
                  <a:close/>
                </a:path>
              </a:pathLst>
            </a:custGeom>
            <a:solidFill>
              <a:srgbClr val="CFC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5" name="Freeform 49"/>
            <p:cNvSpPr/>
            <p:nvPr/>
          </p:nvSpPr>
          <p:spPr bwMode="auto">
            <a:xfrm>
              <a:off x="10702926" y="2611438"/>
              <a:ext cx="114300" cy="101600"/>
            </a:xfrm>
            <a:custGeom>
              <a:avLst/>
              <a:gdLst>
                <a:gd name="T0" fmla="*/ 27 w 27"/>
                <a:gd name="T1" fmla="*/ 16 h 24"/>
                <a:gd name="T2" fmla="*/ 3 w 27"/>
                <a:gd name="T3" fmla="*/ 24 h 24"/>
                <a:gd name="T4" fmla="*/ 3 w 27"/>
                <a:gd name="T5" fmla="*/ 23 h 24"/>
                <a:gd name="T6" fmla="*/ 6 w 27"/>
                <a:gd name="T7" fmla="*/ 10 h 24"/>
                <a:gd name="T8" fmla="*/ 12 w 27"/>
                <a:gd name="T9" fmla="*/ 0 h 24"/>
                <a:gd name="T10" fmla="*/ 20 w 27"/>
                <a:gd name="T11" fmla="*/ 7 h 24"/>
                <a:gd name="T12" fmla="*/ 27 w 27"/>
                <a:gd name="T13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4">
                  <a:moveTo>
                    <a:pt x="27" y="16"/>
                  </a:moveTo>
                  <a:cubicBezTo>
                    <a:pt x="19" y="18"/>
                    <a:pt x="11" y="21"/>
                    <a:pt x="3" y="24"/>
                  </a:cubicBezTo>
                  <a:cubicBezTo>
                    <a:pt x="3" y="24"/>
                    <a:pt x="3" y="23"/>
                    <a:pt x="3" y="23"/>
                  </a:cubicBezTo>
                  <a:cubicBezTo>
                    <a:pt x="0" y="19"/>
                    <a:pt x="3" y="14"/>
                    <a:pt x="6" y="10"/>
                  </a:cubicBezTo>
                  <a:cubicBezTo>
                    <a:pt x="7" y="8"/>
                    <a:pt x="10" y="4"/>
                    <a:pt x="12" y="0"/>
                  </a:cubicBezTo>
                  <a:cubicBezTo>
                    <a:pt x="15" y="2"/>
                    <a:pt x="18" y="4"/>
                    <a:pt x="20" y="7"/>
                  </a:cubicBezTo>
                  <a:cubicBezTo>
                    <a:pt x="23" y="9"/>
                    <a:pt x="25" y="12"/>
                    <a:pt x="27" y="16"/>
                  </a:cubicBezTo>
                  <a:close/>
                </a:path>
              </a:pathLst>
            </a:custGeom>
            <a:solidFill>
              <a:srgbClr val="B5A9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6" name="Freeform 50"/>
            <p:cNvSpPr/>
            <p:nvPr/>
          </p:nvSpPr>
          <p:spPr bwMode="auto">
            <a:xfrm>
              <a:off x="12623801" y="1109663"/>
              <a:ext cx="298450" cy="298450"/>
            </a:xfrm>
            <a:custGeom>
              <a:avLst/>
              <a:gdLst>
                <a:gd name="T0" fmla="*/ 40 w 70"/>
                <a:gd name="T1" fmla="*/ 68 h 70"/>
                <a:gd name="T2" fmla="*/ 31 w 70"/>
                <a:gd name="T3" fmla="*/ 70 h 70"/>
                <a:gd name="T4" fmla="*/ 20 w 70"/>
                <a:gd name="T5" fmla="*/ 43 h 70"/>
                <a:gd name="T6" fmla="*/ 0 w 70"/>
                <a:gd name="T7" fmla="*/ 26 h 70"/>
                <a:gd name="T8" fmla="*/ 18 w 70"/>
                <a:gd name="T9" fmla="*/ 10 h 70"/>
                <a:gd name="T10" fmla="*/ 39 w 70"/>
                <a:gd name="T11" fmla="*/ 3 h 70"/>
                <a:gd name="T12" fmla="*/ 41 w 70"/>
                <a:gd name="T13" fmla="*/ 4 h 70"/>
                <a:gd name="T14" fmla="*/ 50 w 70"/>
                <a:gd name="T15" fmla="*/ 11 h 70"/>
                <a:gd name="T16" fmla="*/ 64 w 70"/>
                <a:gd name="T17" fmla="*/ 26 h 70"/>
                <a:gd name="T18" fmla="*/ 69 w 70"/>
                <a:gd name="T19" fmla="*/ 44 h 70"/>
                <a:gd name="T20" fmla="*/ 69 w 70"/>
                <a:gd name="T21" fmla="*/ 46 h 70"/>
                <a:gd name="T22" fmla="*/ 53 w 70"/>
                <a:gd name="T23" fmla="*/ 57 h 70"/>
                <a:gd name="T24" fmla="*/ 40 w 70"/>
                <a:gd name="T25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70">
                  <a:moveTo>
                    <a:pt x="40" y="68"/>
                  </a:moveTo>
                  <a:cubicBezTo>
                    <a:pt x="37" y="69"/>
                    <a:pt x="34" y="70"/>
                    <a:pt x="31" y="70"/>
                  </a:cubicBezTo>
                  <a:cubicBezTo>
                    <a:pt x="30" y="60"/>
                    <a:pt x="25" y="51"/>
                    <a:pt x="20" y="43"/>
                  </a:cubicBezTo>
                  <a:cubicBezTo>
                    <a:pt x="15" y="35"/>
                    <a:pt x="9" y="27"/>
                    <a:pt x="0" y="26"/>
                  </a:cubicBezTo>
                  <a:cubicBezTo>
                    <a:pt x="2" y="26"/>
                    <a:pt x="16" y="12"/>
                    <a:pt x="18" y="10"/>
                  </a:cubicBezTo>
                  <a:cubicBezTo>
                    <a:pt x="25" y="5"/>
                    <a:pt x="30" y="0"/>
                    <a:pt x="39" y="3"/>
                  </a:cubicBezTo>
                  <a:cubicBezTo>
                    <a:pt x="40" y="3"/>
                    <a:pt x="40" y="4"/>
                    <a:pt x="41" y="4"/>
                  </a:cubicBezTo>
                  <a:cubicBezTo>
                    <a:pt x="44" y="5"/>
                    <a:pt x="47" y="8"/>
                    <a:pt x="50" y="11"/>
                  </a:cubicBezTo>
                  <a:cubicBezTo>
                    <a:pt x="55" y="16"/>
                    <a:pt x="60" y="20"/>
                    <a:pt x="64" y="26"/>
                  </a:cubicBezTo>
                  <a:cubicBezTo>
                    <a:pt x="68" y="31"/>
                    <a:pt x="70" y="38"/>
                    <a:pt x="69" y="44"/>
                  </a:cubicBezTo>
                  <a:cubicBezTo>
                    <a:pt x="69" y="45"/>
                    <a:pt x="69" y="45"/>
                    <a:pt x="69" y="46"/>
                  </a:cubicBezTo>
                  <a:cubicBezTo>
                    <a:pt x="68" y="45"/>
                    <a:pt x="55" y="56"/>
                    <a:pt x="53" y="57"/>
                  </a:cubicBezTo>
                  <a:cubicBezTo>
                    <a:pt x="49" y="61"/>
                    <a:pt x="45" y="65"/>
                    <a:pt x="40" y="68"/>
                  </a:cubicBezTo>
                  <a:close/>
                </a:path>
              </a:pathLst>
            </a:custGeom>
            <a:solidFill>
              <a:srgbClr val="D4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7" name="Freeform 51"/>
            <p:cNvSpPr/>
            <p:nvPr/>
          </p:nvSpPr>
          <p:spPr bwMode="auto">
            <a:xfrm>
              <a:off x="12623801" y="1109663"/>
              <a:ext cx="174625" cy="298450"/>
            </a:xfrm>
            <a:custGeom>
              <a:avLst/>
              <a:gdLst>
                <a:gd name="T0" fmla="*/ 40 w 41"/>
                <a:gd name="T1" fmla="*/ 68 h 70"/>
                <a:gd name="T2" fmla="*/ 31 w 41"/>
                <a:gd name="T3" fmla="*/ 70 h 70"/>
                <a:gd name="T4" fmla="*/ 20 w 41"/>
                <a:gd name="T5" fmla="*/ 43 h 70"/>
                <a:gd name="T6" fmla="*/ 0 w 41"/>
                <a:gd name="T7" fmla="*/ 26 h 70"/>
                <a:gd name="T8" fmla="*/ 18 w 41"/>
                <a:gd name="T9" fmla="*/ 10 h 70"/>
                <a:gd name="T10" fmla="*/ 39 w 41"/>
                <a:gd name="T11" fmla="*/ 3 h 70"/>
                <a:gd name="T12" fmla="*/ 41 w 41"/>
                <a:gd name="T13" fmla="*/ 4 h 70"/>
                <a:gd name="T14" fmla="*/ 40 w 41"/>
                <a:gd name="T15" fmla="*/ 6 h 70"/>
                <a:gd name="T16" fmla="*/ 22 w 41"/>
                <a:gd name="T17" fmla="*/ 24 h 70"/>
                <a:gd name="T18" fmla="*/ 23 w 41"/>
                <a:gd name="T19" fmla="*/ 27 h 70"/>
                <a:gd name="T20" fmla="*/ 37 w 41"/>
                <a:gd name="T21" fmla="*/ 54 h 70"/>
                <a:gd name="T22" fmla="*/ 40 w 41"/>
                <a:gd name="T23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0">
                  <a:moveTo>
                    <a:pt x="40" y="68"/>
                  </a:moveTo>
                  <a:cubicBezTo>
                    <a:pt x="37" y="69"/>
                    <a:pt x="34" y="70"/>
                    <a:pt x="31" y="70"/>
                  </a:cubicBezTo>
                  <a:cubicBezTo>
                    <a:pt x="30" y="60"/>
                    <a:pt x="25" y="51"/>
                    <a:pt x="20" y="43"/>
                  </a:cubicBezTo>
                  <a:cubicBezTo>
                    <a:pt x="15" y="35"/>
                    <a:pt x="9" y="27"/>
                    <a:pt x="0" y="26"/>
                  </a:cubicBezTo>
                  <a:cubicBezTo>
                    <a:pt x="2" y="26"/>
                    <a:pt x="16" y="12"/>
                    <a:pt x="18" y="10"/>
                  </a:cubicBezTo>
                  <a:cubicBezTo>
                    <a:pt x="25" y="5"/>
                    <a:pt x="30" y="0"/>
                    <a:pt x="39" y="3"/>
                  </a:cubicBezTo>
                  <a:cubicBezTo>
                    <a:pt x="40" y="3"/>
                    <a:pt x="40" y="4"/>
                    <a:pt x="41" y="4"/>
                  </a:cubicBezTo>
                  <a:cubicBezTo>
                    <a:pt x="41" y="4"/>
                    <a:pt x="40" y="5"/>
                    <a:pt x="40" y="6"/>
                  </a:cubicBezTo>
                  <a:cubicBezTo>
                    <a:pt x="38" y="13"/>
                    <a:pt x="24" y="16"/>
                    <a:pt x="22" y="24"/>
                  </a:cubicBezTo>
                  <a:cubicBezTo>
                    <a:pt x="22" y="25"/>
                    <a:pt x="22" y="26"/>
                    <a:pt x="23" y="27"/>
                  </a:cubicBezTo>
                  <a:cubicBezTo>
                    <a:pt x="28" y="36"/>
                    <a:pt x="32" y="45"/>
                    <a:pt x="37" y="54"/>
                  </a:cubicBezTo>
                  <a:cubicBezTo>
                    <a:pt x="39" y="58"/>
                    <a:pt x="41" y="63"/>
                    <a:pt x="40" y="68"/>
                  </a:cubicBezTo>
                  <a:close/>
                </a:path>
              </a:pathLst>
            </a:custGeom>
            <a:solidFill>
              <a:srgbClr val="ABA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8" name="Freeform 52"/>
            <p:cNvSpPr/>
            <p:nvPr/>
          </p:nvSpPr>
          <p:spPr bwMode="auto">
            <a:xfrm>
              <a:off x="12790488" y="752475"/>
              <a:ext cx="258763" cy="233363"/>
            </a:xfrm>
            <a:custGeom>
              <a:avLst/>
              <a:gdLst>
                <a:gd name="T0" fmla="*/ 22 w 61"/>
                <a:gd name="T1" fmla="*/ 4 h 55"/>
                <a:gd name="T2" fmla="*/ 36 w 61"/>
                <a:gd name="T3" fmla="*/ 1 h 55"/>
                <a:gd name="T4" fmla="*/ 50 w 61"/>
                <a:gd name="T5" fmla="*/ 13 h 55"/>
                <a:gd name="T6" fmla="*/ 57 w 61"/>
                <a:gd name="T7" fmla="*/ 24 h 55"/>
                <a:gd name="T8" fmla="*/ 60 w 61"/>
                <a:gd name="T9" fmla="*/ 30 h 55"/>
                <a:gd name="T10" fmla="*/ 55 w 61"/>
                <a:gd name="T11" fmla="*/ 39 h 55"/>
                <a:gd name="T12" fmla="*/ 28 w 61"/>
                <a:gd name="T13" fmla="*/ 55 h 55"/>
                <a:gd name="T14" fmla="*/ 4 w 61"/>
                <a:gd name="T15" fmla="*/ 22 h 55"/>
                <a:gd name="T16" fmla="*/ 22 w 61"/>
                <a:gd name="T17" fmla="*/ 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55">
                  <a:moveTo>
                    <a:pt x="22" y="4"/>
                  </a:moveTo>
                  <a:cubicBezTo>
                    <a:pt x="26" y="2"/>
                    <a:pt x="31" y="0"/>
                    <a:pt x="36" y="1"/>
                  </a:cubicBezTo>
                  <a:cubicBezTo>
                    <a:pt x="42" y="2"/>
                    <a:pt x="46" y="8"/>
                    <a:pt x="50" y="13"/>
                  </a:cubicBezTo>
                  <a:cubicBezTo>
                    <a:pt x="52" y="17"/>
                    <a:pt x="55" y="20"/>
                    <a:pt x="57" y="24"/>
                  </a:cubicBezTo>
                  <a:cubicBezTo>
                    <a:pt x="59" y="26"/>
                    <a:pt x="60" y="28"/>
                    <a:pt x="60" y="30"/>
                  </a:cubicBezTo>
                  <a:cubicBezTo>
                    <a:pt x="61" y="34"/>
                    <a:pt x="58" y="37"/>
                    <a:pt x="55" y="39"/>
                  </a:cubicBezTo>
                  <a:cubicBezTo>
                    <a:pt x="47" y="46"/>
                    <a:pt x="38" y="51"/>
                    <a:pt x="28" y="55"/>
                  </a:cubicBezTo>
                  <a:cubicBezTo>
                    <a:pt x="29" y="55"/>
                    <a:pt x="6" y="25"/>
                    <a:pt x="4" y="22"/>
                  </a:cubicBezTo>
                  <a:cubicBezTo>
                    <a:pt x="0" y="12"/>
                    <a:pt x="12" y="8"/>
                    <a:pt x="22" y="4"/>
                  </a:cubicBezTo>
                  <a:close/>
                </a:path>
              </a:pathLst>
            </a:custGeom>
            <a:solidFill>
              <a:srgbClr val="F599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9" name="Freeform 53"/>
            <p:cNvSpPr/>
            <p:nvPr/>
          </p:nvSpPr>
          <p:spPr bwMode="auto">
            <a:xfrm>
              <a:off x="10609263" y="1887538"/>
              <a:ext cx="369888" cy="331788"/>
            </a:xfrm>
            <a:custGeom>
              <a:avLst/>
              <a:gdLst>
                <a:gd name="T0" fmla="*/ 81 w 87"/>
                <a:gd name="T1" fmla="*/ 57 h 78"/>
                <a:gd name="T2" fmla="*/ 27 w 87"/>
                <a:gd name="T3" fmla="*/ 72 h 78"/>
                <a:gd name="T4" fmla="*/ 2 w 87"/>
                <a:gd name="T5" fmla="*/ 78 h 78"/>
                <a:gd name="T6" fmla="*/ 2 w 87"/>
                <a:gd name="T7" fmla="*/ 78 h 78"/>
                <a:gd name="T8" fmla="*/ 6 w 87"/>
                <a:gd name="T9" fmla="*/ 65 h 78"/>
                <a:gd name="T10" fmla="*/ 13 w 87"/>
                <a:gd name="T11" fmla="*/ 56 h 78"/>
                <a:gd name="T12" fmla="*/ 77 w 87"/>
                <a:gd name="T13" fmla="*/ 23 h 78"/>
                <a:gd name="T14" fmla="*/ 85 w 87"/>
                <a:gd name="T15" fmla="*/ 51 h 78"/>
                <a:gd name="T16" fmla="*/ 84 w 87"/>
                <a:gd name="T17" fmla="*/ 55 h 78"/>
                <a:gd name="T18" fmla="*/ 81 w 87"/>
                <a:gd name="T19" fmla="*/ 5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78">
                  <a:moveTo>
                    <a:pt x="81" y="57"/>
                  </a:moveTo>
                  <a:cubicBezTo>
                    <a:pt x="63" y="65"/>
                    <a:pt x="45" y="68"/>
                    <a:pt x="27" y="72"/>
                  </a:cubicBezTo>
                  <a:cubicBezTo>
                    <a:pt x="19" y="74"/>
                    <a:pt x="11" y="76"/>
                    <a:pt x="2" y="78"/>
                  </a:cubicBezTo>
                  <a:cubicBezTo>
                    <a:pt x="2" y="78"/>
                    <a:pt x="2" y="78"/>
                    <a:pt x="2" y="78"/>
                  </a:cubicBezTo>
                  <a:cubicBezTo>
                    <a:pt x="0" y="74"/>
                    <a:pt x="3" y="69"/>
                    <a:pt x="6" y="65"/>
                  </a:cubicBezTo>
                  <a:cubicBezTo>
                    <a:pt x="8" y="62"/>
                    <a:pt x="11" y="59"/>
                    <a:pt x="13" y="56"/>
                  </a:cubicBezTo>
                  <a:cubicBezTo>
                    <a:pt x="29" y="34"/>
                    <a:pt x="54" y="0"/>
                    <a:pt x="77" y="23"/>
                  </a:cubicBezTo>
                  <a:cubicBezTo>
                    <a:pt x="84" y="30"/>
                    <a:pt x="87" y="41"/>
                    <a:pt x="85" y="51"/>
                  </a:cubicBezTo>
                  <a:cubicBezTo>
                    <a:pt x="85" y="53"/>
                    <a:pt x="85" y="54"/>
                    <a:pt x="84" y="55"/>
                  </a:cubicBezTo>
                  <a:cubicBezTo>
                    <a:pt x="83" y="56"/>
                    <a:pt x="82" y="57"/>
                    <a:pt x="81" y="57"/>
                  </a:cubicBezTo>
                  <a:close/>
                </a:path>
              </a:pathLst>
            </a:custGeom>
            <a:solidFill>
              <a:srgbClr val="EDE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0" name="Freeform 54"/>
            <p:cNvSpPr/>
            <p:nvPr/>
          </p:nvSpPr>
          <p:spPr bwMode="auto">
            <a:xfrm>
              <a:off x="10826751" y="871538"/>
              <a:ext cx="1984375" cy="1271588"/>
            </a:xfrm>
            <a:custGeom>
              <a:avLst/>
              <a:gdLst>
                <a:gd name="T0" fmla="*/ 431 w 467"/>
                <a:gd name="T1" fmla="*/ 1 h 299"/>
                <a:gd name="T2" fmla="*/ 436 w 467"/>
                <a:gd name="T3" fmla="*/ 1 h 299"/>
                <a:gd name="T4" fmla="*/ 441 w 467"/>
                <a:gd name="T5" fmla="*/ 6 h 299"/>
                <a:gd name="T6" fmla="*/ 467 w 467"/>
                <a:gd name="T7" fmla="*/ 48 h 299"/>
                <a:gd name="T8" fmla="*/ 445 w 467"/>
                <a:gd name="T9" fmla="*/ 60 h 299"/>
                <a:gd name="T10" fmla="*/ 307 w 467"/>
                <a:gd name="T11" fmla="*/ 140 h 299"/>
                <a:gd name="T12" fmla="*/ 131 w 467"/>
                <a:gd name="T13" fmla="*/ 242 h 299"/>
                <a:gd name="T14" fmla="*/ 25 w 467"/>
                <a:gd name="T15" fmla="*/ 299 h 299"/>
                <a:gd name="T16" fmla="*/ 25 w 467"/>
                <a:gd name="T17" fmla="*/ 282 h 299"/>
                <a:gd name="T18" fmla="*/ 14 w 467"/>
                <a:gd name="T19" fmla="*/ 276 h 299"/>
                <a:gd name="T20" fmla="*/ 18 w 467"/>
                <a:gd name="T21" fmla="*/ 269 h 299"/>
                <a:gd name="T22" fmla="*/ 17 w 467"/>
                <a:gd name="T23" fmla="*/ 262 h 299"/>
                <a:gd name="T24" fmla="*/ 0 w 467"/>
                <a:gd name="T25" fmla="*/ 256 h 299"/>
                <a:gd name="T26" fmla="*/ 117 w 467"/>
                <a:gd name="T27" fmla="*/ 183 h 299"/>
                <a:gd name="T28" fmla="*/ 429 w 467"/>
                <a:gd name="T29" fmla="*/ 2 h 299"/>
                <a:gd name="T30" fmla="*/ 431 w 467"/>
                <a:gd name="T31" fmla="*/ 1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7" h="299">
                  <a:moveTo>
                    <a:pt x="431" y="1"/>
                  </a:moveTo>
                  <a:cubicBezTo>
                    <a:pt x="433" y="1"/>
                    <a:pt x="434" y="0"/>
                    <a:pt x="436" y="1"/>
                  </a:cubicBezTo>
                  <a:cubicBezTo>
                    <a:pt x="438" y="1"/>
                    <a:pt x="440" y="4"/>
                    <a:pt x="441" y="6"/>
                  </a:cubicBezTo>
                  <a:cubicBezTo>
                    <a:pt x="450" y="20"/>
                    <a:pt x="459" y="35"/>
                    <a:pt x="467" y="48"/>
                  </a:cubicBezTo>
                  <a:cubicBezTo>
                    <a:pt x="467" y="47"/>
                    <a:pt x="446" y="59"/>
                    <a:pt x="445" y="60"/>
                  </a:cubicBezTo>
                  <a:cubicBezTo>
                    <a:pt x="399" y="86"/>
                    <a:pt x="353" y="113"/>
                    <a:pt x="307" y="140"/>
                  </a:cubicBezTo>
                  <a:cubicBezTo>
                    <a:pt x="248" y="174"/>
                    <a:pt x="190" y="208"/>
                    <a:pt x="131" y="242"/>
                  </a:cubicBezTo>
                  <a:cubicBezTo>
                    <a:pt x="96" y="261"/>
                    <a:pt x="61" y="283"/>
                    <a:pt x="25" y="299"/>
                  </a:cubicBezTo>
                  <a:cubicBezTo>
                    <a:pt x="25" y="293"/>
                    <a:pt x="28" y="288"/>
                    <a:pt x="25" y="282"/>
                  </a:cubicBezTo>
                  <a:cubicBezTo>
                    <a:pt x="22" y="278"/>
                    <a:pt x="18" y="276"/>
                    <a:pt x="14" y="276"/>
                  </a:cubicBezTo>
                  <a:cubicBezTo>
                    <a:pt x="15" y="274"/>
                    <a:pt x="17" y="272"/>
                    <a:pt x="18" y="269"/>
                  </a:cubicBezTo>
                  <a:cubicBezTo>
                    <a:pt x="19" y="267"/>
                    <a:pt x="19" y="264"/>
                    <a:pt x="17" y="262"/>
                  </a:cubicBezTo>
                  <a:cubicBezTo>
                    <a:pt x="13" y="257"/>
                    <a:pt x="5" y="259"/>
                    <a:pt x="0" y="256"/>
                  </a:cubicBezTo>
                  <a:cubicBezTo>
                    <a:pt x="39" y="231"/>
                    <a:pt x="77" y="206"/>
                    <a:pt x="117" y="183"/>
                  </a:cubicBezTo>
                  <a:cubicBezTo>
                    <a:pt x="225" y="130"/>
                    <a:pt x="320" y="54"/>
                    <a:pt x="429" y="2"/>
                  </a:cubicBezTo>
                  <a:cubicBezTo>
                    <a:pt x="429" y="2"/>
                    <a:pt x="430" y="1"/>
                    <a:pt x="431" y="1"/>
                  </a:cubicBezTo>
                  <a:close/>
                </a:path>
              </a:pathLst>
            </a:custGeom>
            <a:solidFill>
              <a:srgbClr val="86E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1" name="Freeform 55"/>
            <p:cNvSpPr/>
            <p:nvPr/>
          </p:nvSpPr>
          <p:spPr bwMode="auto">
            <a:xfrm>
              <a:off x="10826751" y="871538"/>
              <a:ext cx="1933575" cy="1109663"/>
            </a:xfrm>
            <a:custGeom>
              <a:avLst/>
              <a:gdLst>
                <a:gd name="T0" fmla="*/ 122 w 455"/>
                <a:gd name="T1" fmla="*/ 194 h 261"/>
                <a:gd name="T2" fmla="*/ 284 w 455"/>
                <a:gd name="T3" fmla="*/ 99 h 261"/>
                <a:gd name="T4" fmla="*/ 364 w 455"/>
                <a:gd name="T5" fmla="*/ 50 h 261"/>
                <a:gd name="T6" fmla="*/ 414 w 455"/>
                <a:gd name="T7" fmla="*/ 26 h 261"/>
                <a:gd name="T8" fmla="*/ 436 w 455"/>
                <a:gd name="T9" fmla="*/ 1 h 261"/>
                <a:gd name="T10" fmla="*/ 431 w 455"/>
                <a:gd name="T11" fmla="*/ 1 h 261"/>
                <a:gd name="T12" fmla="*/ 429 w 455"/>
                <a:gd name="T13" fmla="*/ 2 h 261"/>
                <a:gd name="T14" fmla="*/ 117 w 455"/>
                <a:gd name="T15" fmla="*/ 183 h 261"/>
                <a:gd name="T16" fmla="*/ 0 w 455"/>
                <a:gd name="T17" fmla="*/ 256 h 261"/>
                <a:gd name="T18" fmla="*/ 16 w 455"/>
                <a:gd name="T19" fmla="*/ 261 h 261"/>
                <a:gd name="T20" fmla="*/ 122 w 455"/>
                <a:gd name="T21" fmla="*/ 19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5" h="261">
                  <a:moveTo>
                    <a:pt x="122" y="194"/>
                  </a:moveTo>
                  <a:cubicBezTo>
                    <a:pt x="176" y="162"/>
                    <a:pt x="231" y="133"/>
                    <a:pt x="284" y="99"/>
                  </a:cubicBezTo>
                  <a:cubicBezTo>
                    <a:pt x="311" y="83"/>
                    <a:pt x="337" y="66"/>
                    <a:pt x="364" y="50"/>
                  </a:cubicBezTo>
                  <a:cubicBezTo>
                    <a:pt x="380" y="41"/>
                    <a:pt x="398" y="35"/>
                    <a:pt x="414" y="26"/>
                  </a:cubicBezTo>
                  <a:cubicBezTo>
                    <a:pt x="419" y="24"/>
                    <a:pt x="455" y="6"/>
                    <a:pt x="436" y="1"/>
                  </a:cubicBezTo>
                  <a:cubicBezTo>
                    <a:pt x="434" y="0"/>
                    <a:pt x="433" y="1"/>
                    <a:pt x="431" y="1"/>
                  </a:cubicBezTo>
                  <a:cubicBezTo>
                    <a:pt x="430" y="1"/>
                    <a:pt x="429" y="2"/>
                    <a:pt x="429" y="2"/>
                  </a:cubicBezTo>
                  <a:cubicBezTo>
                    <a:pt x="320" y="54"/>
                    <a:pt x="225" y="130"/>
                    <a:pt x="117" y="183"/>
                  </a:cubicBezTo>
                  <a:cubicBezTo>
                    <a:pt x="77" y="206"/>
                    <a:pt x="39" y="231"/>
                    <a:pt x="0" y="256"/>
                  </a:cubicBezTo>
                  <a:cubicBezTo>
                    <a:pt x="4" y="259"/>
                    <a:pt x="12" y="258"/>
                    <a:pt x="16" y="261"/>
                  </a:cubicBezTo>
                  <a:cubicBezTo>
                    <a:pt x="51" y="238"/>
                    <a:pt x="86" y="215"/>
                    <a:pt x="122" y="194"/>
                  </a:cubicBezTo>
                  <a:close/>
                </a:path>
              </a:pathLst>
            </a:custGeom>
            <a:solidFill>
              <a:srgbClr val="79CF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2" name="Freeform 56"/>
            <p:cNvSpPr/>
            <p:nvPr/>
          </p:nvSpPr>
          <p:spPr bwMode="auto">
            <a:xfrm>
              <a:off x="10609263" y="2125663"/>
              <a:ext cx="114300" cy="93663"/>
            </a:xfrm>
            <a:custGeom>
              <a:avLst/>
              <a:gdLst>
                <a:gd name="T0" fmla="*/ 27 w 27"/>
                <a:gd name="T1" fmla="*/ 16 h 22"/>
                <a:gd name="T2" fmla="*/ 2 w 27"/>
                <a:gd name="T3" fmla="*/ 22 h 22"/>
                <a:gd name="T4" fmla="*/ 2 w 27"/>
                <a:gd name="T5" fmla="*/ 22 h 22"/>
                <a:gd name="T6" fmla="*/ 6 w 27"/>
                <a:gd name="T7" fmla="*/ 9 h 22"/>
                <a:gd name="T8" fmla="*/ 13 w 27"/>
                <a:gd name="T9" fmla="*/ 0 h 22"/>
                <a:gd name="T10" fmla="*/ 21 w 27"/>
                <a:gd name="T11" fmla="*/ 7 h 22"/>
                <a:gd name="T12" fmla="*/ 27 w 27"/>
                <a:gd name="T13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2">
                  <a:moveTo>
                    <a:pt x="27" y="16"/>
                  </a:moveTo>
                  <a:cubicBezTo>
                    <a:pt x="19" y="18"/>
                    <a:pt x="11" y="20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0" y="18"/>
                    <a:pt x="3" y="13"/>
                    <a:pt x="6" y="9"/>
                  </a:cubicBezTo>
                  <a:cubicBezTo>
                    <a:pt x="8" y="6"/>
                    <a:pt x="11" y="3"/>
                    <a:pt x="13" y="0"/>
                  </a:cubicBezTo>
                  <a:cubicBezTo>
                    <a:pt x="16" y="1"/>
                    <a:pt x="18" y="4"/>
                    <a:pt x="21" y="7"/>
                  </a:cubicBezTo>
                  <a:cubicBezTo>
                    <a:pt x="23" y="10"/>
                    <a:pt x="26" y="13"/>
                    <a:pt x="27" y="16"/>
                  </a:cubicBezTo>
                  <a:close/>
                </a:path>
              </a:pathLst>
            </a:custGeom>
            <a:solidFill>
              <a:srgbClr val="69B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3" name="Freeform 57"/>
            <p:cNvSpPr/>
            <p:nvPr/>
          </p:nvSpPr>
          <p:spPr bwMode="auto">
            <a:xfrm>
              <a:off x="12641263" y="790575"/>
              <a:ext cx="293688" cy="298450"/>
            </a:xfrm>
            <a:custGeom>
              <a:avLst/>
              <a:gdLst>
                <a:gd name="T0" fmla="*/ 36 w 69"/>
                <a:gd name="T1" fmla="*/ 68 h 70"/>
                <a:gd name="T2" fmla="*/ 27 w 69"/>
                <a:gd name="T3" fmla="*/ 70 h 70"/>
                <a:gd name="T4" fmla="*/ 19 w 69"/>
                <a:gd name="T5" fmla="*/ 42 h 70"/>
                <a:gd name="T6" fmla="*/ 0 w 69"/>
                <a:gd name="T7" fmla="*/ 23 h 70"/>
                <a:gd name="T8" fmla="*/ 20 w 69"/>
                <a:gd name="T9" fmla="*/ 9 h 70"/>
                <a:gd name="T10" fmla="*/ 42 w 69"/>
                <a:gd name="T11" fmla="*/ 4 h 70"/>
                <a:gd name="T12" fmla="*/ 43 w 69"/>
                <a:gd name="T13" fmla="*/ 4 h 70"/>
                <a:gd name="T14" fmla="*/ 52 w 69"/>
                <a:gd name="T15" fmla="*/ 12 h 70"/>
                <a:gd name="T16" fmla="*/ 64 w 69"/>
                <a:gd name="T17" fmla="*/ 29 h 70"/>
                <a:gd name="T18" fmla="*/ 68 w 69"/>
                <a:gd name="T19" fmla="*/ 47 h 70"/>
                <a:gd name="T20" fmla="*/ 67 w 69"/>
                <a:gd name="T21" fmla="*/ 49 h 70"/>
                <a:gd name="T22" fmla="*/ 51 w 69"/>
                <a:gd name="T23" fmla="*/ 59 h 70"/>
                <a:gd name="T24" fmla="*/ 36 w 69"/>
                <a:gd name="T25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70">
                  <a:moveTo>
                    <a:pt x="36" y="68"/>
                  </a:moveTo>
                  <a:cubicBezTo>
                    <a:pt x="34" y="69"/>
                    <a:pt x="31" y="70"/>
                    <a:pt x="27" y="70"/>
                  </a:cubicBezTo>
                  <a:cubicBezTo>
                    <a:pt x="28" y="60"/>
                    <a:pt x="23" y="51"/>
                    <a:pt x="19" y="42"/>
                  </a:cubicBezTo>
                  <a:cubicBezTo>
                    <a:pt x="14" y="34"/>
                    <a:pt x="9" y="25"/>
                    <a:pt x="0" y="23"/>
                  </a:cubicBezTo>
                  <a:cubicBezTo>
                    <a:pt x="3" y="23"/>
                    <a:pt x="17" y="10"/>
                    <a:pt x="20" y="9"/>
                  </a:cubicBezTo>
                  <a:cubicBezTo>
                    <a:pt x="27" y="4"/>
                    <a:pt x="33" y="0"/>
                    <a:pt x="42" y="4"/>
                  </a:cubicBezTo>
                  <a:cubicBezTo>
                    <a:pt x="42" y="4"/>
                    <a:pt x="42" y="4"/>
                    <a:pt x="43" y="4"/>
                  </a:cubicBezTo>
                  <a:cubicBezTo>
                    <a:pt x="46" y="6"/>
                    <a:pt x="49" y="9"/>
                    <a:pt x="52" y="12"/>
                  </a:cubicBezTo>
                  <a:cubicBezTo>
                    <a:pt x="56" y="17"/>
                    <a:pt x="61" y="22"/>
                    <a:pt x="64" y="29"/>
                  </a:cubicBezTo>
                  <a:cubicBezTo>
                    <a:pt x="67" y="34"/>
                    <a:pt x="69" y="41"/>
                    <a:pt x="68" y="47"/>
                  </a:cubicBezTo>
                  <a:cubicBezTo>
                    <a:pt x="68" y="47"/>
                    <a:pt x="68" y="48"/>
                    <a:pt x="67" y="49"/>
                  </a:cubicBezTo>
                  <a:cubicBezTo>
                    <a:pt x="67" y="48"/>
                    <a:pt x="53" y="58"/>
                    <a:pt x="51" y="59"/>
                  </a:cubicBezTo>
                  <a:cubicBezTo>
                    <a:pt x="46" y="62"/>
                    <a:pt x="42" y="66"/>
                    <a:pt x="36" y="68"/>
                  </a:cubicBezTo>
                  <a:close/>
                </a:path>
              </a:pathLst>
            </a:custGeom>
            <a:solidFill>
              <a:srgbClr val="C8D4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4" name="Freeform 58"/>
            <p:cNvSpPr/>
            <p:nvPr/>
          </p:nvSpPr>
          <p:spPr bwMode="auto">
            <a:xfrm>
              <a:off x="12641263" y="790575"/>
              <a:ext cx="182563" cy="298450"/>
            </a:xfrm>
            <a:custGeom>
              <a:avLst/>
              <a:gdLst>
                <a:gd name="T0" fmla="*/ 36 w 43"/>
                <a:gd name="T1" fmla="*/ 68 h 70"/>
                <a:gd name="T2" fmla="*/ 27 w 43"/>
                <a:gd name="T3" fmla="*/ 70 h 70"/>
                <a:gd name="T4" fmla="*/ 19 w 43"/>
                <a:gd name="T5" fmla="*/ 42 h 70"/>
                <a:gd name="T6" fmla="*/ 0 w 43"/>
                <a:gd name="T7" fmla="*/ 23 h 70"/>
                <a:gd name="T8" fmla="*/ 20 w 43"/>
                <a:gd name="T9" fmla="*/ 9 h 70"/>
                <a:gd name="T10" fmla="*/ 42 w 43"/>
                <a:gd name="T11" fmla="*/ 4 h 70"/>
                <a:gd name="T12" fmla="*/ 43 w 43"/>
                <a:gd name="T13" fmla="*/ 4 h 70"/>
                <a:gd name="T14" fmla="*/ 42 w 43"/>
                <a:gd name="T15" fmla="*/ 7 h 70"/>
                <a:gd name="T16" fmla="*/ 23 w 43"/>
                <a:gd name="T17" fmla="*/ 23 h 70"/>
                <a:gd name="T18" fmla="*/ 23 w 43"/>
                <a:gd name="T19" fmla="*/ 26 h 70"/>
                <a:gd name="T20" fmla="*/ 35 w 43"/>
                <a:gd name="T21" fmla="*/ 54 h 70"/>
                <a:gd name="T22" fmla="*/ 36 w 43"/>
                <a:gd name="T23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70">
                  <a:moveTo>
                    <a:pt x="36" y="68"/>
                  </a:moveTo>
                  <a:cubicBezTo>
                    <a:pt x="34" y="69"/>
                    <a:pt x="31" y="70"/>
                    <a:pt x="27" y="70"/>
                  </a:cubicBezTo>
                  <a:cubicBezTo>
                    <a:pt x="28" y="60"/>
                    <a:pt x="23" y="51"/>
                    <a:pt x="19" y="42"/>
                  </a:cubicBezTo>
                  <a:cubicBezTo>
                    <a:pt x="14" y="34"/>
                    <a:pt x="9" y="25"/>
                    <a:pt x="0" y="23"/>
                  </a:cubicBezTo>
                  <a:cubicBezTo>
                    <a:pt x="3" y="23"/>
                    <a:pt x="17" y="10"/>
                    <a:pt x="20" y="9"/>
                  </a:cubicBezTo>
                  <a:cubicBezTo>
                    <a:pt x="27" y="4"/>
                    <a:pt x="33" y="0"/>
                    <a:pt x="42" y="4"/>
                  </a:cubicBezTo>
                  <a:cubicBezTo>
                    <a:pt x="42" y="4"/>
                    <a:pt x="42" y="4"/>
                    <a:pt x="43" y="4"/>
                  </a:cubicBezTo>
                  <a:cubicBezTo>
                    <a:pt x="43" y="5"/>
                    <a:pt x="42" y="6"/>
                    <a:pt x="42" y="7"/>
                  </a:cubicBezTo>
                  <a:cubicBezTo>
                    <a:pt x="39" y="14"/>
                    <a:pt x="25" y="15"/>
                    <a:pt x="23" y="23"/>
                  </a:cubicBezTo>
                  <a:cubicBezTo>
                    <a:pt x="22" y="24"/>
                    <a:pt x="23" y="25"/>
                    <a:pt x="23" y="26"/>
                  </a:cubicBezTo>
                  <a:cubicBezTo>
                    <a:pt x="27" y="36"/>
                    <a:pt x="31" y="45"/>
                    <a:pt x="35" y="54"/>
                  </a:cubicBezTo>
                  <a:cubicBezTo>
                    <a:pt x="37" y="59"/>
                    <a:pt x="39" y="64"/>
                    <a:pt x="36" y="68"/>
                  </a:cubicBezTo>
                  <a:close/>
                </a:path>
              </a:pathLst>
            </a:custGeom>
            <a:solidFill>
              <a:srgbClr val="A1A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5" name="Freeform 59"/>
            <p:cNvSpPr/>
            <p:nvPr/>
          </p:nvSpPr>
          <p:spPr bwMode="auto">
            <a:xfrm>
              <a:off x="11833226" y="30163"/>
              <a:ext cx="273050" cy="228600"/>
            </a:xfrm>
            <a:custGeom>
              <a:avLst/>
              <a:gdLst>
                <a:gd name="T0" fmla="*/ 18 w 64"/>
                <a:gd name="T1" fmla="*/ 7 h 54"/>
                <a:gd name="T2" fmla="*/ 31 w 64"/>
                <a:gd name="T3" fmla="*/ 0 h 54"/>
                <a:gd name="T4" fmla="*/ 48 w 64"/>
                <a:gd name="T5" fmla="*/ 7 h 54"/>
                <a:gd name="T6" fmla="*/ 58 w 64"/>
                <a:gd name="T7" fmla="*/ 15 h 54"/>
                <a:gd name="T8" fmla="*/ 63 w 64"/>
                <a:gd name="T9" fmla="*/ 20 h 54"/>
                <a:gd name="T10" fmla="*/ 60 w 64"/>
                <a:gd name="T11" fmla="*/ 31 h 54"/>
                <a:gd name="T12" fmla="*/ 40 w 64"/>
                <a:gd name="T13" fmla="*/ 54 h 54"/>
                <a:gd name="T14" fmla="*/ 8 w 64"/>
                <a:gd name="T15" fmla="*/ 30 h 54"/>
                <a:gd name="T16" fmla="*/ 18 w 64"/>
                <a:gd name="T17" fmla="*/ 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54">
                  <a:moveTo>
                    <a:pt x="18" y="7"/>
                  </a:moveTo>
                  <a:cubicBezTo>
                    <a:pt x="22" y="4"/>
                    <a:pt x="26" y="0"/>
                    <a:pt x="31" y="0"/>
                  </a:cubicBezTo>
                  <a:cubicBezTo>
                    <a:pt x="38" y="0"/>
                    <a:pt x="43" y="4"/>
                    <a:pt x="48" y="7"/>
                  </a:cubicBezTo>
                  <a:cubicBezTo>
                    <a:pt x="52" y="10"/>
                    <a:pt x="55" y="13"/>
                    <a:pt x="58" y="15"/>
                  </a:cubicBezTo>
                  <a:cubicBezTo>
                    <a:pt x="60" y="17"/>
                    <a:pt x="62" y="18"/>
                    <a:pt x="63" y="20"/>
                  </a:cubicBezTo>
                  <a:cubicBezTo>
                    <a:pt x="64" y="24"/>
                    <a:pt x="63" y="28"/>
                    <a:pt x="60" y="31"/>
                  </a:cubicBezTo>
                  <a:cubicBezTo>
                    <a:pt x="55" y="40"/>
                    <a:pt x="48" y="48"/>
                    <a:pt x="40" y="54"/>
                  </a:cubicBezTo>
                  <a:cubicBezTo>
                    <a:pt x="41" y="53"/>
                    <a:pt x="10" y="32"/>
                    <a:pt x="8" y="30"/>
                  </a:cubicBezTo>
                  <a:cubicBezTo>
                    <a:pt x="0" y="22"/>
                    <a:pt x="11" y="14"/>
                    <a:pt x="18" y="7"/>
                  </a:cubicBezTo>
                  <a:close/>
                </a:path>
              </a:pathLst>
            </a:custGeom>
            <a:solidFill>
              <a:srgbClr val="95C7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6" name="Freeform 60"/>
            <p:cNvSpPr/>
            <p:nvPr/>
          </p:nvSpPr>
          <p:spPr bwMode="auto">
            <a:xfrm>
              <a:off x="10175876" y="1743075"/>
              <a:ext cx="314325" cy="382588"/>
            </a:xfrm>
            <a:custGeom>
              <a:avLst/>
              <a:gdLst>
                <a:gd name="T0" fmla="*/ 71 w 74"/>
                <a:gd name="T1" fmla="*/ 46 h 90"/>
                <a:gd name="T2" fmla="*/ 25 w 74"/>
                <a:gd name="T3" fmla="*/ 76 h 90"/>
                <a:gd name="T4" fmla="*/ 3 w 74"/>
                <a:gd name="T5" fmla="*/ 90 h 90"/>
                <a:gd name="T6" fmla="*/ 2 w 74"/>
                <a:gd name="T7" fmla="*/ 89 h 90"/>
                <a:gd name="T8" fmla="*/ 3 w 74"/>
                <a:gd name="T9" fmla="*/ 76 h 90"/>
                <a:gd name="T10" fmla="*/ 6 w 74"/>
                <a:gd name="T11" fmla="*/ 65 h 90"/>
                <a:gd name="T12" fmla="*/ 57 w 74"/>
                <a:gd name="T13" fmla="*/ 15 h 90"/>
                <a:gd name="T14" fmla="*/ 74 w 74"/>
                <a:gd name="T15" fmla="*/ 39 h 90"/>
                <a:gd name="T16" fmla="*/ 74 w 74"/>
                <a:gd name="T17" fmla="*/ 43 h 90"/>
                <a:gd name="T18" fmla="*/ 71 w 74"/>
                <a:gd name="T19" fmla="*/ 4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90">
                  <a:moveTo>
                    <a:pt x="71" y="46"/>
                  </a:moveTo>
                  <a:cubicBezTo>
                    <a:pt x="57" y="59"/>
                    <a:pt x="41" y="67"/>
                    <a:pt x="25" y="76"/>
                  </a:cubicBezTo>
                  <a:cubicBezTo>
                    <a:pt x="17" y="81"/>
                    <a:pt x="10" y="85"/>
                    <a:pt x="3" y="90"/>
                  </a:cubicBezTo>
                  <a:cubicBezTo>
                    <a:pt x="3" y="89"/>
                    <a:pt x="3" y="89"/>
                    <a:pt x="2" y="89"/>
                  </a:cubicBezTo>
                  <a:cubicBezTo>
                    <a:pt x="0" y="86"/>
                    <a:pt x="1" y="80"/>
                    <a:pt x="3" y="76"/>
                  </a:cubicBezTo>
                  <a:cubicBezTo>
                    <a:pt x="4" y="73"/>
                    <a:pt x="5" y="69"/>
                    <a:pt x="6" y="65"/>
                  </a:cubicBezTo>
                  <a:cubicBezTo>
                    <a:pt x="15" y="40"/>
                    <a:pt x="29" y="0"/>
                    <a:pt x="57" y="15"/>
                  </a:cubicBezTo>
                  <a:cubicBezTo>
                    <a:pt x="66" y="19"/>
                    <a:pt x="73" y="29"/>
                    <a:pt x="74" y="39"/>
                  </a:cubicBezTo>
                  <a:cubicBezTo>
                    <a:pt x="74" y="40"/>
                    <a:pt x="74" y="42"/>
                    <a:pt x="74" y="43"/>
                  </a:cubicBezTo>
                  <a:cubicBezTo>
                    <a:pt x="73" y="44"/>
                    <a:pt x="72" y="45"/>
                    <a:pt x="71" y="46"/>
                  </a:cubicBezTo>
                  <a:close/>
                </a:path>
              </a:pathLst>
            </a:custGeom>
            <a:solidFill>
              <a:srgbClr val="EDE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7" name="Freeform 61"/>
            <p:cNvSpPr/>
            <p:nvPr/>
          </p:nvSpPr>
          <p:spPr bwMode="auto">
            <a:xfrm>
              <a:off x="10307638" y="220663"/>
              <a:ext cx="1628775" cy="1735138"/>
            </a:xfrm>
            <a:custGeom>
              <a:avLst/>
              <a:gdLst>
                <a:gd name="T0" fmla="*/ 335 w 383"/>
                <a:gd name="T1" fmla="*/ 2 h 408"/>
                <a:gd name="T2" fmla="*/ 339 w 383"/>
                <a:gd name="T3" fmla="*/ 0 h 408"/>
                <a:gd name="T4" fmla="*/ 346 w 383"/>
                <a:gd name="T5" fmla="*/ 4 h 408"/>
                <a:gd name="T6" fmla="*/ 383 w 383"/>
                <a:gd name="T7" fmla="*/ 36 h 408"/>
                <a:gd name="T8" fmla="*/ 366 w 383"/>
                <a:gd name="T9" fmla="*/ 54 h 408"/>
                <a:gd name="T10" fmla="*/ 258 w 383"/>
                <a:gd name="T11" fmla="*/ 172 h 408"/>
                <a:gd name="T12" fmla="*/ 121 w 383"/>
                <a:gd name="T13" fmla="*/ 322 h 408"/>
                <a:gd name="T14" fmla="*/ 36 w 383"/>
                <a:gd name="T15" fmla="*/ 408 h 408"/>
                <a:gd name="T16" fmla="*/ 31 w 383"/>
                <a:gd name="T17" fmla="*/ 392 h 408"/>
                <a:gd name="T18" fmla="*/ 19 w 383"/>
                <a:gd name="T19" fmla="*/ 390 h 408"/>
                <a:gd name="T20" fmla="*/ 21 w 383"/>
                <a:gd name="T21" fmla="*/ 382 h 408"/>
                <a:gd name="T22" fmla="*/ 18 w 383"/>
                <a:gd name="T23" fmla="*/ 375 h 408"/>
                <a:gd name="T24" fmla="*/ 0 w 383"/>
                <a:gd name="T25" fmla="*/ 375 h 408"/>
                <a:gd name="T26" fmla="*/ 89 w 383"/>
                <a:gd name="T27" fmla="*/ 269 h 408"/>
                <a:gd name="T28" fmla="*/ 333 w 383"/>
                <a:gd name="T29" fmla="*/ 4 h 408"/>
                <a:gd name="T30" fmla="*/ 335 w 383"/>
                <a:gd name="T31" fmla="*/ 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3" h="408">
                  <a:moveTo>
                    <a:pt x="335" y="2"/>
                  </a:moveTo>
                  <a:cubicBezTo>
                    <a:pt x="336" y="1"/>
                    <a:pt x="337" y="0"/>
                    <a:pt x="339" y="0"/>
                  </a:cubicBezTo>
                  <a:cubicBezTo>
                    <a:pt x="342" y="0"/>
                    <a:pt x="344" y="2"/>
                    <a:pt x="346" y="4"/>
                  </a:cubicBezTo>
                  <a:cubicBezTo>
                    <a:pt x="358" y="14"/>
                    <a:pt x="372" y="26"/>
                    <a:pt x="383" y="36"/>
                  </a:cubicBezTo>
                  <a:cubicBezTo>
                    <a:pt x="383" y="35"/>
                    <a:pt x="367" y="53"/>
                    <a:pt x="366" y="54"/>
                  </a:cubicBezTo>
                  <a:cubicBezTo>
                    <a:pt x="329" y="93"/>
                    <a:pt x="294" y="133"/>
                    <a:pt x="258" y="172"/>
                  </a:cubicBezTo>
                  <a:cubicBezTo>
                    <a:pt x="212" y="222"/>
                    <a:pt x="167" y="272"/>
                    <a:pt x="121" y="322"/>
                  </a:cubicBezTo>
                  <a:cubicBezTo>
                    <a:pt x="93" y="351"/>
                    <a:pt x="67" y="382"/>
                    <a:pt x="36" y="408"/>
                  </a:cubicBezTo>
                  <a:cubicBezTo>
                    <a:pt x="35" y="402"/>
                    <a:pt x="37" y="396"/>
                    <a:pt x="31" y="392"/>
                  </a:cubicBezTo>
                  <a:cubicBezTo>
                    <a:pt x="28" y="389"/>
                    <a:pt x="23" y="388"/>
                    <a:pt x="19" y="390"/>
                  </a:cubicBezTo>
                  <a:cubicBezTo>
                    <a:pt x="20" y="387"/>
                    <a:pt x="21" y="385"/>
                    <a:pt x="21" y="382"/>
                  </a:cubicBezTo>
                  <a:cubicBezTo>
                    <a:pt x="21" y="379"/>
                    <a:pt x="20" y="376"/>
                    <a:pt x="18" y="375"/>
                  </a:cubicBezTo>
                  <a:cubicBezTo>
                    <a:pt x="13" y="372"/>
                    <a:pt x="6" y="376"/>
                    <a:pt x="0" y="375"/>
                  </a:cubicBezTo>
                  <a:cubicBezTo>
                    <a:pt x="29" y="339"/>
                    <a:pt x="59" y="304"/>
                    <a:pt x="89" y="269"/>
                  </a:cubicBezTo>
                  <a:cubicBezTo>
                    <a:pt x="177" y="187"/>
                    <a:pt x="245" y="86"/>
                    <a:pt x="333" y="4"/>
                  </a:cubicBezTo>
                  <a:cubicBezTo>
                    <a:pt x="333" y="3"/>
                    <a:pt x="334" y="3"/>
                    <a:pt x="335" y="2"/>
                  </a:cubicBezTo>
                  <a:close/>
                </a:path>
              </a:pathLst>
            </a:custGeom>
            <a:solidFill>
              <a:srgbClr val="E057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8" name="Freeform 62"/>
            <p:cNvSpPr/>
            <p:nvPr/>
          </p:nvSpPr>
          <p:spPr bwMode="auto">
            <a:xfrm>
              <a:off x="10307638" y="220663"/>
              <a:ext cx="1530350" cy="1600200"/>
            </a:xfrm>
            <a:custGeom>
              <a:avLst/>
              <a:gdLst>
                <a:gd name="T0" fmla="*/ 98 w 360"/>
                <a:gd name="T1" fmla="*/ 278 h 376"/>
                <a:gd name="T2" fmla="*/ 224 w 360"/>
                <a:gd name="T3" fmla="*/ 140 h 376"/>
                <a:gd name="T4" fmla="*/ 286 w 360"/>
                <a:gd name="T5" fmla="*/ 69 h 376"/>
                <a:gd name="T6" fmla="*/ 326 w 360"/>
                <a:gd name="T7" fmla="*/ 31 h 376"/>
                <a:gd name="T8" fmla="*/ 339 w 360"/>
                <a:gd name="T9" fmla="*/ 0 h 376"/>
                <a:gd name="T10" fmla="*/ 335 w 360"/>
                <a:gd name="T11" fmla="*/ 2 h 376"/>
                <a:gd name="T12" fmla="*/ 333 w 360"/>
                <a:gd name="T13" fmla="*/ 4 h 376"/>
                <a:gd name="T14" fmla="*/ 89 w 360"/>
                <a:gd name="T15" fmla="*/ 269 h 376"/>
                <a:gd name="T16" fmla="*/ 0 w 360"/>
                <a:gd name="T17" fmla="*/ 375 h 376"/>
                <a:gd name="T18" fmla="*/ 17 w 360"/>
                <a:gd name="T19" fmla="*/ 374 h 376"/>
                <a:gd name="T20" fmla="*/ 98 w 360"/>
                <a:gd name="T21" fmla="*/ 27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0" h="376">
                  <a:moveTo>
                    <a:pt x="98" y="278"/>
                  </a:moveTo>
                  <a:cubicBezTo>
                    <a:pt x="140" y="232"/>
                    <a:pt x="183" y="188"/>
                    <a:pt x="224" y="140"/>
                  </a:cubicBezTo>
                  <a:cubicBezTo>
                    <a:pt x="244" y="116"/>
                    <a:pt x="265" y="92"/>
                    <a:pt x="286" y="69"/>
                  </a:cubicBezTo>
                  <a:cubicBezTo>
                    <a:pt x="298" y="56"/>
                    <a:pt x="313" y="44"/>
                    <a:pt x="326" y="31"/>
                  </a:cubicBezTo>
                  <a:cubicBezTo>
                    <a:pt x="330" y="28"/>
                    <a:pt x="360" y="0"/>
                    <a:pt x="339" y="0"/>
                  </a:cubicBezTo>
                  <a:cubicBezTo>
                    <a:pt x="337" y="0"/>
                    <a:pt x="336" y="1"/>
                    <a:pt x="335" y="2"/>
                  </a:cubicBezTo>
                  <a:cubicBezTo>
                    <a:pt x="334" y="3"/>
                    <a:pt x="333" y="3"/>
                    <a:pt x="333" y="4"/>
                  </a:cubicBezTo>
                  <a:cubicBezTo>
                    <a:pt x="245" y="86"/>
                    <a:pt x="177" y="187"/>
                    <a:pt x="89" y="269"/>
                  </a:cubicBezTo>
                  <a:cubicBezTo>
                    <a:pt x="59" y="304"/>
                    <a:pt x="29" y="339"/>
                    <a:pt x="0" y="375"/>
                  </a:cubicBezTo>
                  <a:cubicBezTo>
                    <a:pt x="5" y="376"/>
                    <a:pt x="12" y="372"/>
                    <a:pt x="17" y="374"/>
                  </a:cubicBezTo>
                  <a:cubicBezTo>
                    <a:pt x="43" y="342"/>
                    <a:pt x="70" y="310"/>
                    <a:pt x="98" y="278"/>
                  </a:cubicBezTo>
                  <a:close/>
                </a:path>
              </a:pathLst>
            </a:custGeom>
            <a:solidFill>
              <a:srgbClr val="CF48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9" name="Freeform 63"/>
            <p:cNvSpPr/>
            <p:nvPr/>
          </p:nvSpPr>
          <p:spPr bwMode="auto">
            <a:xfrm>
              <a:off x="10175876" y="2020888"/>
              <a:ext cx="106363" cy="104775"/>
            </a:xfrm>
            <a:custGeom>
              <a:avLst/>
              <a:gdLst>
                <a:gd name="T0" fmla="*/ 25 w 25"/>
                <a:gd name="T1" fmla="*/ 11 h 25"/>
                <a:gd name="T2" fmla="*/ 3 w 25"/>
                <a:gd name="T3" fmla="*/ 25 h 25"/>
                <a:gd name="T4" fmla="*/ 2 w 25"/>
                <a:gd name="T5" fmla="*/ 24 h 25"/>
                <a:gd name="T6" fmla="*/ 3 w 25"/>
                <a:gd name="T7" fmla="*/ 11 h 25"/>
                <a:gd name="T8" fmla="*/ 6 w 25"/>
                <a:gd name="T9" fmla="*/ 0 h 25"/>
                <a:gd name="T10" fmla="*/ 16 w 25"/>
                <a:gd name="T11" fmla="*/ 4 h 25"/>
                <a:gd name="T12" fmla="*/ 25 w 25"/>
                <a:gd name="T13" fmla="*/ 1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25" y="11"/>
                  </a:moveTo>
                  <a:cubicBezTo>
                    <a:pt x="17" y="16"/>
                    <a:pt x="10" y="20"/>
                    <a:pt x="3" y="25"/>
                  </a:cubicBezTo>
                  <a:cubicBezTo>
                    <a:pt x="3" y="24"/>
                    <a:pt x="3" y="24"/>
                    <a:pt x="2" y="24"/>
                  </a:cubicBezTo>
                  <a:cubicBezTo>
                    <a:pt x="0" y="21"/>
                    <a:pt x="1" y="15"/>
                    <a:pt x="3" y="11"/>
                  </a:cubicBezTo>
                  <a:cubicBezTo>
                    <a:pt x="4" y="8"/>
                    <a:pt x="5" y="4"/>
                    <a:pt x="6" y="0"/>
                  </a:cubicBezTo>
                  <a:cubicBezTo>
                    <a:pt x="10" y="1"/>
                    <a:pt x="13" y="2"/>
                    <a:pt x="16" y="4"/>
                  </a:cubicBezTo>
                  <a:cubicBezTo>
                    <a:pt x="19" y="6"/>
                    <a:pt x="22" y="9"/>
                    <a:pt x="25" y="11"/>
                  </a:cubicBezTo>
                  <a:close/>
                </a:path>
              </a:pathLst>
            </a:custGeom>
            <a:solidFill>
              <a:srgbClr val="B53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0" name="Freeform 64"/>
            <p:cNvSpPr/>
            <p:nvPr/>
          </p:nvSpPr>
          <p:spPr bwMode="auto">
            <a:xfrm>
              <a:off x="11718926" y="111125"/>
              <a:ext cx="306388" cy="292100"/>
            </a:xfrm>
            <a:custGeom>
              <a:avLst/>
              <a:gdLst>
                <a:gd name="T0" fmla="*/ 48 w 72"/>
                <a:gd name="T1" fmla="*/ 64 h 69"/>
                <a:gd name="T2" fmla="*/ 40 w 72"/>
                <a:gd name="T3" fmla="*/ 69 h 69"/>
                <a:gd name="T4" fmla="*/ 23 w 72"/>
                <a:gd name="T5" fmla="*/ 44 h 69"/>
                <a:gd name="T6" fmla="*/ 0 w 72"/>
                <a:gd name="T7" fmla="*/ 32 h 69"/>
                <a:gd name="T8" fmla="*/ 15 w 72"/>
                <a:gd name="T9" fmla="*/ 12 h 69"/>
                <a:gd name="T10" fmla="*/ 34 w 72"/>
                <a:gd name="T11" fmla="*/ 1 h 69"/>
                <a:gd name="T12" fmla="*/ 35 w 72"/>
                <a:gd name="T13" fmla="*/ 1 h 69"/>
                <a:gd name="T14" fmla="*/ 46 w 72"/>
                <a:gd name="T15" fmla="*/ 6 h 69"/>
                <a:gd name="T16" fmla="*/ 63 w 72"/>
                <a:gd name="T17" fmla="*/ 18 h 69"/>
                <a:gd name="T18" fmla="*/ 72 w 72"/>
                <a:gd name="T19" fmla="*/ 34 h 69"/>
                <a:gd name="T20" fmla="*/ 72 w 72"/>
                <a:gd name="T21" fmla="*/ 36 h 69"/>
                <a:gd name="T22" fmla="*/ 59 w 72"/>
                <a:gd name="T23" fmla="*/ 51 h 69"/>
                <a:gd name="T24" fmla="*/ 48 w 72"/>
                <a:gd name="T25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" h="69">
                  <a:moveTo>
                    <a:pt x="48" y="64"/>
                  </a:moveTo>
                  <a:cubicBezTo>
                    <a:pt x="46" y="66"/>
                    <a:pt x="43" y="68"/>
                    <a:pt x="40" y="69"/>
                  </a:cubicBezTo>
                  <a:cubicBezTo>
                    <a:pt x="37" y="59"/>
                    <a:pt x="30" y="51"/>
                    <a:pt x="23" y="44"/>
                  </a:cubicBezTo>
                  <a:cubicBezTo>
                    <a:pt x="17" y="38"/>
                    <a:pt x="9" y="31"/>
                    <a:pt x="0" y="32"/>
                  </a:cubicBezTo>
                  <a:cubicBezTo>
                    <a:pt x="2" y="32"/>
                    <a:pt x="12" y="15"/>
                    <a:pt x="15" y="12"/>
                  </a:cubicBezTo>
                  <a:cubicBezTo>
                    <a:pt x="20" y="6"/>
                    <a:pt x="24" y="0"/>
                    <a:pt x="34" y="1"/>
                  </a:cubicBezTo>
                  <a:cubicBezTo>
                    <a:pt x="34" y="1"/>
                    <a:pt x="35" y="1"/>
                    <a:pt x="35" y="1"/>
                  </a:cubicBezTo>
                  <a:cubicBezTo>
                    <a:pt x="39" y="2"/>
                    <a:pt x="42" y="4"/>
                    <a:pt x="46" y="6"/>
                  </a:cubicBezTo>
                  <a:cubicBezTo>
                    <a:pt x="52" y="10"/>
                    <a:pt x="58" y="13"/>
                    <a:pt x="63" y="18"/>
                  </a:cubicBezTo>
                  <a:cubicBezTo>
                    <a:pt x="67" y="22"/>
                    <a:pt x="71" y="28"/>
                    <a:pt x="72" y="34"/>
                  </a:cubicBezTo>
                  <a:cubicBezTo>
                    <a:pt x="72" y="35"/>
                    <a:pt x="72" y="36"/>
                    <a:pt x="72" y="36"/>
                  </a:cubicBezTo>
                  <a:cubicBezTo>
                    <a:pt x="71" y="36"/>
                    <a:pt x="60" y="50"/>
                    <a:pt x="59" y="51"/>
                  </a:cubicBezTo>
                  <a:cubicBezTo>
                    <a:pt x="56" y="56"/>
                    <a:pt x="53" y="61"/>
                    <a:pt x="48" y="64"/>
                  </a:cubicBezTo>
                  <a:close/>
                </a:path>
              </a:pathLst>
            </a:custGeom>
            <a:solidFill>
              <a:srgbClr val="D4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1" name="Freeform 65"/>
            <p:cNvSpPr/>
            <p:nvPr/>
          </p:nvSpPr>
          <p:spPr bwMode="auto">
            <a:xfrm>
              <a:off x="11718926" y="111125"/>
              <a:ext cx="207963" cy="292100"/>
            </a:xfrm>
            <a:custGeom>
              <a:avLst/>
              <a:gdLst>
                <a:gd name="T0" fmla="*/ 48 w 49"/>
                <a:gd name="T1" fmla="*/ 64 h 69"/>
                <a:gd name="T2" fmla="*/ 40 w 49"/>
                <a:gd name="T3" fmla="*/ 69 h 69"/>
                <a:gd name="T4" fmla="*/ 23 w 49"/>
                <a:gd name="T5" fmla="*/ 44 h 69"/>
                <a:gd name="T6" fmla="*/ 0 w 49"/>
                <a:gd name="T7" fmla="*/ 32 h 69"/>
                <a:gd name="T8" fmla="*/ 15 w 49"/>
                <a:gd name="T9" fmla="*/ 12 h 69"/>
                <a:gd name="T10" fmla="*/ 34 w 49"/>
                <a:gd name="T11" fmla="*/ 1 h 69"/>
                <a:gd name="T12" fmla="*/ 35 w 49"/>
                <a:gd name="T13" fmla="*/ 1 h 69"/>
                <a:gd name="T14" fmla="*/ 35 w 49"/>
                <a:gd name="T15" fmla="*/ 4 h 69"/>
                <a:gd name="T16" fmla="*/ 21 w 49"/>
                <a:gd name="T17" fmla="*/ 25 h 69"/>
                <a:gd name="T18" fmla="*/ 23 w 49"/>
                <a:gd name="T19" fmla="*/ 28 h 69"/>
                <a:gd name="T20" fmla="*/ 43 w 49"/>
                <a:gd name="T21" fmla="*/ 51 h 69"/>
                <a:gd name="T22" fmla="*/ 48 w 49"/>
                <a:gd name="T23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69">
                  <a:moveTo>
                    <a:pt x="48" y="64"/>
                  </a:moveTo>
                  <a:cubicBezTo>
                    <a:pt x="46" y="66"/>
                    <a:pt x="43" y="68"/>
                    <a:pt x="40" y="69"/>
                  </a:cubicBezTo>
                  <a:cubicBezTo>
                    <a:pt x="37" y="59"/>
                    <a:pt x="30" y="51"/>
                    <a:pt x="23" y="44"/>
                  </a:cubicBezTo>
                  <a:cubicBezTo>
                    <a:pt x="17" y="38"/>
                    <a:pt x="9" y="31"/>
                    <a:pt x="0" y="32"/>
                  </a:cubicBezTo>
                  <a:cubicBezTo>
                    <a:pt x="2" y="32"/>
                    <a:pt x="12" y="15"/>
                    <a:pt x="15" y="12"/>
                  </a:cubicBezTo>
                  <a:cubicBezTo>
                    <a:pt x="20" y="6"/>
                    <a:pt x="24" y="0"/>
                    <a:pt x="34" y="1"/>
                  </a:cubicBezTo>
                  <a:cubicBezTo>
                    <a:pt x="34" y="1"/>
                    <a:pt x="35" y="1"/>
                    <a:pt x="35" y="1"/>
                  </a:cubicBezTo>
                  <a:cubicBezTo>
                    <a:pt x="35" y="2"/>
                    <a:pt x="35" y="3"/>
                    <a:pt x="35" y="4"/>
                  </a:cubicBezTo>
                  <a:cubicBezTo>
                    <a:pt x="34" y="11"/>
                    <a:pt x="21" y="17"/>
                    <a:pt x="21" y="25"/>
                  </a:cubicBezTo>
                  <a:cubicBezTo>
                    <a:pt x="21" y="26"/>
                    <a:pt x="22" y="27"/>
                    <a:pt x="23" y="28"/>
                  </a:cubicBezTo>
                  <a:cubicBezTo>
                    <a:pt x="29" y="36"/>
                    <a:pt x="36" y="44"/>
                    <a:pt x="43" y="51"/>
                  </a:cubicBezTo>
                  <a:cubicBezTo>
                    <a:pt x="46" y="55"/>
                    <a:pt x="49" y="59"/>
                    <a:pt x="48" y="64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433" y="2257681"/>
            <a:ext cx="2024921" cy="14149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9555" y="692026"/>
            <a:ext cx="2493480" cy="29141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6282" y="1254853"/>
            <a:ext cx="6590347" cy="409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31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9A17F04-6C54-A695-8348-6884AB0D5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181" y="3703160"/>
            <a:ext cx="11327350" cy="371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35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AAB64F0E-3261-E839-467F-E697E3923C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58" t="-4859" r="68082" b="72053"/>
          <a:stretch/>
        </p:blipFill>
        <p:spPr>
          <a:xfrm>
            <a:off x="1371602" y="4347134"/>
            <a:ext cx="2102068" cy="1659528"/>
          </a:xfrm>
          <a:prstGeom prst="rect">
            <a:avLst/>
          </a:prstGeom>
        </p:spPr>
      </p:pic>
      <p:pic>
        <p:nvPicPr>
          <p:cNvPr id="5" name="Picture 4">
            <a:hlinkClick r:id="rId5" action="ppaction://hlinksldjump"/>
            <a:extLst>
              <a:ext uri="{FF2B5EF4-FFF2-40B4-BE49-F238E27FC236}">
                <a16:creationId xmlns:a16="http://schemas.microsoft.com/office/drawing/2014/main" id="{9FB841AA-4BC8-19B5-B527-238FBE3082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1" t="-3966" r="31893" b="71160"/>
          <a:stretch/>
        </p:blipFill>
        <p:spPr>
          <a:xfrm>
            <a:off x="2253552" y="2537224"/>
            <a:ext cx="2102068" cy="1659528"/>
          </a:xfrm>
          <a:prstGeom prst="rect">
            <a:avLst/>
          </a:prstGeom>
        </p:spPr>
      </p:pic>
      <p:pic>
        <p:nvPicPr>
          <p:cNvPr id="7" name="Picture 6">
            <a:hlinkClick r:id="rId6" action="ppaction://hlinksldjump"/>
            <a:extLst>
              <a:ext uri="{FF2B5EF4-FFF2-40B4-BE49-F238E27FC236}">
                <a16:creationId xmlns:a16="http://schemas.microsoft.com/office/drawing/2014/main" id="{D3254FA6-F5EC-46C1-939F-217D9CDA4F6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2" t="35137" r="31812" b="32057"/>
          <a:stretch/>
        </p:blipFill>
        <p:spPr>
          <a:xfrm>
            <a:off x="6502503" y="1028372"/>
            <a:ext cx="2102068" cy="1659528"/>
          </a:xfrm>
          <a:prstGeom prst="rect">
            <a:avLst/>
          </a:prstGeom>
        </p:spPr>
      </p:pic>
      <p:pic>
        <p:nvPicPr>
          <p:cNvPr id="8" name="Picture 7">
            <a:hlinkClick r:id="rId7" action="ppaction://hlinksldjump"/>
            <a:extLst>
              <a:ext uri="{FF2B5EF4-FFF2-40B4-BE49-F238E27FC236}">
                <a16:creationId xmlns:a16="http://schemas.microsoft.com/office/drawing/2014/main" id="{BF557063-49DA-C464-06BC-BDF1F786ED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98" t="72951" r="256" b="-5757"/>
          <a:stretch/>
        </p:blipFill>
        <p:spPr>
          <a:xfrm>
            <a:off x="4435369" y="1573096"/>
            <a:ext cx="1655379" cy="16595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974FA6-77F1-9FB4-0BC7-971F2C345F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124" y="4347134"/>
            <a:ext cx="2711839" cy="260519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D4D66D6-0751-08DE-03EA-3973E61C3AA2}"/>
              </a:ext>
            </a:extLst>
          </p:cNvPr>
          <p:cNvGrpSpPr/>
          <p:nvPr/>
        </p:nvGrpSpPr>
        <p:grpSpPr>
          <a:xfrm>
            <a:off x="302875" y="3878006"/>
            <a:ext cx="2266293" cy="859946"/>
            <a:chOff x="302875" y="3878006"/>
            <a:chExt cx="2266293" cy="859946"/>
          </a:xfrm>
        </p:grpSpPr>
        <p:sp>
          <p:nvSpPr>
            <p:cNvPr id="11" name="Speech Bubble: Oval 10">
              <a:extLst>
                <a:ext uri="{FF2B5EF4-FFF2-40B4-BE49-F238E27FC236}">
                  <a16:creationId xmlns:a16="http://schemas.microsoft.com/office/drawing/2014/main" id="{1D2AB6CC-313B-F84C-A786-F80B9A9FBDF0}"/>
                </a:ext>
              </a:extLst>
            </p:cNvPr>
            <p:cNvSpPr/>
            <p:nvPr/>
          </p:nvSpPr>
          <p:spPr>
            <a:xfrm>
              <a:off x="512465" y="3878006"/>
              <a:ext cx="1847112" cy="859946"/>
            </a:xfrm>
            <a:prstGeom prst="wedgeEllipseCallout">
              <a:avLst>
                <a:gd name="adj1" fmla="val 33373"/>
                <a:gd name="adj2" fmla="val 62500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64667E8-FC92-6B86-6C70-655D86569DF4}"/>
                </a:ext>
              </a:extLst>
            </p:cNvPr>
            <p:cNvSpPr txBox="1"/>
            <p:nvPr/>
          </p:nvSpPr>
          <p:spPr>
            <a:xfrm>
              <a:off x="302875" y="4046369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1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81C6010-4BEC-B7C0-8CA2-C1FE9216F991}"/>
              </a:ext>
            </a:extLst>
          </p:cNvPr>
          <p:cNvGrpSpPr/>
          <p:nvPr/>
        </p:nvGrpSpPr>
        <p:grpSpPr>
          <a:xfrm>
            <a:off x="907831" y="2137266"/>
            <a:ext cx="2266293" cy="859946"/>
            <a:chOff x="302875" y="3878006"/>
            <a:chExt cx="2266293" cy="859946"/>
          </a:xfrm>
        </p:grpSpPr>
        <p:sp>
          <p:nvSpPr>
            <p:cNvPr id="14" name="Speech Bubble: Oval 13">
              <a:extLst>
                <a:ext uri="{FF2B5EF4-FFF2-40B4-BE49-F238E27FC236}">
                  <a16:creationId xmlns:a16="http://schemas.microsoft.com/office/drawing/2014/main" id="{B02E95A0-EB39-80B9-75F8-46AA45C3896A}"/>
                </a:ext>
              </a:extLst>
            </p:cNvPr>
            <p:cNvSpPr/>
            <p:nvPr/>
          </p:nvSpPr>
          <p:spPr>
            <a:xfrm>
              <a:off x="512465" y="3878006"/>
              <a:ext cx="1847112" cy="859946"/>
            </a:xfrm>
            <a:prstGeom prst="wedgeEllipseCallout">
              <a:avLst>
                <a:gd name="adj1" fmla="val 33373"/>
                <a:gd name="adj2" fmla="val 62500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CDEF5A-F80C-6632-4420-BCA901145F0B}"/>
                </a:ext>
              </a:extLst>
            </p:cNvPr>
            <p:cNvSpPr txBox="1"/>
            <p:nvPr/>
          </p:nvSpPr>
          <p:spPr>
            <a:xfrm>
              <a:off x="302875" y="4046369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2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0A7838F-16A3-1692-4BB7-635493546886}"/>
              </a:ext>
            </a:extLst>
          </p:cNvPr>
          <p:cNvGrpSpPr/>
          <p:nvPr/>
        </p:nvGrpSpPr>
        <p:grpSpPr>
          <a:xfrm>
            <a:off x="3302222" y="992741"/>
            <a:ext cx="2266293" cy="859946"/>
            <a:chOff x="302875" y="3878006"/>
            <a:chExt cx="2266293" cy="859946"/>
          </a:xfrm>
        </p:grpSpPr>
        <p:sp>
          <p:nvSpPr>
            <p:cNvPr id="17" name="Speech Bubble: Oval 16">
              <a:extLst>
                <a:ext uri="{FF2B5EF4-FFF2-40B4-BE49-F238E27FC236}">
                  <a16:creationId xmlns:a16="http://schemas.microsoft.com/office/drawing/2014/main" id="{B2DFAF44-C391-87B2-C833-BDECD8121BF8}"/>
                </a:ext>
              </a:extLst>
            </p:cNvPr>
            <p:cNvSpPr/>
            <p:nvPr/>
          </p:nvSpPr>
          <p:spPr>
            <a:xfrm>
              <a:off x="512465" y="3878006"/>
              <a:ext cx="1847112" cy="859946"/>
            </a:xfrm>
            <a:prstGeom prst="wedgeEllipseCallout">
              <a:avLst>
                <a:gd name="adj1" fmla="val 33373"/>
                <a:gd name="adj2" fmla="val 62500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7F0AA9-D0B9-44ED-7D79-BAEEDA58EC00}"/>
                </a:ext>
              </a:extLst>
            </p:cNvPr>
            <p:cNvSpPr txBox="1"/>
            <p:nvPr/>
          </p:nvSpPr>
          <p:spPr>
            <a:xfrm>
              <a:off x="302875" y="4046369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3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7513B2B-BBE0-DE01-4275-2402D8093955}"/>
              </a:ext>
            </a:extLst>
          </p:cNvPr>
          <p:cNvGrpSpPr/>
          <p:nvPr/>
        </p:nvGrpSpPr>
        <p:grpSpPr>
          <a:xfrm>
            <a:off x="5561563" y="339795"/>
            <a:ext cx="2266293" cy="859946"/>
            <a:chOff x="238540" y="4046369"/>
            <a:chExt cx="2266293" cy="859946"/>
          </a:xfrm>
        </p:grpSpPr>
        <p:sp>
          <p:nvSpPr>
            <p:cNvPr id="20" name="Speech Bubble: Oval 19">
              <a:extLst>
                <a:ext uri="{FF2B5EF4-FFF2-40B4-BE49-F238E27FC236}">
                  <a16:creationId xmlns:a16="http://schemas.microsoft.com/office/drawing/2014/main" id="{EE61050B-4355-BEA3-9D07-DC42D4E406D5}"/>
                </a:ext>
              </a:extLst>
            </p:cNvPr>
            <p:cNvSpPr/>
            <p:nvPr/>
          </p:nvSpPr>
          <p:spPr>
            <a:xfrm>
              <a:off x="467100" y="4046369"/>
              <a:ext cx="1847112" cy="859946"/>
            </a:xfrm>
            <a:prstGeom prst="wedgeEllipseCallout">
              <a:avLst>
                <a:gd name="adj1" fmla="val 32764"/>
                <a:gd name="adj2" fmla="val 70619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4FB3739-EE95-415E-EA34-A59D233100E2}"/>
                </a:ext>
              </a:extLst>
            </p:cNvPr>
            <p:cNvSpPr txBox="1"/>
            <p:nvPr/>
          </p:nvSpPr>
          <p:spPr>
            <a:xfrm>
              <a:off x="238540" y="4234363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4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199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2.22222E-6 L 0.00378 -0.25 E" pathEditMode="fixed" ptsTypes="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25 L 0.19037 -0.35231 " pathEditMode="fixed" rAng="0" ptsTypes="AA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23" y="-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036 -0.35232 L 0.303 -0.32361 " pathEditMode="fixed" rAng="0" ptsTypes="AA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0" y="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0BED9AB-0B49-36B2-82A6-8B12CF08A8DD}"/>
              </a:ext>
            </a:extLst>
          </p:cNvPr>
          <p:cNvSpPr/>
          <p:nvPr/>
        </p:nvSpPr>
        <p:spPr>
          <a:xfrm>
            <a:off x="2864331" y="325706"/>
            <a:ext cx="7914290" cy="1659528"/>
          </a:xfrm>
          <a:prstGeom prst="roundRect">
            <a:avLst>
              <a:gd name="adj" fmla="val 50000"/>
            </a:avLst>
          </a:prstGeom>
          <a:solidFill>
            <a:srgbClr val="E6F5D7"/>
          </a:solidFill>
          <a:ln w="3810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3FBE1A-12C5-2E24-9EFB-FB2B44D8F0C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58" t="-4859" r="68082" b="72053"/>
          <a:stretch/>
        </p:blipFill>
        <p:spPr>
          <a:xfrm>
            <a:off x="1294132" y="325706"/>
            <a:ext cx="2102068" cy="165952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42EA7BB-F818-6B56-85F9-8CDCF9A10C3E}"/>
              </a:ext>
            </a:extLst>
          </p:cNvPr>
          <p:cNvGrpSpPr/>
          <p:nvPr/>
        </p:nvGrpSpPr>
        <p:grpSpPr>
          <a:xfrm>
            <a:off x="0" y="0"/>
            <a:ext cx="2266293" cy="859946"/>
            <a:chOff x="302875" y="3878006"/>
            <a:chExt cx="2266293" cy="859946"/>
          </a:xfrm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id="{88EF8AAF-1885-E1D4-38FE-B9287C929FE6}"/>
                </a:ext>
              </a:extLst>
            </p:cNvPr>
            <p:cNvSpPr/>
            <p:nvPr/>
          </p:nvSpPr>
          <p:spPr>
            <a:xfrm>
              <a:off x="512465" y="3878006"/>
              <a:ext cx="1847112" cy="859946"/>
            </a:xfrm>
            <a:prstGeom prst="wedgeEllipseCallout">
              <a:avLst>
                <a:gd name="adj1" fmla="val 33373"/>
                <a:gd name="adj2" fmla="val 62500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7482C70-07CE-2B2B-CEB2-EDBA8F735562}"/>
                </a:ext>
              </a:extLst>
            </p:cNvPr>
            <p:cNvSpPr txBox="1"/>
            <p:nvPr/>
          </p:nvSpPr>
          <p:spPr>
            <a:xfrm>
              <a:off x="302875" y="4046369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1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A1B0FDC-092C-EA16-0F63-9500F0D797AD}"/>
              </a:ext>
            </a:extLst>
          </p:cNvPr>
          <p:cNvSpPr txBox="1"/>
          <p:nvPr/>
        </p:nvSpPr>
        <p:spPr>
          <a:xfrm>
            <a:off x="4480742" y="642434"/>
            <a:ext cx="50685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20 : 5 = …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F5F092C-8148-A68F-0E9F-2939CB256417}"/>
              </a:ext>
            </a:extLst>
          </p:cNvPr>
          <p:cNvGrpSpPr/>
          <p:nvPr/>
        </p:nvGrpSpPr>
        <p:grpSpPr>
          <a:xfrm>
            <a:off x="6830721" y="2864057"/>
            <a:ext cx="4537107" cy="1129886"/>
            <a:chOff x="6830721" y="2864057"/>
            <a:chExt cx="4537107" cy="1129886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50BF13E3-7E5F-3970-D703-1EDA216F5988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FBA40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C27FD4D-74EC-22C5-C8C7-026E41DB7F45}"/>
                </a:ext>
              </a:extLst>
            </p:cNvPr>
            <p:cNvSpPr txBox="1"/>
            <p:nvPr/>
          </p:nvSpPr>
          <p:spPr>
            <a:xfrm>
              <a:off x="7223859" y="3044278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998F50A-6F94-FE80-E068-C76608D55CD7}"/>
              </a:ext>
            </a:extLst>
          </p:cNvPr>
          <p:cNvGrpSpPr/>
          <p:nvPr/>
        </p:nvGrpSpPr>
        <p:grpSpPr>
          <a:xfrm>
            <a:off x="981375" y="2864057"/>
            <a:ext cx="4537107" cy="1129886"/>
            <a:chOff x="981375" y="2864057"/>
            <a:chExt cx="4537107" cy="1129886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345CF5A-DC5D-8D01-7CF9-27421FAA64E9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EB1C2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D635D41-A30F-4054-11B5-153EE02CF3CA}"/>
                </a:ext>
              </a:extLst>
            </p:cNvPr>
            <p:cNvSpPr txBox="1"/>
            <p:nvPr/>
          </p:nvSpPr>
          <p:spPr>
            <a:xfrm>
              <a:off x="1607829" y="3005350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8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4477869-13A9-6519-4355-8710D3D30DA1}"/>
              </a:ext>
            </a:extLst>
          </p:cNvPr>
          <p:cNvGrpSpPr/>
          <p:nvPr/>
        </p:nvGrpSpPr>
        <p:grpSpPr>
          <a:xfrm>
            <a:off x="981375" y="4872764"/>
            <a:ext cx="4537107" cy="1129886"/>
            <a:chOff x="981375" y="4872764"/>
            <a:chExt cx="4537107" cy="1129886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95B389C-7933-F035-764A-BFC959F1B44F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F5252F5-F542-1C42-1C01-0876DA718AD9}"/>
                </a:ext>
              </a:extLst>
            </p:cNvPr>
            <p:cNvSpPr txBox="1"/>
            <p:nvPr/>
          </p:nvSpPr>
          <p:spPr>
            <a:xfrm>
              <a:off x="1636711" y="5027486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15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20E9211-3C12-45E2-3A96-E20F54E84B00}"/>
              </a:ext>
            </a:extLst>
          </p:cNvPr>
          <p:cNvGrpSpPr/>
          <p:nvPr/>
        </p:nvGrpSpPr>
        <p:grpSpPr>
          <a:xfrm>
            <a:off x="6802033" y="4845357"/>
            <a:ext cx="4587858" cy="1129886"/>
            <a:chOff x="6830721" y="4714800"/>
            <a:chExt cx="4587858" cy="1129886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30EEEC8C-B92B-0B3A-4A1E-49C8E56D24BB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28A3B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B13FCE4-291E-4D2D-E8D5-2F1CD55EF9EA}"/>
                </a:ext>
              </a:extLst>
            </p:cNvPr>
            <p:cNvSpPr txBox="1"/>
            <p:nvPr/>
          </p:nvSpPr>
          <p:spPr>
            <a:xfrm>
              <a:off x="7667750" y="4913569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6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1888303-18A8-A54E-5DB5-9D399A20A9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58" b="72760"/>
          <a:stretch/>
        </p:blipFill>
        <p:spPr>
          <a:xfrm>
            <a:off x="266152" y="2873534"/>
            <a:ext cx="1518921" cy="112988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1E649AE-92BD-FC24-5287-4A138A0102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27697" r="64244" b="39386"/>
          <a:stretch/>
        </p:blipFill>
        <p:spPr>
          <a:xfrm>
            <a:off x="490494" y="4729531"/>
            <a:ext cx="957111" cy="136535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1A623C1-62B8-F274-3793-A0373774D16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7" t="28970" r="12604" b="40998"/>
          <a:stretch/>
        </p:blipFill>
        <p:spPr>
          <a:xfrm>
            <a:off x="6183024" y="4729531"/>
            <a:ext cx="1238017" cy="12457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AF1EB8-DCBE-6FEC-59DD-C89B2F9D725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1" t="-111" r="10077" b="72871"/>
          <a:stretch/>
        </p:blipFill>
        <p:spPr>
          <a:xfrm>
            <a:off x="5881759" y="2917255"/>
            <a:ext cx="1518921" cy="112988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11C6CA03-ABE9-0706-2ECC-F8544732312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10927407" y="3068068"/>
            <a:ext cx="953350" cy="85753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4C3AD3E-A09A-B951-3514-DB139D5B5F8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958270" y="2917255"/>
            <a:ext cx="891076" cy="89646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A4B64A01-D5C0-6AD1-AEDA-A0245E7154D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952856" y="5003325"/>
            <a:ext cx="891076" cy="896464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AF012C2-493A-04BC-ADD8-C716DF9B79F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810430" y="4962068"/>
            <a:ext cx="891076" cy="896464"/>
          </a:xfrm>
          <a:prstGeom prst="rect">
            <a:avLst/>
          </a:prstGeom>
        </p:spPr>
      </p:pic>
      <p:sp>
        <p:nvSpPr>
          <p:cNvPr id="2" name="Arrow: Right 1">
            <a:hlinkClick r:id="rId12" action="ppaction://hlinksldjump"/>
            <a:extLst>
              <a:ext uri="{FF2B5EF4-FFF2-40B4-BE49-F238E27FC236}">
                <a16:creationId xmlns:a16="http://schemas.microsoft.com/office/drawing/2014/main" id="{72D87F74-15BD-1C79-F724-2F5AFB70EFE2}"/>
              </a:ext>
            </a:extLst>
          </p:cNvPr>
          <p:cNvSpPr/>
          <p:nvPr/>
        </p:nvSpPr>
        <p:spPr>
          <a:xfrm flipH="1">
            <a:off x="10682028" y="6094884"/>
            <a:ext cx="1371600" cy="763116"/>
          </a:xfrm>
          <a:prstGeom prst="rightArrow">
            <a:avLst/>
          </a:prstGeom>
          <a:solidFill>
            <a:srgbClr val="FFCD07"/>
          </a:solidFill>
          <a:ln w="1905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868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0BED9AB-0B49-36B2-82A6-8B12CF08A8DD}"/>
              </a:ext>
            </a:extLst>
          </p:cNvPr>
          <p:cNvSpPr/>
          <p:nvPr/>
        </p:nvSpPr>
        <p:spPr>
          <a:xfrm>
            <a:off x="2864331" y="325706"/>
            <a:ext cx="7914290" cy="1659528"/>
          </a:xfrm>
          <a:prstGeom prst="roundRect">
            <a:avLst>
              <a:gd name="adj" fmla="val 50000"/>
            </a:avLst>
          </a:prstGeom>
          <a:solidFill>
            <a:srgbClr val="E6F5D7"/>
          </a:solidFill>
          <a:ln w="3810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1B0FDC-092C-EA16-0F63-9500F0D797AD}"/>
              </a:ext>
            </a:extLst>
          </p:cNvPr>
          <p:cNvSpPr txBox="1"/>
          <p:nvPr/>
        </p:nvSpPr>
        <p:spPr>
          <a:xfrm>
            <a:off x="3073922" y="670119"/>
            <a:ext cx="71603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20 : 2 = 10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BE01AA-A31E-FEA9-0A2C-EA287F1161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1" t="-3966" r="31893" b="71160"/>
          <a:stretch/>
        </p:blipFill>
        <p:spPr>
          <a:xfrm>
            <a:off x="1447605" y="506285"/>
            <a:ext cx="2102068" cy="165952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63223FA-0C4E-6CB7-0C4F-1A8B6CD994D7}"/>
              </a:ext>
            </a:extLst>
          </p:cNvPr>
          <p:cNvGrpSpPr/>
          <p:nvPr/>
        </p:nvGrpSpPr>
        <p:grpSpPr>
          <a:xfrm>
            <a:off x="-4141" y="132685"/>
            <a:ext cx="2266293" cy="859946"/>
            <a:chOff x="302875" y="3878006"/>
            <a:chExt cx="2266293" cy="859946"/>
          </a:xfrm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13682C50-C503-F446-99CD-4CC5D9D4294A}"/>
                </a:ext>
              </a:extLst>
            </p:cNvPr>
            <p:cNvSpPr/>
            <p:nvPr/>
          </p:nvSpPr>
          <p:spPr>
            <a:xfrm>
              <a:off x="512465" y="3878006"/>
              <a:ext cx="1847112" cy="859946"/>
            </a:xfrm>
            <a:prstGeom prst="wedgeEllipseCallout">
              <a:avLst>
                <a:gd name="adj1" fmla="val 33373"/>
                <a:gd name="adj2" fmla="val 62500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CE5F2A7-6830-36AD-AFDD-1586B3364CAD}"/>
                </a:ext>
              </a:extLst>
            </p:cNvPr>
            <p:cNvSpPr txBox="1"/>
            <p:nvPr/>
          </p:nvSpPr>
          <p:spPr>
            <a:xfrm>
              <a:off x="302875" y="4046369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2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79156A5-03E5-8AC6-6A63-3085120D0BE6}"/>
              </a:ext>
            </a:extLst>
          </p:cNvPr>
          <p:cNvGrpSpPr/>
          <p:nvPr/>
        </p:nvGrpSpPr>
        <p:grpSpPr>
          <a:xfrm>
            <a:off x="1161676" y="2881469"/>
            <a:ext cx="4537107" cy="1129886"/>
            <a:chOff x="6830721" y="2864057"/>
            <a:chExt cx="4537107" cy="1129886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9700F6EC-E7A8-0469-86C5-A0B5F80EDDAD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EB1C2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2EB50C9-1F4E-567A-BF94-EE943B72F216}"/>
                </a:ext>
              </a:extLst>
            </p:cNvPr>
            <p:cNvSpPr txBox="1"/>
            <p:nvPr/>
          </p:nvSpPr>
          <p:spPr>
            <a:xfrm>
              <a:off x="7223859" y="3044278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10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là</a:t>
              </a:r>
              <a:r>
                <a:rPr kumimoji="0" lang="en-US" sz="44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thương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E6070F6-022C-7414-C15C-F7D0AA5B217B}"/>
              </a:ext>
            </a:extLst>
          </p:cNvPr>
          <p:cNvGrpSpPr/>
          <p:nvPr/>
        </p:nvGrpSpPr>
        <p:grpSpPr>
          <a:xfrm>
            <a:off x="6846899" y="2846430"/>
            <a:ext cx="4537107" cy="1129886"/>
            <a:chOff x="981375" y="2864057"/>
            <a:chExt cx="4537107" cy="1129886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E78A6CCA-B600-4B6B-13C4-396E4A4C37E0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FBA40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95E693B-0D78-9EFC-80DF-1992EDC6525D}"/>
                </a:ext>
              </a:extLst>
            </p:cNvPr>
            <p:cNvSpPr txBox="1"/>
            <p:nvPr/>
          </p:nvSpPr>
          <p:spPr>
            <a:xfrm>
              <a:off x="1607829" y="3005350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2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là</a:t>
              </a:r>
              <a:r>
                <a:rPr kumimoji="0" lang="en-US" sz="44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thương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56AE6A9-F567-2F11-1100-2A424E8C4040}"/>
              </a:ext>
            </a:extLst>
          </p:cNvPr>
          <p:cNvGrpSpPr/>
          <p:nvPr/>
        </p:nvGrpSpPr>
        <p:grpSpPr>
          <a:xfrm>
            <a:off x="981375" y="4872764"/>
            <a:ext cx="4537107" cy="1129886"/>
            <a:chOff x="981375" y="4872764"/>
            <a:chExt cx="4537107" cy="1129886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F37AF966-A9D9-5A30-3CE0-0A6B34A47289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FF6680C-ABCD-4EED-E6DC-6A8B4086F3E6}"/>
                </a:ext>
              </a:extLst>
            </p:cNvPr>
            <p:cNvSpPr txBox="1"/>
            <p:nvPr/>
          </p:nvSpPr>
          <p:spPr>
            <a:xfrm>
              <a:off x="1636711" y="5027486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20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là</a:t>
              </a:r>
              <a:r>
                <a:rPr kumimoji="0" lang="en-US" sz="44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thương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30536AC-B6E6-5BB8-3F5C-9486580A9E3B}"/>
              </a:ext>
            </a:extLst>
          </p:cNvPr>
          <p:cNvGrpSpPr/>
          <p:nvPr/>
        </p:nvGrpSpPr>
        <p:grpSpPr>
          <a:xfrm>
            <a:off x="6837497" y="4843939"/>
            <a:ext cx="4587858" cy="1129886"/>
            <a:chOff x="6830721" y="4714800"/>
            <a:chExt cx="4587858" cy="1129886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A87BF548-8300-1D3C-4A9C-32EF4C8079F2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28A3B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A70305-A223-E872-5B42-EC8C9A7C823F}"/>
                </a:ext>
              </a:extLst>
            </p:cNvPr>
            <p:cNvSpPr txBox="1"/>
            <p:nvPr/>
          </p:nvSpPr>
          <p:spPr>
            <a:xfrm>
              <a:off x="7667750" y="4913569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10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là</a:t>
              </a:r>
              <a:r>
                <a:rPr kumimoji="0" lang="en-US" sz="44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số</a:t>
              </a:r>
              <a:r>
                <a:rPr kumimoji="0" lang="en-US" sz="44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chia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BEEC13F7-A02B-0158-8112-178435E561C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58" b="72760"/>
          <a:stretch/>
        </p:blipFill>
        <p:spPr>
          <a:xfrm>
            <a:off x="266152" y="2873534"/>
            <a:ext cx="1518921" cy="112988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36E599A-9EF6-10BA-7D8A-F3D0AE02A8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27697" r="64244" b="39386"/>
          <a:stretch/>
        </p:blipFill>
        <p:spPr>
          <a:xfrm>
            <a:off x="490494" y="4729531"/>
            <a:ext cx="957111" cy="136535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B79ACC9-D89B-0FA4-FD23-DA55BFF3495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7" t="28970" r="12604" b="40998"/>
          <a:stretch/>
        </p:blipFill>
        <p:spPr>
          <a:xfrm>
            <a:off x="6218488" y="4728113"/>
            <a:ext cx="1238017" cy="124571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D3D4D59-6672-6764-0018-0FED58F6E33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1" t="-111" r="10077" b="72871"/>
          <a:stretch/>
        </p:blipFill>
        <p:spPr>
          <a:xfrm>
            <a:off x="5881759" y="2917255"/>
            <a:ext cx="1518921" cy="112988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17DDD75-026C-006D-047C-8551EBA6A6F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5258362" y="3085480"/>
            <a:ext cx="953350" cy="85753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FF523C5-9017-EE1C-2703-244D8DF5519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823794" y="2899628"/>
            <a:ext cx="891076" cy="896464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E237583-3BBB-6B19-851F-2583DB5BB44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952856" y="5003325"/>
            <a:ext cx="891076" cy="89646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53714F5-3B77-B8B6-5D1C-D7309971EC2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845894" y="4960650"/>
            <a:ext cx="891076" cy="896464"/>
          </a:xfrm>
          <a:prstGeom prst="rect">
            <a:avLst/>
          </a:prstGeom>
        </p:spPr>
      </p:pic>
      <p:sp>
        <p:nvSpPr>
          <p:cNvPr id="5" name="Arrow: Right 4">
            <a:hlinkClick r:id="rId11" action="ppaction://hlinksldjump"/>
            <a:extLst>
              <a:ext uri="{FF2B5EF4-FFF2-40B4-BE49-F238E27FC236}">
                <a16:creationId xmlns:a16="http://schemas.microsoft.com/office/drawing/2014/main" id="{0DC08933-BA95-8197-33B3-681282FEF6C5}"/>
              </a:ext>
            </a:extLst>
          </p:cNvPr>
          <p:cNvSpPr/>
          <p:nvPr/>
        </p:nvSpPr>
        <p:spPr>
          <a:xfrm flipH="1">
            <a:off x="10682028" y="6094884"/>
            <a:ext cx="1371600" cy="763116"/>
          </a:xfrm>
          <a:prstGeom prst="rightArrow">
            <a:avLst/>
          </a:prstGeom>
          <a:solidFill>
            <a:srgbClr val="FFCD07"/>
          </a:solidFill>
          <a:ln w="1905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651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0BED9AB-0B49-36B2-82A6-8B12CF08A8DD}"/>
              </a:ext>
            </a:extLst>
          </p:cNvPr>
          <p:cNvSpPr/>
          <p:nvPr/>
        </p:nvSpPr>
        <p:spPr>
          <a:xfrm>
            <a:off x="2864331" y="325706"/>
            <a:ext cx="7914290" cy="1659528"/>
          </a:xfrm>
          <a:prstGeom prst="roundRect">
            <a:avLst>
              <a:gd name="adj" fmla="val 50000"/>
            </a:avLst>
          </a:prstGeom>
          <a:solidFill>
            <a:srgbClr val="E6F5D7"/>
          </a:solidFill>
          <a:ln w="3810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1B0FDC-092C-EA16-0F63-9500F0D797AD}"/>
              </a:ext>
            </a:extLst>
          </p:cNvPr>
          <p:cNvSpPr txBox="1"/>
          <p:nvPr/>
        </p:nvSpPr>
        <p:spPr>
          <a:xfrm>
            <a:off x="2874641" y="688922"/>
            <a:ext cx="7533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25 : 5 =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B1F8C3-8BF3-D38C-1857-AB6B136938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98" t="72951" r="256" b="-5757"/>
          <a:stretch/>
        </p:blipFill>
        <p:spPr>
          <a:xfrm>
            <a:off x="1485865" y="692588"/>
            <a:ext cx="1655379" cy="165952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2A6547B-BE05-D944-D3B7-52C9AA08F23B}"/>
              </a:ext>
            </a:extLst>
          </p:cNvPr>
          <p:cNvGrpSpPr/>
          <p:nvPr/>
        </p:nvGrpSpPr>
        <p:grpSpPr>
          <a:xfrm>
            <a:off x="352718" y="112233"/>
            <a:ext cx="2266293" cy="859946"/>
            <a:chOff x="302875" y="3878006"/>
            <a:chExt cx="2266293" cy="859946"/>
          </a:xfrm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A5285F21-936A-C15F-F62D-FBA195CF981C}"/>
                </a:ext>
              </a:extLst>
            </p:cNvPr>
            <p:cNvSpPr/>
            <p:nvPr/>
          </p:nvSpPr>
          <p:spPr>
            <a:xfrm>
              <a:off x="512465" y="3878006"/>
              <a:ext cx="1847112" cy="859946"/>
            </a:xfrm>
            <a:prstGeom prst="wedgeEllipseCallout">
              <a:avLst>
                <a:gd name="adj1" fmla="val 33373"/>
                <a:gd name="adj2" fmla="val 62500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493D47E-4E9B-6B8B-FA4C-536BB2266370}"/>
                </a:ext>
              </a:extLst>
            </p:cNvPr>
            <p:cNvSpPr txBox="1"/>
            <p:nvPr/>
          </p:nvSpPr>
          <p:spPr>
            <a:xfrm>
              <a:off x="302875" y="4046369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3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4D42021-D925-7FEF-91CF-7CDDBE1FC743}"/>
              </a:ext>
            </a:extLst>
          </p:cNvPr>
          <p:cNvGrpSpPr/>
          <p:nvPr/>
        </p:nvGrpSpPr>
        <p:grpSpPr>
          <a:xfrm>
            <a:off x="7024105" y="4795064"/>
            <a:ext cx="4537107" cy="1129886"/>
            <a:chOff x="6830721" y="2864057"/>
            <a:chExt cx="4537107" cy="1129886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A0B609F-7F6B-63C5-2928-24015C99CA63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28A3B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C9E1ECB-6F7A-7221-F6D1-15882BC04055}"/>
                </a:ext>
              </a:extLst>
            </p:cNvPr>
            <p:cNvSpPr txBox="1"/>
            <p:nvPr/>
          </p:nvSpPr>
          <p:spPr>
            <a:xfrm>
              <a:off x="7223859" y="3044278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5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F79B80B-DD0B-9D9B-3F7F-07A944A5FDDD}"/>
              </a:ext>
            </a:extLst>
          </p:cNvPr>
          <p:cNvGrpSpPr/>
          <p:nvPr/>
        </p:nvGrpSpPr>
        <p:grpSpPr>
          <a:xfrm>
            <a:off x="981375" y="2864057"/>
            <a:ext cx="4537107" cy="1129886"/>
            <a:chOff x="981375" y="2864057"/>
            <a:chExt cx="4537107" cy="1129886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6B76F1E5-78CD-2B01-6A0E-379A409EDE10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EB1C2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6BB7C07-BFB4-3E24-3D59-7241503372C9}"/>
                </a:ext>
              </a:extLst>
            </p:cNvPr>
            <p:cNvSpPr txBox="1"/>
            <p:nvPr/>
          </p:nvSpPr>
          <p:spPr>
            <a:xfrm>
              <a:off x="1607829" y="3005350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BFAE3F9-8161-E45C-D2D8-58DBCFE6904C}"/>
              </a:ext>
            </a:extLst>
          </p:cNvPr>
          <p:cNvGrpSpPr/>
          <p:nvPr/>
        </p:nvGrpSpPr>
        <p:grpSpPr>
          <a:xfrm>
            <a:off x="935129" y="4848085"/>
            <a:ext cx="4537107" cy="1129886"/>
            <a:chOff x="981375" y="4872764"/>
            <a:chExt cx="4537107" cy="1129886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DF2A091A-1A0C-2EF6-E004-7CFFDEF7B5F2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B7AE0EC-ABE5-B6D1-F04F-18AF539F360A}"/>
                </a:ext>
              </a:extLst>
            </p:cNvPr>
            <p:cNvSpPr txBox="1"/>
            <p:nvPr/>
          </p:nvSpPr>
          <p:spPr>
            <a:xfrm>
              <a:off x="1636711" y="5027486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8B6557A-200F-9875-84C7-171A3368F85A}"/>
              </a:ext>
            </a:extLst>
          </p:cNvPr>
          <p:cNvGrpSpPr/>
          <p:nvPr/>
        </p:nvGrpSpPr>
        <p:grpSpPr>
          <a:xfrm>
            <a:off x="6909508" y="2892856"/>
            <a:ext cx="4537107" cy="1129886"/>
            <a:chOff x="6830721" y="4714800"/>
            <a:chExt cx="4537107" cy="1129886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BC16345D-F261-9FBC-EF3A-F5E8F3D98560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FBA40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5DAB5B1-DF8E-DFD8-A924-61A521E06E64}"/>
                </a:ext>
              </a:extLst>
            </p:cNvPr>
            <p:cNvSpPr txBox="1"/>
            <p:nvPr/>
          </p:nvSpPr>
          <p:spPr>
            <a:xfrm>
              <a:off x="7165084" y="4866223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3</a:t>
              </a: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91D85C25-2CF2-0D0A-9FF9-D5BC6AD3B0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58" b="72760"/>
          <a:stretch/>
        </p:blipFill>
        <p:spPr>
          <a:xfrm>
            <a:off x="266152" y="2873534"/>
            <a:ext cx="1518921" cy="112988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FF74026-3A62-11AE-0F68-EACD6980CA9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27697" r="64244" b="39386"/>
          <a:stretch/>
        </p:blipFill>
        <p:spPr>
          <a:xfrm>
            <a:off x="444248" y="4704852"/>
            <a:ext cx="957111" cy="136535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173A3B4-1B79-5283-C89C-644C9DF9174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7" t="28970" r="12604" b="40998"/>
          <a:stretch/>
        </p:blipFill>
        <p:spPr>
          <a:xfrm>
            <a:off x="6206490" y="4726997"/>
            <a:ext cx="1238017" cy="124571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4C76C2F-486C-1523-AFED-408E91507DF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1" t="-111" r="10077" b="72871"/>
          <a:stretch/>
        </p:blipFill>
        <p:spPr>
          <a:xfrm>
            <a:off x="5881759" y="2917255"/>
            <a:ext cx="1518921" cy="112988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CCF5B55-24F1-2091-099F-EA1FC6D090E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11120791" y="4999075"/>
            <a:ext cx="953350" cy="857536"/>
          </a:xfrm>
          <a:prstGeom prst="rect">
            <a:avLst/>
          </a:prstGeom>
        </p:spPr>
      </p:pic>
      <p:sp>
        <p:nvSpPr>
          <p:cNvPr id="5" name="Arrow: Right 4">
            <a:hlinkClick r:id="rId10" action="ppaction://hlinksldjump"/>
            <a:extLst>
              <a:ext uri="{FF2B5EF4-FFF2-40B4-BE49-F238E27FC236}">
                <a16:creationId xmlns:a16="http://schemas.microsoft.com/office/drawing/2014/main" id="{889D5ED8-6D44-00BB-FF40-170AC5DA982D}"/>
              </a:ext>
            </a:extLst>
          </p:cNvPr>
          <p:cNvSpPr/>
          <p:nvPr/>
        </p:nvSpPr>
        <p:spPr>
          <a:xfrm flipH="1">
            <a:off x="10682028" y="6094884"/>
            <a:ext cx="1371600" cy="763116"/>
          </a:xfrm>
          <a:prstGeom prst="rightArrow">
            <a:avLst/>
          </a:prstGeom>
          <a:solidFill>
            <a:srgbClr val="FFCD07"/>
          </a:solidFill>
          <a:ln w="1905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FF523C5-9017-EE1C-2703-244D8DF5519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670136" y="2733989"/>
            <a:ext cx="891076" cy="89646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E237583-3BBB-6B19-851F-2583DB5BB44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952856" y="5003325"/>
            <a:ext cx="891076" cy="89646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FF523C5-9017-EE1C-2703-244D8DF5519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708672" y="2737550"/>
            <a:ext cx="891076" cy="89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46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0BED9AB-0B49-36B2-82A6-8B12CF08A8DD}"/>
              </a:ext>
            </a:extLst>
          </p:cNvPr>
          <p:cNvSpPr/>
          <p:nvPr/>
        </p:nvSpPr>
        <p:spPr>
          <a:xfrm>
            <a:off x="2463282" y="325706"/>
            <a:ext cx="8315339" cy="1659528"/>
          </a:xfrm>
          <a:prstGeom prst="roundRect">
            <a:avLst>
              <a:gd name="adj" fmla="val 50000"/>
            </a:avLst>
          </a:prstGeom>
          <a:solidFill>
            <a:srgbClr val="E6F5D7"/>
          </a:solidFill>
          <a:ln w="3810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E649AE-92BD-FC24-5287-4A138A0102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27697" r="64244" b="39386"/>
          <a:stretch/>
        </p:blipFill>
        <p:spPr>
          <a:xfrm>
            <a:off x="490494" y="4729531"/>
            <a:ext cx="957111" cy="13653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89543-2578-741F-0F54-9AD81AB586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2" t="35137" r="31812" b="32057"/>
          <a:stretch/>
        </p:blipFill>
        <p:spPr>
          <a:xfrm>
            <a:off x="1413379" y="763116"/>
            <a:ext cx="2102068" cy="165952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C552373-A292-07E7-DF1E-E836EC2642BB}"/>
              </a:ext>
            </a:extLst>
          </p:cNvPr>
          <p:cNvGrpSpPr/>
          <p:nvPr/>
        </p:nvGrpSpPr>
        <p:grpSpPr>
          <a:xfrm>
            <a:off x="472439" y="74539"/>
            <a:ext cx="2266293" cy="859946"/>
            <a:chOff x="238540" y="4046369"/>
            <a:chExt cx="2266293" cy="859946"/>
          </a:xfrm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E1968276-030C-E7CB-C05A-7892FB8228AF}"/>
                </a:ext>
              </a:extLst>
            </p:cNvPr>
            <p:cNvSpPr/>
            <p:nvPr/>
          </p:nvSpPr>
          <p:spPr>
            <a:xfrm>
              <a:off x="467100" y="4046369"/>
              <a:ext cx="1847112" cy="859946"/>
            </a:xfrm>
            <a:prstGeom prst="wedgeEllipseCallout">
              <a:avLst>
                <a:gd name="adj1" fmla="val 32764"/>
                <a:gd name="adj2" fmla="val 70619"/>
              </a:avLst>
            </a:prstGeom>
            <a:solidFill>
              <a:schemeClr val="bg1"/>
            </a:solidFill>
            <a:ln w="28575">
              <a:solidFill>
                <a:srgbClr val="1179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E55F121-7EF4-633C-F9A4-12748A76AE07}"/>
                </a:ext>
              </a:extLst>
            </p:cNvPr>
            <p:cNvSpPr txBox="1"/>
            <p:nvPr/>
          </p:nvSpPr>
          <p:spPr>
            <a:xfrm>
              <a:off x="238540" y="4234363"/>
              <a:ext cx="22662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703020202020104" pitchFamily="34" charset="0"/>
                  <a:ea typeface="+mn-ea"/>
                  <a:cs typeface="+mn-cs"/>
                </a:rPr>
                <a:t>CHẶNG 4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0C8D6A-3BE6-DF58-FF51-6A6A39CB0D0B}"/>
              </a:ext>
            </a:extLst>
          </p:cNvPr>
          <p:cNvGrpSpPr/>
          <p:nvPr/>
        </p:nvGrpSpPr>
        <p:grpSpPr>
          <a:xfrm>
            <a:off x="6830721" y="2864057"/>
            <a:ext cx="4537107" cy="1129886"/>
            <a:chOff x="6830721" y="2864057"/>
            <a:chExt cx="4537107" cy="1129886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28E642E4-CE87-CB74-1A31-F88576C934ED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FBA40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D8C2864-30B6-3C57-92F6-2327CBA38A51}"/>
                </a:ext>
              </a:extLst>
            </p:cNvPr>
            <p:cNvSpPr txBox="1"/>
            <p:nvPr/>
          </p:nvSpPr>
          <p:spPr>
            <a:xfrm>
              <a:off x="7201083" y="3075057"/>
              <a:ext cx="392592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</a:rPr>
                <a:t>35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</a:rPr>
                <a:t>là</a:t>
              </a:r>
              <a:r>
                <a:rPr lang="en-US" sz="40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số</a:t>
              </a:r>
              <a:r>
                <a:rPr lang="en-US" sz="40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bị</a:t>
              </a:r>
              <a:r>
                <a:rPr lang="en-US" sz="40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 chia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7D7A5F6-102F-5D29-C2A4-7594FC97138D}"/>
              </a:ext>
            </a:extLst>
          </p:cNvPr>
          <p:cNvGrpSpPr/>
          <p:nvPr/>
        </p:nvGrpSpPr>
        <p:grpSpPr>
          <a:xfrm>
            <a:off x="981375" y="2864057"/>
            <a:ext cx="4537107" cy="1129886"/>
            <a:chOff x="981375" y="2864057"/>
            <a:chExt cx="4537107" cy="1129886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64B32AF7-F5FD-4CA1-6444-7499ADBBFEC4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EB1C2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FA137C8-C2A6-5C83-7572-B78F7212EA92}"/>
                </a:ext>
              </a:extLst>
            </p:cNvPr>
            <p:cNvSpPr txBox="1"/>
            <p:nvPr/>
          </p:nvSpPr>
          <p:spPr>
            <a:xfrm>
              <a:off x="1263848" y="3096254"/>
              <a:ext cx="39721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35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là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thương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67433BE-824F-AB97-C9B4-60E21008ECD8}"/>
              </a:ext>
            </a:extLst>
          </p:cNvPr>
          <p:cNvGrpSpPr/>
          <p:nvPr/>
        </p:nvGrpSpPr>
        <p:grpSpPr>
          <a:xfrm>
            <a:off x="981375" y="4872764"/>
            <a:ext cx="4537107" cy="1129886"/>
            <a:chOff x="981375" y="4872764"/>
            <a:chExt cx="4537107" cy="1129886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09B72704-FC01-5676-0601-C2D8D0A9D66D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CE37796-5782-3F41-16F9-3DCF7617D799}"/>
                </a:ext>
              </a:extLst>
            </p:cNvPr>
            <p:cNvSpPr txBox="1"/>
            <p:nvPr/>
          </p:nvSpPr>
          <p:spPr>
            <a:xfrm>
              <a:off x="1324816" y="5099101"/>
              <a:ext cx="37508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7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là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số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chia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8780812-553B-A206-846A-0B130D78C81D}"/>
              </a:ext>
            </a:extLst>
          </p:cNvPr>
          <p:cNvGrpSpPr/>
          <p:nvPr/>
        </p:nvGrpSpPr>
        <p:grpSpPr>
          <a:xfrm>
            <a:off x="6830721" y="4793812"/>
            <a:ext cx="4537107" cy="1129886"/>
            <a:chOff x="6830721" y="4714800"/>
            <a:chExt cx="4537107" cy="1129886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F85DE20E-9914-A067-531B-45EAE404BBE6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>
              <a:solidFill>
                <a:srgbClr val="28A3B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B8E0509-A6EE-7ABE-DFF4-DF70F5757B45}"/>
                </a:ext>
              </a:extLst>
            </p:cNvPr>
            <p:cNvSpPr txBox="1"/>
            <p:nvPr/>
          </p:nvSpPr>
          <p:spPr>
            <a:xfrm>
              <a:off x="7269009" y="4914385"/>
              <a:ext cx="37508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35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là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số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chia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F7A0C643-23F2-3043-F116-E2EC3BA8F76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58" b="72760"/>
          <a:stretch/>
        </p:blipFill>
        <p:spPr>
          <a:xfrm>
            <a:off x="266152" y="2873534"/>
            <a:ext cx="1518921" cy="112988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E97957D-6BE3-D7FE-41AE-27378E7367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27697" r="64244" b="39386"/>
          <a:stretch/>
        </p:blipFill>
        <p:spPr>
          <a:xfrm>
            <a:off x="490494" y="4729531"/>
            <a:ext cx="957111" cy="136535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890D07D-63EA-D88C-EA4E-8E42702A399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7" t="28970" r="12604" b="40998"/>
          <a:stretch/>
        </p:blipFill>
        <p:spPr>
          <a:xfrm>
            <a:off x="6211712" y="4677986"/>
            <a:ext cx="1238017" cy="124571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FCCCAC0-10CC-9C24-D3A8-12065AACE61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1" t="-111" r="10077" b="72871"/>
          <a:stretch/>
        </p:blipFill>
        <p:spPr>
          <a:xfrm>
            <a:off x="5881759" y="2917255"/>
            <a:ext cx="1518921" cy="112988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F78C4A79-A36C-80A0-9D3F-C300FD28EDE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10927407" y="3068068"/>
            <a:ext cx="953350" cy="85753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A49E2D3C-D993-C23A-ED6E-37F53A40852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958270" y="2917255"/>
            <a:ext cx="891076" cy="896464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A3E564D-8CD5-501D-92FB-87BD057A93B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952856" y="5003325"/>
            <a:ext cx="891076" cy="89646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CEB21EF-8B52-9959-1A19-3B3C702DFA3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839118" y="4910523"/>
            <a:ext cx="891076" cy="896464"/>
          </a:xfrm>
          <a:prstGeom prst="rect">
            <a:avLst/>
          </a:prstGeom>
        </p:spPr>
      </p:pic>
      <p:sp>
        <p:nvSpPr>
          <p:cNvPr id="5" name="Arrow: Right 4">
            <a:hlinkClick r:id="rId11" action="ppaction://hlinksldjump"/>
            <a:extLst>
              <a:ext uri="{FF2B5EF4-FFF2-40B4-BE49-F238E27FC236}">
                <a16:creationId xmlns:a16="http://schemas.microsoft.com/office/drawing/2014/main" id="{29B998CF-1D90-F284-DEA6-B220913AB490}"/>
              </a:ext>
            </a:extLst>
          </p:cNvPr>
          <p:cNvSpPr/>
          <p:nvPr/>
        </p:nvSpPr>
        <p:spPr>
          <a:xfrm>
            <a:off x="10569430" y="6110320"/>
            <a:ext cx="1430452" cy="763116"/>
          </a:xfrm>
          <a:prstGeom prst="rightArrow">
            <a:avLst/>
          </a:prstGeom>
          <a:solidFill>
            <a:srgbClr val="FFCD07"/>
          </a:solidFill>
          <a:ln w="1905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A1B0FDC-092C-EA16-0F63-9500F0D797AD}"/>
              </a:ext>
            </a:extLst>
          </p:cNvPr>
          <p:cNvSpPr txBox="1"/>
          <p:nvPr/>
        </p:nvSpPr>
        <p:spPr>
          <a:xfrm>
            <a:off x="3040777" y="709920"/>
            <a:ext cx="71603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35 :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5 = 7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43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7A1FC3-24B4-3F64-6E17-DC276730C5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6" t="44911" r="14604" b="21828"/>
          <a:stretch/>
        </p:blipFill>
        <p:spPr>
          <a:xfrm>
            <a:off x="-348343" y="1"/>
            <a:ext cx="12626482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7CFB93-31E2-DF1F-2D66-F2D098E82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2867" y="5562976"/>
            <a:ext cx="5353934" cy="179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83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38592" y="2112790"/>
            <a:ext cx="11714817" cy="4355323"/>
          </a:xfrm>
          <a:prstGeom prst="roundRect">
            <a:avLst/>
          </a:prstGeom>
          <a:solidFill>
            <a:schemeClr val="bg1">
              <a:alpha val="94000"/>
            </a:schemeClr>
          </a:solidFill>
          <a:ln>
            <a:prstDash val="dashDot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61" name="Freeform 7"/>
          <p:cNvSpPr/>
          <p:nvPr/>
        </p:nvSpPr>
        <p:spPr bwMode="auto">
          <a:xfrm>
            <a:off x="3345346" y="1676051"/>
            <a:ext cx="677863" cy="250825"/>
          </a:xfrm>
          <a:custGeom>
            <a:avLst/>
            <a:gdLst>
              <a:gd name="T0" fmla="*/ 158 w 160"/>
              <a:gd name="T1" fmla="*/ 35 h 59"/>
              <a:gd name="T2" fmla="*/ 134 w 160"/>
              <a:gd name="T3" fmla="*/ 8 h 59"/>
              <a:gd name="T4" fmla="*/ 112 w 160"/>
              <a:gd name="T5" fmla="*/ 34 h 59"/>
              <a:gd name="T6" fmla="*/ 90 w 160"/>
              <a:gd name="T7" fmla="*/ 3 h 59"/>
              <a:gd name="T8" fmla="*/ 81 w 160"/>
              <a:gd name="T9" fmla="*/ 4 h 59"/>
              <a:gd name="T10" fmla="*/ 57 w 160"/>
              <a:gd name="T11" fmla="*/ 38 h 59"/>
              <a:gd name="T12" fmla="*/ 38 w 160"/>
              <a:gd name="T13" fmla="*/ 17 h 59"/>
              <a:gd name="T14" fmla="*/ 25 w 160"/>
              <a:gd name="T15" fmla="*/ 13 h 59"/>
              <a:gd name="T16" fmla="*/ 1 w 160"/>
              <a:gd name="T17" fmla="*/ 52 h 59"/>
              <a:gd name="T18" fmla="*/ 6 w 160"/>
              <a:gd name="T19" fmla="*/ 56 h 59"/>
              <a:gd name="T20" fmla="*/ 15 w 160"/>
              <a:gd name="T21" fmla="*/ 44 h 59"/>
              <a:gd name="T22" fmla="*/ 32 w 160"/>
              <a:gd name="T23" fmla="*/ 31 h 59"/>
              <a:gd name="T24" fmla="*/ 41 w 160"/>
              <a:gd name="T25" fmla="*/ 42 h 59"/>
              <a:gd name="T26" fmla="*/ 56 w 160"/>
              <a:gd name="T27" fmla="*/ 52 h 59"/>
              <a:gd name="T28" fmla="*/ 64 w 160"/>
              <a:gd name="T29" fmla="*/ 50 h 59"/>
              <a:gd name="T30" fmla="*/ 86 w 160"/>
              <a:gd name="T31" fmla="*/ 15 h 59"/>
              <a:gd name="T32" fmla="*/ 108 w 160"/>
              <a:gd name="T33" fmla="*/ 48 h 59"/>
              <a:gd name="T34" fmla="*/ 117 w 160"/>
              <a:gd name="T35" fmla="*/ 48 h 59"/>
              <a:gd name="T36" fmla="*/ 135 w 160"/>
              <a:gd name="T37" fmla="*/ 24 h 59"/>
              <a:gd name="T38" fmla="*/ 149 w 160"/>
              <a:gd name="T39" fmla="*/ 41 h 59"/>
              <a:gd name="T40" fmla="*/ 158 w 160"/>
              <a:gd name="T41" fmla="*/ 35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0" h="59">
                <a:moveTo>
                  <a:pt x="158" y="35"/>
                </a:moveTo>
                <a:cubicBezTo>
                  <a:pt x="154" y="27"/>
                  <a:pt x="145" y="7"/>
                  <a:pt x="134" y="8"/>
                </a:cubicBezTo>
                <a:cubicBezTo>
                  <a:pt x="126" y="8"/>
                  <a:pt x="118" y="24"/>
                  <a:pt x="112" y="34"/>
                </a:cubicBezTo>
                <a:cubicBezTo>
                  <a:pt x="105" y="24"/>
                  <a:pt x="98" y="13"/>
                  <a:pt x="90" y="3"/>
                </a:cubicBezTo>
                <a:cubicBezTo>
                  <a:pt x="87" y="0"/>
                  <a:pt x="83" y="1"/>
                  <a:pt x="81" y="4"/>
                </a:cubicBezTo>
                <a:cubicBezTo>
                  <a:pt x="73" y="15"/>
                  <a:pt x="66" y="27"/>
                  <a:pt x="57" y="38"/>
                </a:cubicBezTo>
                <a:cubicBezTo>
                  <a:pt x="50" y="32"/>
                  <a:pt x="45" y="23"/>
                  <a:pt x="38" y="17"/>
                </a:cubicBezTo>
                <a:cubicBezTo>
                  <a:pt x="34" y="14"/>
                  <a:pt x="30" y="12"/>
                  <a:pt x="25" y="13"/>
                </a:cubicBezTo>
                <a:cubicBezTo>
                  <a:pt x="14" y="16"/>
                  <a:pt x="5" y="43"/>
                  <a:pt x="1" y="52"/>
                </a:cubicBezTo>
                <a:cubicBezTo>
                  <a:pt x="0" y="55"/>
                  <a:pt x="4" y="59"/>
                  <a:pt x="6" y="56"/>
                </a:cubicBezTo>
                <a:cubicBezTo>
                  <a:pt x="9" y="52"/>
                  <a:pt x="13" y="48"/>
                  <a:pt x="15" y="44"/>
                </a:cubicBezTo>
                <a:cubicBezTo>
                  <a:pt x="20" y="37"/>
                  <a:pt x="23" y="27"/>
                  <a:pt x="32" y="31"/>
                </a:cubicBezTo>
                <a:cubicBezTo>
                  <a:pt x="35" y="32"/>
                  <a:pt x="39" y="39"/>
                  <a:pt x="41" y="42"/>
                </a:cubicBezTo>
                <a:cubicBezTo>
                  <a:pt x="46" y="46"/>
                  <a:pt x="50" y="49"/>
                  <a:pt x="56" y="52"/>
                </a:cubicBezTo>
                <a:cubicBezTo>
                  <a:pt x="58" y="54"/>
                  <a:pt x="62" y="52"/>
                  <a:pt x="64" y="50"/>
                </a:cubicBezTo>
                <a:cubicBezTo>
                  <a:pt x="71" y="38"/>
                  <a:pt x="78" y="27"/>
                  <a:pt x="86" y="15"/>
                </a:cubicBezTo>
                <a:cubicBezTo>
                  <a:pt x="94" y="26"/>
                  <a:pt x="101" y="37"/>
                  <a:pt x="108" y="48"/>
                </a:cubicBezTo>
                <a:cubicBezTo>
                  <a:pt x="110" y="52"/>
                  <a:pt x="115" y="51"/>
                  <a:pt x="117" y="48"/>
                </a:cubicBezTo>
                <a:cubicBezTo>
                  <a:pt x="120" y="43"/>
                  <a:pt x="130" y="25"/>
                  <a:pt x="135" y="24"/>
                </a:cubicBezTo>
                <a:cubicBezTo>
                  <a:pt x="136" y="24"/>
                  <a:pt x="146" y="39"/>
                  <a:pt x="149" y="41"/>
                </a:cubicBezTo>
                <a:cubicBezTo>
                  <a:pt x="154" y="46"/>
                  <a:pt x="160" y="40"/>
                  <a:pt x="158" y="35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2" name="Freeform 8"/>
          <p:cNvSpPr>
            <a:spLocks noEditPoints="1"/>
          </p:cNvSpPr>
          <p:nvPr/>
        </p:nvSpPr>
        <p:spPr bwMode="auto">
          <a:xfrm>
            <a:off x="8015771" y="1868184"/>
            <a:ext cx="400050" cy="323850"/>
          </a:xfrm>
          <a:custGeom>
            <a:avLst/>
            <a:gdLst>
              <a:gd name="T0" fmla="*/ 92 w 94"/>
              <a:gd name="T1" fmla="*/ 67 h 76"/>
              <a:gd name="T2" fmla="*/ 55 w 94"/>
              <a:gd name="T3" fmla="*/ 3 h 76"/>
              <a:gd name="T4" fmla="*/ 46 w 94"/>
              <a:gd name="T5" fmla="*/ 4 h 76"/>
              <a:gd name="T6" fmla="*/ 8 w 94"/>
              <a:gd name="T7" fmla="*/ 57 h 76"/>
              <a:gd name="T8" fmla="*/ 6 w 94"/>
              <a:gd name="T9" fmla="*/ 58 h 76"/>
              <a:gd name="T10" fmla="*/ 6 w 94"/>
              <a:gd name="T11" fmla="*/ 68 h 76"/>
              <a:gd name="T12" fmla="*/ 41 w 94"/>
              <a:gd name="T13" fmla="*/ 69 h 76"/>
              <a:gd name="T14" fmla="*/ 85 w 94"/>
              <a:gd name="T15" fmla="*/ 75 h 76"/>
              <a:gd name="T16" fmla="*/ 92 w 94"/>
              <a:gd name="T17" fmla="*/ 67 h 76"/>
              <a:gd name="T18" fmla="*/ 15 w 94"/>
              <a:gd name="T19" fmla="*/ 56 h 76"/>
              <a:gd name="T20" fmla="*/ 50 w 94"/>
              <a:gd name="T21" fmla="*/ 15 h 76"/>
              <a:gd name="T22" fmla="*/ 77 w 94"/>
              <a:gd name="T23" fmla="*/ 61 h 76"/>
              <a:gd name="T24" fmla="*/ 15 w 94"/>
              <a:gd name="T25" fmla="*/ 56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4" h="76">
                <a:moveTo>
                  <a:pt x="92" y="67"/>
                </a:moveTo>
                <a:cubicBezTo>
                  <a:pt x="83" y="45"/>
                  <a:pt x="71" y="22"/>
                  <a:pt x="55" y="3"/>
                </a:cubicBezTo>
                <a:cubicBezTo>
                  <a:pt x="52" y="0"/>
                  <a:pt x="48" y="2"/>
                  <a:pt x="46" y="4"/>
                </a:cubicBezTo>
                <a:cubicBezTo>
                  <a:pt x="33" y="22"/>
                  <a:pt x="19" y="38"/>
                  <a:pt x="8" y="57"/>
                </a:cubicBezTo>
                <a:cubicBezTo>
                  <a:pt x="7" y="57"/>
                  <a:pt x="6" y="58"/>
                  <a:pt x="6" y="58"/>
                </a:cubicBezTo>
                <a:cubicBezTo>
                  <a:pt x="1" y="59"/>
                  <a:pt x="0" y="67"/>
                  <a:pt x="6" y="68"/>
                </a:cubicBezTo>
                <a:cubicBezTo>
                  <a:pt x="17" y="70"/>
                  <a:pt x="29" y="68"/>
                  <a:pt x="41" y="69"/>
                </a:cubicBezTo>
                <a:cubicBezTo>
                  <a:pt x="56" y="70"/>
                  <a:pt x="70" y="72"/>
                  <a:pt x="85" y="75"/>
                </a:cubicBezTo>
                <a:cubicBezTo>
                  <a:pt x="89" y="76"/>
                  <a:pt x="94" y="72"/>
                  <a:pt x="92" y="67"/>
                </a:cubicBezTo>
                <a:close/>
                <a:moveTo>
                  <a:pt x="15" y="56"/>
                </a:moveTo>
                <a:cubicBezTo>
                  <a:pt x="26" y="42"/>
                  <a:pt x="37" y="28"/>
                  <a:pt x="50" y="15"/>
                </a:cubicBezTo>
                <a:cubicBezTo>
                  <a:pt x="60" y="30"/>
                  <a:pt x="69" y="45"/>
                  <a:pt x="77" y="61"/>
                </a:cubicBezTo>
                <a:cubicBezTo>
                  <a:pt x="57" y="57"/>
                  <a:pt x="34" y="53"/>
                  <a:pt x="15" y="56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3" name="Freeform 9"/>
          <p:cNvSpPr>
            <a:spLocks noEditPoints="1"/>
          </p:cNvSpPr>
          <p:nvPr/>
        </p:nvSpPr>
        <p:spPr bwMode="auto">
          <a:xfrm>
            <a:off x="8689037" y="1036727"/>
            <a:ext cx="454025" cy="501650"/>
          </a:xfrm>
          <a:custGeom>
            <a:avLst/>
            <a:gdLst>
              <a:gd name="T0" fmla="*/ 101 w 107"/>
              <a:gd name="T1" fmla="*/ 5 h 118"/>
              <a:gd name="T2" fmla="*/ 95 w 107"/>
              <a:gd name="T3" fmla="*/ 1 h 118"/>
              <a:gd name="T4" fmla="*/ 14 w 107"/>
              <a:gd name="T5" fmla="*/ 3 h 118"/>
              <a:gd name="T6" fmla="*/ 9 w 107"/>
              <a:gd name="T7" fmla="*/ 8 h 118"/>
              <a:gd name="T8" fmla="*/ 4 w 107"/>
              <a:gd name="T9" fmla="*/ 87 h 118"/>
              <a:gd name="T10" fmla="*/ 0 w 107"/>
              <a:gd name="T11" fmla="*/ 106 h 118"/>
              <a:gd name="T12" fmla="*/ 7 w 107"/>
              <a:gd name="T13" fmla="*/ 113 h 118"/>
              <a:gd name="T14" fmla="*/ 89 w 107"/>
              <a:gd name="T15" fmla="*/ 118 h 118"/>
              <a:gd name="T16" fmla="*/ 93 w 107"/>
              <a:gd name="T17" fmla="*/ 113 h 118"/>
              <a:gd name="T18" fmla="*/ 101 w 107"/>
              <a:gd name="T19" fmla="*/ 5 h 118"/>
              <a:gd name="T20" fmla="*/ 85 w 107"/>
              <a:gd name="T21" fmla="*/ 108 h 118"/>
              <a:gd name="T22" fmla="*/ 14 w 107"/>
              <a:gd name="T23" fmla="*/ 99 h 118"/>
              <a:gd name="T24" fmla="*/ 15 w 107"/>
              <a:gd name="T25" fmla="*/ 88 h 118"/>
              <a:gd name="T26" fmla="*/ 12 w 107"/>
              <a:gd name="T27" fmla="*/ 84 h 118"/>
              <a:gd name="T28" fmla="*/ 19 w 107"/>
              <a:gd name="T29" fmla="*/ 14 h 118"/>
              <a:gd name="T30" fmla="*/ 90 w 107"/>
              <a:gd name="T31" fmla="*/ 12 h 118"/>
              <a:gd name="T32" fmla="*/ 85 w 107"/>
              <a:gd name="T33" fmla="*/ 108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7" h="118">
                <a:moveTo>
                  <a:pt x="101" y="5"/>
                </a:moveTo>
                <a:cubicBezTo>
                  <a:pt x="100" y="2"/>
                  <a:pt x="98" y="1"/>
                  <a:pt x="95" y="1"/>
                </a:cubicBezTo>
                <a:cubicBezTo>
                  <a:pt x="68" y="0"/>
                  <a:pt x="41" y="0"/>
                  <a:pt x="14" y="3"/>
                </a:cubicBezTo>
                <a:cubicBezTo>
                  <a:pt x="11" y="3"/>
                  <a:pt x="9" y="5"/>
                  <a:pt x="9" y="8"/>
                </a:cubicBezTo>
                <a:cubicBezTo>
                  <a:pt x="6" y="33"/>
                  <a:pt x="2" y="61"/>
                  <a:pt x="4" y="87"/>
                </a:cubicBezTo>
                <a:cubicBezTo>
                  <a:pt x="1" y="93"/>
                  <a:pt x="0" y="98"/>
                  <a:pt x="0" y="106"/>
                </a:cubicBezTo>
                <a:cubicBezTo>
                  <a:pt x="0" y="110"/>
                  <a:pt x="3" y="113"/>
                  <a:pt x="7" y="113"/>
                </a:cubicBezTo>
                <a:cubicBezTo>
                  <a:pt x="35" y="113"/>
                  <a:pt x="62" y="115"/>
                  <a:pt x="89" y="118"/>
                </a:cubicBezTo>
                <a:cubicBezTo>
                  <a:pt x="91" y="118"/>
                  <a:pt x="94" y="115"/>
                  <a:pt x="93" y="113"/>
                </a:cubicBezTo>
                <a:cubicBezTo>
                  <a:pt x="90" y="76"/>
                  <a:pt x="107" y="42"/>
                  <a:pt x="101" y="5"/>
                </a:cubicBezTo>
                <a:close/>
                <a:moveTo>
                  <a:pt x="85" y="108"/>
                </a:moveTo>
                <a:cubicBezTo>
                  <a:pt x="62" y="103"/>
                  <a:pt x="38" y="100"/>
                  <a:pt x="14" y="99"/>
                </a:cubicBezTo>
                <a:cubicBezTo>
                  <a:pt x="14" y="95"/>
                  <a:pt x="15" y="92"/>
                  <a:pt x="15" y="88"/>
                </a:cubicBezTo>
                <a:cubicBezTo>
                  <a:pt x="15" y="86"/>
                  <a:pt x="13" y="84"/>
                  <a:pt x="12" y="84"/>
                </a:cubicBezTo>
                <a:cubicBezTo>
                  <a:pt x="14" y="60"/>
                  <a:pt x="15" y="37"/>
                  <a:pt x="19" y="14"/>
                </a:cubicBezTo>
                <a:cubicBezTo>
                  <a:pt x="43" y="12"/>
                  <a:pt x="66" y="11"/>
                  <a:pt x="90" y="12"/>
                </a:cubicBezTo>
                <a:cubicBezTo>
                  <a:pt x="94" y="44"/>
                  <a:pt x="85" y="76"/>
                  <a:pt x="85" y="108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4" name="Freeform 10"/>
          <p:cNvSpPr>
            <a:spLocks noEditPoints="1"/>
          </p:cNvSpPr>
          <p:nvPr/>
        </p:nvSpPr>
        <p:spPr bwMode="auto">
          <a:xfrm>
            <a:off x="6816713" y="2305176"/>
            <a:ext cx="250825" cy="246063"/>
          </a:xfrm>
          <a:custGeom>
            <a:avLst/>
            <a:gdLst>
              <a:gd name="T0" fmla="*/ 31 w 59"/>
              <a:gd name="T1" fmla="*/ 0 h 58"/>
              <a:gd name="T2" fmla="*/ 2 w 59"/>
              <a:gd name="T3" fmla="*/ 22 h 58"/>
              <a:gd name="T4" fmla="*/ 9 w 59"/>
              <a:gd name="T5" fmla="*/ 46 h 58"/>
              <a:gd name="T6" fmla="*/ 17 w 59"/>
              <a:gd name="T7" fmla="*/ 56 h 58"/>
              <a:gd name="T8" fmla="*/ 56 w 59"/>
              <a:gd name="T9" fmla="*/ 31 h 58"/>
              <a:gd name="T10" fmla="*/ 31 w 59"/>
              <a:gd name="T11" fmla="*/ 0 h 58"/>
              <a:gd name="T12" fmla="*/ 43 w 59"/>
              <a:gd name="T13" fmla="*/ 30 h 58"/>
              <a:gd name="T14" fmla="*/ 17 w 59"/>
              <a:gd name="T15" fmla="*/ 40 h 58"/>
              <a:gd name="T16" fmla="*/ 15 w 59"/>
              <a:gd name="T17" fmla="*/ 40 h 58"/>
              <a:gd name="T18" fmla="*/ 10 w 59"/>
              <a:gd name="T19" fmla="*/ 27 h 58"/>
              <a:gd name="T20" fmla="*/ 28 w 59"/>
              <a:gd name="T21" fmla="*/ 10 h 58"/>
              <a:gd name="T22" fmla="*/ 43 w 59"/>
              <a:gd name="T23" fmla="*/ 3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9" h="58">
                <a:moveTo>
                  <a:pt x="31" y="0"/>
                </a:moveTo>
                <a:cubicBezTo>
                  <a:pt x="18" y="0"/>
                  <a:pt x="4" y="8"/>
                  <a:pt x="2" y="22"/>
                </a:cubicBezTo>
                <a:cubicBezTo>
                  <a:pt x="0" y="31"/>
                  <a:pt x="3" y="40"/>
                  <a:pt x="9" y="46"/>
                </a:cubicBezTo>
                <a:cubicBezTo>
                  <a:pt x="9" y="50"/>
                  <a:pt x="11" y="55"/>
                  <a:pt x="17" y="56"/>
                </a:cubicBezTo>
                <a:cubicBezTo>
                  <a:pt x="34" y="58"/>
                  <a:pt x="53" y="50"/>
                  <a:pt x="56" y="31"/>
                </a:cubicBezTo>
                <a:cubicBezTo>
                  <a:pt x="59" y="16"/>
                  <a:pt x="47" y="1"/>
                  <a:pt x="31" y="0"/>
                </a:cubicBezTo>
                <a:close/>
                <a:moveTo>
                  <a:pt x="43" y="30"/>
                </a:moveTo>
                <a:cubicBezTo>
                  <a:pt x="39" y="41"/>
                  <a:pt x="27" y="41"/>
                  <a:pt x="17" y="40"/>
                </a:cubicBezTo>
                <a:cubicBezTo>
                  <a:pt x="16" y="40"/>
                  <a:pt x="15" y="40"/>
                  <a:pt x="15" y="40"/>
                </a:cubicBezTo>
                <a:cubicBezTo>
                  <a:pt x="12" y="36"/>
                  <a:pt x="10" y="32"/>
                  <a:pt x="10" y="27"/>
                </a:cubicBezTo>
                <a:cubicBezTo>
                  <a:pt x="10" y="17"/>
                  <a:pt x="18" y="11"/>
                  <a:pt x="28" y="10"/>
                </a:cubicBezTo>
                <a:cubicBezTo>
                  <a:pt x="38" y="10"/>
                  <a:pt x="48" y="20"/>
                  <a:pt x="43" y="30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5" name="Freeform 11"/>
          <p:cNvSpPr>
            <a:spLocks noEditPoints="1"/>
          </p:cNvSpPr>
          <p:nvPr/>
        </p:nvSpPr>
        <p:spPr bwMode="auto">
          <a:xfrm>
            <a:off x="4112108" y="563259"/>
            <a:ext cx="304800" cy="327025"/>
          </a:xfrm>
          <a:custGeom>
            <a:avLst/>
            <a:gdLst>
              <a:gd name="T0" fmla="*/ 37 w 72"/>
              <a:gd name="T1" fmla="*/ 2 h 77"/>
              <a:gd name="T2" fmla="*/ 1 w 72"/>
              <a:gd name="T3" fmla="*/ 35 h 77"/>
              <a:gd name="T4" fmla="*/ 34 w 72"/>
              <a:gd name="T5" fmla="*/ 67 h 77"/>
              <a:gd name="T6" fmla="*/ 68 w 72"/>
              <a:gd name="T7" fmla="*/ 43 h 77"/>
              <a:gd name="T8" fmla="*/ 37 w 72"/>
              <a:gd name="T9" fmla="*/ 2 h 77"/>
              <a:gd name="T10" fmla="*/ 55 w 72"/>
              <a:gd name="T11" fmla="*/ 41 h 77"/>
              <a:gd name="T12" fmla="*/ 31 w 72"/>
              <a:gd name="T13" fmla="*/ 57 h 77"/>
              <a:gd name="T14" fmla="*/ 29 w 72"/>
              <a:gd name="T15" fmla="*/ 60 h 77"/>
              <a:gd name="T16" fmla="*/ 9 w 72"/>
              <a:gd name="T17" fmla="*/ 37 h 77"/>
              <a:gd name="T18" fmla="*/ 38 w 72"/>
              <a:gd name="T19" fmla="*/ 13 h 77"/>
              <a:gd name="T20" fmla="*/ 55 w 72"/>
              <a:gd name="T21" fmla="*/ 41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2" h="77">
                <a:moveTo>
                  <a:pt x="37" y="2"/>
                </a:moveTo>
                <a:cubicBezTo>
                  <a:pt x="19" y="0"/>
                  <a:pt x="1" y="17"/>
                  <a:pt x="1" y="35"/>
                </a:cubicBezTo>
                <a:cubicBezTo>
                  <a:pt x="0" y="52"/>
                  <a:pt x="16" y="70"/>
                  <a:pt x="34" y="67"/>
                </a:cubicBezTo>
                <a:cubicBezTo>
                  <a:pt x="46" y="77"/>
                  <a:pt x="66" y="55"/>
                  <a:pt x="68" y="43"/>
                </a:cubicBezTo>
                <a:cubicBezTo>
                  <a:pt x="72" y="24"/>
                  <a:pt x="56" y="5"/>
                  <a:pt x="37" y="2"/>
                </a:cubicBezTo>
                <a:close/>
                <a:moveTo>
                  <a:pt x="55" y="41"/>
                </a:moveTo>
                <a:cubicBezTo>
                  <a:pt x="50" y="54"/>
                  <a:pt x="39" y="51"/>
                  <a:pt x="31" y="57"/>
                </a:cubicBezTo>
                <a:cubicBezTo>
                  <a:pt x="30" y="58"/>
                  <a:pt x="30" y="59"/>
                  <a:pt x="29" y="60"/>
                </a:cubicBezTo>
                <a:cubicBezTo>
                  <a:pt x="19" y="56"/>
                  <a:pt x="10" y="49"/>
                  <a:pt x="9" y="37"/>
                </a:cubicBezTo>
                <a:cubicBezTo>
                  <a:pt x="9" y="23"/>
                  <a:pt x="23" y="9"/>
                  <a:pt x="38" y="13"/>
                </a:cubicBezTo>
                <a:cubicBezTo>
                  <a:pt x="50" y="15"/>
                  <a:pt x="60" y="29"/>
                  <a:pt x="55" y="4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6" name="Freeform 12"/>
          <p:cNvSpPr/>
          <p:nvPr/>
        </p:nvSpPr>
        <p:spPr bwMode="auto">
          <a:xfrm>
            <a:off x="7286162" y="935597"/>
            <a:ext cx="106363" cy="109538"/>
          </a:xfrm>
          <a:custGeom>
            <a:avLst/>
            <a:gdLst>
              <a:gd name="T0" fmla="*/ 25 w 25"/>
              <a:gd name="T1" fmla="*/ 12 h 26"/>
              <a:gd name="T2" fmla="*/ 15 w 25"/>
              <a:gd name="T3" fmla="*/ 1 h 26"/>
              <a:gd name="T4" fmla="*/ 2 w 25"/>
              <a:gd name="T5" fmla="*/ 8 h 26"/>
              <a:gd name="T6" fmla="*/ 7 w 25"/>
              <a:gd name="T7" fmla="*/ 22 h 26"/>
              <a:gd name="T8" fmla="*/ 7 w 25"/>
              <a:gd name="T9" fmla="*/ 22 h 26"/>
              <a:gd name="T10" fmla="*/ 9 w 25"/>
              <a:gd name="T11" fmla="*/ 24 h 26"/>
              <a:gd name="T12" fmla="*/ 17 w 25"/>
              <a:gd name="T13" fmla="*/ 24 h 26"/>
              <a:gd name="T14" fmla="*/ 19 w 25"/>
              <a:gd name="T15" fmla="*/ 22 h 26"/>
              <a:gd name="T16" fmla="*/ 25 w 25"/>
              <a:gd name="T17" fmla="*/ 12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" h="26">
                <a:moveTo>
                  <a:pt x="25" y="12"/>
                </a:moveTo>
                <a:cubicBezTo>
                  <a:pt x="25" y="6"/>
                  <a:pt x="20" y="1"/>
                  <a:pt x="15" y="1"/>
                </a:cubicBezTo>
                <a:cubicBezTo>
                  <a:pt x="9" y="0"/>
                  <a:pt x="4" y="3"/>
                  <a:pt x="2" y="8"/>
                </a:cubicBezTo>
                <a:cubicBezTo>
                  <a:pt x="0" y="12"/>
                  <a:pt x="2" y="20"/>
                  <a:pt x="7" y="22"/>
                </a:cubicBezTo>
                <a:cubicBezTo>
                  <a:pt x="7" y="22"/>
                  <a:pt x="7" y="22"/>
                  <a:pt x="7" y="22"/>
                </a:cubicBezTo>
                <a:cubicBezTo>
                  <a:pt x="8" y="23"/>
                  <a:pt x="8" y="23"/>
                  <a:pt x="9" y="24"/>
                </a:cubicBezTo>
                <a:cubicBezTo>
                  <a:pt x="11" y="26"/>
                  <a:pt x="15" y="26"/>
                  <a:pt x="17" y="24"/>
                </a:cubicBezTo>
                <a:cubicBezTo>
                  <a:pt x="18" y="23"/>
                  <a:pt x="18" y="23"/>
                  <a:pt x="19" y="22"/>
                </a:cubicBezTo>
                <a:cubicBezTo>
                  <a:pt x="22" y="20"/>
                  <a:pt x="24" y="16"/>
                  <a:pt x="25" y="12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7" name="Freeform 13"/>
          <p:cNvSpPr/>
          <p:nvPr/>
        </p:nvSpPr>
        <p:spPr bwMode="auto">
          <a:xfrm>
            <a:off x="4429035" y="2136471"/>
            <a:ext cx="109538" cy="111125"/>
          </a:xfrm>
          <a:custGeom>
            <a:avLst/>
            <a:gdLst>
              <a:gd name="T0" fmla="*/ 18 w 26"/>
              <a:gd name="T1" fmla="*/ 3 h 26"/>
              <a:gd name="T2" fmla="*/ 2 w 26"/>
              <a:gd name="T3" fmla="*/ 7 h 26"/>
              <a:gd name="T4" fmla="*/ 3 w 26"/>
              <a:gd name="T5" fmla="*/ 21 h 26"/>
              <a:gd name="T6" fmla="*/ 4 w 26"/>
              <a:gd name="T7" fmla="*/ 24 h 26"/>
              <a:gd name="T8" fmla="*/ 10 w 26"/>
              <a:gd name="T9" fmla="*/ 26 h 26"/>
              <a:gd name="T10" fmla="*/ 12 w 26"/>
              <a:gd name="T11" fmla="*/ 25 h 26"/>
              <a:gd name="T12" fmla="*/ 23 w 26"/>
              <a:gd name="T13" fmla="*/ 19 h 26"/>
              <a:gd name="T14" fmla="*/ 18 w 26"/>
              <a:gd name="T15" fmla="*/ 3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6">
                <a:moveTo>
                  <a:pt x="18" y="3"/>
                </a:moveTo>
                <a:cubicBezTo>
                  <a:pt x="13" y="0"/>
                  <a:pt x="5" y="2"/>
                  <a:pt x="2" y="7"/>
                </a:cubicBezTo>
                <a:cubicBezTo>
                  <a:pt x="0" y="11"/>
                  <a:pt x="0" y="17"/>
                  <a:pt x="3" y="21"/>
                </a:cubicBezTo>
                <a:cubicBezTo>
                  <a:pt x="3" y="22"/>
                  <a:pt x="4" y="23"/>
                  <a:pt x="4" y="24"/>
                </a:cubicBezTo>
                <a:cubicBezTo>
                  <a:pt x="5" y="26"/>
                  <a:pt x="8" y="26"/>
                  <a:pt x="10" y="26"/>
                </a:cubicBezTo>
                <a:cubicBezTo>
                  <a:pt x="11" y="26"/>
                  <a:pt x="11" y="25"/>
                  <a:pt x="12" y="25"/>
                </a:cubicBezTo>
                <a:cubicBezTo>
                  <a:pt x="16" y="25"/>
                  <a:pt x="20" y="23"/>
                  <a:pt x="23" y="19"/>
                </a:cubicBezTo>
                <a:cubicBezTo>
                  <a:pt x="26" y="14"/>
                  <a:pt x="24" y="6"/>
                  <a:pt x="18" y="3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8" name="Freeform 14"/>
          <p:cNvSpPr/>
          <p:nvPr/>
        </p:nvSpPr>
        <p:spPr bwMode="auto">
          <a:xfrm>
            <a:off x="3628487" y="921101"/>
            <a:ext cx="93663" cy="119063"/>
          </a:xfrm>
          <a:custGeom>
            <a:avLst/>
            <a:gdLst>
              <a:gd name="T0" fmla="*/ 22 w 22"/>
              <a:gd name="T1" fmla="*/ 8 h 28"/>
              <a:gd name="T2" fmla="*/ 11 w 22"/>
              <a:gd name="T3" fmla="*/ 0 h 28"/>
              <a:gd name="T4" fmla="*/ 0 w 22"/>
              <a:gd name="T5" fmla="*/ 8 h 28"/>
              <a:gd name="T6" fmla="*/ 0 w 22"/>
              <a:gd name="T7" fmla="*/ 17 h 28"/>
              <a:gd name="T8" fmla="*/ 3 w 22"/>
              <a:gd name="T9" fmla="*/ 25 h 28"/>
              <a:gd name="T10" fmla="*/ 11 w 22"/>
              <a:gd name="T11" fmla="*/ 28 h 28"/>
              <a:gd name="T12" fmla="*/ 22 w 22"/>
              <a:gd name="T13" fmla="*/ 17 h 28"/>
              <a:gd name="T14" fmla="*/ 22 w 22"/>
              <a:gd name="T15" fmla="*/ 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28">
                <a:moveTo>
                  <a:pt x="22" y="8"/>
                </a:moveTo>
                <a:cubicBezTo>
                  <a:pt x="20" y="4"/>
                  <a:pt x="16" y="0"/>
                  <a:pt x="11" y="0"/>
                </a:cubicBezTo>
                <a:cubicBezTo>
                  <a:pt x="6" y="0"/>
                  <a:pt x="2" y="4"/>
                  <a:pt x="0" y="8"/>
                </a:cubicBezTo>
                <a:cubicBezTo>
                  <a:pt x="0" y="11"/>
                  <a:pt x="0" y="14"/>
                  <a:pt x="0" y="17"/>
                </a:cubicBezTo>
                <a:cubicBezTo>
                  <a:pt x="0" y="20"/>
                  <a:pt x="1" y="23"/>
                  <a:pt x="3" y="25"/>
                </a:cubicBezTo>
                <a:cubicBezTo>
                  <a:pt x="5" y="27"/>
                  <a:pt x="8" y="28"/>
                  <a:pt x="11" y="28"/>
                </a:cubicBezTo>
                <a:cubicBezTo>
                  <a:pt x="17" y="28"/>
                  <a:pt x="22" y="23"/>
                  <a:pt x="22" y="17"/>
                </a:cubicBezTo>
                <a:cubicBezTo>
                  <a:pt x="22" y="14"/>
                  <a:pt x="22" y="11"/>
                  <a:pt x="22" y="8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9" name="Freeform 15"/>
          <p:cNvSpPr/>
          <p:nvPr/>
        </p:nvSpPr>
        <p:spPr bwMode="auto">
          <a:xfrm>
            <a:off x="8898421" y="2293634"/>
            <a:ext cx="101600" cy="76200"/>
          </a:xfrm>
          <a:custGeom>
            <a:avLst/>
            <a:gdLst>
              <a:gd name="T0" fmla="*/ 12 w 24"/>
              <a:gd name="T1" fmla="*/ 0 h 18"/>
              <a:gd name="T2" fmla="*/ 12 w 24"/>
              <a:gd name="T3" fmla="*/ 18 h 18"/>
              <a:gd name="T4" fmla="*/ 12 w 24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18">
                <a:moveTo>
                  <a:pt x="12" y="0"/>
                </a:moveTo>
                <a:cubicBezTo>
                  <a:pt x="0" y="0"/>
                  <a:pt x="0" y="18"/>
                  <a:pt x="12" y="18"/>
                </a:cubicBezTo>
                <a:cubicBezTo>
                  <a:pt x="24" y="18"/>
                  <a:pt x="24" y="0"/>
                  <a:pt x="12" y="0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0" name="Freeform 16"/>
          <p:cNvSpPr/>
          <p:nvPr/>
        </p:nvSpPr>
        <p:spPr bwMode="auto">
          <a:xfrm>
            <a:off x="2759558" y="1082371"/>
            <a:ext cx="101600" cy="101600"/>
          </a:xfrm>
          <a:custGeom>
            <a:avLst/>
            <a:gdLst>
              <a:gd name="T0" fmla="*/ 16 w 24"/>
              <a:gd name="T1" fmla="*/ 2 h 24"/>
              <a:gd name="T2" fmla="*/ 2 w 24"/>
              <a:gd name="T3" fmla="*/ 7 h 24"/>
              <a:gd name="T4" fmla="*/ 6 w 24"/>
              <a:gd name="T5" fmla="*/ 21 h 24"/>
              <a:gd name="T6" fmla="*/ 11 w 24"/>
              <a:gd name="T7" fmla="*/ 24 h 24"/>
              <a:gd name="T8" fmla="*/ 14 w 24"/>
              <a:gd name="T9" fmla="*/ 23 h 24"/>
              <a:gd name="T10" fmla="*/ 23 w 24"/>
              <a:gd name="T11" fmla="*/ 15 h 24"/>
              <a:gd name="T12" fmla="*/ 16 w 24"/>
              <a:gd name="T13" fmla="*/ 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24">
                <a:moveTo>
                  <a:pt x="16" y="2"/>
                </a:moveTo>
                <a:cubicBezTo>
                  <a:pt x="11" y="0"/>
                  <a:pt x="5" y="2"/>
                  <a:pt x="2" y="7"/>
                </a:cubicBezTo>
                <a:cubicBezTo>
                  <a:pt x="0" y="12"/>
                  <a:pt x="1" y="18"/>
                  <a:pt x="6" y="21"/>
                </a:cubicBezTo>
                <a:cubicBezTo>
                  <a:pt x="7" y="23"/>
                  <a:pt x="9" y="24"/>
                  <a:pt x="11" y="24"/>
                </a:cubicBezTo>
                <a:cubicBezTo>
                  <a:pt x="12" y="24"/>
                  <a:pt x="13" y="23"/>
                  <a:pt x="14" y="23"/>
                </a:cubicBezTo>
                <a:cubicBezTo>
                  <a:pt x="18" y="22"/>
                  <a:pt x="22" y="19"/>
                  <a:pt x="23" y="15"/>
                </a:cubicBezTo>
                <a:cubicBezTo>
                  <a:pt x="24" y="10"/>
                  <a:pt x="21" y="4"/>
                  <a:pt x="16" y="2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1" name="Freeform 17"/>
          <p:cNvSpPr/>
          <p:nvPr/>
        </p:nvSpPr>
        <p:spPr bwMode="auto">
          <a:xfrm>
            <a:off x="2384878" y="2122697"/>
            <a:ext cx="76200" cy="93663"/>
          </a:xfrm>
          <a:custGeom>
            <a:avLst/>
            <a:gdLst>
              <a:gd name="T0" fmla="*/ 17 w 18"/>
              <a:gd name="T1" fmla="*/ 11 h 22"/>
              <a:gd name="T2" fmla="*/ 16 w 18"/>
              <a:gd name="T3" fmla="*/ 6 h 22"/>
              <a:gd name="T4" fmla="*/ 13 w 18"/>
              <a:gd name="T5" fmla="*/ 3 h 22"/>
              <a:gd name="T6" fmla="*/ 12 w 18"/>
              <a:gd name="T7" fmla="*/ 2 h 22"/>
              <a:gd name="T8" fmla="*/ 6 w 18"/>
              <a:gd name="T9" fmla="*/ 2 h 22"/>
              <a:gd name="T10" fmla="*/ 5 w 18"/>
              <a:gd name="T11" fmla="*/ 3 h 22"/>
              <a:gd name="T12" fmla="*/ 2 w 18"/>
              <a:gd name="T13" fmla="*/ 6 h 22"/>
              <a:gd name="T14" fmla="*/ 1 w 18"/>
              <a:gd name="T15" fmla="*/ 11 h 22"/>
              <a:gd name="T16" fmla="*/ 3 w 18"/>
              <a:gd name="T17" fmla="*/ 19 h 22"/>
              <a:gd name="T18" fmla="*/ 9 w 18"/>
              <a:gd name="T19" fmla="*/ 22 h 22"/>
              <a:gd name="T20" fmla="*/ 15 w 18"/>
              <a:gd name="T21" fmla="*/ 19 h 22"/>
              <a:gd name="T22" fmla="*/ 17 w 18"/>
              <a:gd name="T23" fmla="*/ 1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" h="22">
                <a:moveTo>
                  <a:pt x="17" y="11"/>
                </a:moveTo>
                <a:cubicBezTo>
                  <a:pt x="17" y="9"/>
                  <a:pt x="17" y="8"/>
                  <a:pt x="16" y="6"/>
                </a:cubicBezTo>
                <a:cubicBezTo>
                  <a:pt x="15" y="5"/>
                  <a:pt x="14" y="4"/>
                  <a:pt x="13" y="3"/>
                </a:cubicBezTo>
                <a:cubicBezTo>
                  <a:pt x="13" y="3"/>
                  <a:pt x="13" y="3"/>
                  <a:pt x="12" y="2"/>
                </a:cubicBezTo>
                <a:cubicBezTo>
                  <a:pt x="11" y="0"/>
                  <a:pt x="7" y="0"/>
                  <a:pt x="6" y="2"/>
                </a:cubicBezTo>
                <a:cubicBezTo>
                  <a:pt x="5" y="3"/>
                  <a:pt x="5" y="3"/>
                  <a:pt x="5" y="3"/>
                </a:cubicBezTo>
                <a:cubicBezTo>
                  <a:pt x="4" y="4"/>
                  <a:pt x="3" y="5"/>
                  <a:pt x="2" y="6"/>
                </a:cubicBezTo>
                <a:cubicBezTo>
                  <a:pt x="1" y="8"/>
                  <a:pt x="1" y="9"/>
                  <a:pt x="1" y="11"/>
                </a:cubicBezTo>
                <a:cubicBezTo>
                  <a:pt x="0" y="14"/>
                  <a:pt x="0" y="17"/>
                  <a:pt x="3" y="19"/>
                </a:cubicBezTo>
                <a:cubicBezTo>
                  <a:pt x="5" y="21"/>
                  <a:pt x="7" y="22"/>
                  <a:pt x="9" y="22"/>
                </a:cubicBezTo>
                <a:cubicBezTo>
                  <a:pt x="11" y="22"/>
                  <a:pt x="14" y="21"/>
                  <a:pt x="15" y="19"/>
                </a:cubicBezTo>
                <a:cubicBezTo>
                  <a:pt x="18" y="17"/>
                  <a:pt x="18" y="14"/>
                  <a:pt x="17" y="1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2" name="Freeform 18"/>
          <p:cNvSpPr/>
          <p:nvPr/>
        </p:nvSpPr>
        <p:spPr bwMode="auto">
          <a:xfrm>
            <a:off x="5480973" y="2639702"/>
            <a:ext cx="111125" cy="84138"/>
          </a:xfrm>
          <a:custGeom>
            <a:avLst/>
            <a:gdLst>
              <a:gd name="T0" fmla="*/ 13 w 26"/>
              <a:gd name="T1" fmla="*/ 0 h 20"/>
              <a:gd name="T2" fmla="*/ 13 w 26"/>
              <a:gd name="T3" fmla="*/ 20 h 20"/>
              <a:gd name="T4" fmla="*/ 13 w 26"/>
              <a:gd name="T5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" h="20">
                <a:moveTo>
                  <a:pt x="13" y="0"/>
                </a:moveTo>
                <a:cubicBezTo>
                  <a:pt x="0" y="0"/>
                  <a:pt x="0" y="20"/>
                  <a:pt x="13" y="20"/>
                </a:cubicBezTo>
                <a:cubicBezTo>
                  <a:pt x="26" y="20"/>
                  <a:pt x="26" y="0"/>
                  <a:pt x="13" y="0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3" name="Freeform 19"/>
          <p:cNvSpPr/>
          <p:nvPr/>
        </p:nvSpPr>
        <p:spPr bwMode="auto">
          <a:xfrm>
            <a:off x="6252058" y="741059"/>
            <a:ext cx="85725" cy="85725"/>
          </a:xfrm>
          <a:custGeom>
            <a:avLst/>
            <a:gdLst>
              <a:gd name="T0" fmla="*/ 16 w 20"/>
              <a:gd name="T1" fmla="*/ 2 h 20"/>
              <a:gd name="T2" fmla="*/ 5 w 20"/>
              <a:gd name="T3" fmla="*/ 4 h 20"/>
              <a:gd name="T4" fmla="*/ 5 w 20"/>
              <a:gd name="T5" fmla="*/ 3 h 20"/>
              <a:gd name="T6" fmla="*/ 5 w 20"/>
              <a:gd name="T7" fmla="*/ 17 h 20"/>
              <a:gd name="T8" fmla="*/ 5 w 20"/>
              <a:gd name="T9" fmla="*/ 16 h 20"/>
              <a:gd name="T10" fmla="*/ 15 w 20"/>
              <a:gd name="T11" fmla="*/ 18 h 20"/>
              <a:gd name="T12" fmla="*/ 20 w 20"/>
              <a:gd name="T13" fmla="*/ 10 h 20"/>
              <a:gd name="T14" fmla="*/ 16 w 20"/>
              <a:gd name="T15" fmla="*/ 2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" h="20">
                <a:moveTo>
                  <a:pt x="16" y="2"/>
                </a:moveTo>
                <a:cubicBezTo>
                  <a:pt x="12" y="0"/>
                  <a:pt x="8" y="1"/>
                  <a:pt x="5" y="4"/>
                </a:cubicBezTo>
                <a:cubicBezTo>
                  <a:pt x="4" y="4"/>
                  <a:pt x="4" y="4"/>
                  <a:pt x="5" y="3"/>
                </a:cubicBezTo>
                <a:cubicBezTo>
                  <a:pt x="0" y="7"/>
                  <a:pt x="0" y="13"/>
                  <a:pt x="5" y="17"/>
                </a:cubicBezTo>
                <a:cubicBezTo>
                  <a:pt x="4" y="16"/>
                  <a:pt x="4" y="16"/>
                  <a:pt x="5" y="16"/>
                </a:cubicBezTo>
                <a:cubicBezTo>
                  <a:pt x="7" y="19"/>
                  <a:pt x="11" y="20"/>
                  <a:pt x="15" y="18"/>
                </a:cubicBezTo>
                <a:cubicBezTo>
                  <a:pt x="18" y="17"/>
                  <a:pt x="20" y="14"/>
                  <a:pt x="20" y="10"/>
                </a:cubicBezTo>
                <a:cubicBezTo>
                  <a:pt x="20" y="7"/>
                  <a:pt x="18" y="4"/>
                  <a:pt x="16" y="2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4" name="Freeform 20"/>
          <p:cNvSpPr/>
          <p:nvPr/>
        </p:nvSpPr>
        <p:spPr bwMode="auto">
          <a:xfrm>
            <a:off x="5506373" y="604548"/>
            <a:ext cx="85725" cy="85725"/>
          </a:xfrm>
          <a:custGeom>
            <a:avLst/>
            <a:gdLst>
              <a:gd name="T0" fmla="*/ 18 w 20"/>
              <a:gd name="T1" fmla="*/ 9 h 20"/>
              <a:gd name="T2" fmla="*/ 14 w 20"/>
              <a:gd name="T3" fmla="*/ 2 h 20"/>
              <a:gd name="T4" fmla="*/ 6 w 20"/>
              <a:gd name="T5" fmla="*/ 2 h 20"/>
              <a:gd name="T6" fmla="*/ 2 w 20"/>
              <a:gd name="T7" fmla="*/ 9 h 20"/>
              <a:gd name="T8" fmla="*/ 10 w 20"/>
              <a:gd name="T9" fmla="*/ 20 h 20"/>
              <a:gd name="T10" fmla="*/ 18 w 20"/>
              <a:gd name="T11" fmla="*/ 9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" h="20">
                <a:moveTo>
                  <a:pt x="18" y="9"/>
                </a:moveTo>
                <a:cubicBezTo>
                  <a:pt x="17" y="6"/>
                  <a:pt x="16" y="4"/>
                  <a:pt x="14" y="2"/>
                </a:cubicBezTo>
                <a:cubicBezTo>
                  <a:pt x="12" y="0"/>
                  <a:pt x="8" y="0"/>
                  <a:pt x="6" y="2"/>
                </a:cubicBezTo>
                <a:cubicBezTo>
                  <a:pt x="4" y="4"/>
                  <a:pt x="3" y="6"/>
                  <a:pt x="2" y="9"/>
                </a:cubicBezTo>
                <a:cubicBezTo>
                  <a:pt x="0" y="14"/>
                  <a:pt x="5" y="20"/>
                  <a:pt x="10" y="20"/>
                </a:cubicBezTo>
                <a:cubicBezTo>
                  <a:pt x="15" y="20"/>
                  <a:pt x="20" y="14"/>
                  <a:pt x="18" y="9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5" name="Freeform 21"/>
          <p:cNvSpPr/>
          <p:nvPr/>
        </p:nvSpPr>
        <p:spPr bwMode="auto">
          <a:xfrm>
            <a:off x="8347558" y="669621"/>
            <a:ext cx="76200" cy="58738"/>
          </a:xfrm>
          <a:custGeom>
            <a:avLst/>
            <a:gdLst>
              <a:gd name="T0" fmla="*/ 9 w 18"/>
              <a:gd name="T1" fmla="*/ 0 h 14"/>
              <a:gd name="T2" fmla="*/ 9 w 18"/>
              <a:gd name="T3" fmla="*/ 14 h 14"/>
              <a:gd name="T4" fmla="*/ 9 w 18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14">
                <a:moveTo>
                  <a:pt x="9" y="0"/>
                </a:moveTo>
                <a:cubicBezTo>
                  <a:pt x="0" y="0"/>
                  <a:pt x="0" y="14"/>
                  <a:pt x="9" y="14"/>
                </a:cubicBezTo>
                <a:cubicBezTo>
                  <a:pt x="18" y="14"/>
                  <a:pt x="18" y="0"/>
                  <a:pt x="9" y="0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6" name="Freeform 22"/>
          <p:cNvSpPr/>
          <p:nvPr/>
        </p:nvSpPr>
        <p:spPr bwMode="auto">
          <a:xfrm>
            <a:off x="7210908" y="550559"/>
            <a:ext cx="76200" cy="58738"/>
          </a:xfrm>
          <a:custGeom>
            <a:avLst/>
            <a:gdLst>
              <a:gd name="T0" fmla="*/ 9 w 18"/>
              <a:gd name="T1" fmla="*/ 0 h 14"/>
              <a:gd name="T2" fmla="*/ 9 w 18"/>
              <a:gd name="T3" fmla="*/ 14 h 14"/>
              <a:gd name="T4" fmla="*/ 9 w 18"/>
              <a:gd name="T5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14">
                <a:moveTo>
                  <a:pt x="9" y="0"/>
                </a:moveTo>
                <a:cubicBezTo>
                  <a:pt x="0" y="0"/>
                  <a:pt x="0" y="14"/>
                  <a:pt x="9" y="14"/>
                </a:cubicBezTo>
                <a:cubicBezTo>
                  <a:pt x="18" y="14"/>
                  <a:pt x="18" y="0"/>
                  <a:pt x="9" y="0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7" name="Freeform 23"/>
          <p:cNvSpPr/>
          <p:nvPr/>
        </p:nvSpPr>
        <p:spPr bwMode="auto">
          <a:xfrm>
            <a:off x="3318358" y="563259"/>
            <a:ext cx="80963" cy="68263"/>
          </a:xfrm>
          <a:custGeom>
            <a:avLst/>
            <a:gdLst>
              <a:gd name="T0" fmla="*/ 14 w 19"/>
              <a:gd name="T1" fmla="*/ 1 h 16"/>
              <a:gd name="T2" fmla="*/ 13 w 19"/>
              <a:gd name="T3" fmla="*/ 1 h 16"/>
              <a:gd name="T4" fmla="*/ 11 w 19"/>
              <a:gd name="T5" fmla="*/ 2 h 16"/>
              <a:gd name="T6" fmla="*/ 10 w 19"/>
              <a:gd name="T7" fmla="*/ 1 h 16"/>
              <a:gd name="T8" fmla="*/ 8 w 19"/>
              <a:gd name="T9" fmla="*/ 2 h 16"/>
              <a:gd name="T10" fmla="*/ 2 w 19"/>
              <a:gd name="T11" fmla="*/ 3 h 16"/>
              <a:gd name="T12" fmla="*/ 1 w 19"/>
              <a:gd name="T13" fmla="*/ 10 h 16"/>
              <a:gd name="T14" fmla="*/ 13 w 19"/>
              <a:gd name="T15" fmla="*/ 11 h 16"/>
              <a:gd name="T16" fmla="*/ 14 w 19"/>
              <a:gd name="T17" fmla="*/ 9 h 16"/>
              <a:gd name="T18" fmla="*/ 17 w 19"/>
              <a:gd name="T19" fmla="*/ 7 h 16"/>
              <a:gd name="T20" fmla="*/ 14 w 19"/>
              <a:gd name="T21" fmla="*/ 1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9" h="16">
                <a:moveTo>
                  <a:pt x="14" y="1"/>
                </a:moveTo>
                <a:cubicBezTo>
                  <a:pt x="14" y="1"/>
                  <a:pt x="13" y="1"/>
                  <a:pt x="13" y="1"/>
                </a:cubicBezTo>
                <a:cubicBezTo>
                  <a:pt x="12" y="1"/>
                  <a:pt x="12" y="2"/>
                  <a:pt x="11" y="2"/>
                </a:cubicBezTo>
                <a:cubicBezTo>
                  <a:pt x="11" y="2"/>
                  <a:pt x="10" y="1"/>
                  <a:pt x="10" y="1"/>
                </a:cubicBezTo>
                <a:cubicBezTo>
                  <a:pt x="9" y="1"/>
                  <a:pt x="8" y="2"/>
                  <a:pt x="8" y="2"/>
                </a:cubicBezTo>
                <a:cubicBezTo>
                  <a:pt x="6" y="2"/>
                  <a:pt x="4" y="2"/>
                  <a:pt x="2" y="3"/>
                </a:cubicBezTo>
                <a:cubicBezTo>
                  <a:pt x="1" y="5"/>
                  <a:pt x="0" y="8"/>
                  <a:pt x="1" y="10"/>
                </a:cubicBezTo>
                <a:cubicBezTo>
                  <a:pt x="3" y="15"/>
                  <a:pt x="10" y="16"/>
                  <a:pt x="13" y="11"/>
                </a:cubicBezTo>
                <a:cubicBezTo>
                  <a:pt x="13" y="10"/>
                  <a:pt x="14" y="10"/>
                  <a:pt x="14" y="9"/>
                </a:cubicBezTo>
                <a:cubicBezTo>
                  <a:pt x="15" y="8"/>
                  <a:pt x="16" y="7"/>
                  <a:pt x="17" y="7"/>
                </a:cubicBezTo>
                <a:cubicBezTo>
                  <a:pt x="19" y="5"/>
                  <a:pt x="18" y="0"/>
                  <a:pt x="14" y="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8" name="Freeform 24"/>
          <p:cNvSpPr/>
          <p:nvPr/>
        </p:nvSpPr>
        <p:spPr bwMode="auto">
          <a:xfrm>
            <a:off x="9522308" y="2369834"/>
            <a:ext cx="33338" cy="25400"/>
          </a:xfrm>
          <a:custGeom>
            <a:avLst/>
            <a:gdLst>
              <a:gd name="T0" fmla="*/ 4 w 8"/>
              <a:gd name="T1" fmla="*/ 0 h 6"/>
              <a:gd name="T2" fmla="*/ 4 w 8"/>
              <a:gd name="T3" fmla="*/ 6 h 6"/>
              <a:gd name="T4" fmla="*/ 4 w 8"/>
              <a:gd name="T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6">
                <a:moveTo>
                  <a:pt x="4" y="0"/>
                </a:moveTo>
                <a:cubicBezTo>
                  <a:pt x="1" y="0"/>
                  <a:pt x="0" y="6"/>
                  <a:pt x="4" y="6"/>
                </a:cubicBezTo>
                <a:cubicBezTo>
                  <a:pt x="7" y="6"/>
                  <a:pt x="8" y="0"/>
                  <a:pt x="4" y="0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90" name="Freeform 35"/>
          <p:cNvSpPr/>
          <p:nvPr/>
        </p:nvSpPr>
        <p:spPr bwMode="auto">
          <a:xfrm>
            <a:off x="1501464" y="1652939"/>
            <a:ext cx="582613" cy="569913"/>
          </a:xfrm>
          <a:custGeom>
            <a:avLst/>
            <a:gdLst>
              <a:gd name="T0" fmla="*/ 54 w 137"/>
              <a:gd name="T1" fmla="*/ 11 h 134"/>
              <a:gd name="T2" fmla="*/ 126 w 137"/>
              <a:gd name="T3" fmla="*/ 35 h 134"/>
              <a:gd name="T4" fmla="*/ 133 w 137"/>
              <a:gd name="T5" fmla="*/ 62 h 134"/>
              <a:gd name="T6" fmla="*/ 74 w 137"/>
              <a:gd name="T7" fmla="*/ 134 h 134"/>
              <a:gd name="T8" fmla="*/ 51 w 137"/>
              <a:gd name="T9" fmla="*/ 133 h 134"/>
              <a:gd name="T10" fmla="*/ 3 w 137"/>
              <a:gd name="T11" fmla="*/ 81 h 134"/>
              <a:gd name="T12" fmla="*/ 54 w 137"/>
              <a:gd name="T13" fmla="*/ 11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7" h="134">
                <a:moveTo>
                  <a:pt x="54" y="11"/>
                </a:moveTo>
                <a:cubicBezTo>
                  <a:pt x="81" y="0"/>
                  <a:pt x="111" y="5"/>
                  <a:pt x="126" y="35"/>
                </a:cubicBezTo>
                <a:cubicBezTo>
                  <a:pt x="130" y="43"/>
                  <a:pt x="132" y="53"/>
                  <a:pt x="133" y="62"/>
                </a:cubicBezTo>
                <a:cubicBezTo>
                  <a:pt x="137" y="101"/>
                  <a:pt x="113" y="133"/>
                  <a:pt x="74" y="134"/>
                </a:cubicBezTo>
                <a:cubicBezTo>
                  <a:pt x="66" y="134"/>
                  <a:pt x="58" y="134"/>
                  <a:pt x="51" y="133"/>
                </a:cubicBezTo>
                <a:cubicBezTo>
                  <a:pt x="26" y="128"/>
                  <a:pt x="6" y="106"/>
                  <a:pt x="3" y="81"/>
                </a:cubicBezTo>
                <a:cubicBezTo>
                  <a:pt x="0" y="50"/>
                  <a:pt x="25" y="22"/>
                  <a:pt x="54" y="11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91" name="Freeform 36"/>
          <p:cNvSpPr/>
          <p:nvPr/>
        </p:nvSpPr>
        <p:spPr bwMode="auto">
          <a:xfrm>
            <a:off x="8450912" y="2437380"/>
            <a:ext cx="692150" cy="715963"/>
          </a:xfrm>
          <a:custGeom>
            <a:avLst/>
            <a:gdLst>
              <a:gd name="T0" fmla="*/ 42 w 163"/>
              <a:gd name="T1" fmla="*/ 38 h 168"/>
              <a:gd name="T2" fmla="*/ 82 w 163"/>
              <a:gd name="T3" fmla="*/ 4 h 168"/>
              <a:gd name="T4" fmla="*/ 104 w 163"/>
              <a:gd name="T5" fmla="*/ 0 h 168"/>
              <a:gd name="T6" fmla="*/ 155 w 163"/>
              <a:gd name="T7" fmla="*/ 38 h 168"/>
              <a:gd name="T8" fmla="*/ 158 w 163"/>
              <a:gd name="T9" fmla="*/ 85 h 168"/>
              <a:gd name="T10" fmla="*/ 42 w 163"/>
              <a:gd name="T11" fmla="*/ 38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3" h="168">
                <a:moveTo>
                  <a:pt x="42" y="38"/>
                </a:moveTo>
                <a:cubicBezTo>
                  <a:pt x="50" y="22"/>
                  <a:pt x="65" y="10"/>
                  <a:pt x="82" y="4"/>
                </a:cubicBezTo>
                <a:cubicBezTo>
                  <a:pt x="89" y="1"/>
                  <a:pt x="96" y="0"/>
                  <a:pt x="104" y="0"/>
                </a:cubicBezTo>
                <a:cubicBezTo>
                  <a:pt x="126" y="0"/>
                  <a:pt x="146" y="17"/>
                  <a:pt x="155" y="38"/>
                </a:cubicBezTo>
                <a:cubicBezTo>
                  <a:pt x="161" y="53"/>
                  <a:pt x="163" y="70"/>
                  <a:pt x="158" y="85"/>
                </a:cubicBezTo>
                <a:cubicBezTo>
                  <a:pt x="131" y="168"/>
                  <a:pt x="0" y="118"/>
                  <a:pt x="42" y="38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92" name="Freeform 37"/>
          <p:cNvSpPr/>
          <p:nvPr/>
        </p:nvSpPr>
        <p:spPr bwMode="auto">
          <a:xfrm>
            <a:off x="9570051" y="439434"/>
            <a:ext cx="331788" cy="384175"/>
          </a:xfrm>
          <a:custGeom>
            <a:avLst/>
            <a:gdLst>
              <a:gd name="T0" fmla="*/ 53 w 78"/>
              <a:gd name="T1" fmla="*/ 62 h 90"/>
              <a:gd name="T2" fmla="*/ 53 w 78"/>
              <a:gd name="T3" fmla="*/ 10 h 90"/>
              <a:gd name="T4" fmla="*/ 78 w 78"/>
              <a:gd name="T5" fmla="*/ 39 h 90"/>
              <a:gd name="T6" fmla="*/ 54 w 78"/>
              <a:gd name="T7" fmla="*/ 68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8" h="90">
                <a:moveTo>
                  <a:pt x="53" y="62"/>
                </a:moveTo>
                <a:cubicBezTo>
                  <a:pt x="4" y="90"/>
                  <a:pt x="0" y="0"/>
                  <a:pt x="53" y="10"/>
                </a:cubicBezTo>
                <a:cubicBezTo>
                  <a:pt x="66" y="13"/>
                  <a:pt x="77" y="25"/>
                  <a:pt x="78" y="39"/>
                </a:cubicBezTo>
                <a:cubicBezTo>
                  <a:pt x="78" y="53"/>
                  <a:pt x="67" y="66"/>
                  <a:pt x="54" y="68"/>
                </a:cubicBezTo>
              </a:path>
            </a:pathLst>
          </a:custGeom>
          <a:solidFill>
            <a:srgbClr val="4DD16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93" name="Freeform 38"/>
          <p:cNvSpPr/>
          <p:nvPr/>
        </p:nvSpPr>
        <p:spPr bwMode="auto">
          <a:xfrm>
            <a:off x="1124315" y="243822"/>
            <a:ext cx="323850" cy="319088"/>
          </a:xfrm>
          <a:custGeom>
            <a:avLst/>
            <a:gdLst>
              <a:gd name="T0" fmla="*/ 18 w 76"/>
              <a:gd name="T1" fmla="*/ 21 h 75"/>
              <a:gd name="T2" fmla="*/ 44 w 76"/>
              <a:gd name="T3" fmla="*/ 62 h 75"/>
              <a:gd name="T4" fmla="*/ 18 w 76"/>
              <a:gd name="T5" fmla="*/ 21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6" h="75">
                <a:moveTo>
                  <a:pt x="18" y="21"/>
                </a:moveTo>
                <a:cubicBezTo>
                  <a:pt x="38" y="0"/>
                  <a:pt x="76" y="47"/>
                  <a:pt x="44" y="62"/>
                </a:cubicBezTo>
                <a:cubicBezTo>
                  <a:pt x="18" y="75"/>
                  <a:pt x="0" y="39"/>
                  <a:pt x="18" y="21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grpSp>
        <p:nvGrpSpPr>
          <p:cNvPr id="121" name="组合 120"/>
          <p:cNvGrpSpPr/>
          <p:nvPr/>
        </p:nvGrpSpPr>
        <p:grpSpPr>
          <a:xfrm>
            <a:off x="9390173" y="-490950"/>
            <a:ext cx="2959100" cy="2717801"/>
            <a:chOff x="10090151" y="-4763"/>
            <a:chExt cx="2959100" cy="2717801"/>
          </a:xfrm>
        </p:grpSpPr>
        <p:sp>
          <p:nvSpPr>
            <p:cNvPr id="97" name="Freeform 42"/>
            <p:cNvSpPr/>
            <p:nvPr/>
          </p:nvSpPr>
          <p:spPr bwMode="auto">
            <a:xfrm>
              <a:off x="10617201" y="1025525"/>
              <a:ext cx="2325688" cy="1654175"/>
            </a:xfrm>
            <a:custGeom>
              <a:avLst/>
              <a:gdLst>
                <a:gd name="T0" fmla="*/ 543 w 547"/>
                <a:gd name="T1" fmla="*/ 22 h 389"/>
                <a:gd name="T2" fmla="*/ 535 w 547"/>
                <a:gd name="T3" fmla="*/ 12 h 389"/>
                <a:gd name="T4" fmla="*/ 520 w 547"/>
                <a:gd name="T5" fmla="*/ 1 h 389"/>
                <a:gd name="T6" fmla="*/ 506 w 547"/>
                <a:gd name="T7" fmla="*/ 5 h 389"/>
                <a:gd name="T8" fmla="*/ 491 w 547"/>
                <a:gd name="T9" fmla="*/ 15 h 389"/>
                <a:gd name="T10" fmla="*/ 470 w 547"/>
                <a:gd name="T11" fmla="*/ 22 h 389"/>
                <a:gd name="T12" fmla="*/ 457 w 547"/>
                <a:gd name="T13" fmla="*/ 34 h 389"/>
                <a:gd name="T14" fmla="*/ 455 w 547"/>
                <a:gd name="T15" fmla="*/ 35 h 389"/>
                <a:gd name="T16" fmla="*/ 453 w 547"/>
                <a:gd name="T17" fmla="*/ 36 h 389"/>
                <a:gd name="T18" fmla="*/ 250 w 547"/>
                <a:gd name="T19" fmla="*/ 179 h 389"/>
                <a:gd name="T20" fmla="*/ 157 w 547"/>
                <a:gd name="T21" fmla="*/ 241 h 389"/>
                <a:gd name="T22" fmla="*/ 129 w 547"/>
                <a:gd name="T23" fmla="*/ 261 h 389"/>
                <a:gd name="T24" fmla="*/ 47 w 547"/>
                <a:gd name="T25" fmla="*/ 324 h 389"/>
                <a:gd name="T26" fmla="*/ 47 w 547"/>
                <a:gd name="T27" fmla="*/ 324 h 389"/>
                <a:gd name="T28" fmla="*/ 47 w 547"/>
                <a:gd name="T29" fmla="*/ 324 h 389"/>
                <a:gd name="T30" fmla="*/ 47 w 547"/>
                <a:gd name="T31" fmla="*/ 324 h 389"/>
                <a:gd name="T32" fmla="*/ 47 w 547"/>
                <a:gd name="T33" fmla="*/ 324 h 389"/>
                <a:gd name="T34" fmla="*/ 12 w 547"/>
                <a:gd name="T35" fmla="*/ 365 h 389"/>
                <a:gd name="T36" fmla="*/ 6 w 547"/>
                <a:gd name="T37" fmla="*/ 375 h 389"/>
                <a:gd name="T38" fmla="*/ 3 w 547"/>
                <a:gd name="T39" fmla="*/ 388 h 389"/>
                <a:gd name="T40" fmla="*/ 3 w 547"/>
                <a:gd name="T41" fmla="*/ 389 h 389"/>
                <a:gd name="T42" fmla="*/ 27 w 547"/>
                <a:gd name="T43" fmla="*/ 381 h 389"/>
                <a:gd name="T44" fmla="*/ 74 w 547"/>
                <a:gd name="T45" fmla="*/ 364 h 389"/>
                <a:gd name="T46" fmla="*/ 74 w 547"/>
                <a:gd name="T47" fmla="*/ 364 h 389"/>
                <a:gd name="T48" fmla="*/ 176 w 547"/>
                <a:gd name="T49" fmla="*/ 299 h 389"/>
                <a:gd name="T50" fmla="*/ 343 w 547"/>
                <a:gd name="T51" fmla="*/ 183 h 389"/>
                <a:gd name="T52" fmla="*/ 474 w 547"/>
                <a:gd name="T53" fmla="*/ 92 h 389"/>
                <a:gd name="T54" fmla="*/ 495 w 547"/>
                <a:gd name="T55" fmla="*/ 78 h 389"/>
                <a:gd name="T56" fmla="*/ 495 w 547"/>
                <a:gd name="T57" fmla="*/ 78 h 389"/>
                <a:gd name="T58" fmla="*/ 505 w 547"/>
                <a:gd name="T59" fmla="*/ 69 h 389"/>
                <a:gd name="T60" fmla="*/ 521 w 547"/>
                <a:gd name="T61" fmla="*/ 58 h 389"/>
                <a:gd name="T62" fmla="*/ 521 w 547"/>
                <a:gd name="T63" fmla="*/ 56 h 389"/>
                <a:gd name="T64" fmla="*/ 521 w 547"/>
                <a:gd name="T65" fmla="*/ 53 h 389"/>
                <a:gd name="T66" fmla="*/ 541 w 547"/>
                <a:gd name="T67" fmla="*/ 38 h 389"/>
                <a:gd name="T68" fmla="*/ 546 w 547"/>
                <a:gd name="T69" fmla="*/ 28 h 389"/>
                <a:gd name="T70" fmla="*/ 543 w 547"/>
                <a:gd name="T71" fmla="*/ 22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47" h="389">
                  <a:moveTo>
                    <a:pt x="543" y="22"/>
                  </a:moveTo>
                  <a:cubicBezTo>
                    <a:pt x="540" y="19"/>
                    <a:pt x="537" y="15"/>
                    <a:pt x="535" y="12"/>
                  </a:cubicBezTo>
                  <a:cubicBezTo>
                    <a:pt x="531" y="7"/>
                    <a:pt x="526" y="2"/>
                    <a:pt x="520" y="1"/>
                  </a:cubicBezTo>
                  <a:cubicBezTo>
                    <a:pt x="515" y="0"/>
                    <a:pt x="510" y="2"/>
                    <a:pt x="506" y="5"/>
                  </a:cubicBezTo>
                  <a:cubicBezTo>
                    <a:pt x="500" y="8"/>
                    <a:pt x="494" y="11"/>
                    <a:pt x="491" y="15"/>
                  </a:cubicBezTo>
                  <a:cubicBezTo>
                    <a:pt x="482" y="12"/>
                    <a:pt x="477" y="17"/>
                    <a:pt x="470" y="22"/>
                  </a:cubicBezTo>
                  <a:cubicBezTo>
                    <a:pt x="469" y="23"/>
                    <a:pt x="462" y="30"/>
                    <a:pt x="457" y="34"/>
                  </a:cubicBezTo>
                  <a:cubicBezTo>
                    <a:pt x="457" y="34"/>
                    <a:pt x="456" y="34"/>
                    <a:pt x="455" y="35"/>
                  </a:cubicBezTo>
                  <a:cubicBezTo>
                    <a:pt x="455" y="35"/>
                    <a:pt x="454" y="35"/>
                    <a:pt x="453" y="36"/>
                  </a:cubicBezTo>
                  <a:cubicBezTo>
                    <a:pt x="381" y="77"/>
                    <a:pt x="317" y="130"/>
                    <a:pt x="250" y="179"/>
                  </a:cubicBezTo>
                  <a:cubicBezTo>
                    <a:pt x="220" y="201"/>
                    <a:pt x="189" y="222"/>
                    <a:pt x="157" y="241"/>
                  </a:cubicBezTo>
                  <a:cubicBezTo>
                    <a:pt x="148" y="248"/>
                    <a:pt x="138" y="254"/>
                    <a:pt x="129" y="261"/>
                  </a:cubicBezTo>
                  <a:cubicBezTo>
                    <a:pt x="101" y="282"/>
                    <a:pt x="74" y="303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33" y="331"/>
                    <a:pt x="21" y="351"/>
                    <a:pt x="12" y="365"/>
                  </a:cubicBezTo>
                  <a:cubicBezTo>
                    <a:pt x="10" y="369"/>
                    <a:pt x="7" y="373"/>
                    <a:pt x="6" y="375"/>
                  </a:cubicBezTo>
                  <a:cubicBezTo>
                    <a:pt x="3" y="379"/>
                    <a:pt x="0" y="384"/>
                    <a:pt x="3" y="388"/>
                  </a:cubicBezTo>
                  <a:cubicBezTo>
                    <a:pt x="3" y="388"/>
                    <a:pt x="3" y="389"/>
                    <a:pt x="3" y="389"/>
                  </a:cubicBezTo>
                  <a:cubicBezTo>
                    <a:pt x="11" y="386"/>
                    <a:pt x="19" y="383"/>
                    <a:pt x="27" y="381"/>
                  </a:cubicBezTo>
                  <a:cubicBezTo>
                    <a:pt x="43" y="376"/>
                    <a:pt x="59" y="372"/>
                    <a:pt x="74" y="364"/>
                  </a:cubicBezTo>
                  <a:cubicBezTo>
                    <a:pt x="74" y="364"/>
                    <a:pt x="74" y="364"/>
                    <a:pt x="74" y="364"/>
                  </a:cubicBezTo>
                  <a:cubicBezTo>
                    <a:pt x="110" y="346"/>
                    <a:pt x="143" y="321"/>
                    <a:pt x="176" y="299"/>
                  </a:cubicBezTo>
                  <a:cubicBezTo>
                    <a:pt x="232" y="261"/>
                    <a:pt x="287" y="222"/>
                    <a:pt x="343" y="183"/>
                  </a:cubicBezTo>
                  <a:cubicBezTo>
                    <a:pt x="386" y="153"/>
                    <a:pt x="430" y="122"/>
                    <a:pt x="474" y="92"/>
                  </a:cubicBezTo>
                  <a:cubicBezTo>
                    <a:pt x="475" y="91"/>
                    <a:pt x="495" y="77"/>
                    <a:pt x="495" y="78"/>
                  </a:cubicBezTo>
                  <a:cubicBezTo>
                    <a:pt x="495" y="78"/>
                    <a:pt x="495" y="78"/>
                    <a:pt x="495" y="78"/>
                  </a:cubicBezTo>
                  <a:cubicBezTo>
                    <a:pt x="499" y="75"/>
                    <a:pt x="502" y="72"/>
                    <a:pt x="505" y="69"/>
                  </a:cubicBezTo>
                  <a:cubicBezTo>
                    <a:pt x="507" y="68"/>
                    <a:pt x="520" y="57"/>
                    <a:pt x="521" y="58"/>
                  </a:cubicBezTo>
                  <a:cubicBezTo>
                    <a:pt x="521" y="57"/>
                    <a:pt x="521" y="57"/>
                    <a:pt x="521" y="56"/>
                  </a:cubicBezTo>
                  <a:cubicBezTo>
                    <a:pt x="521" y="55"/>
                    <a:pt x="521" y="54"/>
                    <a:pt x="521" y="53"/>
                  </a:cubicBezTo>
                  <a:cubicBezTo>
                    <a:pt x="529" y="49"/>
                    <a:pt x="535" y="44"/>
                    <a:pt x="541" y="38"/>
                  </a:cubicBezTo>
                  <a:cubicBezTo>
                    <a:pt x="544" y="35"/>
                    <a:pt x="547" y="32"/>
                    <a:pt x="546" y="28"/>
                  </a:cubicBezTo>
                  <a:cubicBezTo>
                    <a:pt x="546" y="26"/>
                    <a:pt x="544" y="24"/>
                    <a:pt x="543" y="22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8" name="Freeform 43"/>
            <p:cNvSpPr/>
            <p:nvPr/>
          </p:nvSpPr>
          <p:spPr bwMode="auto">
            <a:xfrm>
              <a:off x="10523538" y="719138"/>
              <a:ext cx="2441575" cy="1466850"/>
            </a:xfrm>
            <a:custGeom>
              <a:avLst/>
              <a:gdLst>
                <a:gd name="T0" fmla="*/ 570 w 574"/>
                <a:gd name="T1" fmla="*/ 24 h 345"/>
                <a:gd name="T2" fmla="*/ 563 w 574"/>
                <a:gd name="T3" fmla="*/ 13 h 345"/>
                <a:gd name="T4" fmla="*/ 549 w 574"/>
                <a:gd name="T5" fmla="*/ 1 h 345"/>
                <a:gd name="T6" fmla="*/ 535 w 574"/>
                <a:gd name="T7" fmla="*/ 4 h 345"/>
                <a:gd name="T8" fmla="*/ 519 w 574"/>
                <a:gd name="T9" fmla="*/ 12 h 345"/>
                <a:gd name="T10" fmla="*/ 498 w 574"/>
                <a:gd name="T11" fmla="*/ 18 h 345"/>
                <a:gd name="T12" fmla="*/ 484 w 574"/>
                <a:gd name="T13" fmla="*/ 29 h 345"/>
                <a:gd name="T14" fmla="*/ 482 w 574"/>
                <a:gd name="T15" fmla="*/ 29 h 345"/>
                <a:gd name="T16" fmla="*/ 480 w 574"/>
                <a:gd name="T17" fmla="*/ 30 h 345"/>
                <a:gd name="T18" fmla="*/ 285 w 574"/>
                <a:gd name="T19" fmla="*/ 144 h 345"/>
                <a:gd name="T20" fmla="*/ 266 w 574"/>
                <a:gd name="T21" fmla="*/ 156 h 345"/>
                <a:gd name="T22" fmla="*/ 227 w 574"/>
                <a:gd name="T23" fmla="*/ 179 h 345"/>
                <a:gd name="T24" fmla="*/ 168 w 574"/>
                <a:gd name="T25" fmla="*/ 211 h 345"/>
                <a:gd name="T26" fmla="*/ 109 w 574"/>
                <a:gd name="T27" fmla="*/ 247 h 345"/>
                <a:gd name="T28" fmla="*/ 51 w 574"/>
                <a:gd name="T29" fmla="*/ 284 h 345"/>
                <a:gd name="T30" fmla="*/ 51 w 574"/>
                <a:gd name="T31" fmla="*/ 285 h 345"/>
                <a:gd name="T32" fmla="*/ 13 w 574"/>
                <a:gd name="T33" fmla="*/ 323 h 345"/>
                <a:gd name="T34" fmla="*/ 6 w 574"/>
                <a:gd name="T35" fmla="*/ 332 h 345"/>
                <a:gd name="T36" fmla="*/ 2 w 574"/>
                <a:gd name="T37" fmla="*/ 345 h 345"/>
                <a:gd name="T38" fmla="*/ 2 w 574"/>
                <a:gd name="T39" fmla="*/ 345 h 345"/>
                <a:gd name="T40" fmla="*/ 27 w 574"/>
                <a:gd name="T41" fmla="*/ 339 h 345"/>
                <a:gd name="T42" fmla="*/ 76 w 574"/>
                <a:gd name="T43" fmla="*/ 326 h 345"/>
                <a:gd name="T44" fmla="*/ 76 w 574"/>
                <a:gd name="T45" fmla="*/ 327 h 345"/>
                <a:gd name="T46" fmla="*/ 182 w 574"/>
                <a:gd name="T47" fmla="*/ 270 h 345"/>
                <a:gd name="T48" fmla="*/ 358 w 574"/>
                <a:gd name="T49" fmla="*/ 168 h 345"/>
                <a:gd name="T50" fmla="*/ 496 w 574"/>
                <a:gd name="T51" fmla="*/ 88 h 345"/>
                <a:gd name="T52" fmla="*/ 518 w 574"/>
                <a:gd name="T53" fmla="*/ 76 h 345"/>
                <a:gd name="T54" fmla="*/ 518 w 574"/>
                <a:gd name="T55" fmla="*/ 75 h 345"/>
                <a:gd name="T56" fmla="*/ 529 w 574"/>
                <a:gd name="T57" fmla="*/ 68 h 345"/>
                <a:gd name="T58" fmla="*/ 545 w 574"/>
                <a:gd name="T59" fmla="*/ 58 h 345"/>
                <a:gd name="T60" fmla="*/ 546 w 574"/>
                <a:gd name="T61" fmla="*/ 56 h 345"/>
                <a:gd name="T62" fmla="*/ 546 w 574"/>
                <a:gd name="T63" fmla="*/ 53 h 345"/>
                <a:gd name="T64" fmla="*/ 568 w 574"/>
                <a:gd name="T65" fmla="*/ 39 h 345"/>
                <a:gd name="T66" fmla="*/ 573 w 574"/>
                <a:gd name="T67" fmla="*/ 30 h 345"/>
                <a:gd name="T68" fmla="*/ 570 w 574"/>
                <a:gd name="T69" fmla="*/ 24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74" h="345">
                  <a:moveTo>
                    <a:pt x="570" y="24"/>
                  </a:moveTo>
                  <a:cubicBezTo>
                    <a:pt x="568" y="20"/>
                    <a:pt x="565" y="17"/>
                    <a:pt x="563" y="13"/>
                  </a:cubicBezTo>
                  <a:cubicBezTo>
                    <a:pt x="559" y="8"/>
                    <a:pt x="555" y="2"/>
                    <a:pt x="549" y="1"/>
                  </a:cubicBezTo>
                  <a:cubicBezTo>
                    <a:pt x="544" y="0"/>
                    <a:pt x="539" y="2"/>
                    <a:pt x="535" y="4"/>
                  </a:cubicBezTo>
                  <a:cubicBezTo>
                    <a:pt x="529" y="6"/>
                    <a:pt x="522" y="9"/>
                    <a:pt x="519" y="12"/>
                  </a:cubicBezTo>
                  <a:cubicBezTo>
                    <a:pt x="511" y="9"/>
                    <a:pt x="505" y="14"/>
                    <a:pt x="498" y="18"/>
                  </a:cubicBezTo>
                  <a:cubicBezTo>
                    <a:pt x="496" y="19"/>
                    <a:pt x="489" y="25"/>
                    <a:pt x="484" y="29"/>
                  </a:cubicBezTo>
                  <a:cubicBezTo>
                    <a:pt x="484" y="29"/>
                    <a:pt x="483" y="29"/>
                    <a:pt x="482" y="29"/>
                  </a:cubicBezTo>
                  <a:cubicBezTo>
                    <a:pt x="481" y="29"/>
                    <a:pt x="480" y="30"/>
                    <a:pt x="480" y="30"/>
                  </a:cubicBezTo>
                  <a:cubicBezTo>
                    <a:pt x="412" y="62"/>
                    <a:pt x="349" y="104"/>
                    <a:pt x="285" y="144"/>
                  </a:cubicBezTo>
                  <a:cubicBezTo>
                    <a:pt x="279" y="148"/>
                    <a:pt x="272" y="152"/>
                    <a:pt x="266" y="156"/>
                  </a:cubicBezTo>
                  <a:cubicBezTo>
                    <a:pt x="253" y="164"/>
                    <a:pt x="240" y="171"/>
                    <a:pt x="227" y="179"/>
                  </a:cubicBezTo>
                  <a:cubicBezTo>
                    <a:pt x="208" y="190"/>
                    <a:pt x="188" y="201"/>
                    <a:pt x="168" y="211"/>
                  </a:cubicBezTo>
                  <a:cubicBezTo>
                    <a:pt x="148" y="222"/>
                    <a:pt x="129" y="234"/>
                    <a:pt x="109" y="247"/>
                  </a:cubicBezTo>
                  <a:cubicBezTo>
                    <a:pt x="90" y="259"/>
                    <a:pt x="70" y="272"/>
                    <a:pt x="51" y="284"/>
                  </a:cubicBezTo>
                  <a:cubicBezTo>
                    <a:pt x="51" y="284"/>
                    <a:pt x="51" y="284"/>
                    <a:pt x="51" y="285"/>
                  </a:cubicBezTo>
                  <a:cubicBezTo>
                    <a:pt x="37" y="290"/>
                    <a:pt x="23" y="309"/>
                    <a:pt x="13" y="323"/>
                  </a:cubicBezTo>
                  <a:cubicBezTo>
                    <a:pt x="11" y="326"/>
                    <a:pt x="8" y="329"/>
                    <a:pt x="6" y="332"/>
                  </a:cubicBezTo>
                  <a:cubicBezTo>
                    <a:pt x="3" y="336"/>
                    <a:pt x="0" y="341"/>
                    <a:pt x="2" y="345"/>
                  </a:cubicBezTo>
                  <a:cubicBezTo>
                    <a:pt x="2" y="345"/>
                    <a:pt x="2" y="345"/>
                    <a:pt x="2" y="345"/>
                  </a:cubicBezTo>
                  <a:cubicBezTo>
                    <a:pt x="11" y="343"/>
                    <a:pt x="19" y="341"/>
                    <a:pt x="27" y="339"/>
                  </a:cubicBezTo>
                  <a:cubicBezTo>
                    <a:pt x="43" y="336"/>
                    <a:pt x="60" y="333"/>
                    <a:pt x="76" y="326"/>
                  </a:cubicBezTo>
                  <a:cubicBezTo>
                    <a:pt x="76" y="326"/>
                    <a:pt x="76" y="326"/>
                    <a:pt x="76" y="327"/>
                  </a:cubicBezTo>
                  <a:cubicBezTo>
                    <a:pt x="112" y="311"/>
                    <a:pt x="147" y="289"/>
                    <a:pt x="182" y="270"/>
                  </a:cubicBezTo>
                  <a:cubicBezTo>
                    <a:pt x="241" y="236"/>
                    <a:pt x="299" y="202"/>
                    <a:pt x="358" y="168"/>
                  </a:cubicBezTo>
                  <a:cubicBezTo>
                    <a:pt x="404" y="141"/>
                    <a:pt x="450" y="114"/>
                    <a:pt x="496" y="88"/>
                  </a:cubicBezTo>
                  <a:cubicBezTo>
                    <a:pt x="497" y="87"/>
                    <a:pt x="518" y="75"/>
                    <a:pt x="518" y="76"/>
                  </a:cubicBezTo>
                  <a:cubicBezTo>
                    <a:pt x="518" y="76"/>
                    <a:pt x="518" y="76"/>
                    <a:pt x="518" y="75"/>
                  </a:cubicBezTo>
                  <a:cubicBezTo>
                    <a:pt x="522" y="73"/>
                    <a:pt x="525" y="71"/>
                    <a:pt x="529" y="68"/>
                  </a:cubicBezTo>
                  <a:cubicBezTo>
                    <a:pt x="531" y="67"/>
                    <a:pt x="545" y="57"/>
                    <a:pt x="545" y="58"/>
                  </a:cubicBezTo>
                  <a:cubicBezTo>
                    <a:pt x="546" y="57"/>
                    <a:pt x="546" y="56"/>
                    <a:pt x="546" y="56"/>
                  </a:cubicBezTo>
                  <a:cubicBezTo>
                    <a:pt x="546" y="55"/>
                    <a:pt x="546" y="54"/>
                    <a:pt x="546" y="53"/>
                  </a:cubicBezTo>
                  <a:cubicBezTo>
                    <a:pt x="554" y="49"/>
                    <a:pt x="561" y="45"/>
                    <a:pt x="568" y="39"/>
                  </a:cubicBezTo>
                  <a:cubicBezTo>
                    <a:pt x="571" y="37"/>
                    <a:pt x="574" y="34"/>
                    <a:pt x="573" y="30"/>
                  </a:cubicBezTo>
                  <a:cubicBezTo>
                    <a:pt x="573" y="28"/>
                    <a:pt x="572" y="26"/>
                    <a:pt x="570" y="24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9" name="Freeform 44"/>
            <p:cNvSpPr/>
            <p:nvPr/>
          </p:nvSpPr>
          <p:spPr bwMode="auto">
            <a:xfrm>
              <a:off x="10090151" y="-4763"/>
              <a:ext cx="1930400" cy="2097088"/>
            </a:xfrm>
            <a:custGeom>
              <a:avLst/>
              <a:gdLst>
                <a:gd name="T0" fmla="*/ 289 w 454"/>
                <a:gd name="T1" fmla="*/ 217 h 493"/>
                <a:gd name="T2" fmla="*/ 397 w 454"/>
                <a:gd name="T3" fmla="*/ 99 h 493"/>
                <a:gd name="T4" fmla="*/ 414 w 454"/>
                <a:gd name="T5" fmla="*/ 81 h 493"/>
                <a:gd name="T6" fmla="*/ 414 w 454"/>
                <a:gd name="T7" fmla="*/ 80 h 493"/>
                <a:gd name="T8" fmla="*/ 422 w 454"/>
                <a:gd name="T9" fmla="*/ 70 h 493"/>
                <a:gd name="T10" fmla="*/ 435 w 454"/>
                <a:gd name="T11" fmla="*/ 55 h 493"/>
                <a:gd name="T12" fmla="*/ 435 w 454"/>
                <a:gd name="T13" fmla="*/ 53 h 493"/>
                <a:gd name="T14" fmla="*/ 434 w 454"/>
                <a:gd name="T15" fmla="*/ 50 h 493"/>
                <a:gd name="T16" fmla="*/ 450 w 454"/>
                <a:gd name="T17" fmla="*/ 31 h 493"/>
                <a:gd name="T18" fmla="*/ 453 w 454"/>
                <a:gd name="T19" fmla="*/ 20 h 493"/>
                <a:gd name="T20" fmla="*/ 448 w 454"/>
                <a:gd name="T21" fmla="*/ 15 h 493"/>
                <a:gd name="T22" fmla="*/ 438 w 454"/>
                <a:gd name="T23" fmla="*/ 7 h 493"/>
                <a:gd name="T24" fmla="*/ 421 w 454"/>
                <a:gd name="T25" fmla="*/ 0 h 493"/>
                <a:gd name="T26" fmla="*/ 408 w 454"/>
                <a:gd name="T27" fmla="*/ 7 h 493"/>
                <a:gd name="T28" fmla="*/ 396 w 454"/>
                <a:gd name="T29" fmla="*/ 20 h 493"/>
                <a:gd name="T30" fmla="*/ 378 w 454"/>
                <a:gd name="T31" fmla="*/ 31 h 493"/>
                <a:gd name="T32" fmla="*/ 368 w 454"/>
                <a:gd name="T33" fmla="*/ 46 h 493"/>
                <a:gd name="T34" fmla="*/ 366 w 454"/>
                <a:gd name="T35" fmla="*/ 47 h 493"/>
                <a:gd name="T36" fmla="*/ 364 w 454"/>
                <a:gd name="T37" fmla="*/ 49 h 493"/>
                <a:gd name="T38" fmla="*/ 332 w 454"/>
                <a:gd name="T39" fmla="*/ 80 h 493"/>
                <a:gd name="T40" fmla="*/ 316 w 454"/>
                <a:gd name="T41" fmla="*/ 97 h 493"/>
                <a:gd name="T42" fmla="*/ 286 w 454"/>
                <a:gd name="T43" fmla="*/ 130 h 493"/>
                <a:gd name="T44" fmla="*/ 256 w 454"/>
                <a:gd name="T45" fmla="*/ 164 h 493"/>
                <a:gd name="T46" fmla="*/ 120 w 454"/>
                <a:gd name="T47" fmla="*/ 314 h 493"/>
                <a:gd name="T48" fmla="*/ 75 w 454"/>
                <a:gd name="T49" fmla="*/ 367 h 493"/>
                <a:gd name="T50" fmla="*/ 31 w 454"/>
                <a:gd name="T51" fmla="*/ 420 h 493"/>
                <a:gd name="T52" fmla="*/ 31 w 454"/>
                <a:gd name="T53" fmla="*/ 420 h 493"/>
                <a:gd name="T54" fmla="*/ 32 w 454"/>
                <a:gd name="T55" fmla="*/ 420 h 493"/>
                <a:gd name="T56" fmla="*/ 6 w 454"/>
                <a:gd name="T57" fmla="*/ 468 h 493"/>
                <a:gd name="T58" fmla="*/ 3 w 454"/>
                <a:gd name="T59" fmla="*/ 479 h 493"/>
                <a:gd name="T60" fmla="*/ 2 w 454"/>
                <a:gd name="T61" fmla="*/ 492 h 493"/>
                <a:gd name="T62" fmla="*/ 3 w 454"/>
                <a:gd name="T63" fmla="*/ 493 h 493"/>
                <a:gd name="T64" fmla="*/ 25 w 454"/>
                <a:gd name="T65" fmla="*/ 479 h 493"/>
                <a:gd name="T66" fmla="*/ 67 w 454"/>
                <a:gd name="T67" fmla="*/ 452 h 493"/>
                <a:gd name="T68" fmla="*/ 67 w 454"/>
                <a:gd name="T69" fmla="*/ 453 h 493"/>
                <a:gd name="T70" fmla="*/ 152 w 454"/>
                <a:gd name="T71" fmla="*/ 367 h 493"/>
                <a:gd name="T72" fmla="*/ 289 w 454"/>
                <a:gd name="T73" fmla="*/ 217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54" h="493">
                  <a:moveTo>
                    <a:pt x="289" y="217"/>
                  </a:moveTo>
                  <a:cubicBezTo>
                    <a:pt x="325" y="178"/>
                    <a:pt x="360" y="138"/>
                    <a:pt x="397" y="99"/>
                  </a:cubicBezTo>
                  <a:cubicBezTo>
                    <a:pt x="398" y="98"/>
                    <a:pt x="414" y="80"/>
                    <a:pt x="414" y="81"/>
                  </a:cubicBezTo>
                  <a:cubicBezTo>
                    <a:pt x="414" y="81"/>
                    <a:pt x="414" y="81"/>
                    <a:pt x="414" y="80"/>
                  </a:cubicBezTo>
                  <a:cubicBezTo>
                    <a:pt x="417" y="77"/>
                    <a:pt x="420" y="74"/>
                    <a:pt x="422" y="70"/>
                  </a:cubicBezTo>
                  <a:cubicBezTo>
                    <a:pt x="423" y="69"/>
                    <a:pt x="434" y="55"/>
                    <a:pt x="435" y="55"/>
                  </a:cubicBezTo>
                  <a:cubicBezTo>
                    <a:pt x="435" y="55"/>
                    <a:pt x="435" y="54"/>
                    <a:pt x="435" y="53"/>
                  </a:cubicBezTo>
                  <a:cubicBezTo>
                    <a:pt x="435" y="52"/>
                    <a:pt x="434" y="51"/>
                    <a:pt x="434" y="50"/>
                  </a:cubicBezTo>
                  <a:cubicBezTo>
                    <a:pt x="440" y="45"/>
                    <a:pt x="446" y="38"/>
                    <a:pt x="450" y="31"/>
                  </a:cubicBezTo>
                  <a:cubicBezTo>
                    <a:pt x="453" y="28"/>
                    <a:pt x="454" y="24"/>
                    <a:pt x="453" y="20"/>
                  </a:cubicBezTo>
                  <a:cubicBezTo>
                    <a:pt x="452" y="18"/>
                    <a:pt x="450" y="17"/>
                    <a:pt x="448" y="15"/>
                  </a:cubicBezTo>
                  <a:cubicBezTo>
                    <a:pt x="445" y="13"/>
                    <a:pt x="442" y="10"/>
                    <a:pt x="438" y="7"/>
                  </a:cubicBezTo>
                  <a:cubicBezTo>
                    <a:pt x="433" y="4"/>
                    <a:pt x="428" y="0"/>
                    <a:pt x="421" y="0"/>
                  </a:cubicBezTo>
                  <a:cubicBezTo>
                    <a:pt x="416" y="0"/>
                    <a:pt x="412" y="4"/>
                    <a:pt x="408" y="7"/>
                  </a:cubicBezTo>
                  <a:cubicBezTo>
                    <a:pt x="404" y="11"/>
                    <a:pt x="398" y="15"/>
                    <a:pt x="396" y="20"/>
                  </a:cubicBezTo>
                  <a:cubicBezTo>
                    <a:pt x="387" y="19"/>
                    <a:pt x="383" y="25"/>
                    <a:pt x="378" y="31"/>
                  </a:cubicBezTo>
                  <a:cubicBezTo>
                    <a:pt x="376" y="33"/>
                    <a:pt x="371" y="41"/>
                    <a:pt x="368" y="46"/>
                  </a:cubicBezTo>
                  <a:cubicBezTo>
                    <a:pt x="367" y="46"/>
                    <a:pt x="366" y="47"/>
                    <a:pt x="366" y="47"/>
                  </a:cubicBezTo>
                  <a:cubicBezTo>
                    <a:pt x="365" y="48"/>
                    <a:pt x="364" y="48"/>
                    <a:pt x="364" y="49"/>
                  </a:cubicBezTo>
                  <a:cubicBezTo>
                    <a:pt x="353" y="59"/>
                    <a:pt x="342" y="70"/>
                    <a:pt x="332" y="80"/>
                  </a:cubicBezTo>
                  <a:cubicBezTo>
                    <a:pt x="326" y="86"/>
                    <a:pt x="321" y="91"/>
                    <a:pt x="316" y="97"/>
                  </a:cubicBezTo>
                  <a:cubicBezTo>
                    <a:pt x="306" y="108"/>
                    <a:pt x="296" y="119"/>
                    <a:pt x="286" y="130"/>
                  </a:cubicBezTo>
                  <a:cubicBezTo>
                    <a:pt x="276" y="141"/>
                    <a:pt x="266" y="153"/>
                    <a:pt x="256" y="164"/>
                  </a:cubicBezTo>
                  <a:cubicBezTo>
                    <a:pt x="212" y="216"/>
                    <a:pt x="169" y="268"/>
                    <a:pt x="120" y="314"/>
                  </a:cubicBezTo>
                  <a:cubicBezTo>
                    <a:pt x="105" y="332"/>
                    <a:pt x="90" y="349"/>
                    <a:pt x="75" y="367"/>
                  </a:cubicBezTo>
                  <a:cubicBezTo>
                    <a:pt x="60" y="384"/>
                    <a:pt x="46" y="402"/>
                    <a:pt x="31" y="420"/>
                  </a:cubicBezTo>
                  <a:cubicBezTo>
                    <a:pt x="31" y="420"/>
                    <a:pt x="31" y="420"/>
                    <a:pt x="31" y="420"/>
                  </a:cubicBezTo>
                  <a:cubicBezTo>
                    <a:pt x="31" y="420"/>
                    <a:pt x="31" y="420"/>
                    <a:pt x="32" y="420"/>
                  </a:cubicBezTo>
                  <a:cubicBezTo>
                    <a:pt x="19" y="430"/>
                    <a:pt x="12" y="452"/>
                    <a:pt x="6" y="468"/>
                  </a:cubicBezTo>
                  <a:cubicBezTo>
                    <a:pt x="5" y="472"/>
                    <a:pt x="4" y="476"/>
                    <a:pt x="3" y="479"/>
                  </a:cubicBezTo>
                  <a:cubicBezTo>
                    <a:pt x="1" y="483"/>
                    <a:pt x="0" y="489"/>
                    <a:pt x="2" y="492"/>
                  </a:cubicBezTo>
                  <a:cubicBezTo>
                    <a:pt x="3" y="492"/>
                    <a:pt x="3" y="492"/>
                    <a:pt x="3" y="493"/>
                  </a:cubicBezTo>
                  <a:cubicBezTo>
                    <a:pt x="10" y="488"/>
                    <a:pt x="17" y="484"/>
                    <a:pt x="25" y="479"/>
                  </a:cubicBezTo>
                  <a:cubicBezTo>
                    <a:pt x="39" y="471"/>
                    <a:pt x="54" y="463"/>
                    <a:pt x="67" y="452"/>
                  </a:cubicBezTo>
                  <a:cubicBezTo>
                    <a:pt x="67" y="452"/>
                    <a:pt x="67" y="453"/>
                    <a:pt x="67" y="453"/>
                  </a:cubicBezTo>
                  <a:cubicBezTo>
                    <a:pt x="98" y="427"/>
                    <a:pt x="124" y="396"/>
                    <a:pt x="152" y="367"/>
                  </a:cubicBezTo>
                  <a:cubicBezTo>
                    <a:pt x="198" y="317"/>
                    <a:pt x="243" y="267"/>
                    <a:pt x="289" y="217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0" name="Freeform 45"/>
            <p:cNvSpPr/>
            <p:nvPr/>
          </p:nvSpPr>
          <p:spPr bwMode="auto">
            <a:xfrm>
              <a:off x="12760326" y="1058863"/>
              <a:ext cx="268288" cy="238125"/>
            </a:xfrm>
            <a:custGeom>
              <a:avLst/>
              <a:gdLst>
                <a:gd name="T0" fmla="*/ 22 w 63"/>
                <a:gd name="T1" fmla="*/ 5 h 56"/>
                <a:gd name="T2" fmla="*/ 36 w 63"/>
                <a:gd name="T3" fmla="*/ 1 h 56"/>
                <a:gd name="T4" fmla="*/ 51 w 63"/>
                <a:gd name="T5" fmla="*/ 12 h 56"/>
                <a:gd name="T6" fmla="*/ 59 w 63"/>
                <a:gd name="T7" fmla="*/ 22 h 56"/>
                <a:gd name="T8" fmla="*/ 62 w 63"/>
                <a:gd name="T9" fmla="*/ 28 h 56"/>
                <a:gd name="T10" fmla="*/ 57 w 63"/>
                <a:gd name="T11" fmla="*/ 38 h 56"/>
                <a:gd name="T12" fmla="*/ 32 w 63"/>
                <a:gd name="T13" fmla="*/ 56 h 56"/>
                <a:gd name="T14" fmla="*/ 6 w 63"/>
                <a:gd name="T15" fmla="*/ 25 h 56"/>
                <a:gd name="T16" fmla="*/ 22 w 63"/>
                <a:gd name="T17" fmla="*/ 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56">
                  <a:moveTo>
                    <a:pt x="22" y="5"/>
                  </a:moveTo>
                  <a:cubicBezTo>
                    <a:pt x="26" y="2"/>
                    <a:pt x="31" y="0"/>
                    <a:pt x="36" y="1"/>
                  </a:cubicBezTo>
                  <a:cubicBezTo>
                    <a:pt x="42" y="2"/>
                    <a:pt x="47" y="7"/>
                    <a:pt x="51" y="12"/>
                  </a:cubicBezTo>
                  <a:cubicBezTo>
                    <a:pt x="53" y="15"/>
                    <a:pt x="56" y="19"/>
                    <a:pt x="59" y="22"/>
                  </a:cubicBezTo>
                  <a:cubicBezTo>
                    <a:pt x="60" y="24"/>
                    <a:pt x="62" y="26"/>
                    <a:pt x="62" y="28"/>
                  </a:cubicBezTo>
                  <a:cubicBezTo>
                    <a:pt x="63" y="32"/>
                    <a:pt x="60" y="35"/>
                    <a:pt x="57" y="38"/>
                  </a:cubicBezTo>
                  <a:cubicBezTo>
                    <a:pt x="50" y="45"/>
                    <a:pt x="42" y="51"/>
                    <a:pt x="32" y="56"/>
                  </a:cubicBezTo>
                  <a:cubicBezTo>
                    <a:pt x="34" y="55"/>
                    <a:pt x="8" y="28"/>
                    <a:pt x="6" y="25"/>
                  </a:cubicBezTo>
                  <a:cubicBezTo>
                    <a:pt x="0" y="15"/>
                    <a:pt x="13" y="10"/>
                    <a:pt x="22" y="5"/>
                  </a:cubicBezTo>
                  <a:close/>
                </a:path>
              </a:pathLst>
            </a:custGeom>
            <a:solidFill>
              <a:srgbClr val="F57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1" name="Freeform 46"/>
            <p:cNvSpPr/>
            <p:nvPr/>
          </p:nvSpPr>
          <p:spPr bwMode="auto">
            <a:xfrm>
              <a:off x="10702926" y="2365375"/>
              <a:ext cx="357188" cy="347663"/>
            </a:xfrm>
            <a:custGeom>
              <a:avLst/>
              <a:gdLst>
                <a:gd name="T0" fmla="*/ 79 w 84"/>
                <a:gd name="T1" fmla="*/ 54 h 82"/>
                <a:gd name="T2" fmla="*/ 27 w 84"/>
                <a:gd name="T3" fmla="*/ 74 h 82"/>
                <a:gd name="T4" fmla="*/ 3 w 84"/>
                <a:gd name="T5" fmla="*/ 82 h 82"/>
                <a:gd name="T6" fmla="*/ 3 w 84"/>
                <a:gd name="T7" fmla="*/ 81 h 82"/>
                <a:gd name="T8" fmla="*/ 6 w 84"/>
                <a:gd name="T9" fmla="*/ 68 h 82"/>
                <a:gd name="T10" fmla="*/ 12 w 84"/>
                <a:gd name="T11" fmla="*/ 58 h 82"/>
                <a:gd name="T12" fmla="*/ 72 w 84"/>
                <a:gd name="T13" fmla="*/ 21 h 82"/>
                <a:gd name="T14" fmla="*/ 84 w 84"/>
                <a:gd name="T15" fmla="*/ 48 h 82"/>
                <a:gd name="T16" fmla="*/ 82 w 84"/>
                <a:gd name="T17" fmla="*/ 52 h 82"/>
                <a:gd name="T18" fmla="*/ 79 w 84"/>
                <a:gd name="T19" fmla="*/ 5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82">
                  <a:moveTo>
                    <a:pt x="79" y="54"/>
                  </a:moveTo>
                  <a:cubicBezTo>
                    <a:pt x="63" y="64"/>
                    <a:pt x="45" y="68"/>
                    <a:pt x="27" y="74"/>
                  </a:cubicBezTo>
                  <a:cubicBezTo>
                    <a:pt x="19" y="76"/>
                    <a:pt x="11" y="79"/>
                    <a:pt x="3" y="82"/>
                  </a:cubicBezTo>
                  <a:cubicBezTo>
                    <a:pt x="3" y="82"/>
                    <a:pt x="3" y="81"/>
                    <a:pt x="3" y="81"/>
                  </a:cubicBezTo>
                  <a:cubicBezTo>
                    <a:pt x="0" y="77"/>
                    <a:pt x="3" y="72"/>
                    <a:pt x="6" y="68"/>
                  </a:cubicBezTo>
                  <a:cubicBezTo>
                    <a:pt x="7" y="66"/>
                    <a:pt x="10" y="62"/>
                    <a:pt x="12" y="58"/>
                  </a:cubicBezTo>
                  <a:cubicBezTo>
                    <a:pt x="26" y="36"/>
                    <a:pt x="48" y="0"/>
                    <a:pt x="72" y="21"/>
                  </a:cubicBezTo>
                  <a:cubicBezTo>
                    <a:pt x="80" y="27"/>
                    <a:pt x="84" y="38"/>
                    <a:pt x="84" y="48"/>
                  </a:cubicBezTo>
                  <a:cubicBezTo>
                    <a:pt x="83" y="50"/>
                    <a:pt x="83" y="51"/>
                    <a:pt x="82" y="52"/>
                  </a:cubicBezTo>
                  <a:cubicBezTo>
                    <a:pt x="82" y="53"/>
                    <a:pt x="81" y="54"/>
                    <a:pt x="79" y="54"/>
                  </a:cubicBezTo>
                  <a:close/>
                </a:path>
              </a:pathLst>
            </a:custGeom>
            <a:solidFill>
              <a:srgbClr val="EDD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2" name="Freeform 47"/>
            <p:cNvSpPr/>
            <p:nvPr/>
          </p:nvSpPr>
          <p:spPr bwMode="auto">
            <a:xfrm>
              <a:off x="10902951" y="1203325"/>
              <a:ext cx="1905000" cy="1403350"/>
            </a:xfrm>
            <a:custGeom>
              <a:avLst/>
              <a:gdLst>
                <a:gd name="T0" fmla="*/ 408 w 448"/>
                <a:gd name="T1" fmla="*/ 1 h 330"/>
                <a:gd name="T2" fmla="*/ 413 w 448"/>
                <a:gd name="T3" fmla="*/ 0 h 330"/>
                <a:gd name="T4" fmla="*/ 419 w 448"/>
                <a:gd name="T5" fmla="*/ 5 h 330"/>
                <a:gd name="T6" fmla="*/ 448 w 448"/>
                <a:gd name="T7" fmla="*/ 44 h 330"/>
                <a:gd name="T8" fmla="*/ 427 w 448"/>
                <a:gd name="T9" fmla="*/ 58 h 330"/>
                <a:gd name="T10" fmla="*/ 296 w 448"/>
                <a:gd name="T11" fmla="*/ 149 h 330"/>
                <a:gd name="T12" fmla="*/ 129 w 448"/>
                <a:gd name="T13" fmla="*/ 265 h 330"/>
                <a:gd name="T14" fmla="*/ 27 w 448"/>
                <a:gd name="T15" fmla="*/ 330 h 330"/>
                <a:gd name="T16" fmla="*/ 26 w 448"/>
                <a:gd name="T17" fmla="*/ 314 h 330"/>
                <a:gd name="T18" fmla="*/ 15 w 448"/>
                <a:gd name="T19" fmla="*/ 309 h 330"/>
                <a:gd name="T20" fmla="*/ 19 w 448"/>
                <a:gd name="T21" fmla="*/ 302 h 330"/>
                <a:gd name="T22" fmla="*/ 17 w 448"/>
                <a:gd name="T23" fmla="*/ 294 h 330"/>
                <a:gd name="T24" fmla="*/ 0 w 448"/>
                <a:gd name="T25" fmla="*/ 290 h 330"/>
                <a:gd name="T26" fmla="*/ 110 w 448"/>
                <a:gd name="T27" fmla="*/ 207 h 330"/>
                <a:gd name="T28" fmla="*/ 406 w 448"/>
                <a:gd name="T29" fmla="*/ 2 h 330"/>
                <a:gd name="T30" fmla="*/ 408 w 448"/>
                <a:gd name="T31" fmla="*/ 1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8" h="330">
                  <a:moveTo>
                    <a:pt x="408" y="1"/>
                  </a:moveTo>
                  <a:cubicBezTo>
                    <a:pt x="410" y="0"/>
                    <a:pt x="411" y="0"/>
                    <a:pt x="413" y="0"/>
                  </a:cubicBezTo>
                  <a:cubicBezTo>
                    <a:pt x="415" y="0"/>
                    <a:pt x="417" y="3"/>
                    <a:pt x="419" y="5"/>
                  </a:cubicBezTo>
                  <a:cubicBezTo>
                    <a:pt x="428" y="18"/>
                    <a:pt x="439" y="32"/>
                    <a:pt x="448" y="44"/>
                  </a:cubicBezTo>
                  <a:cubicBezTo>
                    <a:pt x="448" y="43"/>
                    <a:pt x="428" y="57"/>
                    <a:pt x="427" y="58"/>
                  </a:cubicBezTo>
                  <a:cubicBezTo>
                    <a:pt x="383" y="88"/>
                    <a:pt x="339" y="119"/>
                    <a:pt x="296" y="149"/>
                  </a:cubicBezTo>
                  <a:cubicBezTo>
                    <a:pt x="240" y="188"/>
                    <a:pt x="185" y="227"/>
                    <a:pt x="129" y="265"/>
                  </a:cubicBezTo>
                  <a:cubicBezTo>
                    <a:pt x="96" y="287"/>
                    <a:pt x="63" y="312"/>
                    <a:pt x="27" y="330"/>
                  </a:cubicBezTo>
                  <a:cubicBezTo>
                    <a:pt x="28" y="324"/>
                    <a:pt x="30" y="319"/>
                    <a:pt x="26" y="314"/>
                  </a:cubicBezTo>
                  <a:cubicBezTo>
                    <a:pt x="24" y="310"/>
                    <a:pt x="19" y="308"/>
                    <a:pt x="15" y="309"/>
                  </a:cubicBezTo>
                  <a:cubicBezTo>
                    <a:pt x="16" y="306"/>
                    <a:pt x="18" y="304"/>
                    <a:pt x="19" y="302"/>
                  </a:cubicBezTo>
                  <a:cubicBezTo>
                    <a:pt x="19" y="299"/>
                    <a:pt x="19" y="296"/>
                    <a:pt x="17" y="294"/>
                  </a:cubicBezTo>
                  <a:cubicBezTo>
                    <a:pt x="13" y="290"/>
                    <a:pt x="5" y="293"/>
                    <a:pt x="0" y="290"/>
                  </a:cubicBezTo>
                  <a:cubicBezTo>
                    <a:pt x="36" y="262"/>
                    <a:pt x="72" y="234"/>
                    <a:pt x="110" y="207"/>
                  </a:cubicBezTo>
                  <a:cubicBezTo>
                    <a:pt x="213" y="146"/>
                    <a:pt x="302" y="62"/>
                    <a:pt x="406" y="2"/>
                  </a:cubicBezTo>
                  <a:cubicBezTo>
                    <a:pt x="407" y="1"/>
                    <a:pt x="408" y="1"/>
                    <a:pt x="408" y="1"/>
                  </a:cubicBezTo>
                  <a:close/>
                </a:path>
              </a:pathLst>
            </a:custGeom>
            <a:solidFill>
              <a:srgbClr val="E0D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3" name="Freeform 48"/>
            <p:cNvSpPr/>
            <p:nvPr/>
          </p:nvSpPr>
          <p:spPr bwMode="auto">
            <a:xfrm>
              <a:off x="10902951" y="1203325"/>
              <a:ext cx="1839913" cy="1246188"/>
            </a:xfrm>
            <a:custGeom>
              <a:avLst/>
              <a:gdLst>
                <a:gd name="T0" fmla="*/ 116 w 433"/>
                <a:gd name="T1" fmla="*/ 218 h 293"/>
                <a:gd name="T2" fmla="*/ 270 w 433"/>
                <a:gd name="T3" fmla="*/ 111 h 293"/>
                <a:gd name="T4" fmla="*/ 346 w 433"/>
                <a:gd name="T5" fmla="*/ 55 h 293"/>
                <a:gd name="T6" fmla="*/ 393 w 433"/>
                <a:gd name="T7" fmla="*/ 27 h 293"/>
                <a:gd name="T8" fmla="*/ 413 w 433"/>
                <a:gd name="T9" fmla="*/ 0 h 293"/>
                <a:gd name="T10" fmla="*/ 408 w 433"/>
                <a:gd name="T11" fmla="*/ 1 h 293"/>
                <a:gd name="T12" fmla="*/ 406 w 433"/>
                <a:gd name="T13" fmla="*/ 2 h 293"/>
                <a:gd name="T14" fmla="*/ 110 w 433"/>
                <a:gd name="T15" fmla="*/ 207 h 293"/>
                <a:gd name="T16" fmla="*/ 0 w 433"/>
                <a:gd name="T17" fmla="*/ 290 h 293"/>
                <a:gd name="T18" fmla="*/ 16 w 433"/>
                <a:gd name="T19" fmla="*/ 293 h 293"/>
                <a:gd name="T20" fmla="*/ 116 w 433"/>
                <a:gd name="T21" fmla="*/ 21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3" h="293">
                  <a:moveTo>
                    <a:pt x="116" y="218"/>
                  </a:moveTo>
                  <a:cubicBezTo>
                    <a:pt x="167" y="182"/>
                    <a:pt x="220" y="148"/>
                    <a:pt x="270" y="111"/>
                  </a:cubicBezTo>
                  <a:cubicBezTo>
                    <a:pt x="295" y="92"/>
                    <a:pt x="320" y="73"/>
                    <a:pt x="346" y="55"/>
                  </a:cubicBezTo>
                  <a:cubicBezTo>
                    <a:pt x="361" y="45"/>
                    <a:pt x="378" y="37"/>
                    <a:pt x="393" y="27"/>
                  </a:cubicBezTo>
                  <a:cubicBezTo>
                    <a:pt x="398" y="24"/>
                    <a:pt x="433" y="4"/>
                    <a:pt x="413" y="0"/>
                  </a:cubicBezTo>
                  <a:cubicBezTo>
                    <a:pt x="411" y="0"/>
                    <a:pt x="410" y="0"/>
                    <a:pt x="408" y="1"/>
                  </a:cubicBezTo>
                  <a:cubicBezTo>
                    <a:pt x="408" y="1"/>
                    <a:pt x="407" y="1"/>
                    <a:pt x="406" y="2"/>
                  </a:cubicBezTo>
                  <a:cubicBezTo>
                    <a:pt x="302" y="62"/>
                    <a:pt x="213" y="146"/>
                    <a:pt x="110" y="207"/>
                  </a:cubicBezTo>
                  <a:cubicBezTo>
                    <a:pt x="72" y="234"/>
                    <a:pt x="36" y="262"/>
                    <a:pt x="0" y="290"/>
                  </a:cubicBezTo>
                  <a:cubicBezTo>
                    <a:pt x="4" y="293"/>
                    <a:pt x="11" y="290"/>
                    <a:pt x="16" y="293"/>
                  </a:cubicBezTo>
                  <a:cubicBezTo>
                    <a:pt x="49" y="267"/>
                    <a:pt x="82" y="242"/>
                    <a:pt x="116" y="218"/>
                  </a:cubicBezTo>
                  <a:close/>
                </a:path>
              </a:pathLst>
            </a:custGeom>
            <a:solidFill>
              <a:srgbClr val="CFC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4" name="Freeform 49"/>
            <p:cNvSpPr/>
            <p:nvPr/>
          </p:nvSpPr>
          <p:spPr bwMode="auto">
            <a:xfrm>
              <a:off x="10702926" y="2611438"/>
              <a:ext cx="114300" cy="101600"/>
            </a:xfrm>
            <a:custGeom>
              <a:avLst/>
              <a:gdLst>
                <a:gd name="T0" fmla="*/ 27 w 27"/>
                <a:gd name="T1" fmla="*/ 16 h 24"/>
                <a:gd name="T2" fmla="*/ 3 w 27"/>
                <a:gd name="T3" fmla="*/ 24 h 24"/>
                <a:gd name="T4" fmla="*/ 3 w 27"/>
                <a:gd name="T5" fmla="*/ 23 h 24"/>
                <a:gd name="T6" fmla="*/ 6 w 27"/>
                <a:gd name="T7" fmla="*/ 10 h 24"/>
                <a:gd name="T8" fmla="*/ 12 w 27"/>
                <a:gd name="T9" fmla="*/ 0 h 24"/>
                <a:gd name="T10" fmla="*/ 20 w 27"/>
                <a:gd name="T11" fmla="*/ 7 h 24"/>
                <a:gd name="T12" fmla="*/ 27 w 27"/>
                <a:gd name="T13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4">
                  <a:moveTo>
                    <a:pt x="27" y="16"/>
                  </a:moveTo>
                  <a:cubicBezTo>
                    <a:pt x="19" y="18"/>
                    <a:pt x="11" y="21"/>
                    <a:pt x="3" y="24"/>
                  </a:cubicBezTo>
                  <a:cubicBezTo>
                    <a:pt x="3" y="24"/>
                    <a:pt x="3" y="23"/>
                    <a:pt x="3" y="23"/>
                  </a:cubicBezTo>
                  <a:cubicBezTo>
                    <a:pt x="0" y="19"/>
                    <a:pt x="3" y="14"/>
                    <a:pt x="6" y="10"/>
                  </a:cubicBezTo>
                  <a:cubicBezTo>
                    <a:pt x="7" y="8"/>
                    <a:pt x="10" y="4"/>
                    <a:pt x="12" y="0"/>
                  </a:cubicBezTo>
                  <a:cubicBezTo>
                    <a:pt x="15" y="2"/>
                    <a:pt x="18" y="4"/>
                    <a:pt x="20" y="7"/>
                  </a:cubicBezTo>
                  <a:cubicBezTo>
                    <a:pt x="23" y="9"/>
                    <a:pt x="25" y="12"/>
                    <a:pt x="27" y="16"/>
                  </a:cubicBezTo>
                  <a:close/>
                </a:path>
              </a:pathLst>
            </a:custGeom>
            <a:solidFill>
              <a:srgbClr val="B5A9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5" name="Freeform 50"/>
            <p:cNvSpPr/>
            <p:nvPr/>
          </p:nvSpPr>
          <p:spPr bwMode="auto">
            <a:xfrm>
              <a:off x="12623801" y="1109663"/>
              <a:ext cx="298450" cy="298450"/>
            </a:xfrm>
            <a:custGeom>
              <a:avLst/>
              <a:gdLst>
                <a:gd name="T0" fmla="*/ 40 w 70"/>
                <a:gd name="T1" fmla="*/ 68 h 70"/>
                <a:gd name="T2" fmla="*/ 31 w 70"/>
                <a:gd name="T3" fmla="*/ 70 h 70"/>
                <a:gd name="T4" fmla="*/ 20 w 70"/>
                <a:gd name="T5" fmla="*/ 43 h 70"/>
                <a:gd name="T6" fmla="*/ 0 w 70"/>
                <a:gd name="T7" fmla="*/ 26 h 70"/>
                <a:gd name="T8" fmla="*/ 18 w 70"/>
                <a:gd name="T9" fmla="*/ 10 h 70"/>
                <a:gd name="T10" fmla="*/ 39 w 70"/>
                <a:gd name="T11" fmla="*/ 3 h 70"/>
                <a:gd name="T12" fmla="*/ 41 w 70"/>
                <a:gd name="T13" fmla="*/ 4 h 70"/>
                <a:gd name="T14" fmla="*/ 50 w 70"/>
                <a:gd name="T15" fmla="*/ 11 h 70"/>
                <a:gd name="T16" fmla="*/ 64 w 70"/>
                <a:gd name="T17" fmla="*/ 26 h 70"/>
                <a:gd name="T18" fmla="*/ 69 w 70"/>
                <a:gd name="T19" fmla="*/ 44 h 70"/>
                <a:gd name="T20" fmla="*/ 69 w 70"/>
                <a:gd name="T21" fmla="*/ 46 h 70"/>
                <a:gd name="T22" fmla="*/ 53 w 70"/>
                <a:gd name="T23" fmla="*/ 57 h 70"/>
                <a:gd name="T24" fmla="*/ 40 w 70"/>
                <a:gd name="T25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70">
                  <a:moveTo>
                    <a:pt x="40" y="68"/>
                  </a:moveTo>
                  <a:cubicBezTo>
                    <a:pt x="37" y="69"/>
                    <a:pt x="34" y="70"/>
                    <a:pt x="31" y="70"/>
                  </a:cubicBezTo>
                  <a:cubicBezTo>
                    <a:pt x="30" y="60"/>
                    <a:pt x="25" y="51"/>
                    <a:pt x="20" y="43"/>
                  </a:cubicBezTo>
                  <a:cubicBezTo>
                    <a:pt x="15" y="35"/>
                    <a:pt x="9" y="27"/>
                    <a:pt x="0" y="26"/>
                  </a:cubicBezTo>
                  <a:cubicBezTo>
                    <a:pt x="2" y="26"/>
                    <a:pt x="16" y="12"/>
                    <a:pt x="18" y="10"/>
                  </a:cubicBezTo>
                  <a:cubicBezTo>
                    <a:pt x="25" y="5"/>
                    <a:pt x="30" y="0"/>
                    <a:pt x="39" y="3"/>
                  </a:cubicBezTo>
                  <a:cubicBezTo>
                    <a:pt x="40" y="3"/>
                    <a:pt x="40" y="4"/>
                    <a:pt x="41" y="4"/>
                  </a:cubicBezTo>
                  <a:cubicBezTo>
                    <a:pt x="44" y="5"/>
                    <a:pt x="47" y="8"/>
                    <a:pt x="50" y="11"/>
                  </a:cubicBezTo>
                  <a:cubicBezTo>
                    <a:pt x="55" y="16"/>
                    <a:pt x="60" y="20"/>
                    <a:pt x="64" y="26"/>
                  </a:cubicBezTo>
                  <a:cubicBezTo>
                    <a:pt x="68" y="31"/>
                    <a:pt x="70" y="38"/>
                    <a:pt x="69" y="44"/>
                  </a:cubicBezTo>
                  <a:cubicBezTo>
                    <a:pt x="69" y="45"/>
                    <a:pt x="69" y="45"/>
                    <a:pt x="69" y="46"/>
                  </a:cubicBezTo>
                  <a:cubicBezTo>
                    <a:pt x="68" y="45"/>
                    <a:pt x="55" y="56"/>
                    <a:pt x="53" y="57"/>
                  </a:cubicBezTo>
                  <a:cubicBezTo>
                    <a:pt x="49" y="61"/>
                    <a:pt x="45" y="65"/>
                    <a:pt x="40" y="68"/>
                  </a:cubicBezTo>
                  <a:close/>
                </a:path>
              </a:pathLst>
            </a:custGeom>
            <a:solidFill>
              <a:srgbClr val="D4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6" name="Freeform 51"/>
            <p:cNvSpPr/>
            <p:nvPr/>
          </p:nvSpPr>
          <p:spPr bwMode="auto">
            <a:xfrm>
              <a:off x="12623801" y="1109663"/>
              <a:ext cx="174625" cy="298450"/>
            </a:xfrm>
            <a:custGeom>
              <a:avLst/>
              <a:gdLst>
                <a:gd name="T0" fmla="*/ 40 w 41"/>
                <a:gd name="T1" fmla="*/ 68 h 70"/>
                <a:gd name="T2" fmla="*/ 31 w 41"/>
                <a:gd name="T3" fmla="*/ 70 h 70"/>
                <a:gd name="T4" fmla="*/ 20 w 41"/>
                <a:gd name="T5" fmla="*/ 43 h 70"/>
                <a:gd name="T6" fmla="*/ 0 w 41"/>
                <a:gd name="T7" fmla="*/ 26 h 70"/>
                <a:gd name="T8" fmla="*/ 18 w 41"/>
                <a:gd name="T9" fmla="*/ 10 h 70"/>
                <a:gd name="T10" fmla="*/ 39 w 41"/>
                <a:gd name="T11" fmla="*/ 3 h 70"/>
                <a:gd name="T12" fmla="*/ 41 w 41"/>
                <a:gd name="T13" fmla="*/ 4 h 70"/>
                <a:gd name="T14" fmla="*/ 40 w 41"/>
                <a:gd name="T15" fmla="*/ 6 h 70"/>
                <a:gd name="T16" fmla="*/ 22 w 41"/>
                <a:gd name="T17" fmla="*/ 24 h 70"/>
                <a:gd name="T18" fmla="*/ 23 w 41"/>
                <a:gd name="T19" fmla="*/ 27 h 70"/>
                <a:gd name="T20" fmla="*/ 37 w 41"/>
                <a:gd name="T21" fmla="*/ 54 h 70"/>
                <a:gd name="T22" fmla="*/ 40 w 41"/>
                <a:gd name="T23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0">
                  <a:moveTo>
                    <a:pt x="40" y="68"/>
                  </a:moveTo>
                  <a:cubicBezTo>
                    <a:pt x="37" y="69"/>
                    <a:pt x="34" y="70"/>
                    <a:pt x="31" y="70"/>
                  </a:cubicBezTo>
                  <a:cubicBezTo>
                    <a:pt x="30" y="60"/>
                    <a:pt x="25" y="51"/>
                    <a:pt x="20" y="43"/>
                  </a:cubicBezTo>
                  <a:cubicBezTo>
                    <a:pt x="15" y="35"/>
                    <a:pt x="9" y="27"/>
                    <a:pt x="0" y="26"/>
                  </a:cubicBezTo>
                  <a:cubicBezTo>
                    <a:pt x="2" y="26"/>
                    <a:pt x="16" y="12"/>
                    <a:pt x="18" y="10"/>
                  </a:cubicBezTo>
                  <a:cubicBezTo>
                    <a:pt x="25" y="5"/>
                    <a:pt x="30" y="0"/>
                    <a:pt x="39" y="3"/>
                  </a:cubicBezTo>
                  <a:cubicBezTo>
                    <a:pt x="40" y="3"/>
                    <a:pt x="40" y="4"/>
                    <a:pt x="41" y="4"/>
                  </a:cubicBezTo>
                  <a:cubicBezTo>
                    <a:pt x="41" y="4"/>
                    <a:pt x="40" y="5"/>
                    <a:pt x="40" y="6"/>
                  </a:cubicBezTo>
                  <a:cubicBezTo>
                    <a:pt x="38" y="13"/>
                    <a:pt x="24" y="16"/>
                    <a:pt x="22" y="24"/>
                  </a:cubicBezTo>
                  <a:cubicBezTo>
                    <a:pt x="22" y="25"/>
                    <a:pt x="22" y="26"/>
                    <a:pt x="23" y="27"/>
                  </a:cubicBezTo>
                  <a:cubicBezTo>
                    <a:pt x="28" y="36"/>
                    <a:pt x="32" y="45"/>
                    <a:pt x="37" y="54"/>
                  </a:cubicBezTo>
                  <a:cubicBezTo>
                    <a:pt x="39" y="58"/>
                    <a:pt x="41" y="63"/>
                    <a:pt x="40" y="68"/>
                  </a:cubicBezTo>
                  <a:close/>
                </a:path>
              </a:pathLst>
            </a:custGeom>
            <a:solidFill>
              <a:srgbClr val="ABA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7" name="Freeform 52"/>
            <p:cNvSpPr/>
            <p:nvPr/>
          </p:nvSpPr>
          <p:spPr bwMode="auto">
            <a:xfrm>
              <a:off x="12790488" y="752475"/>
              <a:ext cx="258763" cy="233363"/>
            </a:xfrm>
            <a:custGeom>
              <a:avLst/>
              <a:gdLst>
                <a:gd name="T0" fmla="*/ 22 w 61"/>
                <a:gd name="T1" fmla="*/ 4 h 55"/>
                <a:gd name="T2" fmla="*/ 36 w 61"/>
                <a:gd name="T3" fmla="*/ 1 h 55"/>
                <a:gd name="T4" fmla="*/ 50 w 61"/>
                <a:gd name="T5" fmla="*/ 13 h 55"/>
                <a:gd name="T6" fmla="*/ 57 w 61"/>
                <a:gd name="T7" fmla="*/ 24 h 55"/>
                <a:gd name="T8" fmla="*/ 60 w 61"/>
                <a:gd name="T9" fmla="*/ 30 h 55"/>
                <a:gd name="T10" fmla="*/ 55 w 61"/>
                <a:gd name="T11" fmla="*/ 39 h 55"/>
                <a:gd name="T12" fmla="*/ 28 w 61"/>
                <a:gd name="T13" fmla="*/ 55 h 55"/>
                <a:gd name="T14" fmla="*/ 4 w 61"/>
                <a:gd name="T15" fmla="*/ 22 h 55"/>
                <a:gd name="T16" fmla="*/ 22 w 61"/>
                <a:gd name="T17" fmla="*/ 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55">
                  <a:moveTo>
                    <a:pt x="22" y="4"/>
                  </a:moveTo>
                  <a:cubicBezTo>
                    <a:pt x="26" y="2"/>
                    <a:pt x="31" y="0"/>
                    <a:pt x="36" y="1"/>
                  </a:cubicBezTo>
                  <a:cubicBezTo>
                    <a:pt x="42" y="2"/>
                    <a:pt x="46" y="8"/>
                    <a:pt x="50" y="13"/>
                  </a:cubicBezTo>
                  <a:cubicBezTo>
                    <a:pt x="52" y="17"/>
                    <a:pt x="55" y="20"/>
                    <a:pt x="57" y="24"/>
                  </a:cubicBezTo>
                  <a:cubicBezTo>
                    <a:pt x="59" y="26"/>
                    <a:pt x="60" y="28"/>
                    <a:pt x="60" y="30"/>
                  </a:cubicBezTo>
                  <a:cubicBezTo>
                    <a:pt x="61" y="34"/>
                    <a:pt x="58" y="37"/>
                    <a:pt x="55" y="39"/>
                  </a:cubicBezTo>
                  <a:cubicBezTo>
                    <a:pt x="47" y="46"/>
                    <a:pt x="38" y="51"/>
                    <a:pt x="28" y="55"/>
                  </a:cubicBezTo>
                  <a:cubicBezTo>
                    <a:pt x="29" y="55"/>
                    <a:pt x="6" y="25"/>
                    <a:pt x="4" y="22"/>
                  </a:cubicBezTo>
                  <a:cubicBezTo>
                    <a:pt x="0" y="12"/>
                    <a:pt x="12" y="8"/>
                    <a:pt x="22" y="4"/>
                  </a:cubicBezTo>
                  <a:close/>
                </a:path>
              </a:pathLst>
            </a:custGeom>
            <a:solidFill>
              <a:srgbClr val="F599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8" name="Freeform 53"/>
            <p:cNvSpPr/>
            <p:nvPr/>
          </p:nvSpPr>
          <p:spPr bwMode="auto">
            <a:xfrm>
              <a:off x="10609263" y="1887538"/>
              <a:ext cx="369888" cy="331788"/>
            </a:xfrm>
            <a:custGeom>
              <a:avLst/>
              <a:gdLst>
                <a:gd name="T0" fmla="*/ 81 w 87"/>
                <a:gd name="T1" fmla="*/ 57 h 78"/>
                <a:gd name="T2" fmla="*/ 27 w 87"/>
                <a:gd name="T3" fmla="*/ 72 h 78"/>
                <a:gd name="T4" fmla="*/ 2 w 87"/>
                <a:gd name="T5" fmla="*/ 78 h 78"/>
                <a:gd name="T6" fmla="*/ 2 w 87"/>
                <a:gd name="T7" fmla="*/ 78 h 78"/>
                <a:gd name="T8" fmla="*/ 6 w 87"/>
                <a:gd name="T9" fmla="*/ 65 h 78"/>
                <a:gd name="T10" fmla="*/ 13 w 87"/>
                <a:gd name="T11" fmla="*/ 56 h 78"/>
                <a:gd name="T12" fmla="*/ 77 w 87"/>
                <a:gd name="T13" fmla="*/ 23 h 78"/>
                <a:gd name="T14" fmla="*/ 85 w 87"/>
                <a:gd name="T15" fmla="*/ 51 h 78"/>
                <a:gd name="T16" fmla="*/ 84 w 87"/>
                <a:gd name="T17" fmla="*/ 55 h 78"/>
                <a:gd name="T18" fmla="*/ 81 w 87"/>
                <a:gd name="T19" fmla="*/ 5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78">
                  <a:moveTo>
                    <a:pt x="81" y="57"/>
                  </a:moveTo>
                  <a:cubicBezTo>
                    <a:pt x="63" y="65"/>
                    <a:pt x="45" y="68"/>
                    <a:pt x="27" y="72"/>
                  </a:cubicBezTo>
                  <a:cubicBezTo>
                    <a:pt x="19" y="74"/>
                    <a:pt x="11" y="76"/>
                    <a:pt x="2" y="78"/>
                  </a:cubicBezTo>
                  <a:cubicBezTo>
                    <a:pt x="2" y="78"/>
                    <a:pt x="2" y="78"/>
                    <a:pt x="2" y="78"/>
                  </a:cubicBezTo>
                  <a:cubicBezTo>
                    <a:pt x="0" y="74"/>
                    <a:pt x="3" y="69"/>
                    <a:pt x="6" y="65"/>
                  </a:cubicBezTo>
                  <a:cubicBezTo>
                    <a:pt x="8" y="62"/>
                    <a:pt x="11" y="59"/>
                    <a:pt x="13" y="56"/>
                  </a:cubicBezTo>
                  <a:cubicBezTo>
                    <a:pt x="29" y="34"/>
                    <a:pt x="54" y="0"/>
                    <a:pt x="77" y="23"/>
                  </a:cubicBezTo>
                  <a:cubicBezTo>
                    <a:pt x="84" y="30"/>
                    <a:pt x="87" y="41"/>
                    <a:pt x="85" y="51"/>
                  </a:cubicBezTo>
                  <a:cubicBezTo>
                    <a:pt x="85" y="53"/>
                    <a:pt x="85" y="54"/>
                    <a:pt x="84" y="55"/>
                  </a:cubicBezTo>
                  <a:cubicBezTo>
                    <a:pt x="83" y="56"/>
                    <a:pt x="82" y="57"/>
                    <a:pt x="81" y="57"/>
                  </a:cubicBezTo>
                  <a:close/>
                </a:path>
              </a:pathLst>
            </a:custGeom>
            <a:solidFill>
              <a:srgbClr val="EDE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9" name="Freeform 54"/>
            <p:cNvSpPr/>
            <p:nvPr/>
          </p:nvSpPr>
          <p:spPr bwMode="auto">
            <a:xfrm>
              <a:off x="10826751" y="871538"/>
              <a:ext cx="1984375" cy="1271588"/>
            </a:xfrm>
            <a:custGeom>
              <a:avLst/>
              <a:gdLst>
                <a:gd name="T0" fmla="*/ 431 w 467"/>
                <a:gd name="T1" fmla="*/ 1 h 299"/>
                <a:gd name="T2" fmla="*/ 436 w 467"/>
                <a:gd name="T3" fmla="*/ 1 h 299"/>
                <a:gd name="T4" fmla="*/ 441 w 467"/>
                <a:gd name="T5" fmla="*/ 6 h 299"/>
                <a:gd name="T6" fmla="*/ 467 w 467"/>
                <a:gd name="T7" fmla="*/ 48 h 299"/>
                <a:gd name="T8" fmla="*/ 445 w 467"/>
                <a:gd name="T9" fmla="*/ 60 h 299"/>
                <a:gd name="T10" fmla="*/ 307 w 467"/>
                <a:gd name="T11" fmla="*/ 140 h 299"/>
                <a:gd name="T12" fmla="*/ 131 w 467"/>
                <a:gd name="T13" fmla="*/ 242 h 299"/>
                <a:gd name="T14" fmla="*/ 25 w 467"/>
                <a:gd name="T15" fmla="*/ 299 h 299"/>
                <a:gd name="T16" fmla="*/ 25 w 467"/>
                <a:gd name="T17" fmla="*/ 282 h 299"/>
                <a:gd name="T18" fmla="*/ 14 w 467"/>
                <a:gd name="T19" fmla="*/ 276 h 299"/>
                <a:gd name="T20" fmla="*/ 18 w 467"/>
                <a:gd name="T21" fmla="*/ 269 h 299"/>
                <a:gd name="T22" fmla="*/ 17 w 467"/>
                <a:gd name="T23" fmla="*/ 262 h 299"/>
                <a:gd name="T24" fmla="*/ 0 w 467"/>
                <a:gd name="T25" fmla="*/ 256 h 299"/>
                <a:gd name="T26" fmla="*/ 117 w 467"/>
                <a:gd name="T27" fmla="*/ 183 h 299"/>
                <a:gd name="T28" fmla="*/ 429 w 467"/>
                <a:gd name="T29" fmla="*/ 2 h 299"/>
                <a:gd name="T30" fmla="*/ 431 w 467"/>
                <a:gd name="T31" fmla="*/ 1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7" h="299">
                  <a:moveTo>
                    <a:pt x="431" y="1"/>
                  </a:moveTo>
                  <a:cubicBezTo>
                    <a:pt x="433" y="1"/>
                    <a:pt x="434" y="0"/>
                    <a:pt x="436" y="1"/>
                  </a:cubicBezTo>
                  <a:cubicBezTo>
                    <a:pt x="438" y="1"/>
                    <a:pt x="440" y="4"/>
                    <a:pt x="441" y="6"/>
                  </a:cubicBezTo>
                  <a:cubicBezTo>
                    <a:pt x="450" y="20"/>
                    <a:pt x="459" y="35"/>
                    <a:pt x="467" y="48"/>
                  </a:cubicBezTo>
                  <a:cubicBezTo>
                    <a:pt x="467" y="47"/>
                    <a:pt x="446" y="59"/>
                    <a:pt x="445" y="60"/>
                  </a:cubicBezTo>
                  <a:cubicBezTo>
                    <a:pt x="399" y="86"/>
                    <a:pt x="353" y="113"/>
                    <a:pt x="307" y="140"/>
                  </a:cubicBezTo>
                  <a:cubicBezTo>
                    <a:pt x="248" y="174"/>
                    <a:pt x="190" y="208"/>
                    <a:pt x="131" y="242"/>
                  </a:cubicBezTo>
                  <a:cubicBezTo>
                    <a:pt x="96" y="261"/>
                    <a:pt x="61" y="283"/>
                    <a:pt x="25" y="299"/>
                  </a:cubicBezTo>
                  <a:cubicBezTo>
                    <a:pt x="25" y="293"/>
                    <a:pt x="28" y="288"/>
                    <a:pt x="25" y="282"/>
                  </a:cubicBezTo>
                  <a:cubicBezTo>
                    <a:pt x="22" y="278"/>
                    <a:pt x="18" y="276"/>
                    <a:pt x="14" y="276"/>
                  </a:cubicBezTo>
                  <a:cubicBezTo>
                    <a:pt x="15" y="274"/>
                    <a:pt x="17" y="272"/>
                    <a:pt x="18" y="269"/>
                  </a:cubicBezTo>
                  <a:cubicBezTo>
                    <a:pt x="19" y="267"/>
                    <a:pt x="19" y="264"/>
                    <a:pt x="17" y="262"/>
                  </a:cubicBezTo>
                  <a:cubicBezTo>
                    <a:pt x="13" y="257"/>
                    <a:pt x="5" y="259"/>
                    <a:pt x="0" y="256"/>
                  </a:cubicBezTo>
                  <a:cubicBezTo>
                    <a:pt x="39" y="231"/>
                    <a:pt x="77" y="206"/>
                    <a:pt x="117" y="183"/>
                  </a:cubicBezTo>
                  <a:cubicBezTo>
                    <a:pt x="225" y="130"/>
                    <a:pt x="320" y="54"/>
                    <a:pt x="429" y="2"/>
                  </a:cubicBezTo>
                  <a:cubicBezTo>
                    <a:pt x="429" y="2"/>
                    <a:pt x="430" y="1"/>
                    <a:pt x="431" y="1"/>
                  </a:cubicBezTo>
                  <a:close/>
                </a:path>
              </a:pathLst>
            </a:custGeom>
            <a:solidFill>
              <a:srgbClr val="86E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0" name="Freeform 55"/>
            <p:cNvSpPr/>
            <p:nvPr/>
          </p:nvSpPr>
          <p:spPr bwMode="auto">
            <a:xfrm>
              <a:off x="10826751" y="871538"/>
              <a:ext cx="1933575" cy="1109663"/>
            </a:xfrm>
            <a:custGeom>
              <a:avLst/>
              <a:gdLst>
                <a:gd name="T0" fmla="*/ 122 w 455"/>
                <a:gd name="T1" fmla="*/ 194 h 261"/>
                <a:gd name="T2" fmla="*/ 284 w 455"/>
                <a:gd name="T3" fmla="*/ 99 h 261"/>
                <a:gd name="T4" fmla="*/ 364 w 455"/>
                <a:gd name="T5" fmla="*/ 50 h 261"/>
                <a:gd name="T6" fmla="*/ 414 w 455"/>
                <a:gd name="T7" fmla="*/ 26 h 261"/>
                <a:gd name="T8" fmla="*/ 436 w 455"/>
                <a:gd name="T9" fmla="*/ 1 h 261"/>
                <a:gd name="T10" fmla="*/ 431 w 455"/>
                <a:gd name="T11" fmla="*/ 1 h 261"/>
                <a:gd name="T12" fmla="*/ 429 w 455"/>
                <a:gd name="T13" fmla="*/ 2 h 261"/>
                <a:gd name="T14" fmla="*/ 117 w 455"/>
                <a:gd name="T15" fmla="*/ 183 h 261"/>
                <a:gd name="T16" fmla="*/ 0 w 455"/>
                <a:gd name="T17" fmla="*/ 256 h 261"/>
                <a:gd name="T18" fmla="*/ 16 w 455"/>
                <a:gd name="T19" fmla="*/ 261 h 261"/>
                <a:gd name="T20" fmla="*/ 122 w 455"/>
                <a:gd name="T21" fmla="*/ 19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5" h="261">
                  <a:moveTo>
                    <a:pt x="122" y="194"/>
                  </a:moveTo>
                  <a:cubicBezTo>
                    <a:pt x="176" y="162"/>
                    <a:pt x="231" y="133"/>
                    <a:pt x="284" y="99"/>
                  </a:cubicBezTo>
                  <a:cubicBezTo>
                    <a:pt x="311" y="83"/>
                    <a:pt x="337" y="66"/>
                    <a:pt x="364" y="50"/>
                  </a:cubicBezTo>
                  <a:cubicBezTo>
                    <a:pt x="380" y="41"/>
                    <a:pt x="398" y="35"/>
                    <a:pt x="414" y="26"/>
                  </a:cubicBezTo>
                  <a:cubicBezTo>
                    <a:pt x="419" y="24"/>
                    <a:pt x="455" y="6"/>
                    <a:pt x="436" y="1"/>
                  </a:cubicBezTo>
                  <a:cubicBezTo>
                    <a:pt x="434" y="0"/>
                    <a:pt x="433" y="1"/>
                    <a:pt x="431" y="1"/>
                  </a:cubicBezTo>
                  <a:cubicBezTo>
                    <a:pt x="430" y="1"/>
                    <a:pt x="429" y="2"/>
                    <a:pt x="429" y="2"/>
                  </a:cubicBezTo>
                  <a:cubicBezTo>
                    <a:pt x="320" y="54"/>
                    <a:pt x="225" y="130"/>
                    <a:pt x="117" y="183"/>
                  </a:cubicBezTo>
                  <a:cubicBezTo>
                    <a:pt x="77" y="206"/>
                    <a:pt x="39" y="231"/>
                    <a:pt x="0" y="256"/>
                  </a:cubicBezTo>
                  <a:cubicBezTo>
                    <a:pt x="4" y="259"/>
                    <a:pt x="12" y="258"/>
                    <a:pt x="16" y="261"/>
                  </a:cubicBezTo>
                  <a:cubicBezTo>
                    <a:pt x="51" y="238"/>
                    <a:pt x="86" y="215"/>
                    <a:pt x="122" y="194"/>
                  </a:cubicBezTo>
                  <a:close/>
                </a:path>
              </a:pathLst>
            </a:custGeom>
            <a:solidFill>
              <a:srgbClr val="79CF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1" name="Freeform 56"/>
            <p:cNvSpPr/>
            <p:nvPr/>
          </p:nvSpPr>
          <p:spPr bwMode="auto">
            <a:xfrm>
              <a:off x="10609263" y="2125663"/>
              <a:ext cx="114300" cy="93663"/>
            </a:xfrm>
            <a:custGeom>
              <a:avLst/>
              <a:gdLst>
                <a:gd name="T0" fmla="*/ 27 w 27"/>
                <a:gd name="T1" fmla="*/ 16 h 22"/>
                <a:gd name="T2" fmla="*/ 2 w 27"/>
                <a:gd name="T3" fmla="*/ 22 h 22"/>
                <a:gd name="T4" fmla="*/ 2 w 27"/>
                <a:gd name="T5" fmla="*/ 22 h 22"/>
                <a:gd name="T6" fmla="*/ 6 w 27"/>
                <a:gd name="T7" fmla="*/ 9 h 22"/>
                <a:gd name="T8" fmla="*/ 13 w 27"/>
                <a:gd name="T9" fmla="*/ 0 h 22"/>
                <a:gd name="T10" fmla="*/ 21 w 27"/>
                <a:gd name="T11" fmla="*/ 7 h 22"/>
                <a:gd name="T12" fmla="*/ 27 w 27"/>
                <a:gd name="T13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2">
                  <a:moveTo>
                    <a:pt x="27" y="16"/>
                  </a:moveTo>
                  <a:cubicBezTo>
                    <a:pt x="19" y="18"/>
                    <a:pt x="11" y="20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0" y="18"/>
                    <a:pt x="3" y="13"/>
                    <a:pt x="6" y="9"/>
                  </a:cubicBezTo>
                  <a:cubicBezTo>
                    <a:pt x="8" y="6"/>
                    <a:pt x="11" y="3"/>
                    <a:pt x="13" y="0"/>
                  </a:cubicBezTo>
                  <a:cubicBezTo>
                    <a:pt x="16" y="1"/>
                    <a:pt x="18" y="4"/>
                    <a:pt x="21" y="7"/>
                  </a:cubicBezTo>
                  <a:cubicBezTo>
                    <a:pt x="23" y="10"/>
                    <a:pt x="26" y="13"/>
                    <a:pt x="27" y="16"/>
                  </a:cubicBezTo>
                  <a:close/>
                </a:path>
              </a:pathLst>
            </a:custGeom>
            <a:solidFill>
              <a:srgbClr val="69B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2" name="Freeform 57"/>
            <p:cNvSpPr/>
            <p:nvPr/>
          </p:nvSpPr>
          <p:spPr bwMode="auto">
            <a:xfrm>
              <a:off x="12641263" y="790575"/>
              <a:ext cx="293688" cy="298450"/>
            </a:xfrm>
            <a:custGeom>
              <a:avLst/>
              <a:gdLst>
                <a:gd name="T0" fmla="*/ 36 w 69"/>
                <a:gd name="T1" fmla="*/ 68 h 70"/>
                <a:gd name="T2" fmla="*/ 27 w 69"/>
                <a:gd name="T3" fmla="*/ 70 h 70"/>
                <a:gd name="T4" fmla="*/ 19 w 69"/>
                <a:gd name="T5" fmla="*/ 42 h 70"/>
                <a:gd name="T6" fmla="*/ 0 w 69"/>
                <a:gd name="T7" fmla="*/ 23 h 70"/>
                <a:gd name="T8" fmla="*/ 20 w 69"/>
                <a:gd name="T9" fmla="*/ 9 h 70"/>
                <a:gd name="T10" fmla="*/ 42 w 69"/>
                <a:gd name="T11" fmla="*/ 4 h 70"/>
                <a:gd name="T12" fmla="*/ 43 w 69"/>
                <a:gd name="T13" fmla="*/ 4 h 70"/>
                <a:gd name="T14" fmla="*/ 52 w 69"/>
                <a:gd name="T15" fmla="*/ 12 h 70"/>
                <a:gd name="T16" fmla="*/ 64 w 69"/>
                <a:gd name="T17" fmla="*/ 29 h 70"/>
                <a:gd name="T18" fmla="*/ 68 w 69"/>
                <a:gd name="T19" fmla="*/ 47 h 70"/>
                <a:gd name="T20" fmla="*/ 67 w 69"/>
                <a:gd name="T21" fmla="*/ 49 h 70"/>
                <a:gd name="T22" fmla="*/ 51 w 69"/>
                <a:gd name="T23" fmla="*/ 59 h 70"/>
                <a:gd name="T24" fmla="*/ 36 w 69"/>
                <a:gd name="T25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70">
                  <a:moveTo>
                    <a:pt x="36" y="68"/>
                  </a:moveTo>
                  <a:cubicBezTo>
                    <a:pt x="34" y="69"/>
                    <a:pt x="31" y="70"/>
                    <a:pt x="27" y="70"/>
                  </a:cubicBezTo>
                  <a:cubicBezTo>
                    <a:pt x="28" y="60"/>
                    <a:pt x="23" y="51"/>
                    <a:pt x="19" y="42"/>
                  </a:cubicBezTo>
                  <a:cubicBezTo>
                    <a:pt x="14" y="34"/>
                    <a:pt x="9" y="25"/>
                    <a:pt x="0" y="23"/>
                  </a:cubicBezTo>
                  <a:cubicBezTo>
                    <a:pt x="3" y="23"/>
                    <a:pt x="17" y="10"/>
                    <a:pt x="20" y="9"/>
                  </a:cubicBezTo>
                  <a:cubicBezTo>
                    <a:pt x="27" y="4"/>
                    <a:pt x="33" y="0"/>
                    <a:pt x="42" y="4"/>
                  </a:cubicBezTo>
                  <a:cubicBezTo>
                    <a:pt x="42" y="4"/>
                    <a:pt x="42" y="4"/>
                    <a:pt x="43" y="4"/>
                  </a:cubicBezTo>
                  <a:cubicBezTo>
                    <a:pt x="46" y="6"/>
                    <a:pt x="49" y="9"/>
                    <a:pt x="52" y="12"/>
                  </a:cubicBezTo>
                  <a:cubicBezTo>
                    <a:pt x="56" y="17"/>
                    <a:pt x="61" y="22"/>
                    <a:pt x="64" y="29"/>
                  </a:cubicBezTo>
                  <a:cubicBezTo>
                    <a:pt x="67" y="34"/>
                    <a:pt x="69" y="41"/>
                    <a:pt x="68" y="47"/>
                  </a:cubicBezTo>
                  <a:cubicBezTo>
                    <a:pt x="68" y="47"/>
                    <a:pt x="68" y="48"/>
                    <a:pt x="67" y="49"/>
                  </a:cubicBezTo>
                  <a:cubicBezTo>
                    <a:pt x="67" y="48"/>
                    <a:pt x="53" y="58"/>
                    <a:pt x="51" y="59"/>
                  </a:cubicBezTo>
                  <a:cubicBezTo>
                    <a:pt x="46" y="62"/>
                    <a:pt x="42" y="66"/>
                    <a:pt x="36" y="68"/>
                  </a:cubicBezTo>
                  <a:close/>
                </a:path>
              </a:pathLst>
            </a:custGeom>
            <a:solidFill>
              <a:srgbClr val="C8D4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3" name="Freeform 58"/>
            <p:cNvSpPr/>
            <p:nvPr/>
          </p:nvSpPr>
          <p:spPr bwMode="auto">
            <a:xfrm>
              <a:off x="12641263" y="790575"/>
              <a:ext cx="182563" cy="298450"/>
            </a:xfrm>
            <a:custGeom>
              <a:avLst/>
              <a:gdLst>
                <a:gd name="T0" fmla="*/ 36 w 43"/>
                <a:gd name="T1" fmla="*/ 68 h 70"/>
                <a:gd name="T2" fmla="*/ 27 w 43"/>
                <a:gd name="T3" fmla="*/ 70 h 70"/>
                <a:gd name="T4" fmla="*/ 19 w 43"/>
                <a:gd name="T5" fmla="*/ 42 h 70"/>
                <a:gd name="T6" fmla="*/ 0 w 43"/>
                <a:gd name="T7" fmla="*/ 23 h 70"/>
                <a:gd name="T8" fmla="*/ 20 w 43"/>
                <a:gd name="T9" fmla="*/ 9 h 70"/>
                <a:gd name="T10" fmla="*/ 42 w 43"/>
                <a:gd name="T11" fmla="*/ 4 h 70"/>
                <a:gd name="T12" fmla="*/ 43 w 43"/>
                <a:gd name="T13" fmla="*/ 4 h 70"/>
                <a:gd name="T14" fmla="*/ 42 w 43"/>
                <a:gd name="T15" fmla="*/ 7 h 70"/>
                <a:gd name="T16" fmla="*/ 23 w 43"/>
                <a:gd name="T17" fmla="*/ 23 h 70"/>
                <a:gd name="T18" fmla="*/ 23 w 43"/>
                <a:gd name="T19" fmla="*/ 26 h 70"/>
                <a:gd name="T20" fmla="*/ 35 w 43"/>
                <a:gd name="T21" fmla="*/ 54 h 70"/>
                <a:gd name="T22" fmla="*/ 36 w 43"/>
                <a:gd name="T23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70">
                  <a:moveTo>
                    <a:pt x="36" y="68"/>
                  </a:moveTo>
                  <a:cubicBezTo>
                    <a:pt x="34" y="69"/>
                    <a:pt x="31" y="70"/>
                    <a:pt x="27" y="70"/>
                  </a:cubicBezTo>
                  <a:cubicBezTo>
                    <a:pt x="28" y="60"/>
                    <a:pt x="23" y="51"/>
                    <a:pt x="19" y="42"/>
                  </a:cubicBezTo>
                  <a:cubicBezTo>
                    <a:pt x="14" y="34"/>
                    <a:pt x="9" y="25"/>
                    <a:pt x="0" y="23"/>
                  </a:cubicBezTo>
                  <a:cubicBezTo>
                    <a:pt x="3" y="23"/>
                    <a:pt x="17" y="10"/>
                    <a:pt x="20" y="9"/>
                  </a:cubicBezTo>
                  <a:cubicBezTo>
                    <a:pt x="27" y="4"/>
                    <a:pt x="33" y="0"/>
                    <a:pt x="42" y="4"/>
                  </a:cubicBezTo>
                  <a:cubicBezTo>
                    <a:pt x="42" y="4"/>
                    <a:pt x="42" y="4"/>
                    <a:pt x="43" y="4"/>
                  </a:cubicBezTo>
                  <a:cubicBezTo>
                    <a:pt x="43" y="5"/>
                    <a:pt x="42" y="6"/>
                    <a:pt x="42" y="7"/>
                  </a:cubicBezTo>
                  <a:cubicBezTo>
                    <a:pt x="39" y="14"/>
                    <a:pt x="25" y="15"/>
                    <a:pt x="23" y="23"/>
                  </a:cubicBezTo>
                  <a:cubicBezTo>
                    <a:pt x="22" y="24"/>
                    <a:pt x="23" y="25"/>
                    <a:pt x="23" y="26"/>
                  </a:cubicBezTo>
                  <a:cubicBezTo>
                    <a:pt x="27" y="36"/>
                    <a:pt x="31" y="45"/>
                    <a:pt x="35" y="54"/>
                  </a:cubicBezTo>
                  <a:cubicBezTo>
                    <a:pt x="37" y="59"/>
                    <a:pt x="39" y="64"/>
                    <a:pt x="36" y="68"/>
                  </a:cubicBezTo>
                  <a:close/>
                </a:path>
              </a:pathLst>
            </a:custGeom>
            <a:solidFill>
              <a:srgbClr val="A1A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4" name="Freeform 59"/>
            <p:cNvSpPr/>
            <p:nvPr/>
          </p:nvSpPr>
          <p:spPr bwMode="auto">
            <a:xfrm>
              <a:off x="11833226" y="30163"/>
              <a:ext cx="273050" cy="228600"/>
            </a:xfrm>
            <a:custGeom>
              <a:avLst/>
              <a:gdLst>
                <a:gd name="T0" fmla="*/ 18 w 64"/>
                <a:gd name="T1" fmla="*/ 7 h 54"/>
                <a:gd name="T2" fmla="*/ 31 w 64"/>
                <a:gd name="T3" fmla="*/ 0 h 54"/>
                <a:gd name="T4" fmla="*/ 48 w 64"/>
                <a:gd name="T5" fmla="*/ 7 h 54"/>
                <a:gd name="T6" fmla="*/ 58 w 64"/>
                <a:gd name="T7" fmla="*/ 15 h 54"/>
                <a:gd name="T8" fmla="*/ 63 w 64"/>
                <a:gd name="T9" fmla="*/ 20 h 54"/>
                <a:gd name="T10" fmla="*/ 60 w 64"/>
                <a:gd name="T11" fmla="*/ 31 h 54"/>
                <a:gd name="T12" fmla="*/ 40 w 64"/>
                <a:gd name="T13" fmla="*/ 54 h 54"/>
                <a:gd name="T14" fmla="*/ 8 w 64"/>
                <a:gd name="T15" fmla="*/ 30 h 54"/>
                <a:gd name="T16" fmla="*/ 18 w 64"/>
                <a:gd name="T17" fmla="*/ 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54">
                  <a:moveTo>
                    <a:pt x="18" y="7"/>
                  </a:moveTo>
                  <a:cubicBezTo>
                    <a:pt x="22" y="4"/>
                    <a:pt x="26" y="0"/>
                    <a:pt x="31" y="0"/>
                  </a:cubicBezTo>
                  <a:cubicBezTo>
                    <a:pt x="38" y="0"/>
                    <a:pt x="43" y="4"/>
                    <a:pt x="48" y="7"/>
                  </a:cubicBezTo>
                  <a:cubicBezTo>
                    <a:pt x="52" y="10"/>
                    <a:pt x="55" y="13"/>
                    <a:pt x="58" y="15"/>
                  </a:cubicBezTo>
                  <a:cubicBezTo>
                    <a:pt x="60" y="17"/>
                    <a:pt x="62" y="18"/>
                    <a:pt x="63" y="20"/>
                  </a:cubicBezTo>
                  <a:cubicBezTo>
                    <a:pt x="64" y="24"/>
                    <a:pt x="63" y="28"/>
                    <a:pt x="60" y="31"/>
                  </a:cubicBezTo>
                  <a:cubicBezTo>
                    <a:pt x="55" y="40"/>
                    <a:pt x="48" y="48"/>
                    <a:pt x="40" y="54"/>
                  </a:cubicBezTo>
                  <a:cubicBezTo>
                    <a:pt x="41" y="53"/>
                    <a:pt x="10" y="32"/>
                    <a:pt x="8" y="30"/>
                  </a:cubicBezTo>
                  <a:cubicBezTo>
                    <a:pt x="0" y="22"/>
                    <a:pt x="11" y="14"/>
                    <a:pt x="18" y="7"/>
                  </a:cubicBezTo>
                  <a:close/>
                </a:path>
              </a:pathLst>
            </a:custGeom>
            <a:solidFill>
              <a:srgbClr val="95C7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5" name="Freeform 60"/>
            <p:cNvSpPr/>
            <p:nvPr/>
          </p:nvSpPr>
          <p:spPr bwMode="auto">
            <a:xfrm>
              <a:off x="10175876" y="1743075"/>
              <a:ext cx="314325" cy="382588"/>
            </a:xfrm>
            <a:custGeom>
              <a:avLst/>
              <a:gdLst>
                <a:gd name="T0" fmla="*/ 71 w 74"/>
                <a:gd name="T1" fmla="*/ 46 h 90"/>
                <a:gd name="T2" fmla="*/ 25 w 74"/>
                <a:gd name="T3" fmla="*/ 76 h 90"/>
                <a:gd name="T4" fmla="*/ 3 w 74"/>
                <a:gd name="T5" fmla="*/ 90 h 90"/>
                <a:gd name="T6" fmla="*/ 2 w 74"/>
                <a:gd name="T7" fmla="*/ 89 h 90"/>
                <a:gd name="T8" fmla="*/ 3 w 74"/>
                <a:gd name="T9" fmla="*/ 76 h 90"/>
                <a:gd name="T10" fmla="*/ 6 w 74"/>
                <a:gd name="T11" fmla="*/ 65 h 90"/>
                <a:gd name="T12" fmla="*/ 57 w 74"/>
                <a:gd name="T13" fmla="*/ 15 h 90"/>
                <a:gd name="T14" fmla="*/ 74 w 74"/>
                <a:gd name="T15" fmla="*/ 39 h 90"/>
                <a:gd name="T16" fmla="*/ 74 w 74"/>
                <a:gd name="T17" fmla="*/ 43 h 90"/>
                <a:gd name="T18" fmla="*/ 71 w 74"/>
                <a:gd name="T19" fmla="*/ 4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90">
                  <a:moveTo>
                    <a:pt x="71" y="46"/>
                  </a:moveTo>
                  <a:cubicBezTo>
                    <a:pt x="57" y="59"/>
                    <a:pt x="41" y="67"/>
                    <a:pt x="25" y="76"/>
                  </a:cubicBezTo>
                  <a:cubicBezTo>
                    <a:pt x="17" y="81"/>
                    <a:pt x="10" y="85"/>
                    <a:pt x="3" y="90"/>
                  </a:cubicBezTo>
                  <a:cubicBezTo>
                    <a:pt x="3" y="89"/>
                    <a:pt x="3" y="89"/>
                    <a:pt x="2" y="89"/>
                  </a:cubicBezTo>
                  <a:cubicBezTo>
                    <a:pt x="0" y="86"/>
                    <a:pt x="1" y="80"/>
                    <a:pt x="3" y="76"/>
                  </a:cubicBezTo>
                  <a:cubicBezTo>
                    <a:pt x="4" y="73"/>
                    <a:pt x="5" y="69"/>
                    <a:pt x="6" y="65"/>
                  </a:cubicBezTo>
                  <a:cubicBezTo>
                    <a:pt x="15" y="40"/>
                    <a:pt x="29" y="0"/>
                    <a:pt x="57" y="15"/>
                  </a:cubicBezTo>
                  <a:cubicBezTo>
                    <a:pt x="66" y="19"/>
                    <a:pt x="73" y="29"/>
                    <a:pt x="74" y="39"/>
                  </a:cubicBezTo>
                  <a:cubicBezTo>
                    <a:pt x="74" y="40"/>
                    <a:pt x="74" y="42"/>
                    <a:pt x="74" y="43"/>
                  </a:cubicBezTo>
                  <a:cubicBezTo>
                    <a:pt x="73" y="44"/>
                    <a:pt x="72" y="45"/>
                    <a:pt x="71" y="46"/>
                  </a:cubicBezTo>
                  <a:close/>
                </a:path>
              </a:pathLst>
            </a:custGeom>
            <a:solidFill>
              <a:srgbClr val="EDE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6" name="Freeform 61"/>
            <p:cNvSpPr/>
            <p:nvPr/>
          </p:nvSpPr>
          <p:spPr bwMode="auto">
            <a:xfrm>
              <a:off x="10307638" y="220663"/>
              <a:ext cx="1628775" cy="1735138"/>
            </a:xfrm>
            <a:custGeom>
              <a:avLst/>
              <a:gdLst>
                <a:gd name="T0" fmla="*/ 335 w 383"/>
                <a:gd name="T1" fmla="*/ 2 h 408"/>
                <a:gd name="T2" fmla="*/ 339 w 383"/>
                <a:gd name="T3" fmla="*/ 0 h 408"/>
                <a:gd name="T4" fmla="*/ 346 w 383"/>
                <a:gd name="T5" fmla="*/ 4 h 408"/>
                <a:gd name="T6" fmla="*/ 383 w 383"/>
                <a:gd name="T7" fmla="*/ 36 h 408"/>
                <a:gd name="T8" fmla="*/ 366 w 383"/>
                <a:gd name="T9" fmla="*/ 54 h 408"/>
                <a:gd name="T10" fmla="*/ 258 w 383"/>
                <a:gd name="T11" fmla="*/ 172 h 408"/>
                <a:gd name="T12" fmla="*/ 121 w 383"/>
                <a:gd name="T13" fmla="*/ 322 h 408"/>
                <a:gd name="T14" fmla="*/ 36 w 383"/>
                <a:gd name="T15" fmla="*/ 408 h 408"/>
                <a:gd name="T16" fmla="*/ 31 w 383"/>
                <a:gd name="T17" fmla="*/ 392 h 408"/>
                <a:gd name="T18" fmla="*/ 19 w 383"/>
                <a:gd name="T19" fmla="*/ 390 h 408"/>
                <a:gd name="T20" fmla="*/ 21 w 383"/>
                <a:gd name="T21" fmla="*/ 382 h 408"/>
                <a:gd name="T22" fmla="*/ 18 w 383"/>
                <a:gd name="T23" fmla="*/ 375 h 408"/>
                <a:gd name="T24" fmla="*/ 0 w 383"/>
                <a:gd name="T25" fmla="*/ 375 h 408"/>
                <a:gd name="T26" fmla="*/ 89 w 383"/>
                <a:gd name="T27" fmla="*/ 269 h 408"/>
                <a:gd name="T28" fmla="*/ 333 w 383"/>
                <a:gd name="T29" fmla="*/ 4 h 408"/>
                <a:gd name="T30" fmla="*/ 335 w 383"/>
                <a:gd name="T31" fmla="*/ 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3" h="408">
                  <a:moveTo>
                    <a:pt x="335" y="2"/>
                  </a:moveTo>
                  <a:cubicBezTo>
                    <a:pt x="336" y="1"/>
                    <a:pt x="337" y="0"/>
                    <a:pt x="339" y="0"/>
                  </a:cubicBezTo>
                  <a:cubicBezTo>
                    <a:pt x="342" y="0"/>
                    <a:pt x="344" y="2"/>
                    <a:pt x="346" y="4"/>
                  </a:cubicBezTo>
                  <a:cubicBezTo>
                    <a:pt x="358" y="14"/>
                    <a:pt x="372" y="26"/>
                    <a:pt x="383" y="36"/>
                  </a:cubicBezTo>
                  <a:cubicBezTo>
                    <a:pt x="383" y="35"/>
                    <a:pt x="367" y="53"/>
                    <a:pt x="366" y="54"/>
                  </a:cubicBezTo>
                  <a:cubicBezTo>
                    <a:pt x="329" y="93"/>
                    <a:pt x="294" y="133"/>
                    <a:pt x="258" y="172"/>
                  </a:cubicBezTo>
                  <a:cubicBezTo>
                    <a:pt x="212" y="222"/>
                    <a:pt x="167" y="272"/>
                    <a:pt x="121" y="322"/>
                  </a:cubicBezTo>
                  <a:cubicBezTo>
                    <a:pt x="93" y="351"/>
                    <a:pt x="67" y="382"/>
                    <a:pt x="36" y="408"/>
                  </a:cubicBezTo>
                  <a:cubicBezTo>
                    <a:pt x="35" y="402"/>
                    <a:pt x="37" y="396"/>
                    <a:pt x="31" y="392"/>
                  </a:cubicBezTo>
                  <a:cubicBezTo>
                    <a:pt x="28" y="389"/>
                    <a:pt x="23" y="388"/>
                    <a:pt x="19" y="390"/>
                  </a:cubicBezTo>
                  <a:cubicBezTo>
                    <a:pt x="20" y="387"/>
                    <a:pt x="21" y="385"/>
                    <a:pt x="21" y="382"/>
                  </a:cubicBezTo>
                  <a:cubicBezTo>
                    <a:pt x="21" y="379"/>
                    <a:pt x="20" y="376"/>
                    <a:pt x="18" y="375"/>
                  </a:cubicBezTo>
                  <a:cubicBezTo>
                    <a:pt x="13" y="372"/>
                    <a:pt x="6" y="376"/>
                    <a:pt x="0" y="375"/>
                  </a:cubicBezTo>
                  <a:cubicBezTo>
                    <a:pt x="29" y="339"/>
                    <a:pt x="59" y="304"/>
                    <a:pt x="89" y="269"/>
                  </a:cubicBezTo>
                  <a:cubicBezTo>
                    <a:pt x="177" y="187"/>
                    <a:pt x="245" y="86"/>
                    <a:pt x="333" y="4"/>
                  </a:cubicBezTo>
                  <a:cubicBezTo>
                    <a:pt x="333" y="3"/>
                    <a:pt x="334" y="3"/>
                    <a:pt x="335" y="2"/>
                  </a:cubicBezTo>
                  <a:close/>
                </a:path>
              </a:pathLst>
            </a:custGeom>
            <a:solidFill>
              <a:srgbClr val="E057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7" name="Freeform 62"/>
            <p:cNvSpPr/>
            <p:nvPr/>
          </p:nvSpPr>
          <p:spPr bwMode="auto">
            <a:xfrm>
              <a:off x="10307638" y="220663"/>
              <a:ext cx="1530350" cy="1600200"/>
            </a:xfrm>
            <a:custGeom>
              <a:avLst/>
              <a:gdLst>
                <a:gd name="T0" fmla="*/ 98 w 360"/>
                <a:gd name="T1" fmla="*/ 278 h 376"/>
                <a:gd name="T2" fmla="*/ 224 w 360"/>
                <a:gd name="T3" fmla="*/ 140 h 376"/>
                <a:gd name="T4" fmla="*/ 286 w 360"/>
                <a:gd name="T5" fmla="*/ 69 h 376"/>
                <a:gd name="T6" fmla="*/ 326 w 360"/>
                <a:gd name="T7" fmla="*/ 31 h 376"/>
                <a:gd name="T8" fmla="*/ 339 w 360"/>
                <a:gd name="T9" fmla="*/ 0 h 376"/>
                <a:gd name="T10" fmla="*/ 335 w 360"/>
                <a:gd name="T11" fmla="*/ 2 h 376"/>
                <a:gd name="T12" fmla="*/ 333 w 360"/>
                <a:gd name="T13" fmla="*/ 4 h 376"/>
                <a:gd name="T14" fmla="*/ 89 w 360"/>
                <a:gd name="T15" fmla="*/ 269 h 376"/>
                <a:gd name="T16" fmla="*/ 0 w 360"/>
                <a:gd name="T17" fmla="*/ 375 h 376"/>
                <a:gd name="T18" fmla="*/ 17 w 360"/>
                <a:gd name="T19" fmla="*/ 374 h 376"/>
                <a:gd name="T20" fmla="*/ 98 w 360"/>
                <a:gd name="T21" fmla="*/ 27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0" h="376">
                  <a:moveTo>
                    <a:pt x="98" y="278"/>
                  </a:moveTo>
                  <a:cubicBezTo>
                    <a:pt x="140" y="232"/>
                    <a:pt x="183" y="188"/>
                    <a:pt x="224" y="140"/>
                  </a:cubicBezTo>
                  <a:cubicBezTo>
                    <a:pt x="244" y="116"/>
                    <a:pt x="265" y="92"/>
                    <a:pt x="286" y="69"/>
                  </a:cubicBezTo>
                  <a:cubicBezTo>
                    <a:pt x="298" y="56"/>
                    <a:pt x="313" y="44"/>
                    <a:pt x="326" y="31"/>
                  </a:cubicBezTo>
                  <a:cubicBezTo>
                    <a:pt x="330" y="28"/>
                    <a:pt x="360" y="0"/>
                    <a:pt x="339" y="0"/>
                  </a:cubicBezTo>
                  <a:cubicBezTo>
                    <a:pt x="337" y="0"/>
                    <a:pt x="336" y="1"/>
                    <a:pt x="335" y="2"/>
                  </a:cubicBezTo>
                  <a:cubicBezTo>
                    <a:pt x="334" y="3"/>
                    <a:pt x="333" y="3"/>
                    <a:pt x="333" y="4"/>
                  </a:cubicBezTo>
                  <a:cubicBezTo>
                    <a:pt x="245" y="86"/>
                    <a:pt x="177" y="187"/>
                    <a:pt x="89" y="269"/>
                  </a:cubicBezTo>
                  <a:cubicBezTo>
                    <a:pt x="59" y="304"/>
                    <a:pt x="29" y="339"/>
                    <a:pt x="0" y="375"/>
                  </a:cubicBezTo>
                  <a:cubicBezTo>
                    <a:pt x="5" y="376"/>
                    <a:pt x="12" y="372"/>
                    <a:pt x="17" y="374"/>
                  </a:cubicBezTo>
                  <a:cubicBezTo>
                    <a:pt x="43" y="342"/>
                    <a:pt x="70" y="310"/>
                    <a:pt x="98" y="278"/>
                  </a:cubicBezTo>
                  <a:close/>
                </a:path>
              </a:pathLst>
            </a:custGeom>
            <a:solidFill>
              <a:srgbClr val="CF48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8" name="Freeform 63"/>
            <p:cNvSpPr/>
            <p:nvPr/>
          </p:nvSpPr>
          <p:spPr bwMode="auto">
            <a:xfrm>
              <a:off x="10175876" y="2020888"/>
              <a:ext cx="106363" cy="104775"/>
            </a:xfrm>
            <a:custGeom>
              <a:avLst/>
              <a:gdLst>
                <a:gd name="T0" fmla="*/ 25 w 25"/>
                <a:gd name="T1" fmla="*/ 11 h 25"/>
                <a:gd name="T2" fmla="*/ 3 w 25"/>
                <a:gd name="T3" fmla="*/ 25 h 25"/>
                <a:gd name="T4" fmla="*/ 2 w 25"/>
                <a:gd name="T5" fmla="*/ 24 h 25"/>
                <a:gd name="T6" fmla="*/ 3 w 25"/>
                <a:gd name="T7" fmla="*/ 11 h 25"/>
                <a:gd name="T8" fmla="*/ 6 w 25"/>
                <a:gd name="T9" fmla="*/ 0 h 25"/>
                <a:gd name="T10" fmla="*/ 16 w 25"/>
                <a:gd name="T11" fmla="*/ 4 h 25"/>
                <a:gd name="T12" fmla="*/ 25 w 25"/>
                <a:gd name="T13" fmla="*/ 1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25" y="11"/>
                  </a:moveTo>
                  <a:cubicBezTo>
                    <a:pt x="17" y="16"/>
                    <a:pt x="10" y="20"/>
                    <a:pt x="3" y="25"/>
                  </a:cubicBezTo>
                  <a:cubicBezTo>
                    <a:pt x="3" y="24"/>
                    <a:pt x="3" y="24"/>
                    <a:pt x="2" y="24"/>
                  </a:cubicBezTo>
                  <a:cubicBezTo>
                    <a:pt x="0" y="21"/>
                    <a:pt x="1" y="15"/>
                    <a:pt x="3" y="11"/>
                  </a:cubicBezTo>
                  <a:cubicBezTo>
                    <a:pt x="4" y="8"/>
                    <a:pt x="5" y="4"/>
                    <a:pt x="6" y="0"/>
                  </a:cubicBezTo>
                  <a:cubicBezTo>
                    <a:pt x="10" y="1"/>
                    <a:pt x="13" y="2"/>
                    <a:pt x="16" y="4"/>
                  </a:cubicBezTo>
                  <a:cubicBezTo>
                    <a:pt x="19" y="6"/>
                    <a:pt x="22" y="9"/>
                    <a:pt x="25" y="11"/>
                  </a:cubicBezTo>
                  <a:close/>
                </a:path>
              </a:pathLst>
            </a:custGeom>
            <a:solidFill>
              <a:srgbClr val="B53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9" name="Freeform 64"/>
            <p:cNvSpPr/>
            <p:nvPr/>
          </p:nvSpPr>
          <p:spPr bwMode="auto">
            <a:xfrm>
              <a:off x="11718926" y="111125"/>
              <a:ext cx="306388" cy="292100"/>
            </a:xfrm>
            <a:custGeom>
              <a:avLst/>
              <a:gdLst>
                <a:gd name="T0" fmla="*/ 48 w 72"/>
                <a:gd name="T1" fmla="*/ 64 h 69"/>
                <a:gd name="T2" fmla="*/ 40 w 72"/>
                <a:gd name="T3" fmla="*/ 69 h 69"/>
                <a:gd name="T4" fmla="*/ 23 w 72"/>
                <a:gd name="T5" fmla="*/ 44 h 69"/>
                <a:gd name="T6" fmla="*/ 0 w 72"/>
                <a:gd name="T7" fmla="*/ 32 h 69"/>
                <a:gd name="T8" fmla="*/ 15 w 72"/>
                <a:gd name="T9" fmla="*/ 12 h 69"/>
                <a:gd name="T10" fmla="*/ 34 w 72"/>
                <a:gd name="T11" fmla="*/ 1 h 69"/>
                <a:gd name="T12" fmla="*/ 35 w 72"/>
                <a:gd name="T13" fmla="*/ 1 h 69"/>
                <a:gd name="T14" fmla="*/ 46 w 72"/>
                <a:gd name="T15" fmla="*/ 6 h 69"/>
                <a:gd name="T16" fmla="*/ 63 w 72"/>
                <a:gd name="T17" fmla="*/ 18 h 69"/>
                <a:gd name="T18" fmla="*/ 72 w 72"/>
                <a:gd name="T19" fmla="*/ 34 h 69"/>
                <a:gd name="T20" fmla="*/ 72 w 72"/>
                <a:gd name="T21" fmla="*/ 36 h 69"/>
                <a:gd name="T22" fmla="*/ 59 w 72"/>
                <a:gd name="T23" fmla="*/ 51 h 69"/>
                <a:gd name="T24" fmla="*/ 48 w 72"/>
                <a:gd name="T25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" h="69">
                  <a:moveTo>
                    <a:pt x="48" y="64"/>
                  </a:moveTo>
                  <a:cubicBezTo>
                    <a:pt x="46" y="66"/>
                    <a:pt x="43" y="68"/>
                    <a:pt x="40" y="69"/>
                  </a:cubicBezTo>
                  <a:cubicBezTo>
                    <a:pt x="37" y="59"/>
                    <a:pt x="30" y="51"/>
                    <a:pt x="23" y="44"/>
                  </a:cubicBezTo>
                  <a:cubicBezTo>
                    <a:pt x="17" y="38"/>
                    <a:pt x="9" y="31"/>
                    <a:pt x="0" y="32"/>
                  </a:cubicBezTo>
                  <a:cubicBezTo>
                    <a:pt x="2" y="32"/>
                    <a:pt x="12" y="15"/>
                    <a:pt x="15" y="12"/>
                  </a:cubicBezTo>
                  <a:cubicBezTo>
                    <a:pt x="20" y="6"/>
                    <a:pt x="24" y="0"/>
                    <a:pt x="34" y="1"/>
                  </a:cubicBezTo>
                  <a:cubicBezTo>
                    <a:pt x="34" y="1"/>
                    <a:pt x="35" y="1"/>
                    <a:pt x="35" y="1"/>
                  </a:cubicBezTo>
                  <a:cubicBezTo>
                    <a:pt x="39" y="2"/>
                    <a:pt x="42" y="4"/>
                    <a:pt x="46" y="6"/>
                  </a:cubicBezTo>
                  <a:cubicBezTo>
                    <a:pt x="52" y="10"/>
                    <a:pt x="58" y="13"/>
                    <a:pt x="63" y="18"/>
                  </a:cubicBezTo>
                  <a:cubicBezTo>
                    <a:pt x="67" y="22"/>
                    <a:pt x="71" y="28"/>
                    <a:pt x="72" y="34"/>
                  </a:cubicBezTo>
                  <a:cubicBezTo>
                    <a:pt x="72" y="35"/>
                    <a:pt x="72" y="36"/>
                    <a:pt x="72" y="36"/>
                  </a:cubicBezTo>
                  <a:cubicBezTo>
                    <a:pt x="71" y="36"/>
                    <a:pt x="60" y="50"/>
                    <a:pt x="59" y="51"/>
                  </a:cubicBezTo>
                  <a:cubicBezTo>
                    <a:pt x="56" y="56"/>
                    <a:pt x="53" y="61"/>
                    <a:pt x="48" y="64"/>
                  </a:cubicBezTo>
                  <a:close/>
                </a:path>
              </a:pathLst>
            </a:custGeom>
            <a:solidFill>
              <a:srgbClr val="D4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0" name="Freeform 65"/>
            <p:cNvSpPr/>
            <p:nvPr/>
          </p:nvSpPr>
          <p:spPr bwMode="auto">
            <a:xfrm>
              <a:off x="11718926" y="111125"/>
              <a:ext cx="207963" cy="292100"/>
            </a:xfrm>
            <a:custGeom>
              <a:avLst/>
              <a:gdLst>
                <a:gd name="T0" fmla="*/ 48 w 49"/>
                <a:gd name="T1" fmla="*/ 64 h 69"/>
                <a:gd name="T2" fmla="*/ 40 w 49"/>
                <a:gd name="T3" fmla="*/ 69 h 69"/>
                <a:gd name="T4" fmla="*/ 23 w 49"/>
                <a:gd name="T5" fmla="*/ 44 h 69"/>
                <a:gd name="T6" fmla="*/ 0 w 49"/>
                <a:gd name="T7" fmla="*/ 32 h 69"/>
                <a:gd name="T8" fmla="*/ 15 w 49"/>
                <a:gd name="T9" fmla="*/ 12 h 69"/>
                <a:gd name="T10" fmla="*/ 34 w 49"/>
                <a:gd name="T11" fmla="*/ 1 h 69"/>
                <a:gd name="T12" fmla="*/ 35 w 49"/>
                <a:gd name="T13" fmla="*/ 1 h 69"/>
                <a:gd name="T14" fmla="*/ 35 w 49"/>
                <a:gd name="T15" fmla="*/ 4 h 69"/>
                <a:gd name="T16" fmla="*/ 21 w 49"/>
                <a:gd name="T17" fmla="*/ 25 h 69"/>
                <a:gd name="T18" fmla="*/ 23 w 49"/>
                <a:gd name="T19" fmla="*/ 28 h 69"/>
                <a:gd name="T20" fmla="*/ 43 w 49"/>
                <a:gd name="T21" fmla="*/ 51 h 69"/>
                <a:gd name="T22" fmla="*/ 48 w 49"/>
                <a:gd name="T23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69">
                  <a:moveTo>
                    <a:pt x="48" y="64"/>
                  </a:moveTo>
                  <a:cubicBezTo>
                    <a:pt x="46" y="66"/>
                    <a:pt x="43" y="68"/>
                    <a:pt x="40" y="69"/>
                  </a:cubicBezTo>
                  <a:cubicBezTo>
                    <a:pt x="37" y="59"/>
                    <a:pt x="30" y="51"/>
                    <a:pt x="23" y="44"/>
                  </a:cubicBezTo>
                  <a:cubicBezTo>
                    <a:pt x="17" y="38"/>
                    <a:pt x="9" y="31"/>
                    <a:pt x="0" y="32"/>
                  </a:cubicBezTo>
                  <a:cubicBezTo>
                    <a:pt x="2" y="32"/>
                    <a:pt x="12" y="15"/>
                    <a:pt x="15" y="12"/>
                  </a:cubicBezTo>
                  <a:cubicBezTo>
                    <a:pt x="20" y="6"/>
                    <a:pt x="24" y="0"/>
                    <a:pt x="34" y="1"/>
                  </a:cubicBezTo>
                  <a:cubicBezTo>
                    <a:pt x="34" y="1"/>
                    <a:pt x="35" y="1"/>
                    <a:pt x="35" y="1"/>
                  </a:cubicBezTo>
                  <a:cubicBezTo>
                    <a:pt x="35" y="2"/>
                    <a:pt x="35" y="3"/>
                    <a:pt x="35" y="4"/>
                  </a:cubicBezTo>
                  <a:cubicBezTo>
                    <a:pt x="34" y="11"/>
                    <a:pt x="21" y="17"/>
                    <a:pt x="21" y="25"/>
                  </a:cubicBezTo>
                  <a:cubicBezTo>
                    <a:pt x="21" y="26"/>
                    <a:pt x="22" y="27"/>
                    <a:pt x="23" y="28"/>
                  </a:cubicBezTo>
                  <a:cubicBezTo>
                    <a:pt x="29" y="36"/>
                    <a:pt x="36" y="44"/>
                    <a:pt x="43" y="51"/>
                  </a:cubicBezTo>
                  <a:cubicBezTo>
                    <a:pt x="46" y="55"/>
                    <a:pt x="49" y="59"/>
                    <a:pt x="48" y="64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702363" y="2657412"/>
            <a:ext cx="1094667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*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Kiến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năng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thương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phép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thương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Vận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dụng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toán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phép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*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triển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năng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phẩm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triển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năng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quyết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vấn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năng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giao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tiếp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toán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4371" y="886928"/>
            <a:ext cx="5919729" cy="2066723"/>
          </a:xfrm>
          <a:prstGeom prst="rect">
            <a:avLst/>
          </a:prstGeom>
        </p:spPr>
      </p:pic>
      <p:grpSp>
        <p:nvGrpSpPr>
          <p:cNvPr id="86" name="组合 85"/>
          <p:cNvGrpSpPr/>
          <p:nvPr/>
        </p:nvGrpSpPr>
        <p:grpSpPr>
          <a:xfrm>
            <a:off x="702363" y="351720"/>
            <a:ext cx="3031923" cy="2072090"/>
            <a:chOff x="7938" y="-1588"/>
            <a:chExt cx="2336800" cy="1597026"/>
          </a:xfrm>
        </p:grpSpPr>
        <p:sp>
          <p:nvSpPr>
            <p:cNvPr id="82" name="Freeform 28"/>
            <p:cNvSpPr/>
            <p:nvPr/>
          </p:nvSpPr>
          <p:spPr bwMode="auto">
            <a:xfrm>
              <a:off x="7938" y="66675"/>
              <a:ext cx="2301875" cy="1528763"/>
            </a:xfrm>
            <a:custGeom>
              <a:avLst/>
              <a:gdLst>
                <a:gd name="T0" fmla="*/ 541 w 541"/>
                <a:gd name="T1" fmla="*/ 358 h 358"/>
                <a:gd name="T2" fmla="*/ 533 w 541"/>
                <a:gd name="T3" fmla="*/ 335 h 358"/>
                <a:gd name="T4" fmla="*/ 517 w 541"/>
                <a:gd name="T5" fmla="*/ 314 h 358"/>
                <a:gd name="T6" fmla="*/ 486 w 541"/>
                <a:gd name="T7" fmla="*/ 298 h 358"/>
                <a:gd name="T8" fmla="*/ 487 w 541"/>
                <a:gd name="T9" fmla="*/ 296 h 358"/>
                <a:gd name="T10" fmla="*/ 457 w 541"/>
                <a:gd name="T11" fmla="*/ 273 h 358"/>
                <a:gd name="T12" fmla="*/ 386 w 541"/>
                <a:gd name="T13" fmla="*/ 231 h 358"/>
                <a:gd name="T14" fmla="*/ 256 w 541"/>
                <a:gd name="T15" fmla="*/ 155 h 358"/>
                <a:gd name="T16" fmla="*/ 1 w 541"/>
                <a:gd name="T17" fmla="*/ 0 h 358"/>
                <a:gd name="T18" fmla="*/ 2 w 541"/>
                <a:gd name="T19" fmla="*/ 10 h 358"/>
                <a:gd name="T20" fmla="*/ 246 w 541"/>
                <a:gd name="T21" fmla="*/ 178 h 358"/>
                <a:gd name="T22" fmla="*/ 368 w 541"/>
                <a:gd name="T23" fmla="*/ 258 h 358"/>
                <a:gd name="T24" fmla="*/ 439 w 541"/>
                <a:gd name="T25" fmla="*/ 302 h 358"/>
                <a:gd name="T26" fmla="*/ 437 w 541"/>
                <a:gd name="T27" fmla="*/ 304 h 358"/>
                <a:gd name="T28" fmla="*/ 462 w 541"/>
                <a:gd name="T29" fmla="*/ 320 h 358"/>
                <a:gd name="T30" fmla="*/ 470 w 541"/>
                <a:gd name="T31" fmla="*/ 324 h 358"/>
                <a:gd name="T32" fmla="*/ 471 w 541"/>
                <a:gd name="T33" fmla="*/ 324 h 358"/>
                <a:gd name="T34" fmla="*/ 541 w 541"/>
                <a:gd name="T35" fmla="*/ 358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1" h="358">
                  <a:moveTo>
                    <a:pt x="541" y="358"/>
                  </a:moveTo>
                  <a:cubicBezTo>
                    <a:pt x="537" y="354"/>
                    <a:pt x="536" y="340"/>
                    <a:pt x="533" y="335"/>
                  </a:cubicBezTo>
                  <a:cubicBezTo>
                    <a:pt x="529" y="327"/>
                    <a:pt x="523" y="320"/>
                    <a:pt x="517" y="314"/>
                  </a:cubicBezTo>
                  <a:cubicBezTo>
                    <a:pt x="510" y="308"/>
                    <a:pt x="497" y="298"/>
                    <a:pt x="486" y="298"/>
                  </a:cubicBezTo>
                  <a:cubicBezTo>
                    <a:pt x="487" y="297"/>
                    <a:pt x="487" y="297"/>
                    <a:pt x="487" y="296"/>
                  </a:cubicBezTo>
                  <a:cubicBezTo>
                    <a:pt x="479" y="286"/>
                    <a:pt x="469" y="278"/>
                    <a:pt x="457" y="273"/>
                  </a:cubicBezTo>
                  <a:cubicBezTo>
                    <a:pt x="436" y="256"/>
                    <a:pt x="408" y="244"/>
                    <a:pt x="386" y="231"/>
                  </a:cubicBezTo>
                  <a:cubicBezTo>
                    <a:pt x="342" y="206"/>
                    <a:pt x="299" y="181"/>
                    <a:pt x="256" y="155"/>
                  </a:cubicBezTo>
                  <a:cubicBezTo>
                    <a:pt x="172" y="104"/>
                    <a:pt x="89" y="45"/>
                    <a:pt x="1" y="0"/>
                  </a:cubicBezTo>
                  <a:cubicBezTo>
                    <a:pt x="0" y="3"/>
                    <a:pt x="0" y="6"/>
                    <a:pt x="2" y="10"/>
                  </a:cubicBezTo>
                  <a:cubicBezTo>
                    <a:pt x="23" y="51"/>
                    <a:pt x="215" y="158"/>
                    <a:pt x="246" y="178"/>
                  </a:cubicBezTo>
                  <a:cubicBezTo>
                    <a:pt x="287" y="205"/>
                    <a:pt x="328" y="231"/>
                    <a:pt x="368" y="258"/>
                  </a:cubicBezTo>
                  <a:cubicBezTo>
                    <a:pt x="392" y="273"/>
                    <a:pt x="416" y="286"/>
                    <a:pt x="439" y="302"/>
                  </a:cubicBezTo>
                  <a:cubicBezTo>
                    <a:pt x="438" y="303"/>
                    <a:pt x="438" y="304"/>
                    <a:pt x="437" y="304"/>
                  </a:cubicBezTo>
                  <a:cubicBezTo>
                    <a:pt x="439" y="303"/>
                    <a:pt x="460" y="318"/>
                    <a:pt x="462" y="320"/>
                  </a:cubicBezTo>
                  <a:cubicBezTo>
                    <a:pt x="465" y="322"/>
                    <a:pt x="467" y="324"/>
                    <a:pt x="470" y="324"/>
                  </a:cubicBezTo>
                  <a:cubicBezTo>
                    <a:pt x="471" y="324"/>
                    <a:pt x="471" y="324"/>
                    <a:pt x="471" y="324"/>
                  </a:cubicBezTo>
                  <a:cubicBezTo>
                    <a:pt x="481" y="342"/>
                    <a:pt x="532" y="349"/>
                    <a:pt x="541" y="358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3" name="Freeform 29"/>
            <p:cNvSpPr/>
            <p:nvPr/>
          </p:nvSpPr>
          <p:spPr bwMode="auto">
            <a:xfrm>
              <a:off x="41275" y="-1588"/>
              <a:ext cx="2068513" cy="1357313"/>
            </a:xfrm>
            <a:custGeom>
              <a:avLst/>
              <a:gdLst>
                <a:gd name="T0" fmla="*/ 2 w 486"/>
                <a:gd name="T1" fmla="*/ 10 h 318"/>
                <a:gd name="T2" fmla="*/ 246 w 486"/>
                <a:gd name="T3" fmla="*/ 178 h 318"/>
                <a:gd name="T4" fmla="*/ 368 w 486"/>
                <a:gd name="T5" fmla="*/ 258 h 318"/>
                <a:gd name="T6" fmla="*/ 449 w 486"/>
                <a:gd name="T7" fmla="*/ 308 h 318"/>
                <a:gd name="T8" fmla="*/ 471 w 486"/>
                <a:gd name="T9" fmla="*/ 317 h 318"/>
                <a:gd name="T10" fmla="*/ 482 w 486"/>
                <a:gd name="T11" fmla="*/ 300 h 318"/>
                <a:gd name="T12" fmla="*/ 386 w 486"/>
                <a:gd name="T13" fmla="*/ 231 h 318"/>
                <a:gd name="T14" fmla="*/ 256 w 486"/>
                <a:gd name="T15" fmla="*/ 155 h 318"/>
                <a:gd name="T16" fmla="*/ 1 w 486"/>
                <a:gd name="T17" fmla="*/ 0 h 318"/>
                <a:gd name="T18" fmla="*/ 2 w 486"/>
                <a:gd name="T19" fmla="*/ 10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6" h="318">
                  <a:moveTo>
                    <a:pt x="2" y="10"/>
                  </a:moveTo>
                  <a:cubicBezTo>
                    <a:pt x="23" y="51"/>
                    <a:pt x="215" y="158"/>
                    <a:pt x="246" y="178"/>
                  </a:cubicBezTo>
                  <a:cubicBezTo>
                    <a:pt x="287" y="205"/>
                    <a:pt x="328" y="231"/>
                    <a:pt x="368" y="258"/>
                  </a:cubicBezTo>
                  <a:cubicBezTo>
                    <a:pt x="395" y="276"/>
                    <a:pt x="423" y="290"/>
                    <a:pt x="449" y="308"/>
                  </a:cubicBezTo>
                  <a:cubicBezTo>
                    <a:pt x="455" y="313"/>
                    <a:pt x="463" y="318"/>
                    <a:pt x="471" y="317"/>
                  </a:cubicBezTo>
                  <a:cubicBezTo>
                    <a:pt x="479" y="316"/>
                    <a:pt x="486" y="307"/>
                    <a:pt x="482" y="300"/>
                  </a:cubicBezTo>
                  <a:cubicBezTo>
                    <a:pt x="462" y="267"/>
                    <a:pt x="417" y="250"/>
                    <a:pt x="386" y="231"/>
                  </a:cubicBezTo>
                  <a:cubicBezTo>
                    <a:pt x="342" y="206"/>
                    <a:pt x="299" y="181"/>
                    <a:pt x="256" y="155"/>
                  </a:cubicBezTo>
                  <a:cubicBezTo>
                    <a:pt x="172" y="104"/>
                    <a:pt x="89" y="45"/>
                    <a:pt x="1" y="0"/>
                  </a:cubicBezTo>
                  <a:cubicBezTo>
                    <a:pt x="0" y="3"/>
                    <a:pt x="0" y="6"/>
                    <a:pt x="2" y="10"/>
                  </a:cubicBezTo>
                  <a:close/>
                </a:path>
              </a:pathLst>
            </a:custGeom>
            <a:solidFill>
              <a:srgbClr val="FB67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4" name="Freeform 30"/>
            <p:cNvSpPr/>
            <p:nvPr/>
          </p:nvSpPr>
          <p:spPr bwMode="auto">
            <a:xfrm>
              <a:off x="1947863" y="1231900"/>
              <a:ext cx="396875" cy="295275"/>
            </a:xfrm>
            <a:custGeom>
              <a:avLst/>
              <a:gdLst>
                <a:gd name="T0" fmla="*/ 93 w 93"/>
                <a:gd name="T1" fmla="*/ 69 h 69"/>
                <a:gd name="T2" fmla="*/ 85 w 93"/>
                <a:gd name="T3" fmla="*/ 46 h 69"/>
                <a:gd name="T4" fmla="*/ 69 w 93"/>
                <a:gd name="T5" fmla="*/ 25 h 69"/>
                <a:gd name="T6" fmla="*/ 26 w 93"/>
                <a:gd name="T7" fmla="*/ 15 h 69"/>
                <a:gd name="T8" fmla="*/ 93 w 93"/>
                <a:gd name="T9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69">
                  <a:moveTo>
                    <a:pt x="93" y="69"/>
                  </a:moveTo>
                  <a:cubicBezTo>
                    <a:pt x="89" y="65"/>
                    <a:pt x="88" y="51"/>
                    <a:pt x="85" y="46"/>
                  </a:cubicBezTo>
                  <a:cubicBezTo>
                    <a:pt x="81" y="38"/>
                    <a:pt x="75" y="31"/>
                    <a:pt x="69" y="25"/>
                  </a:cubicBezTo>
                  <a:cubicBezTo>
                    <a:pt x="59" y="16"/>
                    <a:pt x="38" y="0"/>
                    <a:pt x="26" y="15"/>
                  </a:cubicBezTo>
                  <a:cubicBezTo>
                    <a:pt x="0" y="49"/>
                    <a:pt x="81" y="57"/>
                    <a:pt x="93" y="69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5" name="Freeform 31"/>
            <p:cNvSpPr/>
            <p:nvPr/>
          </p:nvSpPr>
          <p:spPr bwMode="auto">
            <a:xfrm>
              <a:off x="1901825" y="1158875"/>
              <a:ext cx="212725" cy="222250"/>
            </a:xfrm>
            <a:custGeom>
              <a:avLst/>
              <a:gdLst>
                <a:gd name="T0" fmla="*/ 0 w 50"/>
                <a:gd name="T1" fmla="*/ 32 h 52"/>
                <a:gd name="T2" fmla="*/ 25 w 50"/>
                <a:gd name="T3" fmla="*/ 48 h 52"/>
                <a:gd name="T4" fmla="*/ 33 w 50"/>
                <a:gd name="T5" fmla="*/ 52 h 52"/>
                <a:gd name="T6" fmla="*/ 50 w 50"/>
                <a:gd name="T7" fmla="*/ 24 h 52"/>
                <a:gd name="T8" fmla="*/ 17 w 50"/>
                <a:gd name="T9" fmla="*/ 0 h 52"/>
                <a:gd name="T10" fmla="*/ 0 w 50"/>
                <a:gd name="T11" fmla="*/ 3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52">
                  <a:moveTo>
                    <a:pt x="0" y="32"/>
                  </a:moveTo>
                  <a:cubicBezTo>
                    <a:pt x="2" y="31"/>
                    <a:pt x="23" y="46"/>
                    <a:pt x="25" y="48"/>
                  </a:cubicBezTo>
                  <a:cubicBezTo>
                    <a:pt x="28" y="50"/>
                    <a:pt x="30" y="52"/>
                    <a:pt x="33" y="52"/>
                  </a:cubicBezTo>
                  <a:cubicBezTo>
                    <a:pt x="43" y="52"/>
                    <a:pt x="49" y="31"/>
                    <a:pt x="50" y="24"/>
                  </a:cubicBezTo>
                  <a:cubicBezTo>
                    <a:pt x="41" y="13"/>
                    <a:pt x="30" y="5"/>
                    <a:pt x="17" y="0"/>
                  </a:cubicBezTo>
                  <a:cubicBezTo>
                    <a:pt x="13" y="12"/>
                    <a:pt x="8" y="23"/>
                    <a:pt x="0" y="32"/>
                  </a:cubicBezTo>
                  <a:close/>
                </a:path>
              </a:pathLst>
            </a:custGeom>
            <a:solidFill>
              <a:srgbClr val="D4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221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任意多边形: 形状 113"/>
          <p:cNvSpPr/>
          <p:nvPr/>
        </p:nvSpPr>
        <p:spPr bwMode="auto">
          <a:xfrm>
            <a:off x="-12812" y="0"/>
            <a:ext cx="6778719" cy="6854983"/>
          </a:xfrm>
          <a:custGeom>
            <a:avLst/>
            <a:gdLst>
              <a:gd name="connsiteX0" fmla="*/ 0 w 6778719"/>
              <a:gd name="connsiteY0" fmla="*/ 0 h 6854983"/>
              <a:gd name="connsiteX1" fmla="*/ 175893 w 6778719"/>
              <a:gd name="connsiteY1" fmla="*/ 0 h 6854983"/>
              <a:gd name="connsiteX2" fmla="*/ 4636095 w 6778719"/>
              <a:gd name="connsiteY2" fmla="*/ 0 h 6854983"/>
              <a:gd name="connsiteX3" fmla="*/ 4176906 w 6778719"/>
              <a:gd name="connsiteY3" fmla="*/ 669510 h 6854983"/>
              <a:gd name="connsiteX4" fmla="*/ 5584421 w 6778719"/>
              <a:gd name="connsiteY4" fmla="*/ 709481 h 6854983"/>
              <a:gd name="connsiteX5" fmla="*/ 6173380 w 6778719"/>
              <a:gd name="connsiteY5" fmla="*/ 3377528 h 6854983"/>
              <a:gd name="connsiteX6" fmla="*/ 6732393 w 6778719"/>
              <a:gd name="connsiteY6" fmla="*/ 4526687 h 6854983"/>
              <a:gd name="connsiteX7" fmla="*/ 5564456 w 6778719"/>
              <a:gd name="connsiteY7" fmla="*/ 5056300 h 6854983"/>
              <a:gd name="connsiteX8" fmla="*/ 5205091 w 6778719"/>
              <a:gd name="connsiteY8" fmla="*/ 6185473 h 6854983"/>
              <a:gd name="connsiteX9" fmla="*/ 3837506 w 6778719"/>
              <a:gd name="connsiteY9" fmla="*/ 5985620 h 6854983"/>
              <a:gd name="connsiteX10" fmla="*/ 3128757 w 6778719"/>
              <a:gd name="connsiteY10" fmla="*/ 6655130 h 6854983"/>
              <a:gd name="connsiteX11" fmla="*/ 2230344 w 6778719"/>
              <a:gd name="connsiteY11" fmla="*/ 6265415 h 6854983"/>
              <a:gd name="connsiteX12" fmla="*/ 2050661 w 6778719"/>
              <a:gd name="connsiteY12" fmla="*/ 6854983 h 6854983"/>
              <a:gd name="connsiteX13" fmla="*/ 276808 w 6778719"/>
              <a:gd name="connsiteY13" fmla="*/ 6854983 h 6854983"/>
              <a:gd name="connsiteX14" fmla="*/ 0 w 6778719"/>
              <a:gd name="connsiteY14" fmla="*/ 6854983 h 6854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778719" h="6854983">
                <a:moveTo>
                  <a:pt x="0" y="0"/>
                </a:moveTo>
                <a:lnTo>
                  <a:pt x="175893" y="0"/>
                </a:lnTo>
                <a:cubicBezTo>
                  <a:pt x="4636095" y="0"/>
                  <a:pt x="4636095" y="0"/>
                  <a:pt x="4636095" y="0"/>
                </a:cubicBezTo>
                <a:cubicBezTo>
                  <a:pt x="4606148" y="279795"/>
                  <a:pt x="4436448" y="559591"/>
                  <a:pt x="4176906" y="669510"/>
                </a:cubicBezTo>
                <a:cubicBezTo>
                  <a:pt x="4646078" y="599561"/>
                  <a:pt x="5135214" y="559591"/>
                  <a:pt x="5584421" y="709481"/>
                </a:cubicBezTo>
                <a:cubicBezTo>
                  <a:pt x="6482834" y="1009262"/>
                  <a:pt x="7421177" y="2897879"/>
                  <a:pt x="6173380" y="3377528"/>
                </a:cubicBezTo>
                <a:cubicBezTo>
                  <a:pt x="6622587" y="3517426"/>
                  <a:pt x="6892111" y="4077016"/>
                  <a:pt x="6732393" y="4526687"/>
                </a:cubicBezTo>
                <a:cubicBezTo>
                  <a:pt x="6572675" y="4976358"/>
                  <a:pt x="6013663" y="5236168"/>
                  <a:pt x="5564456" y="5056300"/>
                </a:cubicBezTo>
                <a:cubicBezTo>
                  <a:pt x="5913839" y="5376066"/>
                  <a:pt x="5644315" y="6015598"/>
                  <a:pt x="5205091" y="6185473"/>
                </a:cubicBezTo>
                <a:cubicBezTo>
                  <a:pt x="4765866" y="6345356"/>
                  <a:pt x="4266748" y="6175481"/>
                  <a:pt x="3837506" y="5985620"/>
                </a:cubicBezTo>
                <a:cubicBezTo>
                  <a:pt x="3757647" y="6325371"/>
                  <a:pt x="3468158" y="6595173"/>
                  <a:pt x="3128757" y="6655130"/>
                </a:cubicBezTo>
                <a:cubicBezTo>
                  <a:pt x="2789356" y="6715086"/>
                  <a:pt x="2420009" y="6555203"/>
                  <a:pt x="2230344" y="6265415"/>
                </a:cubicBezTo>
                <a:cubicBezTo>
                  <a:pt x="2220361" y="6475261"/>
                  <a:pt x="2160467" y="6675115"/>
                  <a:pt x="2050661" y="6854983"/>
                </a:cubicBezTo>
                <a:cubicBezTo>
                  <a:pt x="1356574" y="6854983"/>
                  <a:pt x="770938" y="6854983"/>
                  <a:pt x="276808" y="6854983"/>
                </a:cubicBezTo>
                <a:lnTo>
                  <a:pt x="0" y="6854983"/>
                </a:ln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grpSp>
        <p:nvGrpSpPr>
          <p:cNvPr id="109" name="组合 108"/>
          <p:cNvGrpSpPr/>
          <p:nvPr/>
        </p:nvGrpSpPr>
        <p:grpSpPr>
          <a:xfrm>
            <a:off x="6904037" y="-651671"/>
            <a:ext cx="7907338" cy="2259014"/>
            <a:chOff x="6918325" y="-4763"/>
            <a:chExt cx="7907338" cy="2259014"/>
          </a:xfrm>
        </p:grpSpPr>
        <p:sp>
          <p:nvSpPr>
            <p:cNvPr id="37" name="Freeform 34"/>
            <p:cNvSpPr/>
            <p:nvPr/>
          </p:nvSpPr>
          <p:spPr bwMode="auto">
            <a:xfrm>
              <a:off x="6918325" y="141288"/>
              <a:ext cx="7739063" cy="2112963"/>
            </a:xfrm>
            <a:custGeom>
              <a:avLst/>
              <a:gdLst>
                <a:gd name="T0" fmla="*/ 1030 w 1060"/>
                <a:gd name="T1" fmla="*/ 21 h 289"/>
                <a:gd name="T2" fmla="*/ 1029 w 1060"/>
                <a:gd name="T3" fmla="*/ 16 h 289"/>
                <a:gd name="T4" fmla="*/ 1028 w 1060"/>
                <a:gd name="T5" fmla="*/ 12 h 289"/>
                <a:gd name="T6" fmla="*/ 1027 w 1060"/>
                <a:gd name="T7" fmla="*/ 9 h 289"/>
                <a:gd name="T8" fmla="*/ 1026 w 1060"/>
                <a:gd name="T9" fmla="*/ 6 h 289"/>
                <a:gd name="T10" fmla="*/ 1026 w 1060"/>
                <a:gd name="T11" fmla="*/ 3 h 289"/>
                <a:gd name="T12" fmla="*/ 1026 w 1060"/>
                <a:gd name="T13" fmla="*/ 2 h 289"/>
                <a:gd name="T14" fmla="*/ 1027 w 1060"/>
                <a:gd name="T15" fmla="*/ 1 h 289"/>
                <a:gd name="T16" fmla="*/ 1027 w 1060"/>
                <a:gd name="T17" fmla="*/ 0 h 289"/>
                <a:gd name="T18" fmla="*/ 1027 w 1060"/>
                <a:gd name="T19" fmla="*/ 0 h 289"/>
                <a:gd name="T20" fmla="*/ 956 w 1060"/>
                <a:gd name="T21" fmla="*/ 15 h 289"/>
                <a:gd name="T22" fmla="*/ 936 w 1060"/>
                <a:gd name="T23" fmla="*/ 19 h 289"/>
                <a:gd name="T24" fmla="*/ 921 w 1060"/>
                <a:gd name="T25" fmla="*/ 21 h 289"/>
                <a:gd name="T26" fmla="*/ 819 w 1060"/>
                <a:gd name="T27" fmla="*/ 40 h 289"/>
                <a:gd name="T28" fmla="*/ 779 w 1060"/>
                <a:gd name="T29" fmla="*/ 47 h 289"/>
                <a:gd name="T30" fmla="*/ 706 w 1060"/>
                <a:gd name="T31" fmla="*/ 60 h 289"/>
                <a:gd name="T32" fmla="*/ 640 w 1060"/>
                <a:gd name="T33" fmla="*/ 71 h 289"/>
                <a:gd name="T34" fmla="*/ 594 w 1060"/>
                <a:gd name="T35" fmla="*/ 79 h 289"/>
                <a:gd name="T36" fmla="*/ 537 w 1060"/>
                <a:gd name="T37" fmla="*/ 89 h 289"/>
                <a:gd name="T38" fmla="*/ 468 w 1060"/>
                <a:gd name="T39" fmla="*/ 100 h 289"/>
                <a:gd name="T40" fmla="*/ 413 w 1060"/>
                <a:gd name="T41" fmla="*/ 110 h 289"/>
                <a:gd name="T42" fmla="*/ 355 w 1060"/>
                <a:gd name="T43" fmla="*/ 120 h 289"/>
                <a:gd name="T44" fmla="*/ 0 w 1060"/>
                <a:gd name="T45" fmla="*/ 182 h 289"/>
                <a:gd name="T46" fmla="*/ 4 w 1060"/>
                <a:gd name="T47" fmla="*/ 201 h 289"/>
                <a:gd name="T48" fmla="*/ 51 w 1060"/>
                <a:gd name="T49" fmla="*/ 283 h 289"/>
                <a:gd name="T50" fmla="*/ 89 w 1060"/>
                <a:gd name="T51" fmla="*/ 277 h 289"/>
                <a:gd name="T52" fmla="*/ 128 w 1060"/>
                <a:gd name="T53" fmla="*/ 270 h 289"/>
                <a:gd name="T54" fmla="*/ 166 w 1060"/>
                <a:gd name="T55" fmla="*/ 263 h 289"/>
                <a:gd name="T56" fmla="*/ 205 w 1060"/>
                <a:gd name="T57" fmla="*/ 256 h 289"/>
                <a:gd name="T58" fmla="*/ 243 w 1060"/>
                <a:gd name="T59" fmla="*/ 249 h 289"/>
                <a:gd name="T60" fmla="*/ 282 w 1060"/>
                <a:gd name="T61" fmla="*/ 242 h 289"/>
                <a:gd name="T62" fmla="*/ 321 w 1060"/>
                <a:gd name="T63" fmla="*/ 235 h 289"/>
                <a:gd name="T64" fmla="*/ 360 w 1060"/>
                <a:gd name="T65" fmla="*/ 228 h 289"/>
                <a:gd name="T66" fmla="*/ 398 w 1060"/>
                <a:gd name="T67" fmla="*/ 221 h 289"/>
                <a:gd name="T68" fmla="*/ 437 w 1060"/>
                <a:gd name="T69" fmla="*/ 214 h 289"/>
                <a:gd name="T70" fmla="*/ 475 w 1060"/>
                <a:gd name="T71" fmla="*/ 207 h 289"/>
                <a:gd name="T72" fmla="*/ 514 w 1060"/>
                <a:gd name="T73" fmla="*/ 200 h 289"/>
                <a:gd name="T74" fmla="*/ 552 w 1060"/>
                <a:gd name="T75" fmla="*/ 194 h 289"/>
                <a:gd name="T76" fmla="*/ 591 w 1060"/>
                <a:gd name="T77" fmla="*/ 187 h 289"/>
                <a:gd name="T78" fmla="*/ 629 w 1060"/>
                <a:gd name="T79" fmla="*/ 180 h 289"/>
                <a:gd name="T80" fmla="*/ 669 w 1060"/>
                <a:gd name="T81" fmla="*/ 173 h 289"/>
                <a:gd name="T82" fmla="*/ 707 w 1060"/>
                <a:gd name="T83" fmla="*/ 166 h 289"/>
                <a:gd name="T84" fmla="*/ 746 w 1060"/>
                <a:gd name="T85" fmla="*/ 159 h 289"/>
                <a:gd name="T86" fmla="*/ 784 w 1060"/>
                <a:gd name="T87" fmla="*/ 152 h 289"/>
                <a:gd name="T88" fmla="*/ 823 w 1060"/>
                <a:gd name="T89" fmla="*/ 145 h 289"/>
                <a:gd name="T90" fmla="*/ 861 w 1060"/>
                <a:gd name="T91" fmla="*/ 138 h 289"/>
                <a:gd name="T92" fmla="*/ 866 w 1060"/>
                <a:gd name="T93" fmla="*/ 137 h 289"/>
                <a:gd name="T94" fmla="*/ 904 w 1060"/>
                <a:gd name="T95" fmla="*/ 131 h 289"/>
                <a:gd name="T96" fmla="*/ 944 w 1060"/>
                <a:gd name="T97" fmla="*/ 125 h 289"/>
                <a:gd name="T98" fmla="*/ 982 w 1060"/>
                <a:gd name="T99" fmla="*/ 120 h 289"/>
                <a:gd name="T100" fmla="*/ 1021 w 1060"/>
                <a:gd name="T101" fmla="*/ 113 h 289"/>
                <a:gd name="T102" fmla="*/ 1030 w 1060"/>
                <a:gd name="T103" fmla="*/ 21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60" h="289">
                  <a:moveTo>
                    <a:pt x="1030" y="21"/>
                  </a:moveTo>
                  <a:cubicBezTo>
                    <a:pt x="1030" y="21"/>
                    <a:pt x="1030" y="21"/>
                    <a:pt x="1030" y="21"/>
                  </a:cubicBezTo>
                  <a:cubicBezTo>
                    <a:pt x="1030" y="19"/>
                    <a:pt x="1029" y="18"/>
                    <a:pt x="1029" y="17"/>
                  </a:cubicBezTo>
                  <a:cubicBezTo>
                    <a:pt x="1029" y="16"/>
                    <a:pt x="1029" y="16"/>
                    <a:pt x="1029" y="16"/>
                  </a:cubicBezTo>
                  <a:cubicBezTo>
                    <a:pt x="1028" y="15"/>
                    <a:pt x="1028" y="14"/>
                    <a:pt x="1028" y="13"/>
                  </a:cubicBezTo>
                  <a:cubicBezTo>
                    <a:pt x="1028" y="13"/>
                    <a:pt x="1028" y="12"/>
                    <a:pt x="1028" y="12"/>
                  </a:cubicBezTo>
                  <a:cubicBezTo>
                    <a:pt x="1027" y="11"/>
                    <a:pt x="1027" y="10"/>
                    <a:pt x="1027" y="10"/>
                  </a:cubicBezTo>
                  <a:cubicBezTo>
                    <a:pt x="1027" y="9"/>
                    <a:pt x="1027" y="9"/>
                    <a:pt x="1027" y="9"/>
                  </a:cubicBezTo>
                  <a:cubicBezTo>
                    <a:pt x="1027" y="8"/>
                    <a:pt x="1027" y="7"/>
                    <a:pt x="1026" y="7"/>
                  </a:cubicBezTo>
                  <a:cubicBezTo>
                    <a:pt x="1026" y="6"/>
                    <a:pt x="1026" y="6"/>
                    <a:pt x="1026" y="6"/>
                  </a:cubicBezTo>
                  <a:cubicBezTo>
                    <a:pt x="1026" y="5"/>
                    <a:pt x="1026" y="5"/>
                    <a:pt x="1026" y="4"/>
                  </a:cubicBezTo>
                  <a:cubicBezTo>
                    <a:pt x="1026" y="4"/>
                    <a:pt x="1026" y="4"/>
                    <a:pt x="1026" y="3"/>
                  </a:cubicBezTo>
                  <a:cubicBezTo>
                    <a:pt x="1026" y="3"/>
                    <a:pt x="1026" y="3"/>
                    <a:pt x="1026" y="2"/>
                  </a:cubicBezTo>
                  <a:cubicBezTo>
                    <a:pt x="1026" y="2"/>
                    <a:pt x="1026" y="2"/>
                    <a:pt x="1026" y="2"/>
                  </a:cubicBezTo>
                  <a:cubicBezTo>
                    <a:pt x="1026" y="1"/>
                    <a:pt x="1026" y="1"/>
                    <a:pt x="1026" y="1"/>
                  </a:cubicBezTo>
                  <a:cubicBezTo>
                    <a:pt x="1026" y="1"/>
                    <a:pt x="1026" y="1"/>
                    <a:pt x="1027" y="1"/>
                  </a:cubicBezTo>
                  <a:cubicBezTo>
                    <a:pt x="1027" y="0"/>
                    <a:pt x="1027" y="0"/>
                    <a:pt x="1027" y="0"/>
                  </a:cubicBezTo>
                  <a:cubicBezTo>
                    <a:pt x="1027" y="0"/>
                    <a:pt x="1027" y="0"/>
                    <a:pt x="1027" y="0"/>
                  </a:cubicBezTo>
                  <a:cubicBezTo>
                    <a:pt x="1027" y="0"/>
                    <a:pt x="1027" y="0"/>
                    <a:pt x="1027" y="0"/>
                  </a:cubicBezTo>
                  <a:cubicBezTo>
                    <a:pt x="1027" y="0"/>
                    <a:pt x="1027" y="0"/>
                    <a:pt x="1027" y="0"/>
                  </a:cubicBezTo>
                  <a:cubicBezTo>
                    <a:pt x="1016" y="3"/>
                    <a:pt x="992" y="8"/>
                    <a:pt x="958" y="14"/>
                  </a:cubicBezTo>
                  <a:cubicBezTo>
                    <a:pt x="957" y="15"/>
                    <a:pt x="957" y="15"/>
                    <a:pt x="956" y="15"/>
                  </a:cubicBezTo>
                  <a:cubicBezTo>
                    <a:pt x="952" y="16"/>
                    <a:pt x="949" y="16"/>
                    <a:pt x="945" y="17"/>
                  </a:cubicBezTo>
                  <a:cubicBezTo>
                    <a:pt x="942" y="18"/>
                    <a:pt x="939" y="18"/>
                    <a:pt x="936" y="19"/>
                  </a:cubicBezTo>
                  <a:cubicBezTo>
                    <a:pt x="932" y="19"/>
                    <a:pt x="927" y="20"/>
                    <a:pt x="923" y="21"/>
                  </a:cubicBezTo>
                  <a:cubicBezTo>
                    <a:pt x="922" y="21"/>
                    <a:pt x="922" y="21"/>
                    <a:pt x="921" y="21"/>
                  </a:cubicBezTo>
                  <a:cubicBezTo>
                    <a:pt x="904" y="25"/>
                    <a:pt x="886" y="28"/>
                    <a:pt x="866" y="31"/>
                  </a:cubicBezTo>
                  <a:cubicBezTo>
                    <a:pt x="851" y="34"/>
                    <a:pt x="835" y="37"/>
                    <a:pt x="819" y="40"/>
                  </a:cubicBezTo>
                  <a:cubicBezTo>
                    <a:pt x="812" y="41"/>
                    <a:pt x="806" y="42"/>
                    <a:pt x="799" y="43"/>
                  </a:cubicBezTo>
                  <a:cubicBezTo>
                    <a:pt x="793" y="44"/>
                    <a:pt x="786" y="46"/>
                    <a:pt x="779" y="47"/>
                  </a:cubicBezTo>
                  <a:cubicBezTo>
                    <a:pt x="763" y="50"/>
                    <a:pt x="745" y="53"/>
                    <a:pt x="728" y="56"/>
                  </a:cubicBezTo>
                  <a:cubicBezTo>
                    <a:pt x="720" y="57"/>
                    <a:pt x="713" y="58"/>
                    <a:pt x="706" y="60"/>
                  </a:cubicBezTo>
                  <a:cubicBezTo>
                    <a:pt x="695" y="61"/>
                    <a:pt x="684" y="63"/>
                    <a:pt x="673" y="65"/>
                  </a:cubicBezTo>
                  <a:cubicBezTo>
                    <a:pt x="662" y="67"/>
                    <a:pt x="651" y="69"/>
                    <a:pt x="640" y="71"/>
                  </a:cubicBezTo>
                  <a:cubicBezTo>
                    <a:pt x="632" y="72"/>
                    <a:pt x="625" y="74"/>
                    <a:pt x="617" y="75"/>
                  </a:cubicBezTo>
                  <a:cubicBezTo>
                    <a:pt x="610" y="76"/>
                    <a:pt x="602" y="77"/>
                    <a:pt x="594" y="79"/>
                  </a:cubicBezTo>
                  <a:cubicBezTo>
                    <a:pt x="587" y="80"/>
                    <a:pt x="579" y="81"/>
                    <a:pt x="572" y="83"/>
                  </a:cubicBezTo>
                  <a:cubicBezTo>
                    <a:pt x="560" y="85"/>
                    <a:pt x="549" y="87"/>
                    <a:pt x="537" y="89"/>
                  </a:cubicBezTo>
                  <a:cubicBezTo>
                    <a:pt x="522" y="91"/>
                    <a:pt x="506" y="94"/>
                    <a:pt x="491" y="96"/>
                  </a:cubicBezTo>
                  <a:cubicBezTo>
                    <a:pt x="483" y="98"/>
                    <a:pt x="476" y="99"/>
                    <a:pt x="468" y="100"/>
                  </a:cubicBezTo>
                  <a:cubicBezTo>
                    <a:pt x="460" y="102"/>
                    <a:pt x="453" y="103"/>
                    <a:pt x="445" y="104"/>
                  </a:cubicBezTo>
                  <a:cubicBezTo>
                    <a:pt x="434" y="106"/>
                    <a:pt x="423" y="108"/>
                    <a:pt x="413" y="110"/>
                  </a:cubicBezTo>
                  <a:cubicBezTo>
                    <a:pt x="408" y="111"/>
                    <a:pt x="404" y="111"/>
                    <a:pt x="400" y="112"/>
                  </a:cubicBezTo>
                  <a:cubicBezTo>
                    <a:pt x="385" y="115"/>
                    <a:pt x="370" y="117"/>
                    <a:pt x="355" y="120"/>
                  </a:cubicBezTo>
                  <a:cubicBezTo>
                    <a:pt x="348" y="121"/>
                    <a:pt x="340" y="122"/>
                    <a:pt x="333" y="123"/>
                  </a:cubicBezTo>
                  <a:cubicBezTo>
                    <a:pt x="149" y="155"/>
                    <a:pt x="0" y="180"/>
                    <a:pt x="0" y="182"/>
                  </a:cubicBezTo>
                  <a:cubicBezTo>
                    <a:pt x="2" y="189"/>
                    <a:pt x="3" y="195"/>
                    <a:pt x="4" y="201"/>
                  </a:cubicBezTo>
                  <a:cubicBezTo>
                    <a:pt x="4" y="201"/>
                    <a:pt x="4" y="201"/>
                    <a:pt x="4" y="201"/>
                  </a:cubicBezTo>
                  <a:cubicBezTo>
                    <a:pt x="10" y="230"/>
                    <a:pt x="15" y="260"/>
                    <a:pt x="21" y="289"/>
                  </a:cubicBezTo>
                  <a:cubicBezTo>
                    <a:pt x="31" y="287"/>
                    <a:pt x="41" y="285"/>
                    <a:pt x="51" y="283"/>
                  </a:cubicBezTo>
                  <a:cubicBezTo>
                    <a:pt x="52" y="283"/>
                    <a:pt x="53" y="283"/>
                    <a:pt x="54" y="283"/>
                  </a:cubicBezTo>
                  <a:cubicBezTo>
                    <a:pt x="66" y="281"/>
                    <a:pt x="77" y="279"/>
                    <a:pt x="89" y="277"/>
                  </a:cubicBezTo>
                  <a:cubicBezTo>
                    <a:pt x="90" y="276"/>
                    <a:pt x="92" y="276"/>
                    <a:pt x="93" y="276"/>
                  </a:cubicBezTo>
                  <a:cubicBezTo>
                    <a:pt x="105" y="274"/>
                    <a:pt x="116" y="272"/>
                    <a:pt x="128" y="270"/>
                  </a:cubicBezTo>
                  <a:cubicBezTo>
                    <a:pt x="129" y="269"/>
                    <a:pt x="130" y="269"/>
                    <a:pt x="132" y="269"/>
                  </a:cubicBezTo>
                  <a:cubicBezTo>
                    <a:pt x="166" y="263"/>
                    <a:pt x="166" y="263"/>
                    <a:pt x="166" y="263"/>
                  </a:cubicBezTo>
                  <a:cubicBezTo>
                    <a:pt x="168" y="262"/>
                    <a:pt x="169" y="262"/>
                    <a:pt x="170" y="262"/>
                  </a:cubicBezTo>
                  <a:cubicBezTo>
                    <a:pt x="182" y="260"/>
                    <a:pt x="194" y="258"/>
                    <a:pt x="205" y="256"/>
                  </a:cubicBezTo>
                  <a:cubicBezTo>
                    <a:pt x="206" y="256"/>
                    <a:pt x="208" y="255"/>
                    <a:pt x="209" y="255"/>
                  </a:cubicBezTo>
                  <a:cubicBezTo>
                    <a:pt x="220" y="253"/>
                    <a:pt x="232" y="251"/>
                    <a:pt x="243" y="249"/>
                  </a:cubicBezTo>
                  <a:cubicBezTo>
                    <a:pt x="245" y="249"/>
                    <a:pt x="246" y="248"/>
                    <a:pt x="248" y="248"/>
                  </a:cubicBezTo>
                  <a:cubicBezTo>
                    <a:pt x="259" y="246"/>
                    <a:pt x="271" y="244"/>
                    <a:pt x="282" y="242"/>
                  </a:cubicBezTo>
                  <a:cubicBezTo>
                    <a:pt x="284" y="242"/>
                    <a:pt x="285" y="241"/>
                    <a:pt x="286" y="241"/>
                  </a:cubicBezTo>
                  <a:cubicBezTo>
                    <a:pt x="321" y="235"/>
                    <a:pt x="321" y="235"/>
                    <a:pt x="321" y="235"/>
                  </a:cubicBezTo>
                  <a:cubicBezTo>
                    <a:pt x="322" y="235"/>
                    <a:pt x="324" y="235"/>
                    <a:pt x="325" y="234"/>
                  </a:cubicBezTo>
                  <a:cubicBezTo>
                    <a:pt x="337" y="232"/>
                    <a:pt x="348" y="230"/>
                    <a:pt x="360" y="228"/>
                  </a:cubicBezTo>
                  <a:cubicBezTo>
                    <a:pt x="361" y="228"/>
                    <a:pt x="362" y="228"/>
                    <a:pt x="363" y="227"/>
                  </a:cubicBezTo>
                  <a:cubicBezTo>
                    <a:pt x="375" y="225"/>
                    <a:pt x="386" y="223"/>
                    <a:pt x="398" y="221"/>
                  </a:cubicBezTo>
                  <a:cubicBezTo>
                    <a:pt x="399" y="221"/>
                    <a:pt x="401" y="221"/>
                    <a:pt x="402" y="220"/>
                  </a:cubicBezTo>
                  <a:cubicBezTo>
                    <a:pt x="414" y="218"/>
                    <a:pt x="425" y="216"/>
                    <a:pt x="437" y="214"/>
                  </a:cubicBezTo>
                  <a:cubicBezTo>
                    <a:pt x="438" y="214"/>
                    <a:pt x="439" y="214"/>
                    <a:pt x="441" y="214"/>
                  </a:cubicBezTo>
                  <a:cubicBezTo>
                    <a:pt x="452" y="212"/>
                    <a:pt x="464" y="209"/>
                    <a:pt x="475" y="207"/>
                  </a:cubicBezTo>
                  <a:cubicBezTo>
                    <a:pt x="477" y="207"/>
                    <a:pt x="478" y="207"/>
                    <a:pt x="480" y="207"/>
                  </a:cubicBezTo>
                  <a:cubicBezTo>
                    <a:pt x="491" y="205"/>
                    <a:pt x="503" y="202"/>
                    <a:pt x="514" y="200"/>
                  </a:cubicBezTo>
                  <a:cubicBezTo>
                    <a:pt x="515" y="200"/>
                    <a:pt x="517" y="200"/>
                    <a:pt x="518" y="200"/>
                  </a:cubicBezTo>
                  <a:cubicBezTo>
                    <a:pt x="529" y="198"/>
                    <a:pt x="541" y="196"/>
                    <a:pt x="552" y="194"/>
                  </a:cubicBezTo>
                  <a:cubicBezTo>
                    <a:pt x="554" y="193"/>
                    <a:pt x="555" y="193"/>
                    <a:pt x="557" y="193"/>
                  </a:cubicBezTo>
                  <a:cubicBezTo>
                    <a:pt x="568" y="191"/>
                    <a:pt x="580" y="189"/>
                    <a:pt x="591" y="187"/>
                  </a:cubicBezTo>
                  <a:cubicBezTo>
                    <a:pt x="593" y="186"/>
                    <a:pt x="594" y="186"/>
                    <a:pt x="595" y="186"/>
                  </a:cubicBezTo>
                  <a:cubicBezTo>
                    <a:pt x="607" y="184"/>
                    <a:pt x="618" y="182"/>
                    <a:pt x="629" y="180"/>
                  </a:cubicBezTo>
                  <a:cubicBezTo>
                    <a:pt x="631" y="179"/>
                    <a:pt x="633" y="179"/>
                    <a:pt x="634" y="179"/>
                  </a:cubicBezTo>
                  <a:cubicBezTo>
                    <a:pt x="646" y="177"/>
                    <a:pt x="657" y="175"/>
                    <a:pt x="669" y="173"/>
                  </a:cubicBezTo>
                  <a:cubicBezTo>
                    <a:pt x="670" y="173"/>
                    <a:pt x="671" y="172"/>
                    <a:pt x="672" y="172"/>
                  </a:cubicBezTo>
                  <a:cubicBezTo>
                    <a:pt x="684" y="170"/>
                    <a:pt x="695" y="168"/>
                    <a:pt x="707" y="166"/>
                  </a:cubicBezTo>
                  <a:cubicBezTo>
                    <a:pt x="708" y="166"/>
                    <a:pt x="710" y="165"/>
                    <a:pt x="712" y="165"/>
                  </a:cubicBezTo>
                  <a:cubicBezTo>
                    <a:pt x="723" y="163"/>
                    <a:pt x="734" y="161"/>
                    <a:pt x="746" y="159"/>
                  </a:cubicBezTo>
                  <a:cubicBezTo>
                    <a:pt x="747" y="159"/>
                    <a:pt x="748" y="158"/>
                    <a:pt x="750" y="158"/>
                  </a:cubicBezTo>
                  <a:cubicBezTo>
                    <a:pt x="761" y="156"/>
                    <a:pt x="772" y="154"/>
                    <a:pt x="784" y="152"/>
                  </a:cubicBezTo>
                  <a:cubicBezTo>
                    <a:pt x="785" y="152"/>
                    <a:pt x="787" y="151"/>
                    <a:pt x="789" y="151"/>
                  </a:cubicBezTo>
                  <a:cubicBezTo>
                    <a:pt x="800" y="149"/>
                    <a:pt x="812" y="147"/>
                    <a:pt x="823" y="145"/>
                  </a:cubicBezTo>
                  <a:cubicBezTo>
                    <a:pt x="824" y="145"/>
                    <a:pt x="826" y="145"/>
                    <a:pt x="827" y="144"/>
                  </a:cubicBezTo>
                  <a:cubicBezTo>
                    <a:pt x="838" y="142"/>
                    <a:pt x="850" y="140"/>
                    <a:pt x="861" y="138"/>
                  </a:cubicBezTo>
                  <a:cubicBezTo>
                    <a:pt x="862" y="138"/>
                    <a:pt x="862" y="138"/>
                    <a:pt x="863" y="138"/>
                  </a:cubicBezTo>
                  <a:cubicBezTo>
                    <a:pt x="864" y="138"/>
                    <a:pt x="865" y="138"/>
                    <a:pt x="866" y="137"/>
                  </a:cubicBezTo>
                  <a:cubicBezTo>
                    <a:pt x="878" y="135"/>
                    <a:pt x="889" y="134"/>
                    <a:pt x="900" y="132"/>
                  </a:cubicBezTo>
                  <a:cubicBezTo>
                    <a:pt x="902" y="132"/>
                    <a:pt x="903" y="131"/>
                    <a:pt x="904" y="131"/>
                  </a:cubicBezTo>
                  <a:cubicBezTo>
                    <a:pt x="916" y="129"/>
                    <a:pt x="927" y="128"/>
                    <a:pt x="939" y="126"/>
                  </a:cubicBezTo>
                  <a:cubicBezTo>
                    <a:pt x="940" y="126"/>
                    <a:pt x="942" y="126"/>
                    <a:pt x="944" y="125"/>
                  </a:cubicBezTo>
                  <a:cubicBezTo>
                    <a:pt x="955" y="124"/>
                    <a:pt x="967" y="122"/>
                    <a:pt x="978" y="120"/>
                  </a:cubicBezTo>
                  <a:cubicBezTo>
                    <a:pt x="979" y="120"/>
                    <a:pt x="981" y="120"/>
                    <a:pt x="982" y="120"/>
                  </a:cubicBezTo>
                  <a:cubicBezTo>
                    <a:pt x="993" y="118"/>
                    <a:pt x="1005" y="116"/>
                    <a:pt x="1016" y="114"/>
                  </a:cubicBezTo>
                  <a:cubicBezTo>
                    <a:pt x="1018" y="114"/>
                    <a:pt x="1019" y="113"/>
                    <a:pt x="1021" y="113"/>
                  </a:cubicBezTo>
                  <a:cubicBezTo>
                    <a:pt x="1031" y="111"/>
                    <a:pt x="1041" y="109"/>
                    <a:pt x="1051" y="107"/>
                  </a:cubicBezTo>
                  <a:cubicBezTo>
                    <a:pt x="1060" y="105"/>
                    <a:pt x="1039" y="51"/>
                    <a:pt x="1030" y="21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8" name="Freeform 35"/>
            <p:cNvSpPr/>
            <p:nvPr/>
          </p:nvSpPr>
          <p:spPr bwMode="auto">
            <a:xfrm>
              <a:off x="7056437" y="-4763"/>
              <a:ext cx="7769226" cy="2112963"/>
            </a:xfrm>
            <a:custGeom>
              <a:avLst/>
              <a:gdLst>
                <a:gd name="T0" fmla="*/ 1052 w 1064"/>
                <a:gd name="T1" fmla="*/ 107 h 289"/>
                <a:gd name="T2" fmla="*/ 1022 w 1064"/>
                <a:gd name="T3" fmla="*/ 113 h 289"/>
                <a:gd name="T4" fmla="*/ 1017 w 1064"/>
                <a:gd name="T5" fmla="*/ 114 h 289"/>
                <a:gd name="T6" fmla="*/ 983 w 1064"/>
                <a:gd name="T7" fmla="*/ 120 h 289"/>
                <a:gd name="T8" fmla="*/ 979 w 1064"/>
                <a:gd name="T9" fmla="*/ 121 h 289"/>
                <a:gd name="T10" fmla="*/ 944 w 1064"/>
                <a:gd name="T11" fmla="*/ 126 h 289"/>
                <a:gd name="T12" fmla="*/ 939 w 1064"/>
                <a:gd name="T13" fmla="*/ 127 h 289"/>
                <a:gd name="T14" fmla="*/ 905 w 1064"/>
                <a:gd name="T15" fmla="*/ 132 h 289"/>
                <a:gd name="T16" fmla="*/ 901 w 1064"/>
                <a:gd name="T17" fmla="*/ 132 h 289"/>
                <a:gd name="T18" fmla="*/ 867 w 1064"/>
                <a:gd name="T19" fmla="*/ 138 h 289"/>
                <a:gd name="T20" fmla="*/ 863 w 1064"/>
                <a:gd name="T21" fmla="*/ 138 h 289"/>
                <a:gd name="T22" fmla="*/ 862 w 1064"/>
                <a:gd name="T23" fmla="*/ 139 h 289"/>
                <a:gd name="T24" fmla="*/ 828 w 1064"/>
                <a:gd name="T25" fmla="*/ 145 h 289"/>
                <a:gd name="T26" fmla="*/ 824 w 1064"/>
                <a:gd name="T27" fmla="*/ 145 h 289"/>
                <a:gd name="T28" fmla="*/ 790 w 1064"/>
                <a:gd name="T29" fmla="*/ 152 h 289"/>
                <a:gd name="T30" fmla="*/ 785 w 1064"/>
                <a:gd name="T31" fmla="*/ 153 h 289"/>
                <a:gd name="T32" fmla="*/ 750 w 1064"/>
                <a:gd name="T33" fmla="*/ 159 h 289"/>
                <a:gd name="T34" fmla="*/ 747 w 1064"/>
                <a:gd name="T35" fmla="*/ 159 h 289"/>
                <a:gd name="T36" fmla="*/ 712 w 1064"/>
                <a:gd name="T37" fmla="*/ 165 h 289"/>
                <a:gd name="T38" fmla="*/ 707 w 1064"/>
                <a:gd name="T39" fmla="*/ 166 h 289"/>
                <a:gd name="T40" fmla="*/ 673 w 1064"/>
                <a:gd name="T41" fmla="*/ 172 h 289"/>
                <a:gd name="T42" fmla="*/ 669 w 1064"/>
                <a:gd name="T43" fmla="*/ 173 h 289"/>
                <a:gd name="T44" fmla="*/ 635 w 1064"/>
                <a:gd name="T45" fmla="*/ 179 h 289"/>
                <a:gd name="T46" fmla="*/ 630 w 1064"/>
                <a:gd name="T47" fmla="*/ 180 h 289"/>
                <a:gd name="T48" fmla="*/ 596 w 1064"/>
                <a:gd name="T49" fmla="*/ 186 h 289"/>
                <a:gd name="T50" fmla="*/ 592 w 1064"/>
                <a:gd name="T51" fmla="*/ 187 h 289"/>
                <a:gd name="T52" fmla="*/ 558 w 1064"/>
                <a:gd name="T53" fmla="*/ 193 h 289"/>
                <a:gd name="T54" fmla="*/ 553 w 1064"/>
                <a:gd name="T55" fmla="*/ 194 h 289"/>
                <a:gd name="T56" fmla="*/ 519 w 1064"/>
                <a:gd name="T57" fmla="*/ 200 h 289"/>
                <a:gd name="T58" fmla="*/ 515 w 1064"/>
                <a:gd name="T59" fmla="*/ 201 h 289"/>
                <a:gd name="T60" fmla="*/ 481 w 1064"/>
                <a:gd name="T61" fmla="*/ 207 h 289"/>
                <a:gd name="T62" fmla="*/ 476 w 1064"/>
                <a:gd name="T63" fmla="*/ 208 h 289"/>
                <a:gd name="T64" fmla="*/ 441 w 1064"/>
                <a:gd name="T65" fmla="*/ 214 h 289"/>
                <a:gd name="T66" fmla="*/ 438 w 1064"/>
                <a:gd name="T67" fmla="*/ 215 h 289"/>
                <a:gd name="T68" fmla="*/ 403 w 1064"/>
                <a:gd name="T69" fmla="*/ 221 h 289"/>
                <a:gd name="T70" fmla="*/ 399 w 1064"/>
                <a:gd name="T71" fmla="*/ 222 h 289"/>
                <a:gd name="T72" fmla="*/ 364 w 1064"/>
                <a:gd name="T73" fmla="*/ 228 h 289"/>
                <a:gd name="T74" fmla="*/ 360 w 1064"/>
                <a:gd name="T75" fmla="*/ 228 h 289"/>
                <a:gd name="T76" fmla="*/ 326 w 1064"/>
                <a:gd name="T77" fmla="*/ 235 h 289"/>
                <a:gd name="T78" fmla="*/ 321 w 1064"/>
                <a:gd name="T79" fmla="*/ 235 h 289"/>
                <a:gd name="T80" fmla="*/ 287 w 1064"/>
                <a:gd name="T81" fmla="*/ 242 h 289"/>
                <a:gd name="T82" fmla="*/ 283 w 1064"/>
                <a:gd name="T83" fmla="*/ 242 h 289"/>
                <a:gd name="T84" fmla="*/ 249 w 1064"/>
                <a:gd name="T85" fmla="*/ 248 h 289"/>
                <a:gd name="T86" fmla="*/ 244 w 1064"/>
                <a:gd name="T87" fmla="*/ 249 h 289"/>
                <a:gd name="T88" fmla="*/ 210 w 1064"/>
                <a:gd name="T89" fmla="*/ 255 h 289"/>
                <a:gd name="T90" fmla="*/ 206 w 1064"/>
                <a:gd name="T91" fmla="*/ 256 h 289"/>
                <a:gd name="T92" fmla="*/ 171 w 1064"/>
                <a:gd name="T93" fmla="*/ 262 h 289"/>
                <a:gd name="T94" fmla="*/ 167 w 1064"/>
                <a:gd name="T95" fmla="*/ 263 h 289"/>
                <a:gd name="T96" fmla="*/ 132 w 1064"/>
                <a:gd name="T97" fmla="*/ 269 h 289"/>
                <a:gd name="T98" fmla="*/ 129 w 1064"/>
                <a:gd name="T99" fmla="*/ 270 h 289"/>
                <a:gd name="T100" fmla="*/ 94 w 1064"/>
                <a:gd name="T101" fmla="*/ 276 h 289"/>
                <a:gd name="T102" fmla="*/ 90 w 1064"/>
                <a:gd name="T103" fmla="*/ 277 h 289"/>
                <a:gd name="T104" fmla="*/ 55 w 1064"/>
                <a:gd name="T105" fmla="*/ 283 h 289"/>
                <a:gd name="T106" fmla="*/ 51 w 1064"/>
                <a:gd name="T107" fmla="*/ 284 h 289"/>
                <a:gd name="T108" fmla="*/ 22 w 1064"/>
                <a:gd name="T109" fmla="*/ 289 h 289"/>
                <a:gd name="T110" fmla="*/ 1 w 1064"/>
                <a:gd name="T111" fmla="*/ 183 h 289"/>
                <a:gd name="T112" fmla="*/ 1028 w 1064"/>
                <a:gd name="T113" fmla="*/ 0 h 289"/>
                <a:gd name="T114" fmla="*/ 1052 w 1064"/>
                <a:gd name="T115" fmla="*/ 107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64" h="289">
                  <a:moveTo>
                    <a:pt x="1052" y="107"/>
                  </a:moveTo>
                  <a:cubicBezTo>
                    <a:pt x="1042" y="109"/>
                    <a:pt x="1032" y="111"/>
                    <a:pt x="1022" y="113"/>
                  </a:cubicBezTo>
                  <a:cubicBezTo>
                    <a:pt x="1020" y="114"/>
                    <a:pt x="1019" y="114"/>
                    <a:pt x="1017" y="114"/>
                  </a:cubicBezTo>
                  <a:cubicBezTo>
                    <a:pt x="1006" y="116"/>
                    <a:pt x="994" y="118"/>
                    <a:pt x="983" y="120"/>
                  </a:cubicBezTo>
                  <a:cubicBezTo>
                    <a:pt x="981" y="120"/>
                    <a:pt x="980" y="121"/>
                    <a:pt x="979" y="121"/>
                  </a:cubicBezTo>
                  <a:cubicBezTo>
                    <a:pt x="967" y="122"/>
                    <a:pt x="956" y="124"/>
                    <a:pt x="944" y="126"/>
                  </a:cubicBezTo>
                  <a:cubicBezTo>
                    <a:pt x="943" y="126"/>
                    <a:pt x="941" y="126"/>
                    <a:pt x="939" y="127"/>
                  </a:cubicBezTo>
                  <a:cubicBezTo>
                    <a:pt x="928" y="128"/>
                    <a:pt x="917" y="130"/>
                    <a:pt x="905" y="132"/>
                  </a:cubicBezTo>
                  <a:cubicBezTo>
                    <a:pt x="904" y="132"/>
                    <a:pt x="903" y="132"/>
                    <a:pt x="901" y="132"/>
                  </a:cubicBezTo>
                  <a:cubicBezTo>
                    <a:pt x="890" y="134"/>
                    <a:pt x="878" y="136"/>
                    <a:pt x="867" y="138"/>
                  </a:cubicBezTo>
                  <a:cubicBezTo>
                    <a:pt x="866" y="138"/>
                    <a:pt x="865" y="138"/>
                    <a:pt x="863" y="138"/>
                  </a:cubicBezTo>
                  <a:cubicBezTo>
                    <a:pt x="863" y="138"/>
                    <a:pt x="862" y="139"/>
                    <a:pt x="862" y="139"/>
                  </a:cubicBezTo>
                  <a:cubicBezTo>
                    <a:pt x="850" y="141"/>
                    <a:pt x="839" y="143"/>
                    <a:pt x="828" y="145"/>
                  </a:cubicBezTo>
                  <a:cubicBezTo>
                    <a:pt x="826" y="145"/>
                    <a:pt x="825" y="145"/>
                    <a:pt x="824" y="145"/>
                  </a:cubicBezTo>
                  <a:cubicBezTo>
                    <a:pt x="812" y="148"/>
                    <a:pt x="801" y="150"/>
                    <a:pt x="790" y="152"/>
                  </a:cubicBezTo>
                  <a:cubicBezTo>
                    <a:pt x="788" y="152"/>
                    <a:pt x="786" y="152"/>
                    <a:pt x="785" y="153"/>
                  </a:cubicBezTo>
                  <a:cubicBezTo>
                    <a:pt x="773" y="155"/>
                    <a:pt x="762" y="157"/>
                    <a:pt x="750" y="159"/>
                  </a:cubicBezTo>
                  <a:cubicBezTo>
                    <a:pt x="749" y="159"/>
                    <a:pt x="748" y="159"/>
                    <a:pt x="747" y="159"/>
                  </a:cubicBezTo>
                  <a:cubicBezTo>
                    <a:pt x="735" y="161"/>
                    <a:pt x="724" y="163"/>
                    <a:pt x="712" y="165"/>
                  </a:cubicBezTo>
                  <a:cubicBezTo>
                    <a:pt x="711" y="166"/>
                    <a:pt x="709" y="166"/>
                    <a:pt x="707" y="166"/>
                  </a:cubicBezTo>
                  <a:cubicBezTo>
                    <a:pt x="696" y="168"/>
                    <a:pt x="685" y="170"/>
                    <a:pt x="673" y="172"/>
                  </a:cubicBezTo>
                  <a:cubicBezTo>
                    <a:pt x="672" y="173"/>
                    <a:pt x="671" y="173"/>
                    <a:pt x="669" y="173"/>
                  </a:cubicBezTo>
                  <a:cubicBezTo>
                    <a:pt x="658" y="175"/>
                    <a:pt x="647" y="177"/>
                    <a:pt x="635" y="179"/>
                  </a:cubicBezTo>
                  <a:cubicBezTo>
                    <a:pt x="633" y="180"/>
                    <a:pt x="632" y="180"/>
                    <a:pt x="630" y="180"/>
                  </a:cubicBezTo>
                  <a:cubicBezTo>
                    <a:pt x="619" y="182"/>
                    <a:pt x="607" y="184"/>
                    <a:pt x="596" y="186"/>
                  </a:cubicBezTo>
                  <a:cubicBezTo>
                    <a:pt x="595" y="187"/>
                    <a:pt x="593" y="187"/>
                    <a:pt x="592" y="187"/>
                  </a:cubicBezTo>
                  <a:cubicBezTo>
                    <a:pt x="581" y="189"/>
                    <a:pt x="569" y="191"/>
                    <a:pt x="558" y="193"/>
                  </a:cubicBezTo>
                  <a:cubicBezTo>
                    <a:pt x="556" y="193"/>
                    <a:pt x="555" y="194"/>
                    <a:pt x="553" y="194"/>
                  </a:cubicBezTo>
                  <a:cubicBezTo>
                    <a:pt x="542" y="196"/>
                    <a:pt x="530" y="198"/>
                    <a:pt x="519" y="200"/>
                  </a:cubicBezTo>
                  <a:cubicBezTo>
                    <a:pt x="517" y="200"/>
                    <a:pt x="516" y="201"/>
                    <a:pt x="515" y="201"/>
                  </a:cubicBezTo>
                  <a:cubicBezTo>
                    <a:pt x="503" y="203"/>
                    <a:pt x="492" y="205"/>
                    <a:pt x="481" y="207"/>
                  </a:cubicBezTo>
                  <a:cubicBezTo>
                    <a:pt x="479" y="207"/>
                    <a:pt x="477" y="208"/>
                    <a:pt x="476" y="208"/>
                  </a:cubicBezTo>
                  <a:cubicBezTo>
                    <a:pt x="464" y="210"/>
                    <a:pt x="453" y="212"/>
                    <a:pt x="441" y="214"/>
                  </a:cubicBezTo>
                  <a:cubicBezTo>
                    <a:pt x="440" y="214"/>
                    <a:pt x="439" y="214"/>
                    <a:pt x="438" y="215"/>
                  </a:cubicBezTo>
                  <a:cubicBezTo>
                    <a:pt x="426" y="217"/>
                    <a:pt x="415" y="219"/>
                    <a:pt x="403" y="221"/>
                  </a:cubicBezTo>
                  <a:cubicBezTo>
                    <a:pt x="402" y="221"/>
                    <a:pt x="400" y="221"/>
                    <a:pt x="399" y="222"/>
                  </a:cubicBezTo>
                  <a:cubicBezTo>
                    <a:pt x="387" y="224"/>
                    <a:pt x="376" y="226"/>
                    <a:pt x="364" y="228"/>
                  </a:cubicBezTo>
                  <a:cubicBezTo>
                    <a:pt x="363" y="228"/>
                    <a:pt x="362" y="228"/>
                    <a:pt x="360" y="228"/>
                  </a:cubicBezTo>
                  <a:cubicBezTo>
                    <a:pt x="349" y="231"/>
                    <a:pt x="337" y="233"/>
                    <a:pt x="326" y="235"/>
                  </a:cubicBezTo>
                  <a:cubicBezTo>
                    <a:pt x="324" y="235"/>
                    <a:pt x="323" y="235"/>
                    <a:pt x="321" y="235"/>
                  </a:cubicBezTo>
                  <a:cubicBezTo>
                    <a:pt x="287" y="242"/>
                    <a:pt x="287" y="242"/>
                    <a:pt x="287" y="242"/>
                  </a:cubicBezTo>
                  <a:cubicBezTo>
                    <a:pt x="286" y="242"/>
                    <a:pt x="284" y="242"/>
                    <a:pt x="283" y="242"/>
                  </a:cubicBezTo>
                  <a:cubicBezTo>
                    <a:pt x="272" y="244"/>
                    <a:pt x="260" y="246"/>
                    <a:pt x="249" y="248"/>
                  </a:cubicBezTo>
                  <a:cubicBezTo>
                    <a:pt x="247" y="249"/>
                    <a:pt x="246" y="249"/>
                    <a:pt x="244" y="249"/>
                  </a:cubicBezTo>
                  <a:cubicBezTo>
                    <a:pt x="233" y="251"/>
                    <a:pt x="221" y="253"/>
                    <a:pt x="210" y="255"/>
                  </a:cubicBezTo>
                  <a:cubicBezTo>
                    <a:pt x="208" y="256"/>
                    <a:pt x="207" y="256"/>
                    <a:pt x="206" y="256"/>
                  </a:cubicBezTo>
                  <a:cubicBezTo>
                    <a:pt x="194" y="258"/>
                    <a:pt x="183" y="260"/>
                    <a:pt x="171" y="262"/>
                  </a:cubicBezTo>
                  <a:cubicBezTo>
                    <a:pt x="170" y="263"/>
                    <a:pt x="168" y="263"/>
                    <a:pt x="167" y="263"/>
                  </a:cubicBezTo>
                  <a:cubicBezTo>
                    <a:pt x="132" y="269"/>
                    <a:pt x="132" y="269"/>
                    <a:pt x="132" y="269"/>
                  </a:cubicBezTo>
                  <a:cubicBezTo>
                    <a:pt x="131" y="270"/>
                    <a:pt x="130" y="270"/>
                    <a:pt x="129" y="270"/>
                  </a:cubicBezTo>
                  <a:cubicBezTo>
                    <a:pt x="117" y="272"/>
                    <a:pt x="106" y="274"/>
                    <a:pt x="94" y="276"/>
                  </a:cubicBezTo>
                  <a:cubicBezTo>
                    <a:pt x="93" y="276"/>
                    <a:pt x="91" y="277"/>
                    <a:pt x="90" y="277"/>
                  </a:cubicBezTo>
                  <a:cubicBezTo>
                    <a:pt x="78" y="279"/>
                    <a:pt x="67" y="281"/>
                    <a:pt x="55" y="283"/>
                  </a:cubicBezTo>
                  <a:cubicBezTo>
                    <a:pt x="54" y="283"/>
                    <a:pt x="53" y="284"/>
                    <a:pt x="51" y="284"/>
                  </a:cubicBezTo>
                  <a:cubicBezTo>
                    <a:pt x="42" y="286"/>
                    <a:pt x="32" y="287"/>
                    <a:pt x="22" y="289"/>
                  </a:cubicBezTo>
                  <a:cubicBezTo>
                    <a:pt x="15" y="254"/>
                    <a:pt x="8" y="218"/>
                    <a:pt x="1" y="183"/>
                  </a:cubicBezTo>
                  <a:cubicBezTo>
                    <a:pt x="0" y="177"/>
                    <a:pt x="937" y="25"/>
                    <a:pt x="1028" y="0"/>
                  </a:cubicBezTo>
                  <a:cubicBezTo>
                    <a:pt x="1019" y="3"/>
                    <a:pt x="1064" y="104"/>
                    <a:pt x="1052" y="107"/>
                  </a:cubicBezTo>
                  <a:close/>
                </a:path>
              </a:pathLst>
            </a:custGeom>
            <a:solidFill>
              <a:srgbClr val="E3D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9" name="Freeform 36"/>
            <p:cNvSpPr/>
            <p:nvPr/>
          </p:nvSpPr>
          <p:spPr bwMode="auto">
            <a:xfrm>
              <a:off x="7056437" y="-4763"/>
              <a:ext cx="7527926" cy="1476375"/>
            </a:xfrm>
            <a:custGeom>
              <a:avLst/>
              <a:gdLst>
                <a:gd name="T0" fmla="*/ 1031 w 1031"/>
                <a:gd name="T1" fmla="*/ 21 h 202"/>
                <a:gd name="T2" fmla="*/ 1028 w 1031"/>
                <a:gd name="T3" fmla="*/ 0 h 202"/>
                <a:gd name="T4" fmla="*/ 1 w 1031"/>
                <a:gd name="T5" fmla="*/ 183 h 202"/>
                <a:gd name="T6" fmla="*/ 5 w 1031"/>
                <a:gd name="T7" fmla="*/ 202 h 202"/>
                <a:gd name="T8" fmla="*/ 1031 w 1031"/>
                <a:gd name="T9" fmla="*/ 21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202">
                  <a:moveTo>
                    <a:pt x="1031" y="21"/>
                  </a:moveTo>
                  <a:cubicBezTo>
                    <a:pt x="1027" y="9"/>
                    <a:pt x="1026" y="1"/>
                    <a:pt x="1028" y="0"/>
                  </a:cubicBezTo>
                  <a:cubicBezTo>
                    <a:pt x="937" y="25"/>
                    <a:pt x="0" y="177"/>
                    <a:pt x="1" y="183"/>
                  </a:cubicBezTo>
                  <a:cubicBezTo>
                    <a:pt x="3" y="189"/>
                    <a:pt x="4" y="195"/>
                    <a:pt x="5" y="202"/>
                  </a:cubicBezTo>
                  <a:cubicBezTo>
                    <a:pt x="66" y="187"/>
                    <a:pt x="890" y="53"/>
                    <a:pt x="1031" y="21"/>
                  </a:cubicBezTo>
                  <a:close/>
                </a:path>
              </a:pathLst>
            </a:custGeom>
            <a:solidFill>
              <a:srgbClr val="FFF5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0" name="Freeform 37"/>
            <p:cNvSpPr/>
            <p:nvPr/>
          </p:nvSpPr>
          <p:spPr bwMode="auto">
            <a:xfrm>
              <a:off x="7370763" y="1692275"/>
              <a:ext cx="87313" cy="379413"/>
            </a:xfrm>
            <a:custGeom>
              <a:avLst/>
              <a:gdLst>
                <a:gd name="T0" fmla="*/ 9 w 12"/>
                <a:gd name="T1" fmla="*/ 34 h 52"/>
                <a:gd name="T2" fmla="*/ 12 w 12"/>
                <a:gd name="T3" fmla="*/ 51 h 52"/>
                <a:gd name="T4" fmla="*/ 8 w 12"/>
                <a:gd name="T5" fmla="*/ 52 h 52"/>
                <a:gd name="T6" fmla="*/ 6 w 12"/>
                <a:gd name="T7" fmla="*/ 35 h 52"/>
                <a:gd name="T8" fmla="*/ 1 w 12"/>
                <a:gd name="T9" fmla="*/ 2 h 52"/>
                <a:gd name="T10" fmla="*/ 3 w 12"/>
                <a:gd name="T11" fmla="*/ 1 h 52"/>
                <a:gd name="T12" fmla="*/ 9 w 12"/>
                <a:gd name="T13" fmla="*/ 3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52">
                  <a:moveTo>
                    <a:pt x="9" y="34"/>
                  </a:moveTo>
                  <a:cubicBezTo>
                    <a:pt x="10" y="40"/>
                    <a:pt x="11" y="46"/>
                    <a:pt x="12" y="51"/>
                  </a:cubicBezTo>
                  <a:cubicBezTo>
                    <a:pt x="11" y="51"/>
                    <a:pt x="10" y="52"/>
                    <a:pt x="8" y="52"/>
                  </a:cubicBezTo>
                  <a:cubicBezTo>
                    <a:pt x="7" y="46"/>
                    <a:pt x="7" y="41"/>
                    <a:pt x="6" y="35"/>
                  </a:cubicBezTo>
                  <a:cubicBezTo>
                    <a:pt x="4" y="24"/>
                    <a:pt x="0" y="13"/>
                    <a:pt x="1" y="2"/>
                  </a:cubicBezTo>
                  <a:cubicBezTo>
                    <a:pt x="1" y="1"/>
                    <a:pt x="3" y="0"/>
                    <a:pt x="3" y="1"/>
                  </a:cubicBezTo>
                  <a:cubicBezTo>
                    <a:pt x="8" y="12"/>
                    <a:pt x="8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1" name="Freeform 38"/>
            <p:cNvSpPr/>
            <p:nvPr/>
          </p:nvSpPr>
          <p:spPr bwMode="auto">
            <a:xfrm>
              <a:off x="7677150" y="1801813"/>
              <a:ext cx="65088" cy="219075"/>
            </a:xfrm>
            <a:custGeom>
              <a:avLst/>
              <a:gdLst>
                <a:gd name="T0" fmla="*/ 9 w 9"/>
                <a:gd name="T1" fmla="*/ 29 h 30"/>
                <a:gd name="T2" fmla="*/ 5 w 9"/>
                <a:gd name="T3" fmla="*/ 30 h 30"/>
                <a:gd name="T4" fmla="*/ 1 w 9"/>
                <a:gd name="T5" fmla="*/ 1 h 30"/>
                <a:gd name="T6" fmla="*/ 4 w 9"/>
                <a:gd name="T7" fmla="*/ 1 h 30"/>
                <a:gd name="T8" fmla="*/ 9 w 9"/>
                <a:gd name="T9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0">
                  <a:moveTo>
                    <a:pt x="9" y="29"/>
                  </a:moveTo>
                  <a:cubicBezTo>
                    <a:pt x="8" y="29"/>
                    <a:pt x="6" y="30"/>
                    <a:pt x="5" y="30"/>
                  </a:cubicBezTo>
                  <a:cubicBezTo>
                    <a:pt x="3" y="20"/>
                    <a:pt x="0" y="11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7" y="10"/>
                    <a:pt x="8" y="20"/>
                    <a:pt x="9" y="29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2" name="Freeform 39"/>
            <p:cNvSpPr/>
            <p:nvPr/>
          </p:nvSpPr>
          <p:spPr bwMode="auto">
            <a:xfrm>
              <a:off x="7940675" y="1597025"/>
              <a:ext cx="79375" cy="373063"/>
            </a:xfrm>
            <a:custGeom>
              <a:avLst/>
              <a:gdLst>
                <a:gd name="T0" fmla="*/ 9 w 11"/>
                <a:gd name="T1" fmla="*/ 35 h 51"/>
                <a:gd name="T2" fmla="*/ 11 w 11"/>
                <a:gd name="T3" fmla="*/ 50 h 51"/>
                <a:gd name="T4" fmla="*/ 8 w 11"/>
                <a:gd name="T5" fmla="*/ 51 h 51"/>
                <a:gd name="T6" fmla="*/ 5 w 11"/>
                <a:gd name="T7" fmla="*/ 35 h 51"/>
                <a:gd name="T8" fmla="*/ 0 w 11"/>
                <a:gd name="T9" fmla="*/ 2 h 51"/>
                <a:gd name="T10" fmla="*/ 3 w 11"/>
                <a:gd name="T11" fmla="*/ 1 h 51"/>
                <a:gd name="T12" fmla="*/ 9 w 11"/>
                <a:gd name="T13" fmla="*/ 3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51">
                  <a:moveTo>
                    <a:pt x="9" y="35"/>
                  </a:moveTo>
                  <a:cubicBezTo>
                    <a:pt x="10" y="40"/>
                    <a:pt x="11" y="45"/>
                    <a:pt x="11" y="50"/>
                  </a:cubicBezTo>
                  <a:cubicBezTo>
                    <a:pt x="10" y="51"/>
                    <a:pt x="9" y="51"/>
                    <a:pt x="8" y="51"/>
                  </a:cubicBezTo>
                  <a:cubicBezTo>
                    <a:pt x="7" y="46"/>
                    <a:pt x="6" y="41"/>
                    <a:pt x="5" y="35"/>
                  </a:cubicBezTo>
                  <a:cubicBezTo>
                    <a:pt x="3" y="24"/>
                    <a:pt x="0" y="13"/>
                    <a:pt x="0" y="2"/>
                  </a:cubicBezTo>
                  <a:cubicBezTo>
                    <a:pt x="0" y="1"/>
                    <a:pt x="2" y="0"/>
                    <a:pt x="3" y="1"/>
                  </a:cubicBezTo>
                  <a:cubicBezTo>
                    <a:pt x="7" y="12"/>
                    <a:pt x="7" y="24"/>
                    <a:pt x="9" y="3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3" name="Freeform 40"/>
            <p:cNvSpPr/>
            <p:nvPr/>
          </p:nvSpPr>
          <p:spPr bwMode="auto">
            <a:xfrm>
              <a:off x="8247063" y="1706563"/>
              <a:ext cx="58738" cy="211138"/>
            </a:xfrm>
            <a:custGeom>
              <a:avLst/>
              <a:gdLst>
                <a:gd name="T0" fmla="*/ 8 w 8"/>
                <a:gd name="T1" fmla="*/ 28 h 29"/>
                <a:gd name="T2" fmla="*/ 4 w 8"/>
                <a:gd name="T3" fmla="*/ 29 h 29"/>
                <a:gd name="T4" fmla="*/ 0 w 8"/>
                <a:gd name="T5" fmla="*/ 1 h 29"/>
                <a:gd name="T6" fmla="*/ 3 w 8"/>
                <a:gd name="T7" fmla="*/ 1 h 29"/>
                <a:gd name="T8" fmla="*/ 8 w 8"/>
                <a:gd name="T9" fmla="*/ 2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9">
                  <a:moveTo>
                    <a:pt x="8" y="28"/>
                  </a:moveTo>
                  <a:cubicBezTo>
                    <a:pt x="7" y="29"/>
                    <a:pt x="5" y="29"/>
                    <a:pt x="4" y="29"/>
                  </a:cubicBezTo>
                  <a:cubicBezTo>
                    <a:pt x="2" y="20"/>
                    <a:pt x="0" y="11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6" y="10"/>
                    <a:pt x="7" y="19"/>
                    <a:pt x="8" y="2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4" name="Freeform 41"/>
            <p:cNvSpPr/>
            <p:nvPr/>
          </p:nvSpPr>
          <p:spPr bwMode="auto">
            <a:xfrm>
              <a:off x="8502650" y="1509713"/>
              <a:ext cx="87313" cy="357188"/>
            </a:xfrm>
            <a:custGeom>
              <a:avLst/>
              <a:gdLst>
                <a:gd name="T0" fmla="*/ 9 w 12"/>
                <a:gd name="T1" fmla="*/ 34 h 49"/>
                <a:gd name="T2" fmla="*/ 12 w 12"/>
                <a:gd name="T3" fmla="*/ 48 h 49"/>
                <a:gd name="T4" fmla="*/ 8 w 12"/>
                <a:gd name="T5" fmla="*/ 49 h 49"/>
                <a:gd name="T6" fmla="*/ 5 w 12"/>
                <a:gd name="T7" fmla="*/ 34 h 49"/>
                <a:gd name="T8" fmla="*/ 0 w 12"/>
                <a:gd name="T9" fmla="*/ 1 h 49"/>
                <a:gd name="T10" fmla="*/ 3 w 12"/>
                <a:gd name="T11" fmla="*/ 1 h 49"/>
                <a:gd name="T12" fmla="*/ 9 w 12"/>
                <a:gd name="T13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9">
                  <a:moveTo>
                    <a:pt x="9" y="34"/>
                  </a:moveTo>
                  <a:cubicBezTo>
                    <a:pt x="10" y="39"/>
                    <a:pt x="11" y="44"/>
                    <a:pt x="12" y="48"/>
                  </a:cubicBezTo>
                  <a:cubicBezTo>
                    <a:pt x="10" y="49"/>
                    <a:pt x="9" y="49"/>
                    <a:pt x="8" y="49"/>
                  </a:cubicBezTo>
                  <a:cubicBezTo>
                    <a:pt x="7" y="44"/>
                    <a:pt x="6" y="39"/>
                    <a:pt x="5" y="34"/>
                  </a:cubicBezTo>
                  <a:cubicBezTo>
                    <a:pt x="3" y="23"/>
                    <a:pt x="0" y="12"/>
                    <a:pt x="0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7" y="11"/>
                    <a:pt x="8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5" name="Freeform 42"/>
            <p:cNvSpPr/>
            <p:nvPr/>
          </p:nvSpPr>
          <p:spPr bwMode="auto">
            <a:xfrm>
              <a:off x="8809038" y="1611313"/>
              <a:ext cx="65088" cy="204788"/>
            </a:xfrm>
            <a:custGeom>
              <a:avLst/>
              <a:gdLst>
                <a:gd name="T0" fmla="*/ 9 w 9"/>
                <a:gd name="T1" fmla="*/ 27 h 28"/>
                <a:gd name="T2" fmla="*/ 4 w 9"/>
                <a:gd name="T3" fmla="*/ 28 h 28"/>
                <a:gd name="T4" fmla="*/ 1 w 9"/>
                <a:gd name="T5" fmla="*/ 2 h 28"/>
                <a:gd name="T6" fmla="*/ 3 w 9"/>
                <a:gd name="T7" fmla="*/ 1 h 28"/>
                <a:gd name="T8" fmla="*/ 9 w 9"/>
                <a:gd name="T9" fmla="*/ 2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8">
                  <a:moveTo>
                    <a:pt x="9" y="27"/>
                  </a:moveTo>
                  <a:cubicBezTo>
                    <a:pt x="7" y="28"/>
                    <a:pt x="6" y="28"/>
                    <a:pt x="4" y="28"/>
                  </a:cubicBezTo>
                  <a:cubicBezTo>
                    <a:pt x="2" y="19"/>
                    <a:pt x="0" y="11"/>
                    <a:pt x="1" y="2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7" y="9"/>
                    <a:pt x="8" y="19"/>
                    <a:pt x="9" y="27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6" name="Freeform 43"/>
            <p:cNvSpPr/>
            <p:nvPr/>
          </p:nvSpPr>
          <p:spPr bwMode="auto">
            <a:xfrm>
              <a:off x="9064625" y="1414463"/>
              <a:ext cx="87313" cy="350838"/>
            </a:xfrm>
            <a:custGeom>
              <a:avLst/>
              <a:gdLst>
                <a:gd name="T0" fmla="*/ 10 w 12"/>
                <a:gd name="T1" fmla="*/ 34 h 48"/>
                <a:gd name="T2" fmla="*/ 12 w 12"/>
                <a:gd name="T3" fmla="*/ 48 h 48"/>
                <a:gd name="T4" fmla="*/ 8 w 12"/>
                <a:gd name="T5" fmla="*/ 48 h 48"/>
                <a:gd name="T6" fmla="*/ 6 w 12"/>
                <a:gd name="T7" fmla="*/ 35 h 48"/>
                <a:gd name="T8" fmla="*/ 1 w 12"/>
                <a:gd name="T9" fmla="*/ 1 h 48"/>
                <a:gd name="T10" fmla="*/ 4 w 12"/>
                <a:gd name="T11" fmla="*/ 1 h 48"/>
                <a:gd name="T12" fmla="*/ 10 w 12"/>
                <a:gd name="T13" fmla="*/ 3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8">
                  <a:moveTo>
                    <a:pt x="10" y="34"/>
                  </a:moveTo>
                  <a:cubicBezTo>
                    <a:pt x="10" y="39"/>
                    <a:pt x="11" y="43"/>
                    <a:pt x="12" y="48"/>
                  </a:cubicBezTo>
                  <a:cubicBezTo>
                    <a:pt x="11" y="48"/>
                    <a:pt x="9" y="48"/>
                    <a:pt x="8" y="48"/>
                  </a:cubicBezTo>
                  <a:cubicBezTo>
                    <a:pt x="7" y="44"/>
                    <a:pt x="7" y="39"/>
                    <a:pt x="6" y="35"/>
                  </a:cubicBezTo>
                  <a:cubicBezTo>
                    <a:pt x="4" y="24"/>
                    <a:pt x="0" y="13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11"/>
                    <a:pt x="8" y="23"/>
                    <a:pt x="10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7" name="Freeform 44"/>
            <p:cNvSpPr/>
            <p:nvPr/>
          </p:nvSpPr>
          <p:spPr bwMode="auto">
            <a:xfrm>
              <a:off x="9378950" y="1516063"/>
              <a:ext cx="58738" cy="196850"/>
            </a:xfrm>
            <a:custGeom>
              <a:avLst/>
              <a:gdLst>
                <a:gd name="T0" fmla="*/ 8 w 8"/>
                <a:gd name="T1" fmla="*/ 27 h 27"/>
                <a:gd name="T2" fmla="*/ 3 w 8"/>
                <a:gd name="T3" fmla="*/ 27 h 27"/>
                <a:gd name="T4" fmla="*/ 0 w 8"/>
                <a:gd name="T5" fmla="*/ 2 h 27"/>
                <a:gd name="T6" fmla="*/ 3 w 8"/>
                <a:gd name="T7" fmla="*/ 1 h 27"/>
                <a:gd name="T8" fmla="*/ 8 w 8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8" y="27"/>
                  </a:moveTo>
                  <a:cubicBezTo>
                    <a:pt x="6" y="27"/>
                    <a:pt x="5" y="27"/>
                    <a:pt x="3" y="27"/>
                  </a:cubicBezTo>
                  <a:cubicBezTo>
                    <a:pt x="2" y="19"/>
                    <a:pt x="0" y="10"/>
                    <a:pt x="0" y="2"/>
                  </a:cubicBezTo>
                  <a:cubicBezTo>
                    <a:pt x="0" y="0"/>
                    <a:pt x="2" y="0"/>
                    <a:pt x="3" y="1"/>
                  </a:cubicBezTo>
                  <a:cubicBezTo>
                    <a:pt x="6" y="9"/>
                    <a:pt x="7" y="18"/>
                    <a:pt x="8" y="27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8" name="Freeform 45"/>
            <p:cNvSpPr/>
            <p:nvPr/>
          </p:nvSpPr>
          <p:spPr bwMode="auto">
            <a:xfrm>
              <a:off x="9634538" y="1319213"/>
              <a:ext cx="79375" cy="342900"/>
            </a:xfrm>
            <a:custGeom>
              <a:avLst/>
              <a:gdLst>
                <a:gd name="T0" fmla="*/ 9 w 11"/>
                <a:gd name="T1" fmla="*/ 34 h 47"/>
                <a:gd name="T2" fmla="*/ 11 w 11"/>
                <a:gd name="T3" fmla="*/ 47 h 47"/>
                <a:gd name="T4" fmla="*/ 7 w 11"/>
                <a:gd name="T5" fmla="*/ 47 h 47"/>
                <a:gd name="T6" fmla="*/ 5 w 11"/>
                <a:gd name="T7" fmla="*/ 35 h 47"/>
                <a:gd name="T8" fmla="*/ 0 w 11"/>
                <a:gd name="T9" fmla="*/ 1 h 47"/>
                <a:gd name="T10" fmla="*/ 3 w 11"/>
                <a:gd name="T11" fmla="*/ 1 h 47"/>
                <a:gd name="T12" fmla="*/ 9 w 11"/>
                <a:gd name="T13" fmla="*/ 3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7">
                  <a:moveTo>
                    <a:pt x="9" y="34"/>
                  </a:moveTo>
                  <a:cubicBezTo>
                    <a:pt x="10" y="38"/>
                    <a:pt x="10" y="43"/>
                    <a:pt x="11" y="47"/>
                  </a:cubicBezTo>
                  <a:cubicBezTo>
                    <a:pt x="10" y="47"/>
                    <a:pt x="9" y="47"/>
                    <a:pt x="7" y="47"/>
                  </a:cubicBezTo>
                  <a:cubicBezTo>
                    <a:pt x="7" y="43"/>
                    <a:pt x="6" y="39"/>
                    <a:pt x="5" y="35"/>
                  </a:cubicBezTo>
                  <a:cubicBezTo>
                    <a:pt x="3" y="24"/>
                    <a:pt x="0" y="13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7" y="12"/>
                    <a:pt x="8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9" name="Freeform 46"/>
            <p:cNvSpPr/>
            <p:nvPr/>
          </p:nvSpPr>
          <p:spPr bwMode="auto">
            <a:xfrm>
              <a:off x="9940925" y="1420813"/>
              <a:ext cx="58738" cy="198438"/>
            </a:xfrm>
            <a:custGeom>
              <a:avLst/>
              <a:gdLst>
                <a:gd name="T0" fmla="*/ 8 w 8"/>
                <a:gd name="T1" fmla="*/ 26 h 27"/>
                <a:gd name="T2" fmla="*/ 4 w 8"/>
                <a:gd name="T3" fmla="*/ 27 h 27"/>
                <a:gd name="T4" fmla="*/ 0 w 8"/>
                <a:gd name="T5" fmla="*/ 2 h 27"/>
                <a:gd name="T6" fmla="*/ 3 w 8"/>
                <a:gd name="T7" fmla="*/ 1 h 27"/>
                <a:gd name="T8" fmla="*/ 8 w 8"/>
                <a:gd name="T9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8" y="26"/>
                  </a:moveTo>
                  <a:cubicBezTo>
                    <a:pt x="7" y="26"/>
                    <a:pt x="5" y="26"/>
                    <a:pt x="4" y="27"/>
                  </a:cubicBezTo>
                  <a:cubicBezTo>
                    <a:pt x="2" y="18"/>
                    <a:pt x="0" y="10"/>
                    <a:pt x="0" y="2"/>
                  </a:cubicBezTo>
                  <a:cubicBezTo>
                    <a:pt x="0" y="1"/>
                    <a:pt x="3" y="0"/>
                    <a:pt x="3" y="1"/>
                  </a:cubicBezTo>
                  <a:cubicBezTo>
                    <a:pt x="6" y="9"/>
                    <a:pt x="7" y="18"/>
                    <a:pt x="8" y="26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0" name="Freeform 47"/>
            <p:cNvSpPr/>
            <p:nvPr/>
          </p:nvSpPr>
          <p:spPr bwMode="auto">
            <a:xfrm>
              <a:off x="10196513" y="1223963"/>
              <a:ext cx="79375" cy="342900"/>
            </a:xfrm>
            <a:custGeom>
              <a:avLst/>
              <a:gdLst>
                <a:gd name="T0" fmla="*/ 10 w 11"/>
                <a:gd name="T1" fmla="*/ 34 h 47"/>
                <a:gd name="T2" fmla="*/ 11 w 11"/>
                <a:gd name="T3" fmla="*/ 46 h 47"/>
                <a:gd name="T4" fmla="*/ 8 w 11"/>
                <a:gd name="T5" fmla="*/ 47 h 47"/>
                <a:gd name="T6" fmla="*/ 6 w 11"/>
                <a:gd name="T7" fmla="*/ 35 h 47"/>
                <a:gd name="T8" fmla="*/ 1 w 11"/>
                <a:gd name="T9" fmla="*/ 2 h 47"/>
                <a:gd name="T10" fmla="*/ 4 w 11"/>
                <a:gd name="T11" fmla="*/ 1 h 47"/>
                <a:gd name="T12" fmla="*/ 10 w 11"/>
                <a:gd name="T13" fmla="*/ 3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7">
                  <a:moveTo>
                    <a:pt x="10" y="34"/>
                  </a:moveTo>
                  <a:cubicBezTo>
                    <a:pt x="10" y="38"/>
                    <a:pt x="11" y="42"/>
                    <a:pt x="11" y="46"/>
                  </a:cubicBezTo>
                  <a:cubicBezTo>
                    <a:pt x="10" y="46"/>
                    <a:pt x="9" y="46"/>
                    <a:pt x="8" y="47"/>
                  </a:cubicBezTo>
                  <a:cubicBezTo>
                    <a:pt x="7" y="43"/>
                    <a:pt x="6" y="39"/>
                    <a:pt x="6" y="35"/>
                  </a:cubicBezTo>
                  <a:cubicBezTo>
                    <a:pt x="4" y="24"/>
                    <a:pt x="0" y="13"/>
                    <a:pt x="1" y="2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12"/>
                    <a:pt x="8" y="23"/>
                    <a:pt x="10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1" name="Freeform 48"/>
            <p:cNvSpPr/>
            <p:nvPr/>
          </p:nvSpPr>
          <p:spPr bwMode="auto">
            <a:xfrm>
              <a:off x="10502900" y="1325563"/>
              <a:ext cx="65088" cy="190500"/>
            </a:xfrm>
            <a:custGeom>
              <a:avLst/>
              <a:gdLst>
                <a:gd name="T0" fmla="*/ 9 w 9"/>
                <a:gd name="T1" fmla="*/ 25 h 26"/>
                <a:gd name="T2" fmla="*/ 4 w 9"/>
                <a:gd name="T3" fmla="*/ 26 h 26"/>
                <a:gd name="T4" fmla="*/ 1 w 9"/>
                <a:gd name="T5" fmla="*/ 2 h 26"/>
                <a:gd name="T6" fmla="*/ 4 w 9"/>
                <a:gd name="T7" fmla="*/ 2 h 26"/>
                <a:gd name="T8" fmla="*/ 9 w 9"/>
                <a:gd name="T9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6">
                  <a:moveTo>
                    <a:pt x="9" y="25"/>
                  </a:moveTo>
                  <a:cubicBezTo>
                    <a:pt x="7" y="25"/>
                    <a:pt x="5" y="26"/>
                    <a:pt x="4" y="26"/>
                  </a:cubicBezTo>
                  <a:cubicBezTo>
                    <a:pt x="2" y="18"/>
                    <a:pt x="0" y="10"/>
                    <a:pt x="1" y="2"/>
                  </a:cubicBezTo>
                  <a:cubicBezTo>
                    <a:pt x="1" y="1"/>
                    <a:pt x="3" y="0"/>
                    <a:pt x="4" y="2"/>
                  </a:cubicBezTo>
                  <a:cubicBezTo>
                    <a:pt x="7" y="9"/>
                    <a:pt x="8" y="17"/>
                    <a:pt x="9" y="2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2" name="Freeform 49"/>
            <p:cNvSpPr/>
            <p:nvPr/>
          </p:nvSpPr>
          <p:spPr bwMode="auto">
            <a:xfrm>
              <a:off x="10766425" y="1128713"/>
              <a:ext cx="79375" cy="336550"/>
            </a:xfrm>
            <a:custGeom>
              <a:avLst/>
              <a:gdLst>
                <a:gd name="T0" fmla="*/ 9 w 11"/>
                <a:gd name="T1" fmla="*/ 35 h 46"/>
                <a:gd name="T2" fmla="*/ 11 w 11"/>
                <a:gd name="T3" fmla="*/ 45 h 46"/>
                <a:gd name="T4" fmla="*/ 7 w 11"/>
                <a:gd name="T5" fmla="*/ 46 h 46"/>
                <a:gd name="T6" fmla="*/ 5 w 11"/>
                <a:gd name="T7" fmla="*/ 35 h 46"/>
                <a:gd name="T8" fmla="*/ 0 w 11"/>
                <a:gd name="T9" fmla="*/ 2 h 46"/>
                <a:gd name="T10" fmla="*/ 3 w 11"/>
                <a:gd name="T11" fmla="*/ 1 h 46"/>
                <a:gd name="T12" fmla="*/ 9 w 11"/>
                <a:gd name="T13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6">
                  <a:moveTo>
                    <a:pt x="9" y="35"/>
                  </a:moveTo>
                  <a:cubicBezTo>
                    <a:pt x="10" y="38"/>
                    <a:pt x="10" y="42"/>
                    <a:pt x="11" y="45"/>
                  </a:cubicBezTo>
                  <a:cubicBezTo>
                    <a:pt x="9" y="45"/>
                    <a:pt x="8" y="46"/>
                    <a:pt x="7" y="46"/>
                  </a:cubicBezTo>
                  <a:cubicBezTo>
                    <a:pt x="6" y="42"/>
                    <a:pt x="6" y="39"/>
                    <a:pt x="5" y="35"/>
                  </a:cubicBezTo>
                  <a:cubicBezTo>
                    <a:pt x="3" y="24"/>
                    <a:pt x="0" y="13"/>
                    <a:pt x="0" y="2"/>
                  </a:cubicBezTo>
                  <a:cubicBezTo>
                    <a:pt x="0" y="1"/>
                    <a:pt x="2" y="0"/>
                    <a:pt x="3" y="1"/>
                  </a:cubicBezTo>
                  <a:cubicBezTo>
                    <a:pt x="7" y="12"/>
                    <a:pt x="7" y="23"/>
                    <a:pt x="9" y="3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3" name="Freeform 50"/>
            <p:cNvSpPr/>
            <p:nvPr/>
          </p:nvSpPr>
          <p:spPr bwMode="auto">
            <a:xfrm>
              <a:off x="11072813" y="1238250"/>
              <a:ext cx="58738" cy="176213"/>
            </a:xfrm>
            <a:custGeom>
              <a:avLst/>
              <a:gdLst>
                <a:gd name="T0" fmla="*/ 8 w 8"/>
                <a:gd name="T1" fmla="*/ 23 h 24"/>
                <a:gd name="T2" fmla="*/ 3 w 8"/>
                <a:gd name="T3" fmla="*/ 24 h 24"/>
                <a:gd name="T4" fmla="*/ 0 w 8"/>
                <a:gd name="T5" fmla="*/ 1 h 24"/>
                <a:gd name="T6" fmla="*/ 3 w 8"/>
                <a:gd name="T7" fmla="*/ 1 h 24"/>
                <a:gd name="T8" fmla="*/ 8 w 8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4">
                  <a:moveTo>
                    <a:pt x="8" y="23"/>
                  </a:moveTo>
                  <a:cubicBezTo>
                    <a:pt x="6" y="23"/>
                    <a:pt x="5" y="24"/>
                    <a:pt x="3" y="24"/>
                  </a:cubicBezTo>
                  <a:cubicBezTo>
                    <a:pt x="1" y="16"/>
                    <a:pt x="0" y="9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6" y="8"/>
                    <a:pt x="7" y="16"/>
                    <a:pt x="8" y="23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4" name="Freeform 51"/>
            <p:cNvSpPr/>
            <p:nvPr/>
          </p:nvSpPr>
          <p:spPr bwMode="auto">
            <a:xfrm>
              <a:off x="11328400" y="1033463"/>
              <a:ext cx="79375" cy="328613"/>
            </a:xfrm>
            <a:custGeom>
              <a:avLst/>
              <a:gdLst>
                <a:gd name="T0" fmla="*/ 9 w 11"/>
                <a:gd name="T1" fmla="*/ 35 h 45"/>
                <a:gd name="T2" fmla="*/ 11 w 11"/>
                <a:gd name="T3" fmla="*/ 44 h 45"/>
                <a:gd name="T4" fmla="*/ 7 w 11"/>
                <a:gd name="T5" fmla="*/ 45 h 45"/>
                <a:gd name="T6" fmla="*/ 6 w 11"/>
                <a:gd name="T7" fmla="*/ 35 h 45"/>
                <a:gd name="T8" fmla="*/ 1 w 11"/>
                <a:gd name="T9" fmla="*/ 2 h 45"/>
                <a:gd name="T10" fmla="*/ 3 w 11"/>
                <a:gd name="T11" fmla="*/ 2 h 45"/>
                <a:gd name="T12" fmla="*/ 9 w 11"/>
                <a:gd name="T13" fmla="*/ 3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5">
                  <a:moveTo>
                    <a:pt x="9" y="35"/>
                  </a:moveTo>
                  <a:cubicBezTo>
                    <a:pt x="10" y="38"/>
                    <a:pt x="10" y="41"/>
                    <a:pt x="11" y="44"/>
                  </a:cubicBezTo>
                  <a:cubicBezTo>
                    <a:pt x="10" y="45"/>
                    <a:pt x="8" y="45"/>
                    <a:pt x="7" y="45"/>
                  </a:cubicBezTo>
                  <a:cubicBezTo>
                    <a:pt x="7" y="42"/>
                    <a:pt x="6" y="39"/>
                    <a:pt x="6" y="35"/>
                  </a:cubicBezTo>
                  <a:cubicBezTo>
                    <a:pt x="3" y="24"/>
                    <a:pt x="0" y="13"/>
                    <a:pt x="1" y="2"/>
                  </a:cubicBezTo>
                  <a:cubicBezTo>
                    <a:pt x="1" y="1"/>
                    <a:pt x="3" y="0"/>
                    <a:pt x="3" y="2"/>
                  </a:cubicBezTo>
                  <a:cubicBezTo>
                    <a:pt x="7" y="12"/>
                    <a:pt x="8" y="24"/>
                    <a:pt x="9" y="3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5" name="Freeform 52"/>
            <p:cNvSpPr/>
            <p:nvPr/>
          </p:nvSpPr>
          <p:spPr bwMode="auto">
            <a:xfrm>
              <a:off x="11634788" y="1143000"/>
              <a:ext cx="58738" cy="168275"/>
            </a:xfrm>
            <a:custGeom>
              <a:avLst/>
              <a:gdLst>
                <a:gd name="T0" fmla="*/ 8 w 8"/>
                <a:gd name="T1" fmla="*/ 22 h 23"/>
                <a:gd name="T2" fmla="*/ 3 w 8"/>
                <a:gd name="T3" fmla="*/ 23 h 23"/>
                <a:gd name="T4" fmla="*/ 1 w 8"/>
                <a:gd name="T5" fmla="*/ 1 h 23"/>
                <a:gd name="T6" fmla="*/ 4 w 8"/>
                <a:gd name="T7" fmla="*/ 1 h 23"/>
                <a:gd name="T8" fmla="*/ 8 w 8"/>
                <a:gd name="T9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3">
                  <a:moveTo>
                    <a:pt x="8" y="22"/>
                  </a:moveTo>
                  <a:cubicBezTo>
                    <a:pt x="6" y="23"/>
                    <a:pt x="5" y="23"/>
                    <a:pt x="3" y="23"/>
                  </a:cubicBezTo>
                  <a:cubicBezTo>
                    <a:pt x="2" y="16"/>
                    <a:pt x="0" y="9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6" y="8"/>
                    <a:pt x="7" y="15"/>
                    <a:pt x="8" y="22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6" name="Freeform 53"/>
            <p:cNvSpPr/>
            <p:nvPr/>
          </p:nvSpPr>
          <p:spPr bwMode="auto">
            <a:xfrm>
              <a:off x="11890375" y="946150"/>
              <a:ext cx="80963" cy="314325"/>
            </a:xfrm>
            <a:custGeom>
              <a:avLst/>
              <a:gdLst>
                <a:gd name="T0" fmla="*/ 10 w 11"/>
                <a:gd name="T1" fmla="*/ 34 h 43"/>
                <a:gd name="T2" fmla="*/ 11 w 11"/>
                <a:gd name="T3" fmla="*/ 42 h 43"/>
                <a:gd name="T4" fmla="*/ 7 w 11"/>
                <a:gd name="T5" fmla="*/ 43 h 43"/>
                <a:gd name="T6" fmla="*/ 6 w 11"/>
                <a:gd name="T7" fmla="*/ 35 h 43"/>
                <a:gd name="T8" fmla="*/ 1 w 11"/>
                <a:gd name="T9" fmla="*/ 1 h 43"/>
                <a:gd name="T10" fmla="*/ 4 w 11"/>
                <a:gd name="T11" fmla="*/ 1 h 43"/>
                <a:gd name="T12" fmla="*/ 10 w 11"/>
                <a:gd name="T13" fmla="*/ 3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3">
                  <a:moveTo>
                    <a:pt x="10" y="34"/>
                  </a:moveTo>
                  <a:cubicBezTo>
                    <a:pt x="10" y="37"/>
                    <a:pt x="11" y="40"/>
                    <a:pt x="11" y="42"/>
                  </a:cubicBezTo>
                  <a:cubicBezTo>
                    <a:pt x="10" y="43"/>
                    <a:pt x="9" y="43"/>
                    <a:pt x="7" y="43"/>
                  </a:cubicBezTo>
                  <a:cubicBezTo>
                    <a:pt x="7" y="40"/>
                    <a:pt x="6" y="37"/>
                    <a:pt x="6" y="35"/>
                  </a:cubicBezTo>
                  <a:cubicBezTo>
                    <a:pt x="4" y="24"/>
                    <a:pt x="0" y="13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11"/>
                    <a:pt x="8" y="23"/>
                    <a:pt x="10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7" name="Freeform 54"/>
            <p:cNvSpPr/>
            <p:nvPr/>
          </p:nvSpPr>
          <p:spPr bwMode="auto">
            <a:xfrm>
              <a:off x="12204700" y="1047750"/>
              <a:ext cx="50800" cy="161925"/>
            </a:xfrm>
            <a:custGeom>
              <a:avLst/>
              <a:gdLst>
                <a:gd name="T0" fmla="*/ 7 w 7"/>
                <a:gd name="T1" fmla="*/ 21 h 22"/>
                <a:gd name="T2" fmla="*/ 2 w 7"/>
                <a:gd name="T3" fmla="*/ 22 h 22"/>
                <a:gd name="T4" fmla="*/ 0 w 7"/>
                <a:gd name="T5" fmla="*/ 2 h 22"/>
                <a:gd name="T6" fmla="*/ 3 w 7"/>
                <a:gd name="T7" fmla="*/ 1 h 22"/>
                <a:gd name="T8" fmla="*/ 7 w 7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2">
                  <a:moveTo>
                    <a:pt x="7" y="21"/>
                  </a:moveTo>
                  <a:cubicBezTo>
                    <a:pt x="6" y="22"/>
                    <a:pt x="4" y="22"/>
                    <a:pt x="2" y="22"/>
                  </a:cubicBezTo>
                  <a:cubicBezTo>
                    <a:pt x="1" y="15"/>
                    <a:pt x="0" y="9"/>
                    <a:pt x="0" y="2"/>
                  </a:cubicBezTo>
                  <a:cubicBezTo>
                    <a:pt x="0" y="0"/>
                    <a:pt x="2" y="0"/>
                    <a:pt x="3" y="1"/>
                  </a:cubicBezTo>
                  <a:cubicBezTo>
                    <a:pt x="5" y="8"/>
                    <a:pt x="7" y="15"/>
                    <a:pt x="7" y="2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8" name="Freeform 55"/>
            <p:cNvSpPr/>
            <p:nvPr/>
          </p:nvSpPr>
          <p:spPr bwMode="auto">
            <a:xfrm>
              <a:off x="12460288" y="850900"/>
              <a:ext cx="73025" cy="306388"/>
            </a:xfrm>
            <a:custGeom>
              <a:avLst/>
              <a:gdLst>
                <a:gd name="T0" fmla="*/ 9 w 10"/>
                <a:gd name="T1" fmla="*/ 34 h 42"/>
                <a:gd name="T2" fmla="*/ 10 w 10"/>
                <a:gd name="T3" fmla="*/ 42 h 42"/>
                <a:gd name="T4" fmla="*/ 7 w 10"/>
                <a:gd name="T5" fmla="*/ 42 h 42"/>
                <a:gd name="T6" fmla="*/ 5 w 10"/>
                <a:gd name="T7" fmla="*/ 35 h 42"/>
                <a:gd name="T8" fmla="*/ 0 w 10"/>
                <a:gd name="T9" fmla="*/ 1 h 42"/>
                <a:gd name="T10" fmla="*/ 3 w 10"/>
                <a:gd name="T11" fmla="*/ 1 h 42"/>
                <a:gd name="T12" fmla="*/ 9 w 10"/>
                <a:gd name="T13" fmla="*/ 3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42">
                  <a:moveTo>
                    <a:pt x="9" y="34"/>
                  </a:moveTo>
                  <a:cubicBezTo>
                    <a:pt x="10" y="37"/>
                    <a:pt x="10" y="39"/>
                    <a:pt x="10" y="42"/>
                  </a:cubicBezTo>
                  <a:cubicBezTo>
                    <a:pt x="9" y="42"/>
                    <a:pt x="8" y="42"/>
                    <a:pt x="7" y="42"/>
                  </a:cubicBezTo>
                  <a:cubicBezTo>
                    <a:pt x="6" y="40"/>
                    <a:pt x="6" y="37"/>
                    <a:pt x="5" y="35"/>
                  </a:cubicBezTo>
                  <a:cubicBezTo>
                    <a:pt x="3" y="24"/>
                    <a:pt x="0" y="13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7" y="11"/>
                    <a:pt x="8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9" name="Freeform 56"/>
            <p:cNvSpPr/>
            <p:nvPr/>
          </p:nvSpPr>
          <p:spPr bwMode="auto">
            <a:xfrm>
              <a:off x="12766675" y="954088"/>
              <a:ext cx="58738" cy="160338"/>
            </a:xfrm>
            <a:custGeom>
              <a:avLst/>
              <a:gdLst>
                <a:gd name="T0" fmla="*/ 8 w 8"/>
                <a:gd name="T1" fmla="*/ 21 h 22"/>
                <a:gd name="T2" fmla="*/ 3 w 8"/>
                <a:gd name="T3" fmla="*/ 22 h 22"/>
                <a:gd name="T4" fmla="*/ 1 w 8"/>
                <a:gd name="T5" fmla="*/ 2 h 22"/>
                <a:gd name="T6" fmla="*/ 3 w 8"/>
                <a:gd name="T7" fmla="*/ 1 h 22"/>
                <a:gd name="T8" fmla="*/ 8 w 8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8" y="21"/>
                  </a:moveTo>
                  <a:cubicBezTo>
                    <a:pt x="6" y="21"/>
                    <a:pt x="4" y="21"/>
                    <a:pt x="3" y="22"/>
                  </a:cubicBezTo>
                  <a:cubicBezTo>
                    <a:pt x="1" y="15"/>
                    <a:pt x="0" y="8"/>
                    <a:pt x="1" y="2"/>
                  </a:cubicBezTo>
                  <a:cubicBezTo>
                    <a:pt x="1" y="1"/>
                    <a:pt x="3" y="0"/>
                    <a:pt x="3" y="1"/>
                  </a:cubicBezTo>
                  <a:cubicBezTo>
                    <a:pt x="6" y="8"/>
                    <a:pt x="7" y="14"/>
                    <a:pt x="8" y="2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0" name="Freeform 57"/>
            <p:cNvSpPr/>
            <p:nvPr/>
          </p:nvSpPr>
          <p:spPr bwMode="auto">
            <a:xfrm>
              <a:off x="13022263" y="755650"/>
              <a:ext cx="79375" cy="300038"/>
            </a:xfrm>
            <a:custGeom>
              <a:avLst/>
              <a:gdLst>
                <a:gd name="T0" fmla="*/ 10 w 11"/>
                <a:gd name="T1" fmla="*/ 34 h 41"/>
                <a:gd name="T2" fmla="*/ 11 w 11"/>
                <a:gd name="T3" fmla="*/ 41 h 41"/>
                <a:gd name="T4" fmla="*/ 7 w 11"/>
                <a:gd name="T5" fmla="*/ 41 h 41"/>
                <a:gd name="T6" fmla="*/ 6 w 11"/>
                <a:gd name="T7" fmla="*/ 35 h 41"/>
                <a:gd name="T8" fmla="*/ 1 w 11"/>
                <a:gd name="T9" fmla="*/ 2 h 41"/>
                <a:gd name="T10" fmla="*/ 4 w 11"/>
                <a:gd name="T11" fmla="*/ 1 h 41"/>
                <a:gd name="T12" fmla="*/ 10 w 11"/>
                <a:gd name="T13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1">
                  <a:moveTo>
                    <a:pt x="10" y="34"/>
                  </a:moveTo>
                  <a:cubicBezTo>
                    <a:pt x="10" y="36"/>
                    <a:pt x="10" y="39"/>
                    <a:pt x="11" y="41"/>
                  </a:cubicBezTo>
                  <a:cubicBezTo>
                    <a:pt x="9" y="41"/>
                    <a:pt x="8" y="41"/>
                    <a:pt x="7" y="41"/>
                  </a:cubicBezTo>
                  <a:cubicBezTo>
                    <a:pt x="7" y="39"/>
                    <a:pt x="6" y="37"/>
                    <a:pt x="6" y="35"/>
                  </a:cubicBezTo>
                  <a:cubicBezTo>
                    <a:pt x="4" y="24"/>
                    <a:pt x="0" y="13"/>
                    <a:pt x="1" y="2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12"/>
                    <a:pt x="8" y="23"/>
                    <a:pt x="10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1" name="Freeform 58"/>
            <p:cNvSpPr/>
            <p:nvPr/>
          </p:nvSpPr>
          <p:spPr bwMode="auto">
            <a:xfrm>
              <a:off x="13336588" y="858838"/>
              <a:ext cx="50800" cy="152400"/>
            </a:xfrm>
            <a:custGeom>
              <a:avLst/>
              <a:gdLst>
                <a:gd name="T0" fmla="*/ 7 w 7"/>
                <a:gd name="T1" fmla="*/ 20 h 21"/>
                <a:gd name="T2" fmla="*/ 3 w 7"/>
                <a:gd name="T3" fmla="*/ 20 h 21"/>
                <a:gd name="T4" fmla="*/ 2 w 7"/>
                <a:gd name="T5" fmla="*/ 21 h 21"/>
                <a:gd name="T6" fmla="*/ 0 w 7"/>
                <a:gd name="T7" fmla="*/ 2 h 21"/>
                <a:gd name="T8" fmla="*/ 3 w 7"/>
                <a:gd name="T9" fmla="*/ 1 h 21"/>
                <a:gd name="T10" fmla="*/ 7 w 7"/>
                <a:gd name="T11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1">
                  <a:moveTo>
                    <a:pt x="7" y="20"/>
                  </a:moveTo>
                  <a:cubicBezTo>
                    <a:pt x="6" y="20"/>
                    <a:pt x="5" y="20"/>
                    <a:pt x="3" y="20"/>
                  </a:cubicBezTo>
                  <a:cubicBezTo>
                    <a:pt x="3" y="20"/>
                    <a:pt x="2" y="21"/>
                    <a:pt x="2" y="21"/>
                  </a:cubicBezTo>
                  <a:cubicBezTo>
                    <a:pt x="1" y="14"/>
                    <a:pt x="0" y="8"/>
                    <a:pt x="0" y="2"/>
                  </a:cubicBezTo>
                  <a:cubicBezTo>
                    <a:pt x="0" y="1"/>
                    <a:pt x="2" y="0"/>
                    <a:pt x="3" y="1"/>
                  </a:cubicBezTo>
                  <a:cubicBezTo>
                    <a:pt x="5" y="7"/>
                    <a:pt x="6" y="14"/>
                    <a:pt x="7" y="2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2" name="Freeform 59"/>
            <p:cNvSpPr/>
            <p:nvPr/>
          </p:nvSpPr>
          <p:spPr bwMode="auto">
            <a:xfrm>
              <a:off x="13592175" y="660400"/>
              <a:ext cx="73025" cy="300038"/>
            </a:xfrm>
            <a:custGeom>
              <a:avLst/>
              <a:gdLst>
                <a:gd name="T0" fmla="*/ 9 w 10"/>
                <a:gd name="T1" fmla="*/ 34 h 41"/>
                <a:gd name="T2" fmla="*/ 10 w 10"/>
                <a:gd name="T3" fmla="*/ 41 h 41"/>
                <a:gd name="T4" fmla="*/ 6 w 10"/>
                <a:gd name="T5" fmla="*/ 41 h 41"/>
                <a:gd name="T6" fmla="*/ 5 w 10"/>
                <a:gd name="T7" fmla="*/ 35 h 41"/>
                <a:gd name="T8" fmla="*/ 0 w 10"/>
                <a:gd name="T9" fmla="*/ 2 h 41"/>
                <a:gd name="T10" fmla="*/ 3 w 10"/>
                <a:gd name="T11" fmla="*/ 1 h 41"/>
                <a:gd name="T12" fmla="*/ 9 w 10"/>
                <a:gd name="T13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41">
                  <a:moveTo>
                    <a:pt x="9" y="34"/>
                  </a:moveTo>
                  <a:cubicBezTo>
                    <a:pt x="9" y="36"/>
                    <a:pt x="10" y="39"/>
                    <a:pt x="10" y="41"/>
                  </a:cubicBezTo>
                  <a:cubicBezTo>
                    <a:pt x="9" y="41"/>
                    <a:pt x="8" y="41"/>
                    <a:pt x="6" y="41"/>
                  </a:cubicBezTo>
                  <a:cubicBezTo>
                    <a:pt x="6" y="39"/>
                    <a:pt x="6" y="37"/>
                    <a:pt x="5" y="35"/>
                  </a:cubicBezTo>
                  <a:cubicBezTo>
                    <a:pt x="3" y="24"/>
                    <a:pt x="0" y="13"/>
                    <a:pt x="0" y="2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7" y="12"/>
                    <a:pt x="7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3" name="Freeform 60"/>
            <p:cNvSpPr/>
            <p:nvPr/>
          </p:nvSpPr>
          <p:spPr bwMode="auto">
            <a:xfrm>
              <a:off x="13898563" y="769938"/>
              <a:ext cx="50800" cy="153988"/>
            </a:xfrm>
            <a:custGeom>
              <a:avLst/>
              <a:gdLst>
                <a:gd name="T0" fmla="*/ 7 w 7"/>
                <a:gd name="T1" fmla="*/ 20 h 21"/>
                <a:gd name="T2" fmla="*/ 2 w 7"/>
                <a:gd name="T3" fmla="*/ 21 h 21"/>
                <a:gd name="T4" fmla="*/ 0 w 7"/>
                <a:gd name="T5" fmla="*/ 1 h 21"/>
                <a:gd name="T6" fmla="*/ 3 w 7"/>
                <a:gd name="T7" fmla="*/ 1 h 21"/>
                <a:gd name="T8" fmla="*/ 7 w 7"/>
                <a:gd name="T9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1">
                  <a:moveTo>
                    <a:pt x="7" y="20"/>
                  </a:moveTo>
                  <a:cubicBezTo>
                    <a:pt x="6" y="20"/>
                    <a:pt x="4" y="20"/>
                    <a:pt x="2" y="21"/>
                  </a:cubicBezTo>
                  <a:cubicBezTo>
                    <a:pt x="1" y="14"/>
                    <a:pt x="0" y="8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6" y="7"/>
                    <a:pt x="7" y="13"/>
                    <a:pt x="7" y="2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4" name="Freeform 61"/>
            <p:cNvSpPr/>
            <p:nvPr/>
          </p:nvSpPr>
          <p:spPr bwMode="auto">
            <a:xfrm>
              <a:off x="14154150" y="565150"/>
              <a:ext cx="79375" cy="314325"/>
            </a:xfrm>
            <a:custGeom>
              <a:avLst/>
              <a:gdLst>
                <a:gd name="T0" fmla="*/ 9 w 11"/>
                <a:gd name="T1" fmla="*/ 35 h 43"/>
                <a:gd name="T2" fmla="*/ 11 w 11"/>
                <a:gd name="T3" fmla="*/ 42 h 43"/>
                <a:gd name="T4" fmla="*/ 7 w 11"/>
                <a:gd name="T5" fmla="*/ 43 h 43"/>
                <a:gd name="T6" fmla="*/ 6 w 11"/>
                <a:gd name="T7" fmla="*/ 35 h 43"/>
                <a:gd name="T8" fmla="*/ 1 w 11"/>
                <a:gd name="T9" fmla="*/ 2 h 43"/>
                <a:gd name="T10" fmla="*/ 3 w 11"/>
                <a:gd name="T11" fmla="*/ 1 h 43"/>
                <a:gd name="T12" fmla="*/ 9 w 11"/>
                <a:gd name="T13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3">
                  <a:moveTo>
                    <a:pt x="9" y="35"/>
                  </a:moveTo>
                  <a:cubicBezTo>
                    <a:pt x="10" y="37"/>
                    <a:pt x="10" y="40"/>
                    <a:pt x="11" y="42"/>
                  </a:cubicBezTo>
                  <a:cubicBezTo>
                    <a:pt x="9" y="42"/>
                    <a:pt x="8" y="43"/>
                    <a:pt x="7" y="43"/>
                  </a:cubicBezTo>
                  <a:cubicBezTo>
                    <a:pt x="6" y="40"/>
                    <a:pt x="6" y="38"/>
                    <a:pt x="6" y="35"/>
                  </a:cubicBezTo>
                  <a:cubicBezTo>
                    <a:pt x="4" y="24"/>
                    <a:pt x="0" y="13"/>
                    <a:pt x="1" y="2"/>
                  </a:cubicBezTo>
                  <a:cubicBezTo>
                    <a:pt x="1" y="1"/>
                    <a:pt x="3" y="0"/>
                    <a:pt x="3" y="1"/>
                  </a:cubicBezTo>
                  <a:cubicBezTo>
                    <a:pt x="8" y="12"/>
                    <a:pt x="8" y="23"/>
                    <a:pt x="9" y="3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5" name="Freeform 62"/>
            <p:cNvSpPr/>
            <p:nvPr/>
          </p:nvSpPr>
          <p:spPr bwMode="auto">
            <a:xfrm>
              <a:off x="14460538" y="676275"/>
              <a:ext cx="58738" cy="152400"/>
            </a:xfrm>
            <a:custGeom>
              <a:avLst/>
              <a:gdLst>
                <a:gd name="T0" fmla="*/ 8 w 8"/>
                <a:gd name="T1" fmla="*/ 20 h 21"/>
                <a:gd name="T2" fmla="*/ 3 w 8"/>
                <a:gd name="T3" fmla="*/ 21 h 21"/>
                <a:gd name="T4" fmla="*/ 1 w 8"/>
                <a:gd name="T5" fmla="*/ 1 h 21"/>
                <a:gd name="T6" fmla="*/ 4 w 8"/>
                <a:gd name="T7" fmla="*/ 1 h 21"/>
                <a:gd name="T8" fmla="*/ 8 w 8"/>
                <a:gd name="T9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8" y="20"/>
                  </a:moveTo>
                  <a:cubicBezTo>
                    <a:pt x="6" y="21"/>
                    <a:pt x="5" y="21"/>
                    <a:pt x="3" y="21"/>
                  </a:cubicBezTo>
                  <a:cubicBezTo>
                    <a:pt x="2" y="15"/>
                    <a:pt x="0" y="8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6" y="7"/>
                    <a:pt x="7" y="14"/>
                    <a:pt x="8" y="2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103" name="组合 102"/>
          <p:cNvGrpSpPr/>
          <p:nvPr/>
        </p:nvGrpSpPr>
        <p:grpSpPr>
          <a:xfrm>
            <a:off x="352687" y="2588508"/>
            <a:ext cx="1249363" cy="1279525"/>
            <a:chOff x="10831513" y="3351213"/>
            <a:chExt cx="1249363" cy="1279525"/>
          </a:xfrm>
        </p:grpSpPr>
        <p:sp>
          <p:nvSpPr>
            <p:cNvPr id="97" name="Freeform 94"/>
            <p:cNvSpPr>
              <a:spLocks noEditPoints="1"/>
            </p:cNvSpPr>
            <p:nvPr/>
          </p:nvSpPr>
          <p:spPr bwMode="auto">
            <a:xfrm>
              <a:off x="11050588" y="3636963"/>
              <a:ext cx="584200" cy="730250"/>
            </a:xfrm>
            <a:custGeom>
              <a:avLst/>
              <a:gdLst>
                <a:gd name="T0" fmla="*/ 73 w 80"/>
                <a:gd name="T1" fmla="*/ 63 h 100"/>
                <a:gd name="T2" fmla="*/ 80 w 80"/>
                <a:gd name="T3" fmla="*/ 4 h 100"/>
                <a:gd name="T4" fmla="*/ 73 w 80"/>
                <a:gd name="T5" fmla="*/ 1 h 100"/>
                <a:gd name="T6" fmla="*/ 26 w 80"/>
                <a:gd name="T7" fmla="*/ 35 h 100"/>
                <a:gd name="T8" fmla="*/ 23 w 80"/>
                <a:gd name="T9" fmla="*/ 37 h 100"/>
                <a:gd name="T10" fmla="*/ 2 w 80"/>
                <a:gd name="T11" fmla="*/ 57 h 100"/>
                <a:gd name="T12" fmla="*/ 4 w 80"/>
                <a:gd name="T13" fmla="*/ 60 h 100"/>
                <a:gd name="T14" fmla="*/ 26 w 80"/>
                <a:gd name="T15" fmla="*/ 41 h 100"/>
                <a:gd name="T16" fmla="*/ 60 w 80"/>
                <a:gd name="T17" fmla="*/ 62 h 100"/>
                <a:gd name="T18" fmla="*/ 64 w 80"/>
                <a:gd name="T19" fmla="*/ 63 h 100"/>
                <a:gd name="T20" fmla="*/ 61 w 80"/>
                <a:gd name="T21" fmla="*/ 77 h 100"/>
                <a:gd name="T22" fmla="*/ 59 w 80"/>
                <a:gd name="T23" fmla="*/ 86 h 100"/>
                <a:gd name="T24" fmla="*/ 58 w 80"/>
                <a:gd name="T25" fmla="*/ 91 h 100"/>
                <a:gd name="T26" fmla="*/ 58 w 80"/>
                <a:gd name="T27" fmla="*/ 91 h 100"/>
                <a:gd name="T28" fmla="*/ 56 w 80"/>
                <a:gd name="T29" fmla="*/ 94 h 100"/>
                <a:gd name="T30" fmla="*/ 58 w 80"/>
                <a:gd name="T31" fmla="*/ 98 h 100"/>
                <a:gd name="T32" fmla="*/ 62 w 80"/>
                <a:gd name="T33" fmla="*/ 99 h 100"/>
                <a:gd name="T34" fmla="*/ 73 w 80"/>
                <a:gd name="T35" fmla="*/ 63 h 100"/>
                <a:gd name="T36" fmla="*/ 32 w 80"/>
                <a:gd name="T37" fmla="*/ 36 h 100"/>
                <a:gd name="T38" fmla="*/ 72 w 80"/>
                <a:gd name="T39" fmla="*/ 10 h 100"/>
                <a:gd name="T40" fmla="*/ 66 w 80"/>
                <a:gd name="T41" fmla="*/ 53 h 100"/>
                <a:gd name="T42" fmla="*/ 66 w 80"/>
                <a:gd name="T43" fmla="*/ 53 h 100"/>
                <a:gd name="T44" fmla="*/ 32 w 80"/>
                <a:gd name="T45" fmla="*/ 3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100">
                  <a:moveTo>
                    <a:pt x="73" y="63"/>
                  </a:moveTo>
                  <a:cubicBezTo>
                    <a:pt x="76" y="43"/>
                    <a:pt x="79" y="24"/>
                    <a:pt x="80" y="4"/>
                  </a:cubicBezTo>
                  <a:cubicBezTo>
                    <a:pt x="80" y="1"/>
                    <a:pt x="76" y="0"/>
                    <a:pt x="73" y="1"/>
                  </a:cubicBezTo>
                  <a:cubicBezTo>
                    <a:pt x="57" y="13"/>
                    <a:pt x="41" y="23"/>
                    <a:pt x="26" y="35"/>
                  </a:cubicBezTo>
                  <a:cubicBezTo>
                    <a:pt x="24" y="35"/>
                    <a:pt x="23" y="36"/>
                    <a:pt x="23" y="37"/>
                  </a:cubicBezTo>
                  <a:cubicBezTo>
                    <a:pt x="16" y="43"/>
                    <a:pt x="8" y="50"/>
                    <a:pt x="2" y="57"/>
                  </a:cubicBezTo>
                  <a:cubicBezTo>
                    <a:pt x="0" y="59"/>
                    <a:pt x="3" y="61"/>
                    <a:pt x="4" y="60"/>
                  </a:cubicBezTo>
                  <a:cubicBezTo>
                    <a:pt x="11" y="54"/>
                    <a:pt x="19" y="47"/>
                    <a:pt x="26" y="41"/>
                  </a:cubicBezTo>
                  <a:cubicBezTo>
                    <a:pt x="37" y="49"/>
                    <a:pt x="49" y="55"/>
                    <a:pt x="60" y="62"/>
                  </a:cubicBezTo>
                  <a:cubicBezTo>
                    <a:pt x="62" y="63"/>
                    <a:pt x="63" y="63"/>
                    <a:pt x="64" y="63"/>
                  </a:cubicBezTo>
                  <a:cubicBezTo>
                    <a:pt x="63" y="67"/>
                    <a:pt x="62" y="72"/>
                    <a:pt x="61" y="77"/>
                  </a:cubicBezTo>
                  <a:cubicBezTo>
                    <a:pt x="61" y="80"/>
                    <a:pt x="60" y="83"/>
                    <a:pt x="59" y="86"/>
                  </a:cubicBezTo>
                  <a:cubicBezTo>
                    <a:pt x="59" y="88"/>
                    <a:pt x="58" y="89"/>
                    <a:pt x="58" y="91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7" y="91"/>
                    <a:pt x="56" y="93"/>
                    <a:pt x="56" y="94"/>
                  </a:cubicBezTo>
                  <a:cubicBezTo>
                    <a:pt x="56" y="96"/>
                    <a:pt x="56" y="97"/>
                    <a:pt x="58" y="98"/>
                  </a:cubicBezTo>
                  <a:cubicBezTo>
                    <a:pt x="59" y="99"/>
                    <a:pt x="60" y="100"/>
                    <a:pt x="62" y="99"/>
                  </a:cubicBezTo>
                  <a:cubicBezTo>
                    <a:pt x="71" y="94"/>
                    <a:pt x="71" y="72"/>
                    <a:pt x="73" y="63"/>
                  </a:cubicBezTo>
                  <a:close/>
                  <a:moveTo>
                    <a:pt x="32" y="36"/>
                  </a:moveTo>
                  <a:cubicBezTo>
                    <a:pt x="45" y="26"/>
                    <a:pt x="57" y="17"/>
                    <a:pt x="72" y="10"/>
                  </a:cubicBezTo>
                  <a:cubicBezTo>
                    <a:pt x="71" y="25"/>
                    <a:pt x="69" y="39"/>
                    <a:pt x="66" y="53"/>
                  </a:cubicBezTo>
                  <a:cubicBezTo>
                    <a:pt x="66" y="53"/>
                    <a:pt x="66" y="53"/>
                    <a:pt x="66" y="53"/>
                  </a:cubicBezTo>
                  <a:cubicBezTo>
                    <a:pt x="56" y="46"/>
                    <a:pt x="44" y="40"/>
                    <a:pt x="3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8" name="Freeform 95"/>
            <p:cNvSpPr/>
            <p:nvPr/>
          </p:nvSpPr>
          <p:spPr bwMode="auto">
            <a:xfrm>
              <a:off x="10831513" y="3351213"/>
              <a:ext cx="1249363" cy="1279525"/>
            </a:xfrm>
            <a:custGeom>
              <a:avLst/>
              <a:gdLst>
                <a:gd name="T0" fmla="*/ 158 w 171"/>
                <a:gd name="T1" fmla="*/ 51 h 175"/>
                <a:gd name="T2" fmla="*/ 79 w 171"/>
                <a:gd name="T3" fmla="*/ 3 h 175"/>
                <a:gd name="T4" fmla="*/ 5 w 171"/>
                <a:gd name="T5" fmla="*/ 79 h 175"/>
                <a:gd name="T6" fmla="*/ 19 w 171"/>
                <a:gd name="T7" fmla="*/ 134 h 175"/>
                <a:gd name="T8" fmla="*/ 64 w 171"/>
                <a:gd name="T9" fmla="*/ 164 h 175"/>
                <a:gd name="T10" fmla="*/ 63 w 171"/>
                <a:gd name="T11" fmla="*/ 161 h 175"/>
                <a:gd name="T12" fmla="*/ 19 w 171"/>
                <a:gd name="T13" fmla="*/ 119 h 175"/>
                <a:gd name="T14" fmla="*/ 22 w 171"/>
                <a:gd name="T15" fmla="*/ 55 h 175"/>
                <a:gd name="T16" fmla="*/ 113 w 171"/>
                <a:gd name="T17" fmla="*/ 16 h 175"/>
                <a:gd name="T18" fmla="*/ 153 w 171"/>
                <a:gd name="T19" fmla="*/ 101 h 175"/>
                <a:gd name="T20" fmla="*/ 126 w 171"/>
                <a:gd name="T21" fmla="*/ 144 h 175"/>
                <a:gd name="T22" fmla="*/ 94 w 171"/>
                <a:gd name="T23" fmla="*/ 151 h 175"/>
                <a:gd name="T24" fmla="*/ 59 w 171"/>
                <a:gd name="T25" fmla="*/ 137 h 175"/>
                <a:gd name="T26" fmla="*/ 53 w 171"/>
                <a:gd name="T27" fmla="*/ 139 h 175"/>
                <a:gd name="T28" fmla="*/ 136 w 171"/>
                <a:gd name="T29" fmla="*/ 147 h 175"/>
                <a:gd name="T30" fmla="*/ 158 w 171"/>
                <a:gd name="T31" fmla="*/ 5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1" h="175">
                  <a:moveTo>
                    <a:pt x="158" y="51"/>
                  </a:moveTo>
                  <a:cubicBezTo>
                    <a:pt x="146" y="19"/>
                    <a:pt x="112" y="0"/>
                    <a:pt x="79" y="3"/>
                  </a:cubicBezTo>
                  <a:cubicBezTo>
                    <a:pt x="40" y="6"/>
                    <a:pt x="12" y="42"/>
                    <a:pt x="5" y="79"/>
                  </a:cubicBezTo>
                  <a:cubicBezTo>
                    <a:pt x="0" y="99"/>
                    <a:pt x="8" y="117"/>
                    <a:pt x="19" y="134"/>
                  </a:cubicBezTo>
                  <a:cubicBezTo>
                    <a:pt x="30" y="149"/>
                    <a:pt x="43" y="169"/>
                    <a:pt x="64" y="164"/>
                  </a:cubicBezTo>
                  <a:cubicBezTo>
                    <a:pt x="65" y="164"/>
                    <a:pt x="65" y="161"/>
                    <a:pt x="63" y="161"/>
                  </a:cubicBezTo>
                  <a:cubicBezTo>
                    <a:pt x="45" y="163"/>
                    <a:pt x="27" y="133"/>
                    <a:pt x="19" y="119"/>
                  </a:cubicBezTo>
                  <a:cubicBezTo>
                    <a:pt x="7" y="98"/>
                    <a:pt x="11" y="77"/>
                    <a:pt x="22" y="55"/>
                  </a:cubicBezTo>
                  <a:cubicBezTo>
                    <a:pt x="39" y="20"/>
                    <a:pt x="74" y="0"/>
                    <a:pt x="113" y="16"/>
                  </a:cubicBezTo>
                  <a:cubicBezTo>
                    <a:pt x="147" y="30"/>
                    <a:pt x="161" y="66"/>
                    <a:pt x="153" y="101"/>
                  </a:cubicBezTo>
                  <a:cubicBezTo>
                    <a:pt x="150" y="117"/>
                    <a:pt x="140" y="135"/>
                    <a:pt x="126" y="144"/>
                  </a:cubicBezTo>
                  <a:cubicBezTo>
                    <a:pt x="117" y="150"/>
                    <a:pt x="105" y="151"/>
                    <a:pt x="94" y="151"/>
                  </a:cubicBezTo>
                  <a:cubicBezTo>
                    <a:pt x="80" y="151"/>
                    <a:pt x="68" y="150"/>
                    <a:pt x="59" y="137"/>
                  </a:cubicBezTo>
                  <a:cubicBezTo>
                    <a:pt x="58" y="135"/>
                    <a:pt x="53" y="135"/>
                    <a:pt x="53" y="139"/>
                  </a:cubicBezTo>
                  <a:cubicBezTo>
                    <a:pt x="51" y="175"/>
                    <a:pt x="120" y="162"/>
                    <a:pt x="136" y="147"/>
                  </a:cubicBezTo>
                  <a:cubicBezTo>
                    <a:pt x="162" y="124"/>
                    <a:pt x="171" y="83"/>
                    <a:pt x="158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sp>
        <p:nvSpPr>
          <p:cNvPr id="99" name="Freeform 96"/>
          <p:cNvSpPr/>
          <p:nvPr/>
        </p:nvSpPr>
        <p:spPr bwMode="auto">
          <a:xfrm>
            <a:off x="6684962" y="2416175"/>
            <a:ext cx="685800" cy="612775"/>
          </a:xfrm>
          <a:custGeom>
            <a:avLst/>
            <a:gdLst>
              <a:gd name="T0" fmla="*/ 92 w 94"/>
              <a:gd name="T1" fmla="*/ 43 h 84"/>
              <a:gd name="T2" fmla="*/ 48 w 94"/>
              <a:gd name="T3" fmla="*/ 7 h 84"/>
              <a:gd name="T4" fmla="*/ 59 w 94"/>
              <a:gd name="T5" fmla="*/ 1 h 84"/>
              <a:gd name="T6" fmla="*/ 83 w 94"/>
              <a:gd name="T7" fmla="*/ 14 h 84"/>
              <a:gd name="T8" fmla="*/ 92 w 94"/>
              <a:gd name="T9" fmla="*/ 43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" h="84">
                <a:moveTo>
                  <a:pt x="92" y="43"/>
                </a:moveTo>
                <a:cubicBezTo>
                  <a:pt x="84" y="84"/>
                  <a:pt x="0" y="46"/>
                  <a:pt x="48" y="7"/>
                </a:cubicBezTo>
                <a:cubicBezTo>
                  <a:pt x="51" y="4"/>
                  <a:pt x="55" y="2"/>
                  <a:pt x="59" y="1"/>
                </a:cubicBezTo>
                <a:cubicBezTo>
                  <a:pt x="68" y="0"/>
                  <a:pt x="77" y="6"/>
                  <a:pt x="83" y="14"/>
                </a:cubicBezTo>
                <a:cubicBezTo>
                  <a:pt x="90" y="22"/>
                  <a:pt x="94" y="33"/>
                  <a:pt x="92" y="43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100" name="Freeform 97"/>
          <p:cNvSpPr/>
          <p:nvPr/>
        </p:nvSpPr>
        <p:spPr bwMode="auto">
          <a:xfrm>
            <a:off x="6261100" y="938213"/>
            <a:ext cx="488950" cy="541338"/>
          </a:xfrm>
          <a:custGeom>
            <a:avLst/>
            <a:gdLst>
              <a:gd name="T0" fmla="*/ 35 w 67"/>
              <a:gd name="T1" fmla="*/ 8 h 74"/>
              <a:gd name="T2" fmla="*/ 13 w 67"/>
              <a:gd name="T3" fmla="*/ 45 h 74"/>
              <a:gd name="T4" fmla="*/ 35 w 67"/>
              <a:gd name="T5" fmla="*/ 8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74">
                <a:moveTo>
                  <a:pt x="35" y="8"/>
                </a:moveTo>
                <a:cubicBezTo>
                  <a:pt x="67" y="19"/>
                  <a:pt x="37" y="74"/>
                  <a:pt x="13" y="45"/>
                </a:cubicBezTo>
                <a:cubicBezTo>
                  <a:pt x="0" y="29"/>
                  <a:pt x="13" y="0"/>
                  <a:pt x="35" y="8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101" name="Freeform 98"/>
          <p:cNvSpPr/>
          <p:nvPr/>
        </p:nvSpPr>
        <p:spPr bwMode="auto">
          <a:xfrm>
            <a:off x="6478586" y="5514340"/>
            <a:ext cx="307975" cy="271463"/>
          </a:xfrm>
          <a:custGeom>
            <a:avLst/>
            <a:gdLst>
              <a:gd name="T0" fmla="*/ 41 w 42"/>
              <a:gd name="T1" fmla="*/ 17 h 37"/>
              <a:gd name="T2" fmla="*/ 16 w 42"/>
              <a:gd name="T3" fmla="*/ 32 h 37"/>
              <a:gd name="T4" fmla="*/ 26 w 42"/>
              <a:gd name="T5" fmla="*/ 2 h 37"/>
              <a:gd name="T6" fmla="*/ 41 w 42"/>
              <a:gd name="T7" fmla="*/ 1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37">
                <a:moveTo>
                  <a:pt x="41" y="17"/>
                </a:moveTo>
                <a:cubicBezTo>
                  <a:pt x="42" y="29"/>
                  <a:pt x="25" y="37"/>
                  <a:pt x="16" y="32"/>
                </a:cubicBezTo>
                <a:cubicBezTo>
                  <a:pt x="0" y="24"/>
                  <a:pt x="10" y="0"/>
                  <a:pt x="26" y="2"/>
                </a:cubicBezTo>
                <a:cubicBezTo>
                  <a:pt x="33" y="2"/>
                  <a:pt x="40" y="9"/>
                  <a:pt x="41" y="17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grpSp>
        <p:nvGrpSpPr>
          <p:cNvPr id="137" name="组合 136"/>
          <p:cNvGrpSpPr/>
          <p:nvPr/>
        </p:nvGrpSpPr>
        <p:grpSpPr>
          <a:xfrm>
            <a:off x="-126884" y="4314811"/>
            <a:ext cx="3830311" cy="3361840"/>
            <a:chOff x="1531938" y="5241926"/>
            <a:chExt cx="2725737" cy="2392362"/>
          </a:xfrm>
        </p:grpSpPr>
        <p:sp>
          <p:nvSpPr>
            <p:cNvPr id="118" name="Freeform 102"/>
            <p:cNvSpPr/>
            <p:nvPr/>
          </p:nvSpPr>
          <p:spPr bwMode="auto">
            <a:xfrm>
              <a:off x="1531938" y="5411788"/>
              <a:ext cx="2573338" cy="2222500"/>
            </a:xfrm>
            <a:custGeom>
              <a:avLst/>
              <a:gdLst>
                <a:gd name="T0" fmla="*/ 605 w 605"/>
                <a:gd name="T1" fmla="*/ 265 h 522"/>
                <a:gd name="T2" fmla="*/ 455 w 605"/>
                <a:gd name="T3" fmla="*/ 20 h 522"/>
                <a:gd name="T4" fmla="*/ 273 w 605"/>
                <a:gd name="T5" fmla="*/ 116 h 522"/>
                <a:gd name="T6" fmla="*/ 250 w 605"/>
                <a:gd name="T7" fmla="*/ 166 h 522"/>
                <a:gd name="T8" fmla="*/ 250 w 605"/>
                <a:gd name="T9" fmla="*/ 172 h 522"/>
                <a:gd name="T10" fmla="*/ 247 w 605"/>
                <a:gd name="T11" fmla="*/ 171 h 522"/>
                <a:gd name="T12" fmla="*/ 194 w 605"/>
                <a:gd name="T13" fmla="*/ 129 h 522"/>
                <a:gd name="T14" fmla="*/ 83 w 605"/>
                <a:gd name="T15" fmla="*/ 141 h 522"/>
                <a:gd name="T16" fmla="*/ 8 w 605"/>
                <a:gd name="T17" fmla="*/ 227 h 522"/>
                <a:gd name="T18" fmla="*/ 30 w 605"/>
                <a:gd name="T19" fmla="*/ 264 h 522"/>
                <a:gd name="T20" fmla="*/ 29 w 605"/>
                <a:gd name="T21" fmla="*/ 269 h 522"/>
                <a:gd name="T22" fmla="*/ 4 w 605"/>
                <a:gd name="T23" fmla="*/ 304 h 522"/>
                <a:gd name="T24" fmla="*/ 8 w 605"/>
                <a:gd name="T25" fmla="*/ 311 h 522"/>
                <a:gd name="T26" fmla="*/ 0 w 605"/>
                <a:gd name="T27" fmla="*/ 322 h 522"/>
                <a:gd name="T28" fmla="*/ 79 w 605"/>
                <a:gd name="T29" fmla="*/ 483 h 522"/>
                <a:gd name="T30" fmla="*/ 90 w 605"/>
                <a:gd name="T31" fmla="*/ 467 h 522"/>
                <a:gd name="T32" fmla="*/ 175 w 605"/>
                <a:gd name="T33" fmla="*/ 492 h 522"/>
                <a:gd name="T34" fmla="*/ 385 w 605"/>
                <a:gd name="T35" fmla="*/ 385 h 522"/>
                <a:gd name="T36" fmla="*/ 394 w 605"/>
                <a:gd name="T37" fmla="*/ 392 h 522"/>
                <a:gd name="T38" fmla="*/ 401 w 605"/>
                <a:gd name="T39" fmla="*/ 396 h 522"/>
                <a:gd name="T40" fmla="*/ 401 w 605"/>
                <a:gd name="T41" fmla="*/ 396 h 522"/>
                <a:gd name="T42" fmla="*/ 401 w 605"/>
                <a:gd name="T43" fmla="*/ 396 h 522"/>
                <a:gd name="T44" fmla="*/ 406 w 605"/>
                <a:gd name="T45" fmla="*/ 392 h 522"/>
                <a:gd name="T46" fmla="*/ 409 w 605"/>
                <a:gd name="T47" fmla="*/ 386 h 522"/>
                <a:gd name="T48" fmla="*/ 419 w 605"/>
                <a:gd name="T49" fmla="*/ 383 h 522"/>
                <a:gd name="T50" fmla="*/ 435 w 605"/>
                <a:gd name="T51" fmla="*/ 364 h 522"/>
                <a:gd name="T52" fmla="*/ 464 w 605"/>
                <a:gd name="T53" fmla="*/ 344 h 522"/>
                <a:gd name="T54" fmla="*/ 531 w 605"/>
                <a:gd name="T55" fmla="*/ 313 h 522"/>
                <a:gd name="T56" fmla="*/ 602 w 605"/>
                <a:gd name="T57" fmla="*/ 296 h 522"/>
                <a:gd name="T58" fmla="*/ 587 w 605"/>
                <a:gd name="T59" fmla="*/ 272 h 522"/>
                <a:gd name="T60" fmla="*/ 605 w 605"/>
                <a:gd name="T61" fmla="*/ 265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05" h="522">
                  <a:moveTo>
                    <a:pt x="605" y="265"/>
                  </a:moveTo>
                  <a:cubicBezTo>
                    <a:pt x="550" y="187"/>
                    <a:pt x="500" y="105"/>
                    <a:pt x="455" y="20"/>
                  </a:cubicBezTo>
                  <a:cubicBezTo>
                    <a:pt x="444" y="0"/>
                    <a:pt x="325" y="53"/>
                    <a:pt x="273" y="116"/>
                  </a:cubicBezTo>
                  <a:cubicBezTo>
                    <a:pt x="260" y="133"/>
                    <a:pt x="251" y="149"/>
                    <a:pt x="250" y="166"/>
                  </a:cubicBezTo>
                  <a:cubicBezTo>
                    <a:pt x="250" y="168"/>
                    <a:pt x="250" y="170"/>
                    <a:pt x="250" y="172"/>
                  </a:cubicBezTo>
                  <a:cubicBezTo>
                    <a:pt x="249" y="171"/>
                    <a:pt x="248" y="171"/>
                    <a:pt x="247" y="171"/>
                  </a:cubicBezTo>
                  <a:cubicBezTo>
                    <a:pt x="232" y="153"/>
                    <a:pt x="215" y="138"/>
                    <a:pt x="194" y="129"/>
                  </a:cubicBezTo>
                  <a:cubicBezTo>
                    <a:pt x="158" y="114"/>
                    <a:pt x="116" y="121"/>
                    <a:pt x="83" y="141"/>
                  </a:cubicBezTo>
                  <a:cubicBezTo>
                    <a:pt x="50" y="161"/>
                    <a:pt x="25" y="192"/>
                    <a:pt x="8" y="227"/>
                  </a:cubicBezTo>
                  <a:cubicBezTo>
                    <a:pt x="16" y="239"/>
                    <a:pt x="23" y="252"/>
                    <a:pt x="30" y="264"/>
                  </a:cubicBezTo>
                  <a:cubicBezTo>
                    <a:pt x="30" y="266"/>
                    <a:pt x="29" y="268"/>
                    <a:pt x="29" y="269"/>
                  </a:cubicBezTo>
                  <a:cubicBezTo>
                    <a:pt x="13" y="285"/>
                    <a:pt x="2" y="299"/>
                    <a:pt x="4" y="304"/>
                  </a:cubicBezTo>
                  <a:cubicBezTo>
                    <a:pt x="6" y="306"/>
                    <a:pt x="7" y="309"/>
                    <a:pt x="8" y="311"/>
                  </a:cubicBezTo>
                  <a:cubicBezTo>
                    <a:pt x="3" y="316"/>
                    <a:pt x="0" y="321"/>
                    <a:pt x="0" y="322"/>
                  </a:cubicBezTo>
                  <a:cubicBezTo>
                    <a:pt x="21" y="378"/>
                    <a:pt x="48" y="432"/>
                    <a:pt x="79" y="483"/>
                  </a:cubicBezTo>
                  <a:cubicBezTo>
                    <a:pt x="80" y="476"/>
                    <a:pt x="84" y="471"/>
                    <a:pt x="90" y="467"/>
                  </a:cubicBezTo>
                  <a:cubicBezTo>
                    <a:pt x="107" y="508"/>
                    <a:pt x="130" y="522"/>
                    <a:pt x="175" y="492"/>
                  </a:cubicBezTo>
                  <a:cubicBezTo>
                    <a:pt x="202" y="474"/>
                    <a:pt x="340" y="377"/>
                    <a:pt x="385" y="385"/>
                  </a:cubicBezTo>
                  <a:cubicBezTo>
                    <a:pt x="390" y="388"/>
                    <a:pt x="394" y="391"/>
                    <a:pt x="394" y="392"/>
                  </a:cubicBezTo>
                  <a:cubicBezTo>
                    <a:pt x="398" y="394"/>
                    <a:pt x="399" y="395"/>
                    <a:pt x="401" y="396"/>
                  </a:cubicBezTo>
                  <a:cubicBezTo>
                    <a:pt x="401" y="396"/>
                    <a:pt x="401" y="396"/>
                    <a:pt x="401" y="396"/>
                  </a:cubicBezTo>
                  <a:cubicBezTo>
                    <a:pt x="401" y="396"/>
                    <a:pt x="401" y="396"/>
                    <a:pt x="401" y="396"/>
                  </a:cubicBezTo>
                  <a:cubicBezTo>
                    <a:pt x="402" y="396"/>
                    <a:pt x="403" y="395"/>
                    <a:pt x="406" y="392"/>
                  </a:cubicBezTo>
                  <a:cubicBezTo>
                    <a:pt x="408" y="390"/>
                    <a:pt x="408" y="388"/>
                    <a:pt x="409" y="386"/>
                  </a:cubicBezTo>
                  <a:cubicBezTo>
                    <a:pt x="413" y="386"/>
                    <a:pt x="417" y="385"/>
                    <a:pt x="419" y="383"/>
                  </a:cubicBezTo>
                  <a:cubicBezTo>
                    <a:pt x="426" y="378"/>
                    <a:pt x="429" y="369"/>
                    <a:pt x="435" y="364"/>
                  </a:cubicBezTo>
                  <a:cubicBezTo>
                    <a:pt x="443" y="356"/>
                    <a:pt x="454" y="350"/>
                    <a:pt x="464" y="344"/>
                  </a:cubicBezTo>
                  <a:cubicBezTo>
                    <a:pt x="486" y="332"/>
                    <a:pt x="508" y="322"/>
                    <a:pt x="531" y="313"/>
                  </a:cubicBezTo>
                  <a:cubicBezTo>
                    <a:pt x="538" y="311"/>
                    <a:pt x="600" y="291"/>
                    <a:pt x="602" y="296"/>
                  </a:cubicBezTo>
                  <a:cubicBezTo>
                    <a:pt x="598" y="287"/>
                    <a:pt x="593" y="279"/>
                    <a:pt x="587" y="272"/>
                  </a:cubicBezTo>
                  <a:cubicBezTo>
                    <a:pt x="593" y="270"/>
                    <a:pt x="599" y="267"/>
                    <a:pt x="605" y="265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9" name="Freeform 103"/>
            <p:cNvSpPr/>
            <p:nvPr/>
          </p:nvSpPr>
          <p:spPr bwMode="auto">
            <a:xfrm>
              <a:off x="1676400" y="6408738"/>
              <a:ext cx="858838" cy="889000"/>
            </a:xfrm>
            <a:custGeom>
              <a:avLst/>
              <a:gdLst>
                <a:gd name="T0" fmla="*/ 2 w 202"/>
                <a:gd name="T1" fmla="*/ 48 h 209"/>
                <a:gd name="T2" fmla="*/ 81 w 202"/>
                <a:gd name="T3" fmla="*/ 209 h 209"/>
                <a:gd name="T4" fmla="*/ 103 w 202"/>
                <a:gd name="T5" fmla="*/ 186 h 209"/>
                <a:gd name="T6" fmla="*/ 202 w 202"/>
                <a:gd name="T7" fmla="*/ 142 h 209"/>
                <a:gd name="T8" fmla="*/ 154 w 202"/>
                <a:gd name="T9" fmla="*/ 99 h 209"/>
                <a:gd name="T10" fmla="*/ 111 w 202"/>
                <a:gd name="T11" fmla="*/ 50 h 209"/>
                <a:gd name="T12" fmla="*/ 80 w 202"/>
                <a:gd name="T13" fmla="*/ 23 h 209"/>
                <a:gd name="T14" fmla="*/ 58 w 202"/>
                <a:gd name="T15" fmla="*/ 0 h 209"/>
                <a:gd name="T16" fmla="*/ 2 w 202"/>
                <a:gd name="T17" fmla="*/ 4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" h="209">
                  <a:moveTo>
                    <a:pt x="2" y="48"/>
                  </a:moveTo>
                  <a:cubicBezTo>
                    <a:pt x="23" y="104"/>
                    <a:pt x="50" y="158"/>
                    <a:pt x="81" y="209"/>
                  </a:cubicBezTo>
                  <a:cubicBezTo>
                    <a:pt x="82" y="198"/>
                    <a:pt x="93" y="191"/>
                    <a:pt x="103" y="186"/>
                  </a:cubicBezTo>
                  <a:cubicBezTo>
                    <a:pt x="136" y="171"/>
                    <a:pt x="168" y="156"/>
                    <a:pt x="202" y="142"/>
                  </a:cubicBezTo>
                  <a:cubicBezTo>
                    <a:pt x="193" y="145"/>
                    <a:pt x="160" y="105"/>
                    <a:pt x="154" y="99"/>
                  </a:cubicBezTo>
                  <a:cubicBezTo>
                    <a:pt x="140" y="83"/>
                    <a:pt x="126" y="66"/>
                    <a:pt x="111" y="50"/>
                  </a:cubicBezTo>
                  <a:cubicBezTo>
                    <a:pt x="102" y="40"/>
                    <a:pt x="91" y="31"/>
                    <a:pt x="80" y="23"/>
                  </a:cubicBezTo>
                  <a:cubicBezTo>
                    <a:pt x="68" y="15"/>
                    <a:pt x="66" y="10"/>
                    <a:pt x="58" y="0"/>
                  </a:cubicBezTo>
                  <a:cubicBezTo>
                    <a:pt x="52" y="4"/>
                    <a:pt x="0" y="42"/>
                    <a:pt x="2" y="48"/>
                  </a:cubicBezTo>
                  <a:close/>
                </a:path>
              </a:pathLst>
            </a:custGeom>
            <a:solidFill>
              <a:srgbClr val="FF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0" name="Freeform 104"/>
            <p:cNvSpPr/>
            <p:nvPr/>
          </p:nvSpPr>
          <p:spPr bwMode="auto">
            <a:xfrm>
              <a:off x="3254375" y="6319838"/>
              <a:ext cx="990600" cy="590550"/>
            </a:xfrm>
            <a:custGeom>
              <a:avLst/>
              <a:gdLst>
                <a:gd name="T0" fmla="*/ 233 w 233"/>
                <a:gd name="T1" fmla="*/ 43 h 139"/>
                <a:gd name="T2" fmla="*/ 206 w 233"/>
                <a:gd name="T3" fmla="*/ 6 h 139"/>
                <a:gd name="T4" fmla="*/ 199 w 233"/>
                <a:gd name="T5" fmla="*/ 0 h 139"/>
                <a:gd name="T6" fmla="*/ 189 w 233"/>
                <a:gd name="T7" fmla="*/ 1 h 139"/>
                <a:gd name="T8" fmla="*/ 6 w 233"/>
                <a:gd name="T9" fmla="*/ 99 h 139"/>
                <a:gd name="T10" fmla="*/ 2 w 233"/>
                <a:gd name="T11" fmla="*/ 113 h 139"/>
                <a:gd name="T12" fmla="*/ 50 w 233"/>
                <a:gd name="T13" fmla="*/ 130 h 139"/>
                <a:gd name="T14" fmla="*/ 66 w 233"/>
                <a:gd name="T15" fmla="*/ 111 h 139"/>
                <a:gd name="T16" fmla="*/ 95 w 233"/>
                <a:gd name="T17" fmla="*/ 91 h 139"/>
                <a:gd name="T18" fmla="*/ 162 w 233"/>
                <a:gd name="T19" fmla="*/ 60 h 139"/>
                <a:gd name="T20" fmla="*/ 233 w 233"/>
                <a:gd name="T21" fmla="*/ 4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3" h="139">
                  <a:moveTo>
                    <a:pt x="233" y="43"/>
                  </a:moveTo>
                  <a:cubicBezTo>
                    <a:pt x="226" y="29"/>
                    <a:pt x="217" y="16"/>
                    <a:pt x="206" y="6"/>
                  </a:cubicBezTo>
                  <a:cubicBezTo>
                    <a:pt x="204" y="3"/>
                    <a:pt x="202" y="1"/>
                    <a:pt x="199" y="0"/>
                  </a:cubicBezTo>
                  <a:cubicBezTo>
                    <a:pt x="196" y="0"/>
                    <a:pt x="193" y="0"/>
                    <a:pt x="189" y="1"/>
                  </a:cubicBezTo>
                  <a:cubicBezTo>
                    <a:pt x="122" y="19"/>
                    <a:pt x="51" y="45"/>
                    <a:pt x="6" y="99"/>
                  </a:cubicBezTo>
                  <a:cubicBezTo>
                    <a:pt x="3" y="103"/>
                    <a:pt x="0" y="108"/>
                    <a:pt x="2" y="113"/>
                  </a:cubicBezTo>
                  <a:cubicBezTo>
                    <a:pt x="9" y="127"/>
                    <a:pt x="37" y="139"/>
                    <a:pt x="50" y="130"/>
                  </a:cubicBezTo>
                  <a:cubicBezTo>
                    <a:pt x="57" y="125"/>
                    <a:pt x="60" y="116"/>
                    <a:pt x="66" y="111"/>
                  </a:cubicBezTo>
                  <a:cubicBezTo>
                    <a:pt x="74" y="103"/>
                    <a:pt x="85" y="97"/>
                    <a:pt x="95" y="91"/>
                  </a:cubicBezTo>
                  <a:cubicBezTo>
                    <a:pt x="117" y="79"/>
                    <a:pt x="139" y="69"/>
                    <a:pt x="162" y="60"/>
                  </a:cubicBezTo>
                  <a:cubicBezTo>
                    <a:pt x="169" y="58"/>
                    <a:pt x="231" y="38"/>
                    <a:pt x="233" y="43"/>
                  </a:cubicBezTo>
                  <a:close/>
                </a:path>
              </a:pathLst>
            </a:custGeom>
            <a:solidFill>
              <a:srgbClr val="FF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1" name="Freeform 105"/>
            <p:cNvSpPr/>
            <p:nvPr/>
          </p:nvSpPr>
          <p:spPr bwMode="auto">
            <a:xfrm>
              <a:off x="3236913" y="6305551"/>
              <a:ext cx="931863" cy="630238"/>
            </a:xfrm>
            <a:custGeom>
              <a:avLst/>
              <a:gdLst>
                <a:gd name="T0" fmla="*/ 219 w 219"/>
                <a:gd name="T1" fmla="*/ 43 h 148"/>
                <a:gd name="T2" fmla="*/ 184 w 219"/>
                <a:gd name="T3" fmla="*/ 7 h 148"/>
                <a:gd name="T4" fmla="*/ 175 w 219"/>
                <a:gd name="T5" fmla="*/ 1 h 148"/>
                <a:gd name="T6" fmla="*/ 166 w 219"/>
                <a:gd name="T7" fmla="*/ 2 h 148"/>
                <a:gd name="T8" fmla="*/ 66 w 219"/>
                <a:gd name="T9" fmla="*/ 41 h 148"/>
                <a:gd name="T10" fmla="*/ 0 w 219"/>
                <a:gd name="T11" fmla="*/ 122 h 148"/>
                <a:gd name="T12" fmla="*/ 29 w 219"/>
                <a:gd name="T13" fmla="*/ 142 h 148"/>
                <a:gd name="T14" fmla="*/ 41 w 219"/>
                <a:gd name="T15" fmla="*/ 142 h 148"/>
                <a:gd name="T16" fmla="*/ 49 w 219"/>
                <a:gd name="T17" fmla="*/ 119 h 148"/>
                <a:gd name="T18" fmla="*/ 74 w 219"/>
                <a:gd name="T19" fmla="*/ 97 h 148"/>
                <a:gd name="T20" fmla="*/ 219 w 219"/>
                <a:gd name="T21" fmla="*/ 43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148">
                  <a:moveTo>
                    <a:pt x="219" y="43"/>
                  </a:moveTo>
                  <a:cubicBezTo>
                    <a:pt x="208" y="31"/>
                    <a:pt x="196" y="19"/>
                    <a:pt x="184" y="7"/>
                  </a:cubicBezTo>
                  <a:cubicBezTo>
                    <a:pt x="182" y="5"/>
                    <a:pt x="179" y="2"/>
                    <a:pt x="175" y="1"/>
                  </a:cubicBezTo>
                  <a:cubicBezTo>
                    <a:pt x="172" y="0"/>
                    <a:pt x="169" y="1"/>
                    <a:pt x="166" y="2"/>
                  </a:cubicBezTo>
                  <a:cubicBezTo>
                    <a:pt x="131" y="12"/>
                    <a:pt x="97" y="23"/>
                    <a:pt x="66" y="41"/>
                  </a:cubicBezTo>
                  <a:cubicBezTo>
                    <a:pt x="36" y="60"/>
                    <a:pt x="10" y="88"/>
                    <a:pt x="0" y="122"/>
                  </a:cubicBezTo>
                  <a:cubicBezTo>
                    <a:pt x="0" y="120"/>
                    <a:pt x="27" y="141"/>
                    <a:pt x="29" y="142"/>
                  </a:cubicBezTo>
                  <a:cubicBezTo>
                    <a:pt x="38" y="146"/>
                    <a:pt x="35" y="148"/>
                    <a:pt x="41" y="142"/>
                  </a:cubicBezTo>
                  <a:cubicBezTo>
                    <a:pt x="46" y="137"/>
                    <a:pt x="45" y="125"/>
                    <a:pt x="49" y="119"/>
                  </a:cubicBezTo>
                  <a:cubicBezTo>
                    <a:pt x="55" y="110"/>
                    <a:pt x="65" y="103"/>
                    <a:pt x="74" y="97"/>
                  </a:cubicBezTo>
                  <a:cubicBezTo>
                    <a:pt x="117" y="67"/>
                    <a:pt x="167" y="48"/>
                    <a:pt x="219" y="43"/>
                  </a:cubicBezTo>
                  <a:close/>
                </a:path>
              </a:pathLst>
            </a:custGeom>
            <a:solidFill>
              <a:srgbClr val="C9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2" name="Freeform 106"/>
            <p:cNvSpPr/>
            <p:nvPr/>
          </p:nvSpPr>
          <p:spPr bwMode="auto">
            <a:xfrm>
              <a:off x="1671638" y="5940426"/>
              <a:ext cx="1692275" cy="1528763"/>
            </a:xfrm>
            <a:custGeom>
              <a:avLst/>
              <a:gdLst>
                <a:gd name="T0" fmla="*/ 7 w 398"/>
                <a:gd name="T1" fmla="*/ 140 h 359"/>
                <a:gd name="T2" fmla="*/ 106 w 398"/>
                <a:gd name="T3" fmla="*/ 40 h 359"/>
                <a:gd name="T4" fmla="*/ 241 w 398"/>
                <a:gd name="T5" fmla="*/ 5 h 359"/>
                <a:gd name="T6" fmla="*/ 255 w 398"/>
                <a:gd name="T7" fmla="*/ 9 h 359"/>
                <a:gd name="T8" fmla="*/ 264 w 398"/>
                <a:gd name="T9" fmla="*/ 20 h 359"/>
                <a:gd name="T10" fmla="*/ 398 w 398"/>
                <a:gd name="T11" fmla="*/ 226 h 359"/>
                <a:gd name="T12" fmla="*/ 178 w 398"/>
                <a:gd name="T13" fmla="*/ 328 h 359"/>
                <a:gd name="T14" fmla="*/ 91 w 398"/>
                <a:gd name="T15" fmla="*/ 298 h 359"/>
                <a:gd name="T16" fmla="*/ 7 w 398"/>
                <a:gd name="T17" fmla="*/ 14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8" h="359">
                  <a:moveTo>
                    <a:pt x="7" y="140"/>
                  </a:moveTo>
                  <a:cubicBezTo>
                    <a:pt x="0" y="127"/>
                    <a:pt x="94" y="49"/>
                    <a:pt x="106" y="40"/>
                  </a:cubicBezTo>
                  <a:cubicBezTo>
                    <a:pt x="143" y="11"/>
                    <a:pt x="195" y="0"/>
                    <a:pt x="241" y="5"/>
                  </a:cubicBezTo>
                  <a:cubicBezTo>
                    <a:pt x="246" y="6"/>
                    <a:pt x="251" y="6"/>
                    <a:pt x="255" y="9"/>
                  </a:cubicBezTo>
                  <a:cubicBezTo>
                    <a:pt x="259" y="12"/>
                    <a:pt x="262" y="16"/>
                    <a:pt x="264" y="20"/>
                  </a:cubicBezTo>
                  <a:cubicBezTo>
                    <a:pt x="309" y="88"/>
                    <a:pt x="353" y="157"/>
                    <a:pt x="398" y="226"/>
                  </a:cubicBezTo>
                  <a:cubicBezTo>
                    <a:pt x="370" y="195"/>
                    <a:pt x="208" y="308"/>
                    <a:pt x="178" y="328"/>
                  </a:cubicBezTo>
                  <a:cubicBezTo>
                    <a:pt x="132" y="359"/>
                    <a:pt x="108" y="343"/>
                    <a:pt x="91" y="298"/>
                  </a:cubicBezTo>
                  <a:cubicBezTo>
                    <a:pt x="71" y="244"/>
                    <a:pt x="35" y="191"/>
                    <a:pt x="7" y="140"/>
                  </a:cubicBezTo>
                  <a:close/>
                </a:path>
              </a:pathLst>
            </a:custGeom>
            <a:solidFill>
              <a:srgbClr val="F2F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3" name="Freeform 107"/>
            <p:cNvSpPr/>
            <p:nvPr/>
          </p:nvSpPr>
          <p:spPr bwMode="auto">
            <a:xfrm>
              <a:off x="2743200" y="5241926"/>
              <a:ext cx="1514475" cy="1685925"/>
            </a:xfrm>
            <a:custGeom>
              <a:avLst/>
              <a:gdLst>
                <a:gd name="T0" fmla="*/ 356 w 356"/>
                <a:gd name="T1" fmla="*/ 265 h 396"/>
                <a:gd name="T2" fmla="*/ 219 w 356"/>
                <a:gd name="T3" fmla="*/ 318 h 396"/>
                <a:gd name="T4" fmla="*/ 173 w 356"/>
                <a:gd name="T5" fmla="*/ 345 h 396"/>
                <a:gd name="T6" fmla="*/ 171 w 356"/>
                <a:gd name="T7" fmla="*/ 346 h 396"/>
                <a:gd name="T8" fmla="*/ 165 w 356"/>
                <a:gd name="T9" fmla="*/ 353 h 396"/>
                <a:gd name="T10" fmla="*/ 152 w 356"/>
                <a:gd name="T11" fmla="*/ 396 h 396"/>
                <a:gd name="T12" fmla="*/ 11 w 356"/>
                <a:gd name="T13" fmla="*/ 204 h 396"/>
                <a:gd name="T14" fmla="*/ 1 w 356"/>
                <a:gd name="T15" fmla="*/ 166 h 396"/>
                <a:gd name="T16" fmla="*/ 24 w 356"/>
                <a:gd name="T17" fmla="*/ 116 h 396"/>
                <a:gd name="T18" fmla="*/ 206 w 356"/>
                <a:gd name="T19" fmla="*/ 20 h 396"/>
                <a:gd name="T20" fmla="*/ 356 w 356"/>
                <a:gd name="T21" fmla="*/ 265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6" h="396">
                  <a:moveTo>
                    <a:pt x="356" y="265"/>
                  </a:moveTo>
                  <a:cubicBezTo>
                    <a:pt x="310" y="281"/>
                    <a:pt x="264" y="298"/>
                    <a:pt x="219" y="318"/>
                  </a:cubicBezTo>
                  <a:cubicBezTo>
                    <a:pt x="202" y="325"/>
                    <a:pt x="186" y="333"/>
                    <a:pt x="173" y="345"/>
                  </a:cubicBezTo>
                  <a:cubicBezTo>
                    <a:pt x="172" y="345"/>
                    <a:pt x="172" y="346"/>
                    <a:pt x="171" y="346"/>
                  </a:cubicBezTo>
                  <a:cubicBezTo>
                    <a:pt x="169" y="348"/>
                    <a:pt x="167" y="350"/>
                    <a:pt x="165" y="353"/>
                  </a:cubicBezTo>
                  <a:cubicBezTo>
                    <a:pt x="155" y="365"/>
                    <a:pt x="149" y="381"/>
                    <a:pt x="152" y="396"/>
                  </a:cubicBezTo>
                  <a:cubicBezTo>
                    <a:pt x="11" y="204"/>
                    <a:pt x="11" y="204"/>
                    <a:pt x="11" y="204"/>
                  </a:cubicBezTo>
                  <a:cubicBezTo>
                    <a:pt x="3" y="192"/>
                    <a:pt x="0" y="179"/>
                    <a:pt x="1" y="166"/>
                  </a:cubicBezTo>
                  <a:cubicBezTo>
                    <a:pt x="2" y="149"/>
                    <a:pt x="11" y="133"/>
                    <a:pt x="24" y="116"/>
                  </a:cubicBezTo>
                  <a:cubicBezTo>
                    <a:pt x="76" y="53"/>
                    <a:pt x="195" y="0"/>
                    <a:pt x="206" y="20"/>
                  </a:cubicBezTo>
                  <a:cubicBezTo>
                    <a:pt x="251" y="105"/>
                    <a:pt x="301" y="187"/>
                    <a:pt x="356" y="265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4" name="Freeform 108"/>
            <p:cNvSpPr/>
            <p:nvPr/>
          </p:nvSpPr>
          <p:spPr bwMode="auto">
            <a:xfrm>
              <a:off x="2747963" y="5735638"/>
              <a:ext cx="731838" cy="1009650"/>
            </a:xfrm>
            <a:custGeom>
              <a:avLst/>
              <a:gdLst>
                <a:gd name="T0" fmla="*/ 172 w 172"/>
                <a:gd name="T1" fmla="*/ 229 h 237"/>
                <a:gd name="T2" fmla="*/ 170 w 172"/>
                <a:gd name="T3" fmla="*/ 230 h 237"/>
                <a:gd name="T4" fmla="*/ 164 w 172"/>
                <a:gd name="T5" fmla="*/ 237 h 237"/>
                <a:gd name="T6" fmla="*/ 131 w 172"/>
                <a:gd name="T7" fmla="*/ 232 h 237"/>
                <a:gd name="T8" fmla="*/ 94 w 172"/>
                <a:gd name="T9" fmla="*/ 198 h 237"/>
                <a:gd name="T10" fmla="*/ 14 w 172"/>
                <a:gd name="T11" fmla="*/ 78 h 237"/>
                <a:gd name="T12" fmla="*/ 0 w 172"/>
                <a:gd name="T13" fmla="*/ 50 h 237"/>
                <a:gd name="T14" fmla="*/ 23 w 172"/>
                <a:gd name="T15" fmla="*/ 0 h 237"/>
                <a:gd name="T16" fmla="*/ 130 w 172"/>
                <a:gd name="T17" fmla="*/ 171 h 237"/>
                <a:gd name="T18" fmla="*/ 172 w 172"/>
                <a:gd name="T19" fmla="*/ 22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2" h="237">
                  <a:moveTo>
                    <a:pt x="172" y="229"/>
                  </a:moveTo>
                  <a:cubicBezTo>
                    <a:pt x="171" y="229"/>
                    <a:pt x="171" y="230"/>
                    <a:pt x="170" y="230"/>
                  </a:cubicBezTo>
                  <a:cubicBezTo>
                    <a:pt x="168" y="232"/>
                    <a:pt x="166" y="234"/>
                    <a:pt x="164" y="237"/>
                  </a:cubicBezTo>
                  <a:cubicBezTo>
                    <a:pt x="153" y="234"/>
                    <a:pt x="139" y="234"/>
                    <a:pt x="131" y="232"/>
                  </a:cubicBezTo>
                  <a:cubicBezTo>
                    <a:pt x="110" y="228"/>
                    <a:pt x="107" y="219"/>
                    <a:pt x="94" y="198"/>
                  </a:cubicBezTo>
                  <a:cubicBezTo>
                    <a:pt x="67" y="158"/>
                    <a:pt x="41" y="118"/>
                    <a:pt x="14" y="78"/>
                  </a:cubicBezTo>
                  <a:cubicBezTo>
                    <a:pt x="9" y="69"/>
                    <a:pt x="3" y="60"/>
                    <a:pt x="0" y="50"/>
                  </a:cubicBezTo>
                  <a:cubicBezTo>
                    <a:pt x="1" y="33"/>
                    <a:pt x="10" y="17"/>
                    <a:pt x="23" y="0"/>
                  </a:cubicBezTo>
                  <a:cubicBezTo>
                    <a:pt x="50" y="62"/>
                    <a:pt x="90" y="117"/>
                    <a:pt x="130" y="171"/>
                  </a:cubicBezTo>
                  <a:cubicBezTo>
                    <a:pt x="144" y="191"/>
                    <a:pt x="158" y="210"/>
                    <a:pt x="172" y="229"/>
                  </a:cubicBezTo>
                  <a:close/>
                </a:path>
              </a:pathLst>
            </a:custGeom>
            <a:solidFill>
              <a:srgbClr val="E0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5" name="Freeform 109"/>
            <p:cNvSpPr/>
            <p:nvPr/>
          </p:nvSpPr>
          <p:spPr bwMode="auto">
            <a:xfrm>
              <a:off x="1676400" y="6254751"/>
              <a:ext cx="1658938" cy="1085850"/>
            </a:xfrm>
            <a:custGeom>
              <a:avLst/>
              <a:gdLst>
                <a:gd name="T0" fmla="*/ 139 w 390"/>
                <a:gd name="T1" fmla="*/ 255 h 255"/>
                <a:gd name="T2" fmla="*/ 390 w 390"/>
                <a:gd name="T3" fmla="*/ 139 h 255"/>
                <a:gd name="T4" fmla="*/ 336 w 390"/>
                <a:gd name="T5" fmla="*/ 103 h 255"/>
                <a:gd name="T6" fmla="*/ 256 w 390"/>
                <a:gd name="T7" fmla="*/ 57 h 255"/>
                <a:gd name="T8" fmla="*/ 151 w 390"/>
                <a:gd name="T9" fmla="*/ 8 h 255"/>
                <a:gd name="T10" fmla="*/ 67 w 390"/>
                <a:gd name="T11" fmla="*/ 4 h 255"/>
                <a:gd name="T12" fmla="*/ 61 w 390"/>
                <a:gd name="T13" fmla="*/ 107 h 255"/>
                <a:gd name="T14" fmla="*/ 139 w 390"/>
                <a:gd name="T15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0" h="255">
                  <a:moveTo>
                    <a:pt x="139" y="255"/>
                  </a:moveTo>
                  <a:cubicBezTo>
                    <a:pt x="214" y="201"/>
                    <a:pt x="300" y="161"/>
                    <a:pt x="390" y="139"/>
                  </a:cubicBezTo>
                  <a:cubicBezTo>
                    <a:pt x="374" y="125"/>
                    <a:pt x="355" y="114"/>
                    <a:pt x="336" y="103"/>
                  </a:cubicBezTo>
                  <a:cubicBezTo>
                    <a:pt x="309" y="88"/>
                    <a:pt x="283" y="72"/>
                    <a:pt x="256" y="57"/>
                  </a:cubicBezTo>
                  <a:cubicBezTo>
                    <a:pt x="223" y="37"/>
                    <a:pt x="189" y="18"/>
                    <a:pt x="151" y="8"/>
                  </a:cubicBezTo>
                  <a:cubicBezTo>
                    <a:pt x="124" y="1"/>
                    <a:pt x="95" y="0"/>
                    <a:pt x="67" y="4"/>
                  </a:cubicBezTo>
                  <a:cubicBezTo>
                    <a:pt x="0" y="15"/>
                    <a:pt x="43" y="72"/>
                    <a:pt x="61" y="107"/>
                  </a:cubicBezTo>
                  <a:cubicBezTo>
                    <a:pt x="87" y="157"/>
                    <a:pt x="113" y="206"/>
                    <a:pt x="139" y="255"/>
                  </a:cubicBezTo>
                  <a:close/>
                </a:path>
              </a:pathLst>
            </a:custGeom>
            <a:solidFill>
              <a:srgbClr val="E0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6" name="Freeform 110"/>
            <p:cNvSpPr/>
            <p:nvPr/>
          </p:nvSpPr>
          <p:spPr bwMode="auto">
            <a:xfrm>
              <a:off x="1719263" y="5727701"/>
              <a:ext cx="1644650" cy="1531938"/>
            </a:xfrm>
            <a:custGeom>
              <a:avLst/>
              <a:gdLst>
                <a:gd name="T0" fmla="*/ 357 w 387"/>
                <a:gd name="T1" fmla="*/ 260 h 360"/>
                <a:gd name="T2" fmla="*/ 387 w 387"/>
                <a:gd name="T3" fmla="*/ 264 h 360"/>
                <a:gd name="T4" fmla="*/ 285 w 387"/>
                <a:gd name="T5" fmla="*/ 120 h 360"/>
                <a:gd name="T6" fmla="*/ 186 w 387"/>
                <a:gd name="T7" fmla="*/ 15 h 360"/>
                <a:gd name="T8" fmla="*/ 75 w 387"/>
                <a:gd name="T9" fmla="*/ 27 h 360"/>
                <a:gd name="T10" fmla="*/ 0 w 387"/>
                <a:gd name="T11" fmla="*/ 113 h 360"/>
                <a:gd name="T12" fmla="*/ 122 w 387"/>
                <a:gd name="T13" fmla="*/ 360 h 360"/>
                <a:gd name="T14" fmla="*/ 146 w 387"/>
                <a:gd name="T15" fmla="*/ 336 h 360"/>
                <a:gd name="T16" fmla="*/ 208 w 387"/>
                <a:gd name="T17" fmla="*/ 302 h 360"/>
                <a:gd name="T18" fmla="*/ 300 w 387"/>
                <a:gd name="T19" fmla="*/ 270 h 360"/>
                <a:gd name="T20" fmla="*/ 357 w 387"/>
                <a:gd name="T21" fmla="*/ 2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7" h="360">
                  <a:moveTo>
                    <a:pt x="357" y="260"/>
                  </a:moveTo>
                  <a:cubicBezTo>
                    <a:pt x="368" y="259"/>
                    <a:pt x="379" y="260"/>
                    <a:pt x="387" y="264"/>
                  </a:cubicBezTo>
                  <a:cubicBezTo>
                    <a:pt x="351" y="217"/>
                    <a:pt x="317" y="169"/>
                    <a:pt x="285" y="120"/>
                  </a:cubicBezTo>
                  <a:cubicBezTo>
                    <a:pt x="259" y="82"/>
                    <a:pt x="231" y="34"/>
                    <a:pt x="186" y="15"/>
                  </a:cubicBezTo>
                  <a:cubicBezTo>
                    <a:pt x="150" y="0"/>
                    <a:pt x="108" y="7"/>
                    <a:pt x="75" y="27"/>
                  </a:cubicBezTo>
                  <a:cubicBezTo>
                    <a:pt x="42" y="47"/>
                    <a:pt x="17" y="78"/>
                    <a:pt x="0" y="113"/>
                  </a:cubicBezTo>
                  <a:cubicBezTo>
                    <a:pt x="48" y="191"/>
                    <a:pt x="89" y="274"/>
                    <a:pt x="122" y="360"/>
                  </a:cubicBezTo>
                  <a:cubicBezTo>
                    <a:pt x="125" y="348"/>
                    <a:pt x="136" y="342"/>
                    <a:pt x="146" y="336"/>
                  </a:cubicBezTo>
                  <a:cubicBezTo>
                    <a:pt x="167" y="324"/>
                    <a:pt x="187" y="313"/>
                    <a:pt x="208" y="302"/>
                  </a:cubicBezTo>
                  <a:cubicBezTo>
                    <a:pt x="237" y="288"/>
                    <a:pt x="268" y="277"/>
                    <a:pt x="300" y="270"/>
                  </a:cubicBezTo>
                  <a:cubicBezTo>
                    <a:pt x="316" y="267"/>
                    <a:pt x="337" y="261"/>
                    <a:pt x="357" y="26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7" name="Freeform 111"/>
            <p:cNvSpPr/>
            <p:nvPr/>
          </p:nvSpPr>
          <p:spPr bwMode="auto">
            <a:xfrm>
              <a:off x="1897063" y="5880101"/>
              <a:ext cx="749300" cy="285750"/>
            </a:xfrm>
            <a:custGeom>
              <a:avLst/>
              <a:gdLst>
                <a:gd name="T0" fmla="*/ 173 w 176"/>
                <a:gd name="T1" fmla="*/ 19 h 67"/>
                <a:gd name="T2" fmla="*/ 126 w 176"/>
                <a:gd name="T3" fmla="*/ 2 h 67"/>
                <a:gd name="T4" fmla="*/ 69 w 176"/>
                <a:gd name="T5" fmla="*/ 6 h 67"/>
                <a:gd name="T6" fmla="*/ 0 w 176"/>
                <a:gd name="T7" fmla="*/ 65 h 67"/>
                <a:gd name="T8" fmla="*/ 3 w 176"/>
                <a:gd name="T9" fmla="*/ 66 h 67"/>
                <a:gd name="T10" fmla="*/ 68 w 176"/>
                <a:gd name="T11" fmla="*/ 13 h 67"/>
                <a:gd name="T12" fmla="*/ 168 w 176"/>
                <a:gd name="T13" fmla="*/ 23 h 67"/>
                <a:gd name="T14" fmla="*/ 173 w 176"/>
                <a:gd name="T15" fmla="*/ 19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67">
                  <a:moveTo>
                    <a:pt x="173" y="19"/>
                  </a:moveTo>
                  <a:cubicBezTo>
                    <a:pt x="163" y="6"/>
                    <a:pt x="141" y="4"/>
                    <a:pt x="126" y="2"/>
                  </a:cubicBezTo>
                  <a:cubicBezTo>
                    <a:pt x="107" y="0"/>
                    <a:pt x="87" y="1"/>
                    <a:pt x="69" y="6"/>
                  </a:cubicBezTo>
                  <a:cubicBezTo>
                    <a:pt x="39" y="15"/>
                    <a:pt x="12" y="36"/>
                    <a:pt x="0" y="65"/>
                  </a:cubicBezTo>
                  <a:cubicBezTo>
                    <a:pt x="0" y="66"/>
                    <a:pt x="2" y="67"/>
                    <a:pt x="3" y="66"/>
                  </a:cubicBezTo>
                  <a:cubicBezTo>
                    <a:pt x="18" y="41"/>
                    <a:pt x="39" y="22"/>
                    <a:pt x="68" y="13"/>
                  </a:cubicBezTo>
                  <a:cubicBezTo>
                    <a:pt x="95" y="4"/>
                    <a:pt x="146" y="2"/>
                    <a:pt x="168" y="23"/>
                  </a:cubicBezTo>
                  <a:cubicBezTo>
                    <a:pt x="172" y="26"/>
                    <a:pt x="176" y="22"/>
                    <a:pt x="173" y="19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8" name="Freeform 112"/>
            <p:cNvSpPr/>
            <p:nvPr/>
          </p:nvSpPr>
          <p:spPr bwMode="auto">
            <a:xfrm>
              <a:off x="1970088" y="6026151"/>
              <a:ext cx="795338" cy="266700"/>
            </a:xfrm>
            <a:custGeom>
              <a:avLst/>
              <a:gdLst>
                <a:gd name="T0" fmla="*/ 183 w 187"/>
                <a:gd name="T1" fmla="*/ 20 h 63"/>
                <a:gd name="T2" fmla="*/ 1 w 187"/>
                <a:gd name="T3" fmla="*/ 61 h 63"/>
                <a:gd name="T4" fmla="*/ 3 w 187"/>
                <a:gd name="T5" fmla="*/ 62 h 63"/>
                <a:gd name="T6" fmla="*/ 84 w 187"/>
                <a:gd name="T7" fmla="*/ 20 h 63"/>
                <a:gd name="T8" fmla="*/ 181 w 187"/>
                <a:gd name="T9" fmla="*/ 27 h 63"/>
                <a:gd name="T10" fmla="*/ 183 w 187"/>
                <a:gd name="T11" fmla="*/ 2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63">
                  <a:moveTo>
                    <a:pt x="183" y="20"/>
                  </a:moveTo>
                  <a:cubicBezTo>
                    <a:pt x="125" y="0"/>
                    <a:pt x="41" y="9"/>
                    <a:pt x="1" y="61"/>
                  </a:cubicBezTo>
                  <a:cubicBezTo>
                    <a:pt x="0" y="62"/>
                    <a:pt x="2" y="63"/>
                    <a:pt x="3" y="62"/>
                  </a:cubicBezTo>
                  <a:cubicBezTo>
                    <a:pt x="29" y="44"/>
                    <a:pt x="53" y="28"/>
                    <a:pt x="84" y="20"/>
                  </a:cubicBezTo>
                  <a:cubicBezTo>
                    <a:pt x="117" y="13"/>
                    <a:pt x="150" y="15"/>
                    <a:pt x="181" y="27"/>
                  </a:cubicBezTo>
                  <a:cubicBezTo>
                    <a:pt x="185" y="28"/>
                    <a:pt x="187" y="22"/>
                    <a:pt x="183" y="2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29" name="Freeform 113"/>
            <p:cNvSpPr/>
            <p:nvPr/>
          </p:nvSpPr>
          <p:spPr bwMode="auto">
            <a:xfrm>
              <a:off x="2092325" y="6183313"/>
              <a:ext cx="795338" cy="336550"/>
            </a:xfrm>
            <a:custGeom>
              <a:avLst/>
              <a:gdLst>
                <a:gd name="T0" fmla="*/ 184 w 187"/>
                <a:gd name="T1" fmla="*/ 12 h 79"/>
                <a:gd name="T2" fmla="*/ 1 w 187"/>
                <a:gd name="T3" fmla="*/ 75 h 79"/>
                <a:gd name="T4" fmla="*/ 4 w 187"/>
                <a:gd name="T5" fmla="*/ 77 h 79"/>
                <a:gd name="T6" fmla="*/ 82 w 187"/>
                <a:gd name="T7" fmla="*/ 25 h 79"/>
                <a:gd name="T8" fmla="*/ 183 w 187"/>
                <a:gd name="T9" fmla="*/ 19 h 79"/>
                <a:gd name="T10" fmla="*/ 184 w 187"/>
                <a:gd name="T11" fmla="*/ 1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79">
                  <a:moveTo>
                    <a:pt x="184" y="12"/>
                  </a:moveTo>
                  <a:cubicBezTo>
                    <a:pt x="122" y="0"/>
                    <a:pt x="36" y="18"/>
                    <a:pt x="1" y="75"/>
                  </a:cubicBezTo>
                  <a:cubicBezTo>
                    <a:pt x="0" y="77"/>
                    <a:pt x="2" y="79"/>
                    <a:pt x="4" y="77"/>
                  </a:cubicBezTo>
                  <a:cubicBezTo>
                    <a:pt x="26" y="54"/>
                    <a:pt x="50" y="35"/>
                    <a:pt x="82" y="25"/>
                  </a:cubicBezTo>
                  <a:cubicBezTo>
                    <a:pt x="115" y="15"/>
                    <a:pt x="148" y="17"/>
                    <a:pt x="183" y="19"/>
                  </a:cubicBezTo>
                  <a:cubicBezTo>
                    <a:pt x="186" y="19"/>
                    <a:pt x="187" y="13"/>
                    <a:pt x="184" y="12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0" name="Freeform 114"/>
            <p:cNvSpPr/>
            <p:nvPr/>
          </p:nvSpPr>
          <p:spPr bwMode="auto">
            <a:xfrm>
              <a:off x="2220913" y="6413501"/>
              <a:ext cx="785813" cy="279400"/>
            </a:xfrm>
            <a:custGeom>
              <a:avLst/>
              <a:gdLst>
                <a:gd name="T0" fmla="*/ 182 w 185"/>
                <a:gd name="T1" fmla="*/ 8 h 66"/>
                <a:gd name="T2" fmla="*/ 78 w 185"/>
                <a:gd name="T3" fmla="*/ 17 h 66"/>
                <a:gd name="T4" fmla="*/ 0 w 185"/>
                <a:gd name="T5" fmla="*/ 64 h 66"/>
                <a:gd name="T6" fmla="*/ 2 w 185"/>
                <a:gd name="T7" fmla="*/ 66 h 66"/>
                <a:gd name="T8" fmla="*/ 86 w 185"/>
                <a:gd name="T9" fmla="*/ 22 h 66"/>
                <a:gd name="T10" fmla="*/ 181 w 185"/>
                <a:gd name="T11" fmla="*/ 14 h 66"/>
                <a:gd name="T12" fmla="*/ 182 w 185"/>
                <a:gd name="T13" fmla="*/ 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5" h="66">
                  <a:moveTo>
                    <a:pt x="182" y="8"/>
                  </a:moveTo>
                  <a:cubicBezTo>
                    <a:pt x="149" y="0"/>
                    <a:pt x="109" y="8"/>
                    <a:pt x="78" y="17"/>
                  </a:cubicBezTo>
                  <a:cubicBezTo>
                    <a:pt x="51" y="26"/>
                    <a:pt x="15" y="38"/>
                    <a:pt x="0" y="64"/>
                  </a:cubicBezTo>
                  <a:cubicBezTo>
                    <a:pt x="0" y="65"/>
                    <a:pt x="1" y="66"/>
                    <a:pt x="2" y="66"/>
                  </a:cubicBezTo>
                  <a:cubicBezTo>
                    <a:pt x="27" y="44"/>
                    <a:pt x="55" y="31"/>
                    <a:pt x="86" y="22"/>
                  </a:cubicBezTo>
                  <a:cubicBezTo>
                    <a:pt x="118" y="14"/>
                    <a:pt x="148" y="16"/>
                    <a:pt x="181" y="14"/>
                  </a:cubicBezTo>
                  <a:cubicBezTo>
                    <a:pt x="184" y="13"/>
                    <a:pt x="185" y="9"/>
                    <a:pt x="182" y="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1" name="Freeform 115"/>
            <p:cNvSpPr/>
            <p:nvPr/>
          </p:nvSpPr>
          <p:spPr bwMode="auto">
            <a:xfrm>
              <a:off x="2317750" y="6608763"/>
              <a:ext cx="731838" cy="268288"/>
            </a:xfrm>
            <a:custGeom>
              <a:avLst/>
              <a:gdLst>
                <a:gd name="T0" fmla="*/ 168 w 172"/>
                <a:gd name="T1" fmla="*/ 3 h 63"/>
                <a:gd name="T2" fmla="*/ 1 w 172"/>
                <a:gd name="T3" fmla="*/ 59 h 63"/>
                <a:gd name="T4" fmla="*/ 3 w 172"/>
                <a:gd name="T5" fmla="*/ 62 h 63"/>
                <a:gd name="T6" fmla="*/ 168 w 172"/>
                <a:gd name="T7" fmla="*/ 9 h 63"/>
                <a:gd name="T8" fmla="*/ 168 w 172"/>
                <a:gd name="T9" fmla="*/ 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63">
                  <a:moveTo>
                    <a:pt x="168" y="3"/>
                  </a:moveTo>
                  <a:cubicBezTo>
                    <a:pt x="109" y="0"/>
                    <a:pt x="44" y="17"/>
                    <a:pt x="1" y="59"/>
                  </a:cubicBezTo>
                  <a:cubicBezTo>
                    <a:pt x="0" y="60"/>
                    <a:pt x="1" y="63"/>
                    <a:pt x="3" y="62"/>
                  </a:cubicBezTo>
                  <a:cubicBezTo>
                    <a:pt x="53" y="28"/>
                    <a:pt x="106" y="6"/>
                    <a:pt x="168" y="9"/>
                  </a:cubicBezTo>
                  <a:cubicBezTo>
                    <a:pt x="172" y="10"/>
                    <a:pt x="172" y="3"/>
                    <a:pt x="168" y="3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2" name="Freeform 116"/>
            <p:cNvSpPr/>
            <p:nvPr/>
          </p:nvSpPr>
          <p:spPr bwMode="auto">
            <a:xfrm>
              <a:off x="2892425" y="5484813"/>
              <a:ext cx="693738" cy="425450"/>
            </a:xfrm>
            <a:custGeom>
              <a:avLst/>
              <a:gdLst>
                <a:gd name="T0" fmla="*/ 161 w 163"/>
                <a:gd name="T1" fmla="*/ 4 h 100"/>
                <a:gd name="T2" fmla="*/ 73 w 163"/>
                <a:gd name="T3" fmla="*/ 32 h 100"/>
                <a:gd name="T4" fmla="*/ 1 w 163"/>
                <a:gd name="T5" fmla="*/ 97 h 100"/>
                <a:gd name="T6" fmla="*/ 4 w 163"/>
                <a:gd name="T7" fmla="*/ 99 h 100"/>
                <a:gd name="T8" fmla="*/ 76 w 163"/>
                <a:gd name="T9" fmla="*/ 37 h 100"/>
                <a:gd name="T10" fmla="*/ 120 w 163"/>
                <a:gd name="T11" fmla="*/ 18 h 100"/>
                <a:gd name="T12" fmla="*/ 162 w 163"/>
                <a:gd name="T13" fmla="*/ 8 h 100"/>
                <a:gd name="T14" fmla="*/ 161 w 163"/>
                <a:gd name="T15" fmla="*/ 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3" h="100">
                  <a:moveTo>
                    <a:pt x="161" y="4"/>
                  </a:moveTo>
                  <a:cubicBezTo>
                    <a:pt x="134" y="0"/>
                    <a:pt x="97" y="18"/>
                    <a:pt x="73" y="32"/>
                  </a:cubicBezTo>
                  <a:cubicBezTo>
                    <a:pt x="46" y="47"/>
                    <a:pt x="18" y="69"/>
                    <a:pt x="1" y="97"/>
                  </a:cubicBezTo>
                  <a:cubicBezTo>
                    <a:pt x="0" y="98"/>
                    <a:pt x="2" y="100"/>
                    <a:pt x="4" y="99"/>
                  </a:cubicBezTo>
                  <a:cubicBezTo>
                    <a:pt x="26" y="75"/>
                    <a:pt x="47" y="53"/>
                    <a:pt x="76" y="37"/>
                  </a:cubicBezTo>
                  <a:cubicBezTo>
                    <a:pt x="90" y="29"/>
                    <a:pt x="105" y="23"/>
                    <a:pt x="120" y="18"/>
                  </a:cubicBezTo>
                  <a:cubicBezTo>
                    <a:pt x="134" y="14"/>
                    <a:pt x="149" y="14"/>
                    <a:pt x="162" y="8"/>
                  </a:cubicBezTo>
                  <a:cubicBezTo>
                    <a:pt x="163" y="7"/>
                    <a:pt x="163" y="5"/>
                    <a:pt x="161" y="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3" name="Freeform 117"/>
            <p:cNvSpPr/>
            <p:nvPr/>
          </p:nvSpPr>
          <p:spPr bwMode="auto">
            <a:xfrm>
              <a:off x="2986088" y="5715001"/>
              <a:ext cx="655638" cy="344488"/>
            </a:xfrm>
            <a:custGeom>
              <a:avLst/>
              <a:gdLst>
                <a:gd name="T0" fmla="*/ 149 w 154"/>
                <a:gd name="T1" fmla="*/ 1 h 81"/>
                <a:gd name="T2" fmla="*/ 55 w 154"/>
                <a:gd name="T3" fmla="*/ 30 h 81"/>
                <a:gd name="T4" fmla="*/ 6 w 154"/>
                <a:gd name="T5" fmla="*/ 80 h 81"/>
                <a:gd name="T6" fmla="*/ 8 w 154"/>
                <a:gd name="T7" fmla="*/ 80 h 81"/>
                <a:gd name="T8" fmla="*/ 74 w 154"/>
                <a:gd name="T9" fmla="*/ 28 h 81"/>
                <a:gd name="T10" fmla="*/ 150 w 154"/>
                <a:gd name="T11" fmla="*/ 9 h 81"/>
                <a:gd name="T12" fmla="*/ 149 w 154"/>
                <a:gd name="T13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" h="81">
                  <a:moveTo>
                    <a:pt x="149" y="1"/>
                  </a:moveTo>
                  <a:cubicBezTo>
                    <a:pt x="116" y="3"/>
                    <a:pt x="84" y="14"/>
                    <a:pt x="55" y="30"/>
                  </a:cubicBezTo>
                  <a:cubicBezTo>
                    <a:pt x="40" y="38"/>
                    <a:pt x="0" y="59"/>
                    <a:pt x="6" y="80"/>
                  </a:cubicBezTo>
                  <a:cubicBezTo>
                    <a:pt x="6" y="81"/>
                    <a:pt x="8" y="81"/>
                    <a:pt x="8" y="80"/>
                  </a:cubicBezTo>
                  <a:cubicBezTo>
                    <a:pt x="15" y="56"/>
                    <a:pt x="52" y="38"/>
                    <a:pt x="74" y="28"/>
                  </a:cubicBezTo>
                  <a:cubicBezTo>
                    <a:pt x="98" y="17"/>
                    <a:pt x="123" y="12"/>
                    <a:pt x="150" y="9"/>
                  </a:cubicBezTo>
                  <a:cubicBezTo>
                    <a:pt x="154" y="8"/>
                    <a:pt x="153" y="0"/>
                    <a:pt x="149" y="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4" name="Freeform 118"/>
            <p:cNvSpPr/>
            <p:nvPr/>
          </p:nvSpPr>
          <p:spPr bwMode="auto">
            <a:xfrm>
              <a:off x="3059113" y="5867401"/>
              <a:ext cx="714375" cy="349250"/>
            </a:xfrm>
            <a:custGeom>
              <a:avLst/>
              <a:gdLst>
                <a:gd name="T0" fmla="*/ 164 w 168"/>
                <a:gd name="T1" fmla="*/ 4 h 82"/>
                <a:gd name="T2" fmla="*/ 74 w 168"/>
                <a:gd name="T3" fmla="*/ 24 h 82"/>
                <a:gd name="T4" fmla="*/ 1 w 168"/>
                <a:gd name="T5" fmla="*/ 79 h 82"/>
                <a:gd name="T6" fmla="*/ 3 w 168"/>
                <a:gd name="T7" fmla="*/ 81 h 82"/>
                <a:gd name="T8" fmla="*/ 80 w 168"/>
                <a:gd name="T9" fmla="*/ 29 h 82"/>
                <a:gd name="T10" fmla="*/ 165 w 168"/>
                <a:gd name="T11" fmla="*/ 9 h 82"/>
                <a:gd name="T12" fmla="*/ 164 w 168"/>
                <a:gd name="T13" fmla="*/ 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82">
                  <a:moveTo>
                    <a:pt x="164" y="4"/>
                  </a:moveTo>
                  <a:cubicBezTo>
                    <a:pt x="134" y="0"/>
                    <a:pt x="100" y="12"/>
                    <a:pt x="74" y="24"/>
                  </a:cubicBezTo>
                  <a:cubicBezTo>
                    <a:pt x="46" y="36"/>
                    <a:pt x="18" y="55"/>
                    <a:pt x="1" y="79"/>
                  </a:cubicBezTo>
                  <a:cubicBezTo>
                    <a:pt x="0" y="81"/>
                    <a:pt x="2" y="82"/>
                    <a:pt x="3" y="81"/>
                  </a:cubicBezTo>
                  <a:cubicBezTo>
                    <a:pt x="28" y="61"/>
                    <a:pt x="50" y="42"/>
                    <a:pt x="80" y="29"/>
                  </a:cubicBezTo>
                  <a:cubicBezTo>
                    <a:pt x="108" y="17"/>
                    <a:pt x="135" y="15"/>
                    <a:pt x="165" y="9"/>
                  </a:cubicBezTo>
                  <a:cubicBezTo>
                    <a:pt x="168" y="8"/>
                    <a:pt x="167" y="4"/>
                    <a:pt x="164" y="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5" name="Freeform 119"/>
            <p:cNvSpPr/>
            <p:nvPr/>
          </p:nvSpPr>
          <p:spPr bwMode="auto">
            <a:xfrm>
              <a:off x="3155950" y="6051551"/>
              <a:ext cx="739775" cy="344488"/>
            </a:xfrm>
            <a:custGeom>
              <a:avLst/>
              <a:gdLst>
                <a:gd name="T0" fmla="*/ 170 w 174"/>
                <a:gd name="T1" fmla="*/ 8 h 81"/>
                <a:gd name="T2" fmla="*/ 1 w 174"/>
                <a:gd name="T3" fmla="*/ 77 h 81"/>
                <a:gd name="T4" fmla="*/ 3 w 174"/>
                <a:gd name="T5" fmla="*/ 80 h 81"/>
                <a:gd name="T6" fmla="*/ 75 w 174"/>
                <a:gd name="T7" fmla="*/ 35 h 81"/>
                <a:gd name="T8" fmla="*/ 169 w 174"/>
                <a:gd name="T9" fmla="*/ 14 h 81"/>
                <a:gd name="T10" fmla="*/ 170 w 174"/>
                <a:gd name="T11" fmla="*/ 8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81">
                  <a:moveTo>
                    <a:pt x="170" y="8"/>
                  </a:moveTo>
                  <a:cubicBezTo>
                    <a:pt x="113" y="0"/>
                    <a:pt x="38" y="35"/>
                    <a:pt x="1" y="77"/>
                  </a:cubicBezTo>
                  <a:cubicBezTo>
                    <a:pt x="0" y="78"/>
                    <a:pt x="1" y="81"/>
                    <a:pt x="3" y="80"/>
                  </a:cubicBezTo>
                  <a:cubicBezTo>
                    <a:pt x="26" y="63"/>
                    <a:pt x="49" y="46"/>
                    <a:pt x="75" y="35"/>
                  </a:cubicBezTo>
                  <a:cubicBezTo>
                    <a:pt x="105" y="22"/>
                    <a:pt x="136" y="16"/>
                    <a:pt x="169" y="14"/>
                  </a:cubicBezTo>
                  <a:cubicBezTo>
                    <a:pt x="172" y="14"/>
                    <a:pt x="174" y="8"/>
                    <a:pt x="170" y="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6" name="Freeform 120"/>
            <p:cNvSpPr/>
            <p:nvPr/>
          </p:nvSpPr>
          <p:spPr bwMode="auto">
            <a:xfrm>
              <a:off x="3279775" y="6353176"/>
              <a:ext cx="390525" cy="225425"/>
            </a:xfrm>
            <a:custGeom>
              <a:avLst/>
              <a:gdLst>
                <a:gd name="T0" fmla="*/ 85 w 92"/>
                <a:gd name="T1" fmla="*/ 1 h 53"/>
                <a:gd name="T2" fmla="*/ 1 w 92"/>
                <a:gd name="T3" fmla="*/ 50 h 53"/>
                <a:gd name="T4" fmla="*/ 4 w 92"/>
                <a:gd name="T5" fmla="*/ 52 h 53"/>
                <a:gd name="T6" fmla="*/ 87 w 92"/>
                <a:gd name="T7" fmla="*/ 8 h 53"/>
                <a:gd name="T8" fmla="*/ 85 w 92"/>
                <a:gd name="T9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53">
                  <a:moveTo>
                    <a:pt x="85" y="1"/>
                  </a:moveTo>
                  <a:cubicBezTo>
                    <a:pt x="55" y="8"/>
                    <a:pt x="20" y="24"/>
                    <a:pt x="1" y="50"/>
                  </a:cubicBezTo>
                  <a:cubicBezTo>
                    <a:pt x="0" y="51"/>
                    <a:pt x="2" y="53"/>
                    <a:pt x="4" y="52"/>
                  </a:cubicBezTo>
                  <a:cubicBezTo>
                    <a:pt x="31" y="33"/>
                    <a:pt x="54" y="17"/>
                    <a:pt x="87" y="8"/>
                  </a:cubicBezTo>
                  <a:cubicBezTo>
                    <a:pt x="92" y="7"/>
                    <a:pt x="90" y="0"/>
                    <a:pt x="85" y="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9620250" y="3679035"/>
            <a:ext cx="1939457" cy="2888291"/>
            <a:chOff x="5808662" y="3898900"/>
            <a:chExt cx="2570164" cy="4276725"/>
          </a:xfrm>
        </p:grpSpPr>
        <p:sp>
          <p:nvSpPr>
            <p:cNvPr id="66" name="Freeform 63"/>
            <p:cNvSpPr/>
            <p:nvPr/>
          </p:nvSpPr>
          <p:spPr bwMode="auto">
            <a:xfrm>
              <a:off x="5808662" y="3898900"/>
              <a:ext cx="2365375" cy="4276725"/>
            </a:xfrm>
            <a:custGeom>
              <a:avLst/>
              <a:gdLst>
                <a:gd name="T0" fmla="*/ 320 w 324"/>
                <a:gd name="T1" fmla="*/ 547 h 585"/>
                <a:gd name="T2" fmla="*/ 312 w 324"/>
                <a:gd name="T3" fmla="*/ 531 h 585"/>
                <a:gd name="T4" fmla="*/ 308 w 324"/>
                <a:gd name="T5" fmla="*/ 510 h 585"/>
                <a:gd name="T6" fmla="*/ 297 w 324"/>
                <a:gd name="T7" fmla="*/ 496 h 585"/>
                <a:gd name="T8" fmla="*/ 297 w 324"/>
                <a:gd name="T9" fmla="*/ 495 h 585"/>
                <a:gd name="T10" fmla="*/ 297 w 324"/>
                <a:gd name="T11" fmla="*/ 494 h 585"/>
                <a:gd name="T12" fmla="*/ 296 w 324"/>
                <a:gd name="T13" fmla="*/ 491 h 585"/>
                <a:gd name="T14" fmla="*/ 277 w 324"/>
                <a:gd name="T15" fmla="*/ 450 h 585"/>
                <a:gd name="T16" fmla="*/ 257 w 324"/>
                <a:gd name="T17" fmla="*/ 410 h 585"/>
                <a:gd name="T18" fmla="*/ 235 w 324"/>
                <a:gd name="T19" fmla="*/ 371 h 585"/>
                <a:gd name="T20" fmla="*/ 217 w 324"/>
                <a:gd name="T21" fmla="*/ 340 h 585"/>
                <a:gd name="T22" fmla="*/ 208 w 324"/>
                <a:gd name="T23" fmla="*/ 323 h 585"/>
                <a:gd name="T24" fmla="*/ 197 w 324"/>
                <a:gd name="T25" fmla="*/ 305 h 585"/>
                <a:gd name="T26" fmla="*/ 163 w 324"/>
                <a:gd name="T27" fmla="*/ 244 h 585"/>
                <a:gd name="T28" fmla="*/ 152 w 324"/>
                <a:gd name="T29" fmla="*/ 223 h 585"/>
                <a:gd name="T30" fmla="*/ 138 w 324"/>
                <a:gd name="T31" fmla="*/ 193 h 585"/>
                <a:gd name="T32" fmla="*/ 128 w 324"/>
                <a:gd name="T33" fmla="*/ 172 h 585"/>
                <a:gd name="T34" fmla="*/ 77 w 324"/>
                <a:gd name="T35" fmla="*/ 82 h 585"/>
                <a:gd name="T36" fmla="*/ 59 w 324"/>
                <a:gd name="T37" fmla="*/ 53 h 585"/>
                <a:gd name="T38" fmla="*/ 59 w 324"/>
                <a:gd name="T39" fmla="*/ 53 h 585"/>
                <a:gd name="T40" fmla="*/ 22 w 324"/>
                <a:gd name="T41" fmla="*/ 13 h 585"/>
                <a:gd name="T42" fmla="*/ 13 w 324"/>
                <a:gd name="T43" fmla="*/ 6 h 585"/>
                <a:gd name="T44" fmla="*/ 1 w 324"/>
                <a:gd name="T45" fmla="*/ 1 h 585"/>
                <a:gd name="T46" fmla="*/ 0 w 324"/>
                <a:gd name="T47" fmla="*/ 2 h 585"/>
                <a:gd name="T48" fmla="*/ 5 w 324"/>
                <a:gd name="T49" fmla="*/ 27 h 585"/>
                <a:gd name="T50" fmla="*/ 16 w 324"/>
                <a:gd name="T51" fmla="*/ 76 h 585"/>
                <a:gd name="T52" fmla="*/ 16 w 324"/>
                <a:gd name="T53" fmla="*/ 76 h 585"/>
                <a:gd name="T54" fmla="*/ 16 w 324"/>
                <a:gd name="T55" fmla="*/ 76 h 585"/>
                <a:gd name="T56" fmla="*/ 16 w 324"/>
                <a:gd name="T57" fmla="*/ 76 h 585"/>
                <a:gd name="T58" fmla="*/ 19 w 324"/>
                <a:gd name="T59" fmla="*/ 82 h 585"/>
                <a:gd name="T60" fmla="*/ 19 w 324"/>
                <a:gd name="T61" fmla="*/ 82 h 585"/>
                <a:gd name="T62" fmla="*/ 69 w 324"/>
                <a:gd name="T63" fmla="*/ 184 h 585"/>
                <a:gd name="T64" fmla="*/ 163 w 324"/>
                <a:gd name="T65" fmla="*/ 364 h 585"/>
                <a:gd name="T66" fmla="*/ 238 w 324"/>
                <a:gd name="T67" fmla="*/ 505 h 585"/>
                <a:gd name="T68" fmla="*/ 249 w 324"/>
                <a:gd name="T69" fmla="*/ 528 h 585"/>
                <a:gd name="T70" fmla="*/ 249 w 324"/>
                <a:gd name="T71" fmla="*/ 528 h 585"/>
                <a:gd name="T72" fmla="*/ 256 w 324"/>
                <a:gd name="T73" fmla="*/ 539 h 585"/>
                <a:gd name="T74" fmla="*/ 266 w 324"/>
                <a:gd name="T75" fmla="*/ 556 h 585"/>
                <a:gd name="T76" fmla="*/ 268 w 324"/>
                <a:gd name="T77" fmla="*/ 556 h 585"/>
                <a:gd name="T78" fmla="*/ 271 w 324"/>
                <a:gd name="T79" fmla="*/ 557 h 585"/>
                <a:gd name="T80" fmla="*/ 283 w 324"/>
                <a:gd name="T81" fmla="*/ 579 h 585"/>
                <a:gd name="T82" fmla="*/ 293 w 324"/>
                <a:gd name="T83" fmla="*/ 585 h 585"/>
                <a:gd name="T84" fmla="*/ 299 w 324"/>
                <a:gd name="T85" fmla="*/ 582 h 585"/>
                <a:gd name="T86" fmla="*/ 310 w 324"/>
                <a:gd name="T87" fmla="*/ 575 h 585"/>
                <a:gd name="T88" fmla="*/ 322 w 324"/>
                <a:gd name="T89" fmla="*/ 562 h 585"/>
                <a:gd name="T90" fmla="*/ 320 w 324"/>
                <a:gd name="T91" fmla="*/ 54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4" h="585">
                  <a:moveTo>
                    <a:pt x="320" y="547"/>
                  </a:moveTo>
                  <a:cubicBezTo>
                    <a:pt x="318" y="542"/>
                    <a:pt x="316" y="535"/>
                    <a:pt x="312" y="531"/>
                  </a:cubicBezTo>
                  <a:cubicBezTo>
                    <a:pt x="316" y="523"/>
                    <a:pt x="312" y="517"/>
                    <a:pt x="308" y="510"/>
                  </a:cubicBezTo>
                  <a:cubicBezTo>
                    <a:pt x="307" y="508"/>
                    <a:pt x="301" y="501"/>
                    <a:pt x="297" y="496"/>
                  </a:cubicBezTo>
                  <a:cubicBezTo>
                    <a:pt x="297" y="496"/>
                    <a:pt x="297" y="495"/>
                    <a:pt x="297" y="495"/>
                  </a:cubicBezTo>
                  <a:cubicBezTo>
                    <a:pt x="297" y="495"/>
                    <a:pt x="297" y="494"/>
                    <a:pt x="297" y="494"/>
                  </a:cubicBezTo>
                  <a:cubicBezTo>
                    <a:pt x="297" y="493"/>
                    <a:pt x="296" y="492"/>
                    <a:pt x="296" y="491"/>
                  </a:cubicBezTo>
                  <a:cubicBezTo>
                    <a:pt x="290" y="477"/>
                    <a:pt x="284" y="464"/>
                    <a:pt x="277" y="450"/>
                  </a:cubicBezTo>
                  <a:cubicBezTo>
                    <a:pt x="271" y="437"/>
                    <a:pt x="264" y="423"/>
                    <a:pt x="257" y="410"/>
                  </a:cubicBezTo>
                  <a:cubicBezTo>
                    <a:pt x="250" y="397"/>
                    <a:pt x="242" y="384"/>
                    <a:pt x="235" y="371"/>
                  </a:cubicBezTo>
                  <a:cubicBezTo>
                    <a:pt x="229" y="360"/>
                    <a:pt x="223" y="350"/>
                    <a:pt x="217" y="340"/>
                  </a:cubicBezTo>
                  <a:cubicBezTo>
                    <a:pt x="214" y="334"/>
                    <a:pt x="211" y="329"/>
                    <a:pt x="208" y="323"/>
                  </a:cubicBezTo>
                  <a:cubicBezTo>
                    <a:pt x="204" y="317"/>
                    <a:pt x="201" y="311"/>
                    <a:pt x="197" y="305"/>
                  </a:cubicBezTo>
                  <a:cubicBezTo>
                    <a:pt x="186" y="285"/>
                    <a:pt x="174" y="264"/>
                    <a:pt x="163" y="244"/>
                  </a:cubicBezTo>
                  <a:cubicBezTo>
                    <a:pt x="160" y="237"/>
                    <a:pt x="156" y="230"/>
                    <a:pt x="152" y="223"/>
                  </a:cubicBezTo>
                  <a:cubicBezTo>
                    <a:pt x="147" y="213"/>
                    <a:pt x="142" y="203"/>
                    <a:pt x="138" y="193"/>
                  </a:cubicBezTo>
                  <a:cubicBezTo>
                    <a:pt x="134" y="186"/>
                    <a:pt x="131" y="179"/>
                    <a:pt x="128" y="172"/>
                  </a:cubicBezTo>
                  <a:cubicBezTo>
                    <a:pt x="112" y="142"/>
                    <a:pt x="95" y="112"/>
                    <a:pt x="77" y="82"/>
                  </a:cubicBezTo>
                  <a:cubicBezTo>
                    <a:pt x="71" y="73"/>
                    <a:pt x="65" y="63"/>
                    <a:pt x="59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4" y="38"/>
                    <a:pt x="36" y="24"/>
                    <a:pt x="22" y="13"/>
                  </a:cubicBezTo>
                  <a:cubicBezTo>
                    <a:pt x="19" y="11"/>
                    <a:pt x="16" y="8"/>
                    <a:pt x="13" y="6"/>
                  </a:cubicBezTo>
                  <a:cubicBezTo>
                    <a:pt x="10" y="3"/>
                    <a:pt x="5" y="0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2" y="10"/>
                    <a:pt x="4" y="18"/>
                    <a:pt x="5" y="27"/>
                  </a:cubicBezTo>
                  <a:cubicBezTo>
                    <a:pt x="8" y="43"/>
                    <a:pt x="11" y="60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7" y="78"/>
                    <a:pt x="18" y="80"/>
                    <a:pt x="19" y="82"/>
                  </a:cubicBezTo>
                  <a:cubicBezTo>
                    <a:pt x="19" y="82"/>
                    <a:pt x="19" y="82"/>
                    <a:pt x="19" y="82"/>
                  </a:cubicBezTo>
                  <a:cubicBezTo>
                    <a:pt x="33" y="117"/>
                    <a:pt x="52" y="151"/>
                    <a:pt x="69" y="184"/>
                  </a:cubicBezTo>
                  <a:cubicBezTo>
                    <a:pt x="100" y="244"/>
                    <a:pt x="131" y="304"/>
                    <a:pt x="163" y="364"/>
                  </a:cubicBezTo>
                  <a:cubicBezTo>
                    <a:pt x="188" y="411"/>
                    <a:pt x="213" y="458"/>
                    <a:pt x="238" y="505"/>
                  </a:cubicBezTo>
                  <a:cubicBezTo>
                    <a:pt x="239" y="507"/>
                    <a:pt x="250" y="528"/>
                    <a:pt x="249" y="528"/>
                  </a:cubicBezTo>
                  <a:cubicBezTo>
                    <a:pt x="249" y="528"/>
                    <a:pt x="249" y="528"/>
                    <a:pt x="249" y="528"/>
                  </a:cubicBezTo>
                  <a:cubicBezTo>
                    <a:pt x="251" y="532"/>
                    <a:pt x="254" y="535"/>
                    <a:pt x="256" y="539"/>
                  </a:cubicBezTo>
                  <a:cubicBezTo>
                    <a:pt x="257" y="541"/>
                    <a:pt x="267" y="555"/>
                    <a:pt x="266" y="556"/>
                  </a:cubicBezTo>
                  <a:cubicBezTo>
                    <a:pt x="267" y="556"/>
                    <a:pt x="267" y="556"/>
                    <a:pt x="268" y="556"/>
                  </a:cubicBezTo>
                  <a:cubicBezTo>
                    <a:pt x="269" y="557"/>
                    <a:pt x="270" y="557"/>
                    <a:pt x="271" y="557"/>
                  </a:cubicBezTo>
                  <a:cubicBezTo>
                    <a:pt x="274" y="565"/>
                    <a:pt x="278" y="572"/>
                    <a:pt x="283" y="579"/>
                  </a:cubicBezTo>
                  <a:cubicBezTo>
                    <a:pt x="286" y="582"/>
                    <a:pt x="289" y="585"/>
                    <a:pt x="293" y="585"/>
                  </a:cubicBezTo>
                  <a:cubicBezTo>
                    <a:pt x="295" y="585"/>
                    <a:pt x="297" y="583"/>
                    <a:pt x="299" y="582"/>
                  </a:cubicBezTo>
                  <a:cubicBezTo>
                    <a:pt x="303" y="580"/>
                    <a:pt x="306" y="577"/>
                    <a:pt x="310" y="575"/>
                  </a:cubicBezTo>
                  <a:cubicBezTo>
                    <a:pt x="315" y="572"/>
                    <a:pt x="321" y="568"/>
                    <a:pt x="322" y="562"/>
                  </a:cubicBezTo>
                  <a:cubicBezTo>
                    <a:pt x="324" y="557"/>
                    <a:pt x="322" y="552"/>
                    <a:pt x="320" y="547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7" name="Freeform 64"/>
            <p:cNvSpPr/>
            <p:nvPr/>
          </p:nvSpPr>
          <p:spPr bwMode="auto">
            <a:xfrm>
              <a:off x="7977188" y="7737475"/>
              <a:ext cx="401638" cy="438150"/>
            </a:xfrm>
            <a:custGeom>
              <a:avLst/>
              <a:gdLst>
                <a:gd name="T0" fmla="*/ 51 w 55"/>
                <a:gd name="T1" fmla="*/ 22 h 60"/>
                <a:gd name="T2" fmla="*/ 53 w 55"/>
                <a:gd name="T3" fmla="*/ 37 h 60"/>
                <a:gd name="T4" fmla="*/ 41 w 55"/>
                <a:gd name="T5" fmla="*/ 50 h 60"/>
                <a:gd name="T6" fmla="*/ 30 w 55"/>
                <a:gd name="T7" fmla="*/ 57 h 60"/>
                <a:gd name="T8" fmla="*/ 24 w 55"/>
                <a:gd name="T9" fmla="*/ 60 h 60"/>
                <a:gd name="T10" fmla="*/ 14 w 55"/>
                <a:gd name="T11" fmla="*/ 54 h 60"/>
                <a:gd name="T12" fmla="*/ 0 w 55"/>
                <a:gd name="T13" fmla="*/ 27 h 60"/>
                <a:gd name="T14" fmla="*/ 33 w 55"/>
                <a:gd name="T15" fmla="*/ 4 h 60"/>
                <a:gd name="T16" fmla="*/ 51 w 55"/>
                <a:gd name="T17" fmla="*/ 2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60">
                  <a:moveTo>
                    <a:pt x="51" y="22"/>
                  </a:moveTo>
                  <a:cubicBezTo>
                    <a:pt x="53" y="27"/>
                    <a:pt x="55" y="32"/>
                    <a:pt x="53" y="37"/>
                  </a:cubicBezTo>
                  <a:cubicBezTo>
                    <a:pt x="52" y="43"/>
                    <a:pt x="46" y="47"/>
                    <a:pt x="41" y="50"/>
                  </a:cubicBezTo>
                  <a:cubicBezTo>
                    <a:pt x="37" y="52"/>
                    <a:pt x="34" y="55"/>
                    <a:pt x="30" y="57"/>
                  </a:cubicBezTo>
                  <a:cubicBezTo>
                    <a:pt x="28" y="58"/>
                    <a:pt x="26" y="60"/>
                    <a:pt x="24" y="60"/>
                  </a:cubicBezTo>
                  <a:cubicBezTo>
                    <a:pt x="20" y="60"/>
                    <a:pt x="17" y="57"/>
                    <a:pt x="14" y="54"/>
                  </a:cubicBezTo>
                  <a:cubicBezTo>
                    <a:pt x="8" y="46"/>
                    <a:pt x="3" y="36"/>
                    <a:pt x="0" y="27"/>
                  </a:cubicBezTo>
                  <a:cubicBezTo>
                    <a:pt x="0" y="28"/>
                    <a:pt x="31" y="5"/>
                    <a:pt x="33" y="4"/>
                  </a:cubicBezTo>
                  <a:cubicBezTo>
                    <a:pt x="44" y="0"/>
                    <a:pt x="48" y="13"/>
                    <a:pt x="51" y="22"/>
                  </a:cubicBezTo>
                  <a:close/>
                </a:path>
              </a:pathLst>
            </a:custGeom>
            <a:solidFill>
              <a:srgbClr val="F57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8" name="Freeform 65"/>
            <p:cNvSpPr/>
            <p:nvPr/>
          </p:nvSpPr>
          <p:spPr bwMode="auto">
            <a:xfrm>
              <a:off x="6011862" y="3898900"/>
              <a:ext cx="555625" cy="644525"/>
            </a:xfrm>
            <a:custGeom>
              <a:avLst/>
              <a:gdLst>
                <a:gd name="T0" fmla="*/ 18 w 76"/>
                <a:gd name="T1" fmla="*/ 81 h 88"/>
                <a:gd name="T2" fmla="*/ 5 w 76"/>
                <a:gd name="T3" fmla="*/ 27 h 88"/>
                <a:gd name="T4" fmla="*/ 0 w 76"/>
                <a:gd name="T5" fmla="*/ 2 h 88"/>
                <a:gd name="T6" fmla="*/ 1 w 76"/>
                <a:gd name="T7" fmla="*/ 1 h 88"/>
                <a:gd name="T8" fmla="*/ 13 w 76"/>
                <a:gd name="T9" fmla="*/ 6 h 88"/>
                <a:gd name="T10" fmla="*/ 22 w 76"/>
                <a:gd name="T11" fmla="*/ 13 h 88"/>
                <a:gd name="T12" fmla="*/ 52 w 76"/>
                <a:gd name="T13" fmla="*/ 78 h 88"/>
                <a:gd name="T14" fmla="*/ 24 w 76"/>
                <a:gd name="T15" fmla="*/ 86 h 88"/>
                <a:gd name="T16" fmla="*/ 20 w 76"/>
                <a:gd name="T17" fmla="*/ 84 h 88"/>
                <a:gd name="T18" fmla="*/ 18 w 76"/>
                <a:gd name="T19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88">
                  <a:moveTo>
                    <a:pt x="18" y="81"/>
                  </a:moveTo>
                  <a:cubicBezTo>
                    <a:pt x="11" y="63"/>
                    <a:pt x="8" y="45"/>
                    <a:pt x="5" y="27"/>
                  </a:cubicBezTo>
                  <a:cubicBezTo>
                    <a:pt x="4" y="18"/>
                    <a:pt x="2" y="10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5" y="0"/>
                    <a:pt x="10" y="3"/>
                    <a:pt x="13" y="6"/>
                  </a:cubicBezTo>
                  <a:cubicBezTo>
                    <a:pt x="16" y="8"/>
                    <a:pt x="19" y="11"/>
                    <a:pt x="22" y="13"/>
                  </a:cubicBezTo>
                  <a:cubicBezTo>
                    <a:pt x="43" y="30"/>
                    <a:pt x="76" y="56"/>
                    <a:pt x="52" y="78"/>
                  </a:cubicBezTo>
                  <a:cubicBezTo>
                    <a:pt x="45" y="85"/>
                    <a:pt x="34" y="88"/>
                    <a:pt x="24" y="86"/>
                  </a:cubicBezTo>
                  <a:cubicBezTo>
                    <a:pt x="23" y="85"/>
                    <a:pt x="21" y="85"/>
                    <a:pt x="20" y="84"/>
                  </a:cubicBezTo>
                  <a:cubicBezTo>
                    <a:pt x="19" y="83"/>
                    <a:pt x="19" y="82"/>
                    <a:pt x="18" y="81"/>
                  </a:cubicBezTo>
                  <a:close/>
                </a:path>
              </a:pathLst>
            </a:custGeom>
            <a:solidFill>
              <a:srgbClr val="E1C6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9" name="Freeform 66"/>
            <p:cNvSpPr/>
            <p:nvPr/>
          </p:nvSpPr>
          <p:spPr bwMode="auto">
            <a:xfrm>
              <a:off x="6129337" y="4286250"/>
              <a:ext cx="2058988" cy="3473450"/>
            </a:xfrm>
            <a:custGeom>
              <a:avLst/>
              <a:gdLst>
                <a:gd name="T0" fmla="*/ 281 w 282"/>
                <a:gd name="T1" fmla="*/ 441 h 475"/>
                <a:gd name="T2" fmla="*/ 281 w 282"/>
                <a:gd name="T3" fmla="*/ 445 h 475"/>
                <a:gd name="T4" fmla="*/ 276 w 282"/>
                <a:gd name="T5" fmla="*/ 450 h 475"/>
                <a:gd name="T6" fmla="*/ 233 w 282"/>
                <a:gd name="T7" fmla="*/ 475 h 475"/>
                <a:gd name="T8" fmla="*/ 222 w 282"/>
                <a:gd name="T9" fmla="*/ 452 h 475"/>
                <a:gd name="T10" fmla="*/ 147 w 282"/>
                <a:gd name="T11" fmla="*/ 311 h 475"/>
                <a:gd name="T12" fmla="*/ 53 w 282"/>
                <a:gd name="T13" fmla="*/ 131 h 475"/>
                <a:gd name="T14" fmla="*/ 0 w 282"/>
                <a:gd name="T15" fmla="*/ 23 h 475"/>
                <a:gd name="T16" fmla="*/ 16 w 282"/>
                <a:gd name="T17" fmla="*/ 23 h 475"/>
                <a:gd name="T18" fmla="*/ 23 w 282"/>
                <a:gd name="T19" fmla="*/ 12 h 475"/>
                <a:gd name="T20" fmla="*/ 29 w 282"/>
                <a:gd name="T21" fmla="*/ 17 h 475"/>
                <a:gd name="T22" fmla="*/ 37 w 282"/>
                <a:gd name="T23" fmla="*/ 17 h 475"/>
                <a:gd name="T24" fmla="*/ 43 w 282"/>
                <a:gd name="T25" fmla="*/ 0 h 475"/>
                <a:gd name="T26" fmla="*/ 112 w 282"/>
                <a:gd name="T27" fmla="*/ 119 h 475"/>
                <a:gd name="T28" fmla="*/ 280 w 282"/>
                <a:gd name="T29" fmla="*/ 438 h 475"/>
                <a:gd name="T30" fmla="*/ 281 w 282"/>
                <a:gd name="T31" fmla="*/ 441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475">
                  <a:moveTo>
                    <a:pt x="281" y="441"/>
                  </a:moveTo>
                  <a:cubicBezTo>
                    <a:pt x="281" y="442"/>
                    <a:pt x="282" y="444"/>
                    <a:pt x="281" y="445"/>
                  </a:cubicBezTo>
                  <a:cubicBezTo>
                    <a:pt x="280" y="448"/>
                    <a:pt x="278" y="449"/>
                    <a:pt x="276" y="450"/>
                  </a:cubicBezTo>
                  <a:cubicBezTo>
                    <a:pt x="262" y="458"/>
                    <a:pt x="246" y="468"/>
                    <a:pt x="233" y="475"/>
                  </a:cubicBezTo>
                  <a:cubicBezTo>
                    <a:pt x="234" y="475"/>
                    <a:pt x="223" y="454"/>
                    <a:pt x="222" y="452"/>
                  </a:cubicBezTo>
                  <a:cubicBezTo>
                    <a:pt x="197" y="405"/>
                    <a:pt x="172" y="358"/>
                    <a:pt x="147" y="311"/>
                  </a:cubicBezTo>
                  <a:cubicBezTo>
                    <a:pt x="115" y="251"/>
                    <a:pt x="84" y="191"/>
                    <a:pt x="53" y="131"/>
                  </a:cubicBezTo>
                  <a:cubicBezTo>
                    <a:pt x="34" y="96"/>
                    <a:pt x="14" y="60"/>
                    <a:pt x="0" y="23"/>
                  </a:cubicBezTo>
                  <a:cubicBezTo>
                    <a:pt x="6" y="24"/>
                    <a:pt x="11" y="27"/>
                    <a:pt x="16" y="23"/>
                  </a:cubicBezTo>
                  <a:cubicBezTo>
                    <a:pt x="20" y="21"/>
                    <a:pt x="23" y="17"/>
                    <a:pt x="23" y="12"/>
                  </a:cubicBezTo>
                  <a:cubicBezTo>
                    <a:pt x="25" y="14"/>
                    <a:pt x="27" y="16"/>
                    <a:pt x="29" y="17"/>
                  </a:cubicBezTo>
                  <a:cubicBezTo>
                    <a:pt x="32" y="18"/>
                    <a:pt x="35" y="18"/>
                    <a:pt x="37" y="17"/>
                  </a:cubicBezTo>
                  <a:cubicBezTo>
                    <a:pt x="42" y="13"/>
                    <a:pt x="40" y="4"/>
                    <a:pt x="43" y="0"/>
                  </a:cubicBezTo>
                  <a:cubicBezTo>
                    <a:pt x="67" y="39"/>
                    <a:pt x="90" y="79"/>
                    <a:pt x="112" y="119"/>
                  </a:cubicBezTo>
                  <a:cubicBezTo>
                    <a:pt x="160" y="229"/>
                    <a:pt x="233" y="327"/>
                    <a:pt x="280" y="438"/>
                  </a:cubicBezTo>
                  <a:cubicBezTo>
                    <a:pt x="280" y="439"/>
                    <a:pt x="281" y="440"/>
                    <a:pt x="281" y="441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0" name="Freeform 67"/>
            <p:cNvSpPr/>
            <p:nvPr/>
          </p:nvSpPr>
          <p:spPr bwMode="auto">
            <a:xfrm>
              <a:off x="6261100" y="4375150"/>
              <a:ext cx="79375" cy="79375"/>
            </a:xfrm>
            <a:custGeom>
              <a:avLst/>
              <a:gdLst>
                <a:gd name="T0" fmla="*/ 0 w 11"/>
                <a:gd name="T1" fmla="*/ 10 h 11"/>
                <a:gd name="T2" fmla="*/ 8 w 11"/>
                <a:gd name="T3" fmla="*/ 10 h 11"/>
                <a:gd name="T4" fmla="*/ 11 w 11"/>
                <a:gd name="T5" fmla="*/ 5 h 11"/>
                <a:gd name="T6" fmla="*/ 5 w 11"/>
                <a:gd name="T7" fmla="*/ 0 h 11"/>
                <a:gd name="T8" fmla="*/ 0 w 11"/>
                <a:gd name="T9" fmla="*/ 10 h 11"/>
                <a:gd name="T10" fmla="*/ 0 w 11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1">
                  <a:moveTo>
                    <a:pt x="0" y="10"/>
                  </a:moveTo>
                  <a:cubicBezTo>
                    <a:pt x="3" y="11"/>
                    <a:pt x="6" y="11"/>
                    <a:pt x="8" y="10"/>
                  </a:cubicBezTo>
                  <a:cubicBezTo>
                    <a:pt x="9" y="9"/>
                    <a:pt x="10" y="7"/>
                    <a:pt x="11" y="5"/>
                  </a:cubicBezTo>
                  <a:cubicBezTo>
                    <a:pt x="8" y="4"/>
                    <a:pt x="7" y="2"/>
                    <a:pt x="5" y="0"/>
                  </a:cubicBezTo>
                  <a:cubicBezTo>
                    <a:pt x="5" y="4"/>
                    <a:pt x="3" y="8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BD97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1" name="Freeform 68"/>
            <p:cNvSpPr/>
            <p:nvPr/>
          </p:nvSpPr>
          <p:spPr bwMode="auto">
            <a:xfrm>
              <a:off x="6407150" y="4286250"/>
              <a:ext cx="1781175" cy="3400425"/>
            </a:xfrm>
            <a:custGeom>
              <a:avLst/>
              <a:gdLst>
                <a:gd name="T0" fmla="*/ 63 w 244"/>
                <a:gd name="T1" fmla="*/ 125 h 465"/>
                <a:gd name="T2" fmla="*/ 151 w 244"/>
                <a:gd name="T3" fmla="*/ 290 h 465"/>
                <a:gd name="T4" fmla="*/ 196 w 244"/>
                <a:gd name="T5" fmla="*/ 372 h 465"/>
                <a:gd name="T6" fmla="*/ 218 w 244"/>
                <a:gd name="T7" fmla="*/ 423 h 465"/>
                <a:gd name="T8" fmla="*/ 243 w 244"/>
                <a:gd name="T9" fmla="*/ 445 h 465"/>
                <a:gd name="T10" fmla="*/ 243 w 244"/>
                <a:gd name="T11" fmla="*/ 441 h 465"/>
                <a:gd name="T12" fmla="*/ 242 w 244"/>
                <a:gd name="T13" fmla="*/ 438 h 465"/>
                <a:gd name="T14" fmla="*/ 74 w 244"/>
                <a:gd name="T15" fmla="*/ 119 h 465"/>
                <a:gd name="T16" fmla="*/ 5 w 244"/>
                <a:gd name="T17" fmla="*/ 0 h 465"/>
                <a:gd name="T18" fmla="*/ 0 w 244"/>
                <a:gd name="T19" fmla="*/ 16 h 465"/>
                <a:gd name="T20" fmla="*/ 63 w 244"/>
                <a:gd name="T21" fmla="*/ 125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4" h="465">
                  <a:moveTo>
                    <a:pt x="63" y="125"/>
                  </a:moveTo>
                  <a:cubicBezTo>
                    <a:pt x="93" y="179"/>
                    <a:pt x="119" y="236"/>
                    <a:pt x="151" y="290"/>
                  </a:cubicBezTo>
                  <a:cubicBezTo>
                    <a:pt x="166" y="317"/>
                    <a:pt x="182" y="344"/>
                    <a:pt x="196" y="372"/>
                  </a:cubicBezTo>
                  <a:cubicBezTo>
                    <a:pt x="205" y="388"/>
                    <a:pt x="211" y="406"/>
                    <a:pt x="218" y="423"/>
                  </a:cubicBezTo>
                  <a:cubicBezTo>
                    <a:pt x="221" y="428"/>
                    <a:pt x="237" y="465"/>
                    <a:pt x="243" y="445"/>
                  </a:cubicBezTo>
                  <a:cubicBezTo>
                    <a:pt x="244" y="444"/>
                    <a:pt x="243" y="442"/>
                    <a:pt x="243" y="441"/>
                  </a:cubicBezTo>
                  <a:cubicBezTo>
                    <a:pt x="243" y="440"/>
                    <a:pt x="242" y="439"/>
                    <a:pt x="242" y="438"/>
                  </a:cubicBezTo>
                  <a:cubicBezTo>
                    <a:pt x="195" y="327"/>
                    <a:pt x="122" y="229"/>
                    <a:pt x="74" y="119"/>
                  </a:cubicBezTo>
                  <a:cubicBezTo>
                    <a:pt x="52" y="79"/>
                    <a:pt x="29" y="39"/>
                    <a:pt x="5" y="0"/>
                  </a:cubicBezTo>
                  <a:cubicBezTo>
                    <a:pt x="2" y="4"/>
                    <a:pt x="3" y="12"/>
                    <a:pt x="0" y="16"/>
                  </a:cubicBezTo>
                  <a:cubicBezTo>
                    <a:pt x="22" y="52"/>
                    <a:pt x="43" y="88"/>
                    <a:pt x="63" y="125"/>
                  </a:cubicBezTo>
                  <a:close/>
                </a:path>
              </a:pathLst>
            </a:custGeom>
            <a:solidFill>
              <a:srgbClr val="FFA4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2" name="Freeform 69"/>
            <p:cNvSpPr/>
            <p:nvPr/>
          </p:nvSpPr>
          <p:spPr bwMode="auto">
            <a:xfrm>
              <a:off x="6129337" y="4454525"/>
              <a:ext cx="65088" cy="44450"/>
            </a:xfrm>
            <a:custGeom>
              <a:avLst/>
              <a:gdLst>
                <a:gd name="T0" fmla="*/ 5 w 9"/>
                <a:gd name="T1" fmla="*/ 5 h 6"/>
                <a:gd name="T2" fmla="*/ 9 w 9"/>
                <a:gd name="T3" fmla="*/ 2 h 6"/>
                <a:gd name="T4" fmla="*/ 0 w 9"/>
                <a:gd name="T5" fmla="*/ 0 h 6"/>
                <a:gd name="T6" fmla="*/ 3 w 9"/>
                <a:gd name="T7" fmla="*/ 6 h 6"/>
                <a:gd name="T8" fmla="*/ 5 w 9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5" y="5"/>
                  </a:moveTo>
                  <a:cubicBezTo>
                    <a:pt x="7" y="5"/>
                    <a:pt x="8" y="3"/>
                    <a:pt x="9" y="2"/>
                  </a:cubicBezTo>
                  <a:cubicBezTo>
                    <a:pt x="6" y="1"/>
                    <a:pt x="3" y="0"/>
                    <a:pt x="0" y="0"/>
                  </a:cubicBezTo>
                  <a:cubicBezTo>
                    <a:pt x="1" y="2"/>
                    <a:pt x="2" y="4"/>
                    <a:pt x="3" y="6"/>
                  </a:cubicBezTo>
                  <a:cubicBezTo>
                    <a:pt x="3" y="6"/>
                    <a:pt x="4" y="6"/>
                    <a:pt x="5" y="5"/>
                  </a:cubicBezTo>
                  <a:close/>
                </a:path>
              </a:pathLst>
            </a:custGeom>
            <a:solidFill>
              <a:srgbClr val="BD97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3" name="Freeform 70"/>
            <p:cNvSpPr/>
            <p:nvPr/>
          </p:nvSpPr>
          <p:spPr bwMode="auto">
            <a:xfrm>
              <a:off x="6011862" y="3898900"/>
              <a:ext cx="161925" cy="198438"/>
            </a:xfrm>
            <a:custGeom>
              <a:avLst/>
              <a:gdLst>
                <a:gd name="T0" fmla="*/ 5 w 22"/>
                <a:gd name="T1" fmla="*/ 27 h 27"/>
                <a:gd name="T2" fmla="*/ 0 w 22"/>
                <a:gd name="T3" fmla="*/ 2 h 27"/>
                <a:gd name="T4" fmla="*/ 1 w 22"/>
                <a:gd name="T5" fmla="*/ 1 h 27"/>
                <a:gd name="T6" fmla="*/ 13 w 22"/>
                <a:gd name="T7" fmla="*/ 6 h 27"/>
                <a:gd name="T8" fmla="*/ 22 w 22"/>
                <a:gd name="T9" fmla="*/ 13 h 27"/>
                <a:gd name="T10" fmla="*/ 15 w 22"/>
                <a:gd name="T11" fmla="*/ 21 h 27"/>
                <a:gd name="T12" fmla="*/ 5 w 22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7">
                  <a:moveTo>
                    <a:pt x="5" y="27"/>
                  </a:moveTo>
                  <a:cubicBezTo>
                    <a:pt x="4" y="18"/>
                    <a:pt x="2" y="10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5" y="0"/>
                    <a:pt x="10" y="3"/>
                    <a:pt x="13" y="6"/>
                  </a:cubicBezTo>
                  <a:cubicBezTo>
                    <a:pt x="16" y="8"/>
                    <a:pt x="19" y="11"/>
                    <a:pt x="22" y="13"/>
                  </a:cubicBezTo>
                  <a:cubicBezTo>
                    <a:pt x="21" y="16"/>
                    <a:pt x="18" y="19"/>
                    <a:pt x="15" y="21"/>
                  </a:cubicBezTo>
                  <a:cubicBezTo>
                    <a:pt x="12" y="23"/>
                    <a:pt x="9" y="25"/>
                    <a:pt x="5" y="27"/>
                  </a:cubicBezTo>
                  <a:close/>
                </a:path>
              </a:pathLst>
            </a:custGeom>
            <a:solidFill>
              <a:srgbClr val="564F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4" name="Freeform 71"/>
            <p:cNvSpPr/>
            <p:nvPr/>
          </p:nvSpPr>
          <p:spPr bwMode="auto">
            <a:xfrm>
              <a:off x="7808913" y="7481888"/>
              <a:ext cx="511175" cy="496888"/>
            </a:xfrm>
            <a:custGeom>
              <a:avLst/>
              <a:gdLst>
                <a:gd name="T0" fmla="*/ 2 w 70"/>
                <a:gd name="T1" fmla="*/ 34 h 68"/>
                <a:gd name="T2" fmla="*/ 0 w 70"/>
                <a:gd name="T3" fmla="*/ 25 h 68"/>
                <a:gd name="T4" fmla="*/ 29 w 70"/>
                <a:gd name="T5" fmla="*/ 17 h 68"/>
                <a:gd name="T6" fmla="*/ 48 w 70"/>
                <a:gd name="T7" fmla="*/ 0 h 68"/>
                <a:gd name="T8" fmla="*/ 62 w 70"/>
                <a:gd name="T9" fmla="*/ 20 h 68"/>
                <a:gd name="T10" fmla="*/ 66 w 70"/>
                <a:gd name="T11" fmla="*/ 42 h 68"/>
                <a:gd name="T12" fmla="*/ 65 w 70"/>
                <a:gd name="T13" fmla="*/ 43 h 68"/>
                <a:gd name="T14" fmla="*/ 57 w 70"/>
                <a:gd name="T15" fmla="*/ 52 h 68"/>
                <a:gd name="T16" fmla="*/ 40 w 70"/>
                <a:gd name="T17" fmla="*/ 64 h 68"/>
                <a:gd name="T18" fmla="*/ 22 w 70"/>
                <a:gd name="T19" fmla="*/ 66 h 68"/>
                <a:gd name="T20" fmla="*/ 20 w 70"/>
                <a:gd name="T21" fmla="*/ 66 h 68"/>
                <a:gd name="T22" fmla="*/ 10 w 70"/>
                <a:gd name="T23" fmla="*/ 49 h 68"/>
                <a:gd name="T24" fmla="*/ 2 w 70"/>
                <a:gd name="T25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68">
                  <a:moveTo>
                    <a:pt x="2" y="34"/>
                  </a:moveTo>
                  <a:cubicBezTo>
                    <a:pt x="1" y="31"/>
                    <a:pt x="0" y="28"/>
                    <a:pt x="0" y="25"/>
                  </a:cubicBezTo>
                  <a:cubicBezTo>
                    <a:pt x="10" y="26"/>
                    <a:pt x="20" y="22"/>
                    <a:pt x="29" y="17"/>
                  </a:cubicBezTo>
                  <a:cubicBezTo>
                    <a:pt x="37" y="14"/>
                    <a:pt x="46" y="9"/>
                    <a:pt x="48" y="0"/>
                  </a:cubicBezTo>
                  <a:cubicBezTo>
                    <a:pt x="48" y="2"/>
                    <a:pt x="60" y="17"/>
                    <a:pt x="62" y="20"/>
                  </a:cubicBezTo>
                  <a:cubicBezTo>
                    <a:pt x="66" y="27"/>
                    <a:pt x="70" y="33"/>
                    <a:pt x="66" y="42"/>
                  </a:cubicBezTo>
                  <a:cubicBezTo>
                    <a:pt x="66" y="42"/>
                    <a:pt x="65" y="43"/>
                    <a:pt x="65" y="43"/>
                  </a:cubicBezTo>
                  <a:cubicBezTo>
                    <a:pt x="63" y="46"/>
                    <a:pt x="60" y="49"/>
                    <a:pt x="57" y="52"/>
                  </a:cubicBezTo>
                  <a:cubicBezTo>
                    <a:pt x="52" y="56"/>
                    <a:pt x="46" y="61"/>
                    <a:pt x="40" y="64"/>
                  </a:cubicBezTo>
                  <a:cubicBezTo>
                    <a:pt x="35" y="66"/>
                    <a:pt x="28" y="68"/>
                    <a:pt x="22" y="66"/>
                  </a:cubicBezTo>
                  <a:cubicBezTo>
                    <a:pt x="21" y="66"/>
                    <a:pt x="21" y="66"/>
                    <a:pt x="20" y="66"/>
                  </a:cubicBezTo>
                  <a:cubicBezTo>
                    <a:pt x="21" y="65"/>
                    <a:pt x="11" y="51"/>
                    <a:pt x="10" y="49"/>
                  </a:cubicBezTo>
                  <a:cubicBezTo>
                    <a:pt x="7" y="44"/>
                    <a:pt x="4" y="39"/>
                    <a:pt x="2" y="34"/>
                  </a:cubicBezTo>
                  <a:close/>
                </a:path>
              </a:pathLst>
            </a:custGeom>
            <a:solidFill>
              <a:srgbClr val="D4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5" name="Freeform 72"/>
            <p:cNvSpPr/>
            <p:nvPr/>
          </p:nvSpPr>
          <p:spPr bwMode="auto">
            <a:xfrm>
              <a:off x="7808913" y="7481888"/>
              <a:ext cx="511175" cy="314325"/>
            </a:xfrm>
            <a:custGeom>
              <a:avLst/>
              <a:gdLst>
                <a:gd name="T0" fmla="*/ 2 w 70"/>
                <a:gd name="T1" fmla="*/ 34 h 43"/>
                <a:gd name="T2" fmla="*/ 0 w 70"/>
                <a:gd name="T3" fmla="*/ 25 h 43"/>
                <a:gd name="T4" fmla="*/ 29 w 70"/>
                <a:gd name="T5" fmla="*/ 17 h 43"/>
                <a:gd name="T6" fmla="*/ 48 w 70"/>
                <a:gd name="T7" fmla="*/ 0 h 43"/>
                <a:gd name="T8" fmla="*/ 62 w 70"/>
                <a:gd name="T9" fmla="*/ 20 h 43"/>
                <a:gd name="T10" fmla="*/ 66 w 70"/>
                <a:gd name="T11" fmla="*/ 42 h 43"/>
                <a:gd name="T12" fmla="*/ 65 w 70"/>
                <a:gd name="T13" fmla="*/ 43 h 43"/>
                <a:gd name="T14" fmla="*/ 63 w 70"/>
                <a:gd name="T15" fmla="*/ 42 h 43"/>
                <a:gd name="T16" fmla="*/ 48 w 70"/>
                <a:gd name="T17" fmla="*/ 22 h 43"/>
                <a:gd name="T18" fmla="*/ 44 w 70"/>
                <a:gd name="T19" fmla="*/ 22 h 43"/>
                <a:gd name="T20" fmla="*/ 16 w 70"/>
                <a:gd name="T21" fmla="*/ 33 h 43"/>
                <a:gd name="T22" fmla="*/ 2 w 70"/>
                <a:gd name="T23" fmla="*/ 3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43">
                  <a:moveTo>
                    <a:pt x="2" y="34"/>
                  </a:moveTo>
                  <a:cubicBezTo>
                    <a:pt x="1" y="31"/>
                    <a:pt x="0" y="28"/>
                    <a:pt x="0" y="25"/>
                  </a:cubicBezTo>
                  <a:cubicBezTo>
                    <a:pt x="10" y="26"/>
                    <a:pt x="20" y="22"/>
                    <a:pt x="29" y="17"/>
                  </a:cubicBezTo>
                  <a:cubicBezTo>
                    <a:pt x="37" y="14"/>
                    <a:pt x="46" y="9"/>
                    <a:pt x="48" y="0"/>
                  </a:cubicBezTo>
                  <a:cubicBezTo>
                    <a:pt x="48" y="2"/>
                    <a:pt x="60" y="17"/>
                    <a:pt x="62" y="20"/>
                  </a:cubicBezTo>
                  <a:cubicBezTo>
                    <a:pt x="66" y="27"/>
                    <a:pt x="70" y="33"/>
                    <a:pt x="66" y="42"/>
                  </a:cubicBezTo>
                  <a:cubicBezTo>
                    <a:pt x="66" y="42"/>
                    <a:pt x="65" y="43"/>
                    <a:pt x="65" y="43"/>
                  </a:cubicBezTo>
                  <a:cubicBezTo>
                    <a:pt x="65" y="43"/>
                    <a:pt x="64" y="43"/>
                    <a:pt x="63" y="42"/>
                  </a:cubicBezTo>
                  <a:cubicBezTo>
                    <a:pt x="56" y="39"/>
                    <a:pt x="56" y="25"/>
                    <a:pt x="48" y="22"/>
                  </a:cubicBezTo>
                  <a:cubicBezTo>
                    <a:pt x="46" y="22"/>
                    <a:pt x="45" y="22"/>
                    <a:pt x="44" y="22"/>
                  </a:cubicBezTo>
                  <a:cubicBezTo>
                    <a:pt x="35" y="26"/>
                    <a:pt x="25" y="30"/>
                    <a:pt x="16" y="33"/>
                  </a:cubicBezTo>
                  <a:cubicBezTo>
                    <a:pt x="11" y="35"/>
                    <a:pt x="6" y="37"/>
                    <a:pt x="2" y="34"/>
                  </a:cubicBezTo>
                  <a:close/>
                </a:path>
              </a:pathLst>
            </a:custGeom>
            <a:solidFill>
              <a:srgbClr val="ABA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215747" y="2078164"/>
            <a:ext cx="7745385" cy="1072019"/>
            <a:chOff x="2447478" y="2195227"/>
            <a:chExt cx="7745385" cy="1072019"/>
          </a:xfrm>
        </p:grpSpPr>
        <p:sp>
          <p:nvSpPr>
            <p:cNvPr id="102" name="Rounded Rectangle 101"/>
            <p:cNvSpPr/>
            <p:nvPr/>
          </p:nvSpPr>
          <p:spPr>
            <a:xfrm>
              <a:off x="2447478" y="2195227"/>
              <a:ext cx="7745385" cy="1072019"/>
            </a:xfrm>
            <a:prstGeom prst="roundRect">
              <a:avLst/>
            </a:prstGeom>
            <a:solidFill>
              <a:schemeClr val="bg1"/>
            </a:solidFill>
            <a:ln w="28575">
              <a:prstDash val="sysDash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079228" y="2353016"/>
              <a:ext cx="5976508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Hôm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nay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em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gì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? </a:t>
              </a:r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2610328" y="1969729"/>
            <a:ext cx="1438275" cy="1470025"/>
            <a:chOff x="9093200" y="2751138"/>
            <a:chExt cx="1438275" cy="1470025"/>
          </a:xfrm>
        </p:grpSpPr>
        <p:sp>
          <p:nvSpPr>
            <p:cNvPr id="9" name="Freeform 6"/>
            <p:cNvSpPr/>
            <p:nvPr/>
          </p:nvSpPr>
          <p:spPr bwMode="auto">
            <a:xfrm>
              <a:off x="9093200" y="2751138"/>
              <a:ext cx="1438275" cy="1470025"/>
            </a:xfrm>
            <a:custGeom>
              <a:avLst/>
              <a:gdLst>
                <a:gd name="T0" fmla="*/ 182 w 197"/>
                <a:gd name="T1" fmla="*/ 92 h 201"/>
                <a:gd name="T2" fmla="*/ 165 w 197"/>
                <a:gd name="T3" fmla="*/ 4 h 201"/>
                <a:gd name="T4" fmla="*/ 158 w 197"/>
                <a:gd name="T5" fmla="*/ 5 h 201"/>
                <a:gd name="T6" fmla="*/ 172 w 197"/>
                <a:gd name="T7" fmla="*/ 91 h 201"/>
                <a:gd name="T8" fmla="*/ 189 w 197"/>
                <a:gd name="T9" fmla="*/ 179 h 201"/>
                <a:gd name="T10" fmla="*/ 86 w 197"/>
                <a:gd name="T11" fmla="*/ 185 h 201"/>
                <a:gd name="T12" fmla="*/ 2 w 197"/>
                <a:gd name="T13" fmla="*/ 197 h 201"/>
                <a:gd name="T14" fmla="*/ 3 w 197"/>
                <a:gd name="T15" fmla="*/ 200 h 201"/>
                <a:gd name="T16" fmla="*/ 98 w 197"/>
                <a:gd name="T17" fmla="*/ 191 h 201"/>
                <a:gd name="T18" fmla="*/ 193 w 197"/>
                <a:gd name="T19" fmla="*/ 186 h 201"/>
                <a:gd name="T20" fmla="*/ 197 w 197"/>
                <a:gd name="T21" fmla="*/ 182 h 201"/>
                <a:gd name="T22" fmla="*/ 182 w 197"/>
                <a:gd name="T23" fmla="*/ 9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7" h="201">
                  <a:moveTo>
                    <a:pt x="182" y="92"/>
                  </a:moveTo>
                  <a:cubicBezTo>
                    <a:pt x="177" y="64"/>
                    <a:pt x="175" y="31"/>
                    <a:pt x="165" y="4"/>
                  </a:cubicBezTo>
                  <a:cubicBezTo>
                    <a:pt x="164" y="0"/>
                    <a:pt x="158" y="0"/>
                    <a:pt x="158" y="5"/>
                  </a:cubicBezTo>
                  <a:cubicBezTo>
                    <a:pt x="158" y="33"/>
                    <a:pt x="167" y="63"/>
                    <a:pt x="172" y="91"/>
                  </a:cubicBezTo>
                  <a:cubicBezTo>
                    <a:pt x="178" y="120"/>
                    <a:pt x="184" y="150"/>
                    <a:pt x="189" y="179"/>
                  </a:cubicBezTo>
                  <a:cubicBezTo>
                    <a:pt x="155" y="181"/>
                    <a:pt x="120" y="183"/>
                    <a:pt x="86" y="185"/>
                  </a:cubicBezTo>
                  <a:cubicBezTo>
                    <a:pt x="59" y="186"/>
                    <a:pt x="26" y="184"/>
                    <a:pt x="2" y="197"/>
                  </a:cubicBezTo>
                  <a:cubicBezTo>
                    <a:pt x="0" y="198"/>
                    <a:pt x="1" y="201"/>
                    <a:pt x="3" y="200"/>
                  </a:cubicBezTo>
                  <a:cubicBezTo>
                    <a:pt x="33" y="191"/>
                    <a:pt x="67" y="193"/>
                    <a:pt x="98" y="191"/>
                  </a:cubicBezTo>
                  <a:cubicBezTo>
                    <a:pt x="130" y="190"/>
                    <a:pt x="162" y="188"/>
                    <a:pt x="193" y="186"/>
                  </a:cubicBezTo>
                  <a:cubicBezTo>
                    <a:pt x="196" y="186"/>
                    <a:pt x="197" y="184"/>
                    <a:pt x="197" y="182"/>
                  </a:cubicBezTo>
                  <a:cubicBezTo>
                    <a:pt x="192" y="152"/>
                    <a:pt x="186" y="122"/>
                    <a:pt x="182" y="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" name="Freeform 7"/>
            <p:cNvSpPr/>
            <p:nvPr/>
          </p:nvSpPr>
          <p:spPr bwMode="auto">
            <a:xfrm>
              <a:off x="9291638" y="2927350"/>
              <a:ext cx="831850" cy="1096963"/>
            </a:xfrm>
            <a:custGeom>
              <a:avLst/>
              <a:gdLst>
                <a:gd name="T0" fmla="*/ 113 w 114"/>
                <a:gd name="T1" fmla="*/ 5 h 150"/>
                <a:gd name="T2" fmla="*/ 105 w 114"/>
                <a:gd name="T3" fmla="*/ 3 h 150"/>
                <a:gd name="T4" fmla="*/ 90 w 114"/>
                <a:gd name="T5" fmla="*/ 59 h 150"/>
                <a:gd name="T6" fmla="*/ 57 w 114"/>
                <a:gd name="T7" fmla="*/ 39 h 150"/>
                <a:gd name="T8" fmla="*/ 48 w 114"/>
                <a:gd name="T9" fmla="*/ 43 h 150"/>
                <a:gd name="T10" fmla="*/ 45 w 114"/>
                <a:gd name="T11" fmla="*/ 105 h 150"/>
                <a:gd name="T12" fmla="*/ 14 w 114"/>
                <a:gd name="T13" fmla="*/ 93 h 150"/>
                <a:gd name="T14" fmla="*/ 9 w 114"/>
                <a:gd name="T15" fmla="*/ 96 h 150"/>
                <a:gd name="T16" fmla="*/ 0 w 114"/>
                <a:gd name="T17" fmla="*/ 147 h 150"/>
                <a:gd name="T18" fmla="*/ 4 w 114"/>
                <a:gd name="T19" fmla="*/ 148 h 150"/>
                <a:gd name="T20" fmla="*/ 15 w 114"/>
                <a:gd name="T21" fmla="*/ 103 h 150"/>
                <a:gd name="T22" fmla="*/ 47 w 114"/>
                <a:gd name="T23" fmla="*/ 117 h 150"/>
                <a:gd name="T24" fmla="*/ 55 w 114"/>
                <a:gd name="T25" fmla="*/ 113 h 150"/>
                <a:gd name="T26" fmla="*/ 58 w 114"/>
                <a:gd name="T27" fmla="*/ 55 h 150"/>
                <a:gd name="T28" fmla="*/ 93 w 114"/>
                <a:gd name="T29" fmla="*/ 72 h 150"/>
                <a:gd name="T30" fmla="*/ 100 w 114"/>
                <a:gd name="T31" fmla="*/ 68 h 150"/>
                <a:gd name="T32" fmla="*/ 113 w 114"/>
                <a:gd name="T33" fmla="*/ 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4" h="150">
                  <a:moveTo>
                    <a:pt x="113" y="5"/>
                  </a:moveTo>
                  <a:cubicBezTo>
                    <a:pt x="112" y="2"/>
                    <a:pt x="107" y="0"/>
                    <a:pt x="105" y="3"/>
                  </a:cubicBezTo>
                  <a:cubicBezTo>
                    <a:pt x="96" y="19"/>
                    <a:pt x="94" y="40"/>
                    <a:pt x="90" y="59"/>
                  </a:cubicBezTo>
                  <a:cubicBezTo>
                    <a:pt x="77" y="56"/>
                    <a:pt x="67" y="50"/>
                    <a:pt x="57" y="39"/>
                  </a:cubicBezTo>
                  <a:cubicBezTo>
                    <a:pt x="54" y="35"/>
                    <a:pt x="48" y="39"/>
                    <a:pt x="48" y="43"/>
                  </a:cubicBezTo>
                  <a:cubicBezTo>
                    <a:pt x="45" y="64"/>
                    <a:pt x="45" y="85"/>
                    <a:pt x="45" y="105"/>
                  </a:cubicBezTo>
                  <a:cubicBezTo>
                    <a:pt x="34" y="101"/>
                    <a:pt x="24" y="98"/>
                    <a:pt x="14" y="93"/>
                  </a:cubicBezTo>
                  <a:cubicBezTo>
                    <a:pt x="12" y="93"/>
                    <a:pt x="9" y="94"/>
                    <a:pt x="9" y="96"/>
                  </a:cubicBezTo>
                  <a:cubicBezTo>
                    <a:pt x="5" y="113"/>
                    <a:pt x="1" y="130"/>
                    <a:pt x="0" y="147"/>
                  </a:cubicBezTo>
                  <a:cubicBezTo>
                    <a:pt x="0" y="149"/>
                    <a:pt x="3" y="150"/>
                    <a:pt x="4" y="148"/>
                  </a:cubicBezTo>
                  <a:cubicBezTo>
                    <a:pt x="7" y="132"/>
                    <a:pt x="11" y="118"/>
                    <a:pt x="15" y="103"/>
                  </a:cubicBezTo>
                  <a:cubicBezTo>
                    <a:pt x="26" y="107"/>
                    <a:pt x="37" y="112"/>
                    <a:pt x="47" y="117"/>
                  </a:cubicBezTo>
                  <a:cubicBezTo>
                    <a:pt x="51" y="119"/>
                    <a:pt x="55" y="117"/>
                    <a:pt x="55" y="113"/>
                  </a:cubicBezTo>
                  <a:cubicBezTo>
                    <a:pt x="55" y="94"/>
                    <a:pt x="55" y="74"/>
                    <a:pt x="58" y="55"/>
                  </a:cubicBezTo>
                  <a:cubicBezTo>
                    <a:pt x="68" y="64"/>
                    <a:pt x="79" y="69"/>
                    <a:pt x="93" y="72"/>
                  </a:cubicBezTo>
                  <a:cubicBezTo>
                    <a:pt x="96" y="72"/>
                    <a:pt x="99" y="71"/>
                    <a:pt x="100" y="68"/>
                  </a:cubicBezTo>
                  <a:cubicBezTo>
                    <a:pt x="105" y="48"/>
                    <a:pt x="114" y="26"/>
                    <a:pt x="11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108" name="组合 107"/>
          <p:cNvGrpSpPr/>
          <p:nvPr/>
        </p:nvGrpSpPr>
        <p:grpSpPr>
          <a:xfrm>
            <a:off x="7767500" y="4446802"/>
            <a:ext cx="2320925" cy="2295525"/>
            <a:chOff x="8816975" y="1304925"/>
            <a:chExt cx="2320925" cy="2295525"/>
          </a:xfrm>
        </p:grpSpPr>
        <p:sp>
          <p:nvSpPr>
            <p:cNvPr id="11" name="Freeform 8"/>
            <p:cNvSpPr/>
            <p:nvPr/>
          </p:nvSpPr>
          <p:spPr bwMode="auto">
            <a:xfrm>
              <a:off x="8816975" y="1428750"/>
              <a:ext cx="2168525" cy="2171700"/>
            </a:xfrm>
            <a:custGeom>
              <a:avLst/>
              <a:gdLst>
                <a:gd name="T0" fmla="*/ 295 w 297"/>
                <a:gd name="T1" fmla="*/ 143 h 297"/>
                <a:gd name="T2" fmla="*/ 230 w 297"/>
                <a:gd name="T3" fmla="*/ 63 h 297"/>
                <a:gd name="T4" fmla="*/ 171 w 297"/>
                <a:gd name="T5" fmla="*/ 78 h 297"/>
                <a:gd name="T6" fmla="*/ 160 w 297"/>
                <a:gd name="T7" fmla="*/ 85 h 297"/>
                <a:gd name="T8" fmla="*/ 150 w 297"/>
                <a:gd name="T9" fmla="*/ 8 h 297"/>
                <a:gd name="T10" fmla="*/ 139 w 297"/>
                <a:gd name="T11" fmla="*/ 8 h 297"/>
                <a:gd name="T12" fmla="*/ 143 w 297"/>
                <a:gd name="T13" fmla="*/ 63 h 297"/>
                <a:gd name="T14" fmla="*/ 135 w 297"/>
                <a:gd name="T15" fmla="*/ 58 h 297"/>
                <a:gd name="T16" fmla="*/ 132 w 297"/>
                <a:gd name="T17" fmla="*/ 47 h 297"/>
                <a:gd name="T18" fmla="*/ 45 w 297"/>
                <a:gd name="T19" fmla="*/ 20 h 297"/>
                <a:gd name="T20" fmla="*/ 35 w 297"/>
                <a:gd name="T21" fmla="*/ 22 h 297"/>
                <a:gd name="T22" fmla="*/ 0 w 297"/>
                <a:gd name="T23" fmla="*/ 39 h 297"/>
                <a:gd name="T24" fmla="*/ 35 w 297"/>
                <a:gd name="T25" fmla="*/ 59 h 297"/>
                <a:gd name="T26" fmla="*/ 74 w 297"/>
                <a:gd name="T27" fmla="*/ 71 h 297"/>
                <a:gd name="T28" fmla="*/ 131 w 297"/>
                <a:gd name="T29" fmla="*/ 64 h 297"/>
                <a:gd name="T30" fmla="*/ 145 w 297"/>
                <a:gd name="T31" fmla="*/ 70 h 297"/>
                <a:gd name="T32" fmla="*/ 146 w 297"/>
                <a:gd name="T33" fmla="*/ 70 h 297"/>
                <a:gd name="T34" fmla="*/ 153 w 297"/>
                <a:gd name="T35" fmla="*/ 87 h 297"/>
                <a:gd name="T36" fmla="*/ 108 w 297"/>
                <a:gd name="T37" fmla="*/ 93 h 297"/>
                <a:gd name="T38" fmla="*/ 60 w 297"/>
                <a:gd name="T39" fmla="*/ 135 h 297"/>
                <a:gd name="T40" fmla="*/ 54 w 297"/>
                <a:gd name="T41" fmla="*/ 158 h 297"/>
                <a:gd name="T42" fmla="*/ 56 w 297"/>
                <a:gd name="T43" fmla="*/ 188 h 297"/>
                <a:gd name="T44" fmla="*/ 149 w 297"/>
                <a:gd name="T45" fmla="*/ 289 h 297"/>
                <a:gd name="T46" fmla="*/ 209 w 297"/>
                <a:gd name="T47" fmla="*/ 285 h 297"/>
                <a:gd name="T48" fmla="*/ 231 w 297"/>
                <a:gd name="T49" fmla="*/ 262 h 297"/>
                <a:gd name="T50" fmla="*/ 267 w 297"/>
                <a:gd name="T51" fmla="*/ 245 h 297"/>
                <a:gd name="T52" fmla="*/ 269 w 297"/>
                <a:gd name="T53" fmla="*/ 243 h 297"/>
                <a:gd name="T54" fmla="*/ 292 w 297"/>
                <a:gd name="T55" fmla="*/ 195 h 297"/>
                <a:gd name="T56" fmla="*/ 295 w 297"/>
                <a:gd name="T57" fmla="*/ 143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7" h="297">
                  <a:moveTo>
                    <a:pt x="295" y="143"/>
                  </a:moveTo>
                  <a:cubicBezTo>
                    <a:pt x="291" y="109"/>
                    <a:pt x="263" y="74"/>
                    <a:pt x="230" y="63"/>
                  </a:cubicBezTo>
                  <a:cubicBezTo>
                    <a:pt x="203" y="55"/>
                    <a:pt x="190" y="64"/>
                    <a:pt x="171" y="78"/>
                  </a:cubicBezTo>
                  <a:cubicBezTo>
                    <a:pt x="167" y="81"/>
                    <a:pt x="164" y="83"/>
                    <a:pt x="160" y="85"/>
                  </a:cubicBezTo>
                  <a:cubicBezTo>
                    <a:pt x="150" y="60"/>
                    <a:pt x="147" y="36"/>
                    <a:pt x="150" y="8"/>
                  </a:cubicBezTo>
                  <a:cubicBezTo>
                    <a:pt x="151" y="0"/>
                    <a:pt x="139" y="0"/>
                    <a:pt x="139" y="8"/>
                  </a:cubicBezTo>
                  <a:cubicBezTo>
                    <a:pt x="136" y="25"/>
                    <a:pt x="138" y="45"/>
                    <a:pt x="143" y="63"/>
                  </a:cubicBezTo>
                  <a:cubicBezTo>
                    <a:pt x="140" y="61"/>
                    <a:pt x="138" y="59"/>
                    <a:pt x="135" y="58"/>
                  </a:cubicBezTo>
                  <a:cubicBezTo>
                    <a:pt x="135" y="55"/>
                    <a:pt x="134" y="51"/>
                    <a:pt x="132" y="47"/>
                  </a:cubicBezTo>
                  <a:cubicBezTo>
                    <a:pt x="120" y="25"/>
                    <a:pt x="73" y="15"/>
                    <a:pt x="45" y="20"/>
                  </a:cubicBezTo>
                  <a:cubicBezTo>
                    <a:pt x="42" y="20"/>
                    <a:pt x="38" y="21"/>
                    <a:pt x="35" y="22"/>
                  </a:cubicBezTo>
                  <a:cubicBezTo>
                    <a:pt x="23" y="27"/>
                    <a:pt x="12" y="34"/>
                    <a:pt x="0" y="39"/>
                  </a:cubicBezTo>
                  <a:cubicBezTo>
                    <a:pt x="4" y="37"/>
                    <a:pt x="30" y="57"/>
                    <a:pt x="35" y="59"/>
                  </a:cubicBezTo>
                  <a:cubicBezTo>
                    <a:pt x="47" y="65"/>
                    <a:pt x="61" y="69"/>
                    <a:pt x="74" y="71"/>
                  </a:cubicBezTo>
                  <a:cubicBezTo>
                    <a:pt x="86" y="73"/>
                    <a:pt x="119" y="75"/>
                    <a:pt x="131" y="64"/>
                  </a:cubicBezTo>
                  <a:cubicBezTo>
                    <a:pt x="136" y="66"/>
                    <a:pt x="140" y="68"/>
                    <a:pt x="145" y="70"/>
                  </a:cubicBezTo>
                  <a:cubicBezTo>
                    <a:pt x="145" y="70"/>
                    <a:pt x="145" y="70"/>
                    <a:pt x="146" y="70"/>
                  </a:cubicBezTo>
                  <a:cubicBezTo>
                    <a:pt x="148" y="76"/>
                    <a:pt x="150" y="82"/>
                    <a:pt x="153" y="87"/>
                  </a:cubicBezTo>
                  <a:cubicBezTo>
                    <a:pt x="139" y="91"/>
                    <a:pt x="126" y="89"/>
                    <a:pt x="108" y="93"/>
                  </a:cubicBezTo>
                  <a:cubicBezTo>
                    <a:pt x="87" y="98"/>
                    <a:pt x="69" y="115"/>
                    <a:pt x="60" y="135"/>
                  </a:cubicBezTo>
                  <a:cubicBezTo>
                    <a:pt x="57" y="142"/>
                    <a:pt x="55" y="150"/>
                    <a:pt x="54" y="158"/>
                  </a:cubicBezTo>
                  <a:cubicBezTo>
                    <a:pt x="53" y="168"/>
                    <a:pt x="54" y="178"/>
                    <a:pt x="56" y="188"/>
                  </a:cubicBezTo>
                  <a:cubicBezTo>
                    <a:pt x="65" y="235"/>
                    <a:pt x="102" y="278"/>
                    <a:pt x="149" y="289"/>
                  </a:cubicBezTo>
                  <a:cubicBezTo>
                    <a:pt x="168" y="293"/>
                    <a:pt x="194" y="297"/>
                    <a:pt x="209" y="285"/>
                  </a:cubicBezTo>
                  <a:cubicBezTo>
                    <a:pt x="218" y="277"/>
                    <a:pt x="218" y="267"/>
                    <a:pt x="231" y="262"/>
                  </a:cubicBezTo>
                  <a:cubicBezTo>
                    <a:pt x="246" y="255"/>
                    <a:pt x="255" y="258"/>
                    <a:pt x="267" y="245"/>
                  </a:cubicBezTo>
                  <a:cubicBezTo>
                    <a:pt x="267" y="245"/>
                    <a:pt x="268" y="244"/>
                    <a:pt x="269" y="243"/>
                  </a:cubicBezTo>
                  <a:cubicBezTo>
                    <a:pt x="281" y="230"/>
                    <a:pt x="289" y="212"/>
                    <a:pt x="292" y="195"/>
                  </a:cubicBezTo>
                  <a:cubicBezTo>
                    <a:pt x="295" y="178"/>
                    <a:pt x="297" y="160"/>
                    <a:pt x="295" y="143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2" name="Freeform 79"/>
            <p:cNvSpPr/>
            <p:nvPr/>
          </p:nvSpPr>
          <p:spPr bwMode="auto">
            <a:xfrm>
              <a:off x="9356725" y="1698625"/>
              <a:ext cx="1781175" cy="1776413"/>
            </a:xfrm>
            <a:custGeom>
              <a:avLst/>
              <a:gdLst>
                <a:gd name="T0" fmla="*/ 239 w 244"/>
                <a:gd name="T1" fmla="*/ 140 h 243"/>
                <a:gd name="T2" fmla="*/ 216 w 244"/>
                <a:gd name="T3" fmla="*/ 189 h 243"/>
                <a:gd name="T4" fmla="*/ 214 w 244"/>
                <a:gd name="T5" fmla="*/ 191 h 243"/>
                <a:gd name="T6" fmla="*/ 178 w 244"/>
                <a:gd name="T7" fmla="*/ 207 h 243"/>
                <a:gd name="T8" fmla="*/ 156 w 244"/>
                <a:gd name="T9" fmla="*/ 230 h 243"/>
                <a:gd name="T10" fmla="*/ 97 w 244"/>
                <a:gd name="T11" fmla="*/ 234 h 243"/>
                <a:gd name="T12" fmla="*/ 3 w 244"/>
                <a:gd name="T13" fmla="*/ 133 h 243"/>
                <a:gd name="T14" fmla="*/ 1 w 244"/>
                <a:gd name="T15" fmla="*/ 104 h 243"/>
                <a:gd name="T16" fmla="*/ 7 w 244"/>
                <a:gd name="T17" fmla="*/ 81 h 243"/>
                <a:gd name="T18" fmla="*/ 56 w 244"/>
                <a:gd name="T19" fmla="*/ 39 h 243"/>
                <a:gd name="T20" fmla="*/ 118 w 244"/>
                <a:gd name="T21" fmla="*/ 24 h 243"/>
                <a:gd name="T22" fmla="*/ 177 w 244"/>
                <a:gd name="T23" fmla="*/ 9 h 243"/>
                <a:gd name="T24" fmla="*/ 242 w 244"/>
                <a:gd name="T25" fmla="*/ 89 h 243"/>
                <a:gd name="T26" fmla="*/ 239 w 244"/>
                <a:gd name="T27" fmla="*/ 14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243">
                  <a:moveTo>
                    <a:pt x="239" y="140"/>
                  </a:moveTo>
                  <a:cubicBezTo>
                    <a:pt x="236" y="157"/>
                    <a:pt x="228" y="176"/>
                    <a:pt x="216" y="189"/>
                  </a:cubicBezTo>
                  <a:cubicBezTo>
                    <a:pt x="215" y="189"/>
                    <a:pt x="215" y="190"/>
                    <a:pt x="214" y="191"/>
                  </a:cubicBezTo>
                  <a:cubicBezTo>
                    <a:pt x="202" y="203"/>
                    <a:pt x="193" y="201"/>
                    <a:pt x="178" y="207"/>
                  </a:cubicBezTo>
                  <a:cubicBezTo>
                    <a:pt x="165" y="213"/>
                    <a:pt x="166" y="222"/>
                    <a:pt x="156" y="230"/>
                  </a:cubicBezTo>
                  <a:cubicBezTo>
                    <a:pt x="141" y="243"/>
                    <a:pt x="115" y="238"/>
                    <a:pt x="97" y="234"/>
                  </a:cubicBezTo>
                  <a:cubicBezTo>
                    <a:pt x="49" y="223"/>
                    <a:pt x="12" y="180"/>
                    <a:pt x="3" y="133"/>
                  </a:cubicBezTo>
                  <a:cubicBezTo>
                    <a:pt x="1" y="123"/>
                    <a:pt x="0" y="113"/>
                    <a:pt x="1" y="104"/>
                  </a:cubicBezTo>
                  <a:cubicBezTo>
                    <a:pt x="2" y="96"/>
                    <a:pt x="4" y="88"/>
                    <a:pt x="7" y="81"/>
                  </a:cubicBezTo>
                  <a:cubicBezTo>
                    <a:pt x="16" y="61"/>
                    <a:pt x="34" y="44"/>
                    <a:pt x="56" y="39"/>
                  </a:cubicBezTo>
                  <a:cubicBezTo>
                    <a:pt x="80" y="33"/>
                    <a:pt x="98" y="40"/>
                    <a:pt x="118" y="24"/>
                  </a:cubicBezTo>
                  <a:cubicBezTo>
                    <a:pt x="137" y="10"/>
                    <a:pt x="151" y="0"/>
                    <a:pt x="177" y="9"/>
                  </a:cubicBezTo>
                  <a:cubicBezTo>
                    <a:pt x="211" y="20"/>
                    <a:pt x="238" y="54"/>
                    <a:pt x="242" y="89"/>
                  </a:cubicBezTo>
                  <a:cubicBezTo>
                    <a:pt x="244" y="106"/>
                    <a:pt x="242" y="123"/>
                    <a:pt x="239" y="140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3" name="Freeform 80"/>
            <p:cNvSpPr/>
            <p:nvPr/>
          </p:nvSpPr>
          <p:spPr bwMode="auto">
            <a:xfrm>
              <a:off x="9356725" y="2459038"/>
              <a:ext cx="1576388" cy="1016000"/>
            </a:xfrm>
            <a:custGeom>
              <a:avLst/>
              <a:gdLst>
                <a:gd name="T0" fmla="*/ 216 w 216"/>
                <a:gd name="T1" fmla="*/ 85 h 139"/>
                <a:gd name="T2" fmla="*/ 214 w 216"/>
                <a:gd name="T3" fmla="*/ 87 h 139"/>
                <a:gd name="T4" fmla="*/ 178 w 216"/>
                <a:gd name="T5" fmla="*/ 103 h 139"/>
                <a:gd name="T6" fmla="*/ 156 w 216"/>
                <a:gd name="T7" fmla="*/ 126 h 139"/>
                <a:gd name="T8" fmla="*/ 97 w 216"/>
                <a:gd name="T9" fmla="*/ 130 h 139"/>
                <a:gd name="T10" fmla="*/ 3 w 216"/>
                <a:gd name="T11" fmla="*/ 29 h 139"/>
                <a:gd name="T12" fmla="*/ 1 w 216"/>
                <a:gd name="T13" fmla="*/ 0 h 139"/>
                <a:gd name="T14" fmla="*/ 8 w 216"/>
                <a:gd name="T15" fmla="*/ 26 h 139"/>
                <a:gd name="T16" fmla="*/ 87 w 216"/>
                <a:gd name="T17" fmla="*/ 84 h 139"/>
                <a:gd name="T18" fmla="*/ 216 w 216"/>
                <a:gd name="T19" fmla="*/ 8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" h="139">
                  <a:moveTo>
                    <a:pt x="216" y="85"/>
                  </a:moveTo>
                  <a:cubicBezTo>
                    <a:pt x="215" y="85"/>
                    <a:pt x="215" y="86"/>
                    <a:pt x="214" y="87"/>
                  </a:cubicBezTo>
                  <a:cubicBezTo>
                    <a:pt x="202" y="99"/>
                    <a:pt x="193" y="97"/>
                    <a:pt x="178" y="103"/>
                  </a:cubicBezTo>
                  <a:cubicBezTo>
                    <a:pt x="165" y="109"/>
                    <a:pt x="166" y="118"/>
                    <a:pt x="156" y="126"/>
                  </a:cubicBezTo>
                  <a:cubicBezTo>
                    <a:pt x="141" y="139"/>
                    <a:pt x="115" y="134"/>
                    <a:pt x="97" y="130"/>
                  </a:cubicBezTo>
                  <a:cubicBezTo>
                    <a:pt x="49" y="119"/>
                    <a:pt x="12" y="76"/>
                    <a:pt x="3" y="29"/>
                  </a:cubicBezTo>
                  <a:cubicBezTo>
                    <a:pt x="1" y="19"/>
                    <a:pt x="0" y="9"/>
                    <a:pt x="1" y="0"/>
                  </a:cubicBezTo>
                  <a:cubicBezTo>
                    <a:pt x="2" y="9"/>
                    <a:pt x="4" y="18"/>
                    <a:pt x="8" y="26"/>
                  </a:cubicBezTo>
                  <a:cubicBezTo>
                    <a:pt x="24" y="55"/>
                    <a:pt x="56" y="76"/>
                    <a:pt x="87" y="84"/>
                  </a:cubicBezTo>
                  <a:cubicBezTo>
                    <a:pt x="128" y="96"/>
                    <a:pt x="173" y="91"/>
                    <a:pt x="216" y="85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4" name="Freeform 81"/>
            <p:cNvSpPr/>
            <p:nvPr/>
          </p:nvSpPr>
          <p:spPr bwMode="auto">
            <a:xfrm>
              <a:off x="9918700" y="1866900"/>
              <a:ext cx="438150" cy="255588"/>
            </a:xfrm>
            <a:custGeom>
              <a:avLst/>
              <a:gdLst>
                <a:gd name="T0" fmla="*/ 52 w 60"/>
                <a:gd name="T1" fmla="*/ 2 h 35"/>
                <a:gd name="T2" fmla="*/ 31 w 60"/>
                <a:gd name="T3" fmla="*/ 18 h 35"/>
                <a:gd name="T4" fmla="*/ 2 w 60"/>
                <a:gd name="T5" fmla="*/ 24 h 35"/>
                <a:gd name="T6" fmla="*/ 1 w 60"/>
                <a:gd name="T7" fmla="*/ 27 h 35"/>
                <a:gd name="T8" fmla="*/ 59 w 60"/>
                <a:gd name="T9" fmla="*/ 7 h 35"/>
                <a:gd name="T10" fmla="*/ 52 w 60"/>
                <a:gd name="T1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5">
                  <a:moveTo>
                    <a:pt x="52" y="2"/>
                  </a:moveTo>
                  <a:cubicBezTo>
                    <a:pt x="44" y="6"/>
                    <a:pt x="39" y="14"/>
                    <a:pt x="31" y="18"/>
                  </a:cubicBezTo>
                  <a:cubicBezTo>
                    <a:pt x="22" y="22"/>
                    <a:pt x="12" y="23"/>
                    <a:pt x="2" y="24"/>
                  </a:cubicBezTo>
                  <a:cubicBezTo>
                    <a:pt x="1" y="24"/>
                    <a:pt x="0" y="26"/>
                    <a:pt x="1" y="27"/>
                  </a:cubicBezTo>
                  <a:cubicBezTo>
                    <a:pt x="19" y="35"/>
                    <a:pt x="52" y="27"/>
                    <a:pt x="59" y="7"/>
                  </a:cubicBezTo>
                  <a:cubicBezTo>
                    <a:pt x="60" y="3"/>
                    <a:pt x="55" y="0"/>
                    <a:pt x="52" y="2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5" name="Freeform 82"/>
            <p:cNvSpPr/>
            <p:nvPr/>
          </p:nvSpPr>
          <p:spPr bwMode="auto">
            <a:xfrm>
              <a:off x="8969375" y="1414463"/>
              <a:ext cx="1081088" cy="438150"/>
            </a:xfrm>
            <a:custGeom>
              <a:avLst/>
              <a:gdLst>
                <a:gd name="T0" fmla="*/ 45 w 148"/>
                <a:gd name="T1" fmla="*/ 4 h 60"/>
                <a:gd name="T2" fmla="*/ 36 w 148"/>
                <a:gd name="T3" fmla="*/ 7 h 60"/>
                <a:gd name="T4" fmla="*/ 0 w 148"/>
                <a:gd name="T5" fmla="*/ 23 h 60"/>
                <a:gd name="T6" fmla="*/ 35 w 148"/>
                <a:gd name="T7" fmla="*/ 43 h 60"/>
                <a:gd name="T8" fmla="*/ 74 w 148"/>
                <a:gd name="T9" fmla="*/ 56 h 60"/>
                <a:gd name="T10" fmla="*/ 132 w 148"/>
                <a:gd name="T11" fmla="*/ 31 h 60"/>
                <a:gd name="T12" fmla="*/ 45 w 148"/>
                <a:gd name="T13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60">
                  <a:moveTo>
                    <a:pt x="45" y="4"/>
                  </a:moveTo>
                  <a:cubicBezTo>
                    <a:pt x="42" y="5"/>
                    <a:pt x="38" y="6"/>
                    <a:pt x="36" y="7"/>
                  </a:cubicBezTo>
                  <a:cubicBezTo>
                    <a:pt x="23" y="12"/>
                    <a:pt x="12" y="19"/>
                    <a:pt x="0" y="23"/>
                  </a:cubicBezTo>
                  <a:cubicBezTo>
                    <a:pt x="4" y="22"/>
                    <a:pt x="31" y="41"/>
                    <a:pt x="35" y="43"/>
                  </a:cubicBezTo>
                  <a:cubicBezTo>
                    <a:pt x="47" y="49"/>
                    <a:pt x="61" y="53"/>
                    <a:pt x="74" y="56"/>
                  </a:cubicBezTo>
                  <a:cubicBezTo>
                    <a:pt x="91" y="59"/>
                    <a:pt x="148" y="60"/>
                    <a:pt x="132" y="31"/>
                  </a:cubicBezTo>
                  <a:cubicBezTo>
                    <a:pt x="120" y="9"/>
                    <a:pt x="73" y="0"/>
                    <a:pt x="45" y="4"/>
                  </a:cubicBezTo>
                  <a:close/>
                </a:path>
              </a:pathLst>
            </a:custGeom>
            <a:solidFill>
              <a:srgbClr val="39BF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6" name="Freeform 83"/>
            <p:cNvSpPr/>
            <p:nvPr/>
          </p:nvSpPr>
          <p:spPr bwMode="auto">
            <a:xfrm>
              <a:off x="9356725" y="1589088"/>
              <a:ext cx="708025" cy="227013"/>
            </a:xfrm>
            <a:custGeom>
              <a:avLst/>
              <a:gdLst>
                <a:gd name="T0" fmla="*/ 94 w 97"/>
                <a:gd name="T1" fmla="*/ 25 h 31"/>
                <a:gd name="T2" fmla="*/ 3 w 97"/>
                <a:gd name="T3" fmla="*/ 0 h 31"/>
                <a:gd name="T4" fmla="*/ 2 w 97"/>
                <a:gd name="T5" fmla="*/ 5 h 31"/>
                <a:gd name="T6" fmla="*/ 93 w 97"/>
                <a:gd name="T7" fmla="*/ 30 h 31"/>
                <a:gd name="T8" fmla="*/ 94 w 97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31">
                  <a:moveTo>
                    <a:pt x="94" y="25"/>
                  </a:moveTo>
                  <a:cubicBezTo>
                    <a:pt x="69" y="9"/>
                    <a:pt x="33" y="1"/>
                    <a:pt x="3" y="0"/>
                  </a:cubicBezTo>
                  <a:cubicBezTo>
                    <a:pt x="0" y="0"/>
                    <a:pt x="0" y="4"/>
                    <a:pt x="2" y="5"/>
                  </a:cubicBezTo>
                  <a:cubicBezTo>
                    <a:pt x="35" y="9"/>
                    <a:pt x="62" y="19"/>
                    <a:pt x="93" y="30"/>
                  </a:cubicBezTo>
                  <a:cubicBezTo>
                    <a:pt x="95" y="31"/>
                    <a:pt x="97" y="27"/>
                    <a:pt x="94" y="25"/>
                  </a:cubicBezTo>
                  <a:close/>
                </a:path>
              </a:pathLst>
            </a:custGeom>
            <a:solidFill>
              <a:srgbClr val="2DAD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7" name="Freeform 84"/>
            <p:cNvSpPr/>
            <p:nvPr/>
          </p:nvSpPr>
          <p:spPr bwMode="auto">
            <a:xfrm>
              <a:off x="9955213" y="1304925"/>
              <a:ext cx="241300" cy="760413"/>
            </a:xfrm>
            <a:custGeom>
              <a:avLst/>
              <a:gdLst>
                <a:gd name="T0" fmla="*/ 32 w 33"/>
                <a:gd name="T1" fmla="*/ 98 h 104"/>
                <a:gd name="T2" fmla="*/ 15 w 33"/>
                <a:gd name="T3" fmla="*/ 7 h 104"/>
                <a:gd name="T4" fmla="*/ 4 w 33"/>
                <a:gd name="T5" fmla="*/ 7 h 104"/>
                <a:gd name="T6" fmla="*/ 26 w 33"/>
                <a:gd name="T7" fmla="*/ 101 h 104"/>
                <a:gd name="T8" fmla="*/ 32 w 33"/>
                <a:gd name="T9" fmla="*/ 9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4">
                  <a:moveTo>
                    <a:pt x="32" y="98"/>
                  </a:moveTo>
                  <a:cubicBezTo>
                    <a:pt x="16" y="67"/>
                    <a:pt x="11" y="41"/>
                    <a:pt x="15" y="7"/>
                  </a:cubicBezTo>
                  <a:cubicBezTo>
                    <a:pt x="16" y="0"/>
                    <a:pt x="5" y="0"/>
                    <a:pt x="4" y="7"/>
                  </a:cubicBezTo>
                  <a:cubicBezTo>
                    <a:pt x="0" y="39"/>
                    <a:pt x="8" y="74"/>
                    <a:pt x="26" y="101"/>
                  </a:cubicBezTo>
                  <a:cubicBezTo>
                    <a:pt x="28" y="104"/>
                    <a:pt x="33" y="101"/>
                    <a:pt x="32" y="98"/>
                  </a:cubicBezTo>
                  <a:close/>
                </a:path>
              </a:pathLst>
            </a:custGeom>
            <a:solidFill>
              <a:srgbClr val="78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8" name="Freeform 85"/>
            <p:cNvSpPr/>
            <p:nvPr/>
          </p:nvSpPr>
          <p:spPr bwMode="auto">
            <a:xfrm>
              <a:off x="10766425" y="1998663"/>
              <a:ext cx="239713" cy="819150"/>
            </a:xfrm>
            <a:custGeom>
              <a:avLst/>
              <a:gdLst>
                <a:gd name="T0" fmla="*/ 30 w 33"/>
                <a:gd name="T1" fmla="*/ 52 h 112"/>
                <a:gd name="T2" fmla="*/ 11 w 33"/>
                <a:gd name="T3" fmla="*/ 3 h 112"/>
                <a:gd name="T4" fmla="*/ 1 w 33"/>
                <a:gd name="T5" fmla="*/ 11 h 112"/>
                <a:gd name="T6" fmla="*/ 23 w 33"/>
                <a:gd name="T7" fmla="*/ 53 h 112"/>
                <a:gd name="T8" fmla="*/ 21 w 33"/>
                <a:gd name="T9" fmla="*/ 110 h 112"/>
                <a:gd name="T10" fmla="*/ 24 w 33"/>
                <a:gd name="T11" fmla="*/ 111 h 112"/>
                <a:gd name="T12" fmla="*/ 30 w 33"/>
                <a:gd name="T13" fmla="*/ 5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12">
                  <a:moveTo>
                    <a:pt x="30" y="52"/>
                  </a:moveTo>
                  <a:cubicBezTo>
                    <a:pt x="28" y="35"/>
                    <a:pt x="26" y="13"/>
                    <a:pt x="11" y="3"/>
                  </a:cubicBezTo>
                  <a:cubicBezTo>
                    <a:pt x="5" y="0"/>
                    <a:pt x="0" y="5"/>
                    <a:pt x="1" y="11"/>
                  </a:cubicBezTo>
                  <a:cubicBezTo>
                    <a:pt x="4" y="27"/>
                    <a:pt x="18" y="36"/>
                    <a:pt x="23" y="53"/>
                  </a:cubicBezTo>
                  <a:cubicBezTo>
                    <a:pt x="28" y="72"/>
                    <a:pt x="25" y="90"/>
                    <a:pt x="21" y="110"/>
                  </a:cubicBezTo>
                  <a:cubicBezTo>
                    <a:pt x="21" y="111"/>
                    <a:pt x="23" y="112"/>
                    <a:pt x="24" y="111"/>
                  </a:cubicBezTo>
                  <a:cubicBezTo>
                    <a:pt x="33" y="93"/>
                    <a:pt x="33" y="71"/>
                    <a:pt x="30" y="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9" name="Oval 86"/>
            <p:cNvSpPr>
              <a:spLocks noChangeArrowheads="1"/>
            </p:cNvSpPr>
            <p:nvPr/>
          </p:nvSpPr>
          <p:spPr bwMode="auto">
            <a:xfrm>
              <a:off x="10539413" y="1860550"/>
              <a:ext cx="160338" cy="160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26585" y="3813881"/>
            <a:ext cx="7761777" cy="1072019"/>
            <a:chOff x="726585" y="3813881"/>
            <a:chExt cx="7761777" cy="1072019"/>
          </a:xfrm>
        </p:grpSpPr>
        <p:sp>
          <p:nvSpPr>
            <p:cNvPr id="104" name="Rounded Rectangle 103"/>
            <p:cNvSpPr/>
            <p:nvPr/>
          </p:nvSpPr>
          <p:spPr>
            <a:xfrm>
              <a:off x="726585" y="3813881"/>
              <a:ext cx="7761777" cy="1072019"/>
            </a:xfrm>
            <a:prstGeom prst="roundRect">
              <a:avLst/>
            </a:prstGeom>
            <a:solidFill>
              <a:schemeClr val="bg1"/>
            </a:solidFill>
            <a:ln w="28575">
              <a:prstDash val="sysDash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729922" y="3971359"/>
              <a:ext cx="7228646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Về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nhà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chuẩn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bị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tiếp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theo.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5245" y="-356863"/>
            <a:ext cx="7480440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50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15"/>
          <p:cNvSpPr/>
          <p:nvPr/>
        </p:nvSpPr>
        <p:spPr bwMode="auto">
          <a:xfrm>
            <a:off x="2225309" y="506095"/>
            <a:ext cx="7751196" cy="5447666"/>
          </a:xfrm>
          <a:custGeom>
            <a:avLst/>
            <a:gdLst>
              <a:gd name="T0" fmla="*/ 13 w 889"/>
              <a:gd name="T1" fmla="*/ 379 h 624"/>
              <a:gd name="T2" fmla="*/ 7 w 889"/>
              <a:gd name="T3" fmla="*/ 366 h 624"/>
              <a:gd name="T4" fmla="*/ 43 w 889"/>
              <a:gd name="T5" fmla="*/ 303 h 624"/>
              <a:gd name="T6" fmla="*/ 5 w 889"/>
              <a:gd name="T7" fmla="*/ 201 h 624"/>
              <a:gd name="T8" fmla="*/ 69 w 889"/>
              <a:gd name="T9" fmla="*/ 112 h 624"/>
              <a:gd name="T10" fmla="*/ 153 w 889"/>
              <a:gd name="T11" fmla="*/ 126 h 624"/>
              <a:gd name="T12" fmla="*/ 276 w 889"/>
              <a:gd name="T13" fmla="*/ 6 h 624"/>
              <a:gd name="T14" fmla="*/ 418 w 889"/>
              <a:gd name="T15" fmla="*/ 103 h 624"/>
              <a:gd name="T16" fmla="*/ 477 w 889"/>
              <a:gd name="T17" fmla="*/ 54 h 624"/>
              <a:gd name="T18" fmla="*/ 537 w 889"/>
              <a:gd name="T19" fmla="*/ 102 h 624"/>
              <a:gd name="T20" fmla="*/ 738 w 889"/>
              <a:gd name="T21" fmla="*/ 37 h 624"/>
              <a:gd name="T22" fmla="*/ 803 w 889"/>
              <a:gd name="T23" fmla="*/ 103 h 624"/>
              <a:gd name="T24" fmla="*/ 782 w 889"/>
              <a:gd name="T25" fmla="*/ 189 h 624"/>
              <a:gd name="T26" fmla="*/ 875 w 889"/>
              <a:gd name="T27" fmla="*/ 270 h 624"/>
              <a:gd name="T28" fmla="*/ 825 w 889"/>
              <a:gd name="T29" fmla="*/ 372 h 624"/>
              <a:gd name="T30" fmla="*/ 857 w 889"/>
              <a:gd name="T31" fmla="*/ 493 h 624"/>
              <a:gd name="T32" fmla="*/ 786 w 889"/>
              <a:gd name="T33" fmla="*/ 549 h 624"/>
              <a:gd name="T34" fmla="*/ 579 w 889"/>
              <a:gd name="T35" fmla="*/ 518 h 624"/>
              <a:gd name="T36" fmla="*/ 517 w 889"/>
              <a:gd name="T37" fmla="*/ 580 h 624"/>
              <a:gd name="T38" fmla="*/ 433 w 889"/>
              <a:gd name="T39" fmla="*/ 551 h 624"/>
              <a:gd name="T40" fmla="*/ 272 w 889"/>
              <a:gd name="T41" fmla="*/ 608 h 624"/>
              <a:gd name="T42" fmla="*/ 163 w 889"/>
              <a:gd name="T43" fmla="*/ 477 h 624"/>
              <a:gd name="T44" fmla="*/ 89 w 889"/>
              <a:gd name="T45" fmla="*/ 398 h 624"/>
              <a:gd name="T46" fmla="*/ 13 w 889"/>
              <a:gd name="T47" fmla="*/ 379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89" h="624">
                <a:moveTo>
                  <a:pt x="13" y="379"/>
                </a:moveTo>
                <a:cubicBezTo>
                  <a:pt x="11" y="375"/>
                  <a:pt x="9" y="371"/>
                  <a:pt x="7" y="366"/>
                </a:cubicBezTo>
                <a:cubicBezTo>
                  <a:pt x="3" y="354"/>
                  <a:pt x="21" y="284"/>
                  <a:pt x="43" y="303"/>
                </a:cubicBezTo>
                <a:cubicBezTo>
                  <a:pt x="15" y="278"/>
                  <a:pt x="0" y="239"/>
                  <a:pt x="5" y="201"/>
                </a:cubicBezTo>
                <a:cubicBezTo>
                  <a:pt x="10" y="163"/>
                  <a:pt x="35" y="129"/>
                  <a:pt x="69" y="112"/>
                </a:cubicBezTo>
                <a:cubicBezTo>
                  <a:pt x="97" y="99"/>
                  <a:pt x="136" y="100"/>
                  <a:pt x="153" y="126"/>
                </a:cubicBezTo>
                <a:cubicBezTo>
                  <a:pt x="159" y="65"/>
                  <a:pt x="214" y="11"/>
                  <a:pt x="276" y="6"/>
                </a:cubicBezTo>
                <a:cubicBezTo>
                  <a:pt x="338" y="0"/>
                  <a:pt x="400" y="43"/>
                  <a:pt x="418" y="103"/>
                </a:cubicBezTo>
                <a:cubicBezTo>
                  <a:pt x="423" y="76"/>
                  <a:pt x="450" y="54"/>
                  <a:pt x="477" y="54"/>
                </a:cubicBezTo>
                <a:cubicBezTo>
                  <a:pt x="505" y="54"/>
                  <a:pt x="531" y="75"/>
                  <a:pt x="537" y="102"/>
                </a:cubicBezTo>
                <a:cubicBezTo>
                  <a:pt x="576" y="35"/>
                  <a:pt x="668" y="5"/>
                  <a:pt x="738" y="37"/>
                </a:cubicBezTo>
                <a:cubicBezTo>
                  <a:pt x="767" y="50"/>
                  <a:pt x="792" y="73"/>
                  <a:pt x="803" y="103"/>
                </a:cubicBezTo>
                <a:cubicBezTo>
                  <a:pt x="813" y="132"/>
                  <a:pt x="806" y="169"/>
                  <a:pt x="782" y="189"/>
                </a:cubicBezTo>
                <a:cubicBezTo>
                  <a:pt x="823" y="201"/>
                  <a:pt x="862" y="229"/>
                  <a:pt x="875" y="270"/>
                </a:cubicBezTo>
                <a:cubicBezTo>
                  <a:pt x="889" y="310"/>
                  <a:pt x="867" y="363"/>
                  <a:pt x="825" y="372"/>
                </a:cubicBezTo>
                <a:cubicBezTo>
                  <a:pt x="864" y="396"/>
                  <a:pt x="879" y="452"/>
                  <a:pt x="857" y="493"/>
                </a:cubicBezTo>
                <a:cubicBezTo>
                  <a:pt x="842" y="520"/>
                  <a:pt x="815" y="537"/>
                  <a:pt x="786" y="549"/>
                </a:cubicBezTo>
                <a:cubicBezTo>
                  <a:pt x="718" y="578"/>
                  <a:pt x="628" y="574"/>
                  <a:pt x="579" y="518"/>
                </a:cubicBezTo>
                <a:cubicBezTo>
                  <a:pt x="572" y="548"/>
                  <a:pt x="547" y="574"/>
                  <a:pt x="517" y="580"/>
                </a:cubicBezTo>
                <a:cubicBezTo>
                  <a:pt x="486" y="587"/>
                  <a:pt x="453" y="575"/>
                  <a:pt x="433" y="551"/>
                </a:cubicBezTo>
                <a:cubicBezTo>
                  <a:pt x="398" y="600"/>
                  <a:pt x="331" y="624"/>
                  <a:pt x="272" y="608"/>
                </a:cubicBezTo>
                <a:cubicBezTo>
                  <a:pt x="214" y="593"/>
                  <a:pt x="168" y="537"/>
                  <a:pt x="163" y="477"/>
                </a:cubicBezTo>
                <a:cubicBezTo>
                  <a:pt x="167" y="529"/>
                  <a:pt x="5" y="461"/>
                  <a:pt x="89" y="398"/>
                </a:cubicBezTo>
                <a:cubicBezTo>
                  <a:pt x="65" y="414"/>
                  <a:pt x="29" y="402"/>
                  <a:pt x="13" y="379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563881" y="5341303"/>
            <a:ext cx="2049463" cy="2133601"/>
            <a:chOff x="914401" y="4030663"/>
            <a:chExt cx="2049463" cy="2133601"/>
          </a:xfrm>
        </p:grpSpPr>
        <p:sp>
          <p:nvSpPr>
            <p:cNvPr id="12" name="Freeform 5"/>
            <p:cNvSpPr/>
            <p:nvPr/>
          </p:nvSpPr>
          <p:spPr bwMode="auto">
            <a:xfrm>
              <a:off x="914401" y="4200526"/>
              <a:ext cx="1879600" cy="1963738"/>
            </a:xfrm>
            <a:custGeom>
              <a:avLst/>
              <a:gdLst>
                <a:gd name="T0" fmla="*/ 440 w 441"/>
                <a:gd name="T1" fmla="*/ 216 h 461"/>
                <a:gd name="T2" fmla="*/ 438 w 441"/>
                <a:gd name="T3" fmla="*/ 199 h 461"/>
                <a:gd name="T4" fmla="*/ 428 w 441"/>
                <a:gd name="T5" fmla="*/ 153 h 461"/>
                <a:gd name="T6" fmla="*/ 411 w 441"/>
                <a:gd name="T7" fmla="*/ 117 h 461"/>
                <a:gd name="T8" fmla="*/ 403 w 441"/>
                <a:gd name="T9" fmla="*/ 103 h 461"/>
                <a:gd name="T10" fmla="*/ 261 w 441"/>
                <a:gd name="T11" fmla="*/ 6 h 461"/>
                <a:gd name="T12" fmla="*/ 251 w 441"/>
                <a:gd name="T13" fmla="*/ 4 h 461"/>
                <a:gd name="T14" fmla="*/ 251 w 441"/>
                <a:gd name="T15" fmla="*/ 4 h 461"/>
                <a:gd name="T16" fmla="*/ 149 w 441"/>
                <a:gd name="T17" fmla="*/ 19 h 461"/>
                <a:gd name="T18" fmla="*/ 137 w 441"/>
                <a:gd name="T19" fmla="*/ 24 h 461"/>
                <a:gd name="T20" fmla="*/ 83 w 441"/>
                <a:gd name="T21" fmla="*/ 60 h 461"/>
                <a:gd name="T22" fmla="*/ 83 w 441"/>
                <a:gd name="T23" fmla="*/ 60 h 461"/>
                <a:gd name="T24" fmla="*/ 83 w 441"/>
                <a:gd name="T25" fmla="*/ 60 h 461"/>
                <a:gd name="T26" fmla="*/ 74 w 441"/>
                <a:gd name="T27" fmla="*/ 68 h 461"/>
                <a:gd name="T28" fmla="*/ 73 w 441"/>
                <a:gd name="T29" fmla="*/ 69 h 461"/>
                <a:gd name="T30" fmla="*/ 66 w 441"/>
                <a:gd name="T31" fmla="*/ 76 h 461"/>
                <a:gd name="T32" fmla="*/ 63 w 441"/>
                <a:gd name="T33" fmla="*/ 79 h 461"/>
                <a:gd name="T34" fmla="*/ 58 w 441"/>
                <a:gd name="T35" fmla="*/ 85 h 461"/>
                <a:gd name="T36" fmla="*/ 49 w 441"/>
                <a:gd name="T37" fmla="*/ 95 h 461"/>
                <a:gd name="T38" fmla="*/ 23 w 441"/>
                <a:gd name="T39" fmla="*/ 140 h 461"/>
                <a:gd name="T40" fmla="*/ 4 w 441"/>
                <a:gd name="T41" fmla="*/ 256 h 461"/>
                <a:gd name="T42" fmla="*/ 115 w 441"/>
                <a:gd name="T43" fmla="*/ 432 h 461"/>
                <a:gd name="T44" fmla="*/ 117 w 441"/>
                <a:gd name="T45" fmla="*/ 433 h 461"/>
                <a:gd name="T46" fmla="*/ 251 w 441"/>
                <a:gd name="T47" fmla="*/ 454 h 461"/>
                <a:gd name="T48" fmla="*/ 367 w 441"/>
                <a:gd name="T49" fmla="*/ 399 h 461"/>
                <a:gd name="T50" fmla="*/ 386 w 441"/>
                <a:gd name="T51" fmla="*/ 379 h 461"/>
                <a:gd name="T52" fmla="*/ 386 w 441"/>
                <a:gd name="T53" fmla="*/ 379 h 461"/>
                <a:gd name="T54" fmla="*/ 386 w 441"/>
                <a:gd name="T55" fmla="*/ 379 h 461"/>
                <a:gd name="T56" fmla="*/ 402 w 441"/>
                <a:gd name="T57" fmla="*/ 357 h 461"/>
                <a:gd name="T58" fmla="*/ 417 w 441"/>
                <a:gd name="T59" fmla="*/ 330 h 461"/>
                <a:gd name="T60" fmla="*/ 440 w 441"/>
                <a:gd name="T61" fmla="*/ 216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1" h="461">
                  <a:moveTo>
                    <a:pt x="440" y="216"/>
                  </a:move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9" y="113"/>
                    <a:pt x="406" y="108"/>
                    <a:pt x="403" y="103"/>
                  </a:cubicBezTo>
                  <a:cubicBezTo>
                    <a:pt x="369" y="53"/>
                    <a:pt x="317" y="16"/>
                    <a:pt x="261" y="6"/>
                  </a:cubicBezTo>
                  <a:cubicBezTo>
                    <a:pt x="258" y="5"/>
                    <a:pt x="255" y="5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18" y="34"/>
                    <a:pt x="100" y="46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0" y="62"/>
                    <a:pt x="77" y="65"/>
                    <a:pt x="74" y="68"/>
                  </a:cubicBezTo>
                  <a:cubicBezTo>
                    <a:pt x="74" y="68"/>
                    <a:pt x="74" y="68"/>
                    <a:pt x="73" y="69"/>
                  </a:cubicBezTo>
                  <a:cubicBezTo>
                    <a:pt x="71" y="71"/>
                    <a:pt x="68" y="74"/>
                    <a:pt x="66" y="76"/>
                  </a:cubicBezTo>
                  <a:cubicBezTo>
                    <a:pt x="65" y="77"/>
                    <a:pt x="64" y="78"/>
                    <a:pt x="63" y="79"/>
                  </a:cubicBezTo>
                  <a:cubicBezTo>
                    <a:pt x="61" y="81"/>
                    <a:pt x="59" y="83"/>
                    <a:pt x="58" y="85"/>
                  </a:cubicBezTo>
                  <a:cubicBezTo>
                    <a:pt x="55" y="89"/>
                    <a:pt x="52" y="92"/>
                    <a:pt x="49" y="95"/>
                  </a:cubicBezTo>
                  <a:cubicBezTo>
                    <a:pt x="39" y="109"/>
                    <a:pt x="30" y="124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0" y="329"/>
                    <a:pt x="48" y="397"/>
                    <a:pt x="115" y="432"/>
                  </a:cubicBezTo>
                  <a:cubicBezTo>
                    <a:pt x="116" y="432"/>
                    <a:pt x="117" y="43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94" y="447"/>
                    <a:pt x="335" y="429"/>
                    <a:pt x="367" y="399"/>
                  </a:cubicBezTo>
                  <a:cubicBezTo>
                    <a:pt x="374" y="393"/>
                    <a:pt x="380" y="386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92" y="372"/>
                    <a:pt x="397" y="365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33" y="295"/>
                    <a:pt x="441" y="255"/>
                    <a:pt x="440" y="216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" name="Freeform 6"/>
            <p:cNvSpPr/>
            <p:nvPr/>
          </p:nvSpPr>
          <p:spPr bwMode="auto">
            <a:xfrm>
              <a:off x="1085851" y="4030663"/>
              <a:ext cx="1878013" cy="1963738"/>
            </a:xfrm>
            <a:custGeom>
              <a:avLst/>
              <a:gdLst>
                <a:gd name="T0" fmla="*/ 417 w 441"/>
                <a:gd name="T1" fmla="*/ 330 h 461"/>
                <a:gd name="T2" fmla="*/ 402 w 441"/>
                <a:gd name="T3" fmla="*/ 357 h 461"/>
                <a:gd name="T4" fmla="*/ 367 w 441"/>
                <a:gd name="T5" fmla="*/ 399 h 461"/>
                <a:gd name="T6" fmla="*/ 251 w 441"/>
                <a:gd name="T7" fmla="*/ 454 h 461"/>
                <a:gd name="T8" fmla="*/ 117 w 441"/>
                <a:gd name="T9" fmla="*/ 433 h 461"/>
                <a:gd name="T10" fmla="*/ 115 w 441"/>
                <a:gd name="T11" fmla="*/ 432 h 461"/>
                <a:gd name="T12" fmla="*/ 4 w 441"/>
                <a:gd name="T13" fmla="*/ 256 h 461"/>
                <a:gd name="T14" fmla="*/ 23 w 441"/>
                <a:gd name="T15" fmla="*/ 140 h 461"/>
                <a:gd name="T16" fmla="*/ 49 w 441"/>
                <a:gd name="T17" fmla="*/ 95 h 461"/>
                <a:gd name="T18" fmla="*/ 137 w 441"/>
                <a:gd name="T19" fmla="*/ 24 h 461"/>
                <a:gd name="T20" fmla="*/ 149 w 441"/>
                <a:gd name="T21" fmla="*/ 19 h 461"/>
                <a:gd name="T22" fmla="*/ 251 w 441"/>
                <a:gd name="T23" fmla="*/ 4 h 461"/>
                <a:gd name="T24" fmla="*/ 251 w 441"/>
                <a:gd name="T25" fmla="*/ 4 h 461"/>
                <a:gd name="T26" fmla="*/ 261 w 441"/>
                <a:gd name="T27" fmla="*/ 6 h 461"/>
                <a:gd name="T28" fmla="*/ 403 w 441"/>
                <a:gd name="T29" fmla="*/ 103 h 461"/>
                <a:gd name="T30" fmla="*/ 411 w 441"/>
                <a:gd name="T31" fmla="*/ 117 h 461"/>
                <a:gd name="T32" fmla="*/ 428 w 441"/>
                <a:gd name="T33" fmla="*/ 153 h 461"/>
                <a:gd name="T34" fmla="*/ 438 w 441"/>
                <a:gd name="T35" fmla="*/ 199 h 461"/>
                <a:gd name="T36" fmla="*/ 440 w 441"/>
                <a:gd name="T37" fmla="*/ 216 h 461"/>
                <a:gd name="T38" fmla="*/ 417 w 441"/>
                <a:gd name="T39" fmla="*/ 330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1" h="461">
                  <a:moveTo>
                    <a:pt x="417" y="330"/>
                  </a:moveTo>
                  <a:cubicBezTo>
                    <a:pt x="413" y="340"/>
                    <a:pt x="408" y="349"/>
                    <a:pt x="402" y="357"/>
                  </a:cubicBezTo>
                  <a:cubicBezTo>
                    <a:pt x="392" y="373"/>
                    <a:pt x="380" y="387"/>
                    <a:pt x="367" y="399"/>
                  </a:cubicBezTo>
                  <a:cubicBezTo>
                    <a:pt x="335" y="429"/>
                    <a:pt x="294" y="447"/>
                    <a:pt x="251" y="454"/>
                  </a:cubicBezTo>
                  <a:cubicBezTo>
                    <a:pt x="206" y="461"/>
                    <a:pt x="159" y="454"/>
                    <a:pt x="117" y="433"/>
                  </a:cubicBezTo>
                  <a:cubicBezTo>
                    <a:pt x="117" y="433"/>
                    <a:pt x="116" y="432"/>
                    <a:pt x="115" y="432"/>
                  </a:cubicBezTo>
                  <a:cubicBezTo>
                    <a:pt x="48" y="397"/>
                    <a:pt x="10" y="329"/>
                    <a:pt x="4" y="256"/>
                  </a:cubicBezTo>
                  <a:cubicBezTo>
                    <a:pt x="0" y="217"/>
                    <a:pt x="7" y="176"/>
                    <a:pt x="23" y="140"/>
                  </a:cubicBezTo>
                  <a:cubicBezTo>
                    <a:pt x="30" y="124"/>
                    <a:pt x="39" y="109"/>
                    <a:pt x="49" y="95"/>
                  </a:cubicBezTo>
                  <a:cubicBezTo>
                    <a:pt x="72" y="65"/>
                    <a:pt x="103" y="41"/>
                    <a:pt x="137" y="24"/>
                  </a:cubicBezTo>
                  <a:cubicBezTo>
                    <a:pt x="141" y="23"/>
                    <a:pt x="145" y="21"/>
                    <a:pt x="149" y="19"/>
                  </a:cubicBezTo>
                  <a:cubicBezTo>
                    <a:pt x="182" y="6"/>
                    <a:pt x="217" y="0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55" y="5"/>
                    <a:pt x="258" y="5"/>
                    <a:pt x="261" y="6"/>
                  </a:cubicBezTo>
                  <a:cubicBezTo>
                    <a:pt x="317" y="16"/>
                    <a:pt x="369" y="53"/>
                    <a:pt x="403" y="103"/>
                  </a:cubicBezTo>
                  <a:cubicBezTo>
                    <a:pt x="406" y="108"/>
                    <a:pt x="409" y="113"/>
                    <a:pt x="411" y="117"/>
                  </a:cubicBezTo>
                  <a:cubicBezTo>
                    <a:pt x="418" y="129"/>
                    <a:pt x="423" y="141"/>
                    <a:pt x="428" y="153"/>
                  </a:cubicBezTo>
                  <a:cubicBezTo>
                    <a:pt x="433" y="168"/>
                    <a:pt x="436" y="183"/>
                    <a:pt x="438" y="199"/>
                  </a:cubicBezTo>
                  <a:cubicBezTo>
                    <a:pt x="439" y="204"/>
                    <a:pt x="439" y="210"/>
                    <a:pt x="440" y="216"/>
                  </a:cubicBezTo>
                  <a:cubicBezTo>
                    <a:pt x="441" y="255"/>
                    <a:pt x="433" y="295"/>
                    <a:pt x="417" y="330"/>
                  </a:cubicBezTo>
                  <a:close/>
                </a:path>
              </a:pathLst>
            </a:custGeom>
            <a:solidFill>
              <a:srgbClr val="F2F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4" name="Freeform 7"/>
            <p:cNvSpPr/>
            <p:nvPr/>
          </p:nvSpPr>
          <p:spPr bwMode="auto">
            <a:xfrm>
              <a:off x="1085851" y="4286251"/>
              <a:ext cx="1643063" cy="1708150"/>
            </a:xfrm>
            <a:custGeom>
              <a:avLst/>
              <a:gdLst>
                <a:gd name="T0" fmla="*/ 277 w 386"/>
                <a:gd name="T1" fmla="*/ 368 h 401"/>
                <a:gd name="T2" fmla="*/ 143 w 386"/>
                <a:gd name="T3" fmla="*/ 347 h 401"/>
                <a:gd name="T4" fmla="*/ 141 w 386"/>
                <a:gd name="T5" fmla="*/ 346 h 401"/>
                <a:gd name="T6" fmla="*/ 30 w 386"/>
                <a:gd name="T7" fmla="*/ 170 h 401"/>
                <a:gd name="T8" fmla="*/ 49 w 386"/>
                <a:gd name="T9" fmla="*/ 54 h 401"/>
                <a:gd name="T10" fmla="*/ 75 w 386"/>
                <a:gd name="T11" fmla="*/ 9 h 401"/>
                <a:gd name="T12" fmla="*/ 83 w 386"/>
                <a:gd name="T13" fmla="*/ 0 h 401"/>
                <a:gd name="T14" fmla="*/ 49 w 386"/>
                <a:gd name="T15" fmla="*/ 35 h 401"/>
                <a:gd name="T16" fmla="*/ 23 w 386"/>
                <a:gd name="T17" fmla="*/ 80 h 401"/>
                <a:gd name="T18" fmla="*/ 4 w 386"/>
                <a:gd name="T19" fmla="*/ 196 h 401"/>
                <a:gd name="T20" fmla="*/ 115 w 386"/>
                <a:gd name="T21" fmla="*/ 372 h 401"/>
                <a:gd name="T22" fmla="*/ 117 w 386"/>
                <a:gd name="T23" fmla="*/ 373 h 401"/>
                <a:gd name="T24" fmla="*/ 251 w 386"/>
                <a:gd name="T25" fmla="*/ 394 h 401"/>
                <a:gd name="T26" fmla="*/ 367 w 386"/>
                <a:gd name="T27" fmla="*/ 339 h 401"/>
                <a:gd name="T28" fmla="*/ 386 w 386"/>
                <a:gd name="T29" fmla="*/ 319 h 401"/>
                <a:gd name="T30" fmla="*/ 277 w 386"/>
                <a:gd name="T31" fmla="*/ 368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6" h="401">
                  <a:moveTo>
                    <a:pt x="277" y="368"/>
                  </a:moveTo>
                  <a:cubicBezTo>
                    <a:pt x="232" y="375"/>
                    <a:pt x="185" y="368"/>
                    <a:pt x="143" y="347"/>
                  </a:cubicBezTo>
                  <a:cubicBezTo>
                    <a:pt x="143" y="347"/>
                    <a:pt x="142" y="346"/>
                    <a:pt x="141" y="346"/>
                  </a:cubicBezTo>
                  <a:cubicBezTo>
                    <a:pt x="74" y="311"/>
                    <a:pt x="36" y="243"/>
                    <a:pt x="30" y="170"/>
                  </a:cubicBezTo>
                  <a:cubicBezTo>
                    <a:pt x="26" y="131"/>
                    <a:pt x="33" y="90"/>
                    <a:pt x="49" y="54"/>
                  </a:cubicBezTo>
                  <a:cubicBezTo>
                    <a:pt x="56" y="38"/>
                    <a:pt x="65" y="23"/>
                    <a:pt x="75" y="9"/>
                  </a:cubicBezTo>
                  <a:cubicBezTo>
                    <a:pt x="78" y="6"/>
                    <a:pt x="80" y="3"/>
                    <a:pt x="83" y="0"/>
                  </a:cubicBezTo>
                  <a:cubicBezTo>
                    <a:pt x="71" y="11"/>
                    <a:pt x="59" y="22"/>
                    <a:pt x="49" y="35"/>
                  </a:cubicBezTo>
                  <a:cubicBezTo>
                    <a:pt x="39" y="49"/>
                    <a:pt x="30" y="64"/>
                    <a:pt x="23" y="80"/>
                  </a:cubicBezTo>
                  <a:cubicBezTo>
                    <a:pt x="7" y="116"/>
                    <a:pt x="0" y="157"/>
                    <a:pt x="4" y="196"/>
                  </a:cubicBezTo>
                  <a:cubicBezTo>
                    <a:pt x="10" y="269"/>
                    <a:pt x="48" y="337"/>
                    <a:pt x="115" y="372"/>
                  </a:cubicBezTo>
                  <a:cubicBezTo>
                    <a:pt x="116" y="372"/>
                    <a:pt x="117" y="373"/>
                    <a:pt x="117" y="373"/>
                  </a:cubicBezTo>
                  <a:cubicBezTo>
                    <a:pt x="159" y="394"/>
                    <a:pt x="206" y="401"/>
                    <a:pt x="251" y="394"/>
                  </a:cubicBezTo>
                  <a:cubicBezTo>
                    <a:pt x="294" y="387"/>
                    <a:pt x="335" y="369"/>
                    <a:pt x="367" y="339"/>
                  </a:cubicBezTo>
                  <a:cubicBezTo>
                    <a:pt x="374" y="333"/>
                    <a:pt x="380" y="326"/>
                    <a:pt x="386" y="319"/>
                  </a:cubicBezTo>
                  <a:cubicBezTo>
                    <a:pt x="355" y="345"/>
                    <a:pt x="317" y="361"/>
                    <a:pt x="277" y="368"/>
                  </a:cubicBezTo>
                  <a:close/>
                </a:path>
              </a:pathLst>
            </a:custGeom>
            <a:solidFill>
              <a:srgbClr val="C3D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5" name="Freeform 8"/>
            <p:cNvSpPr/>
            <p:nvPr/>
          </p:nvSpPr>
          <p:spPr bwMode="auto">
            <a:xfrm>
              <a:off x="1085851" y="4030663"/>
              <a:ext cx="1873250" cy="1963738"/>
            </a:xfrm>
            <a:custGeom>
              <a:avLst/>
              <a:gdLst>
                <a:gd name="T0" fmla="*/ 420 w 440"/>
                <a:gd name="T1" fmla="*/ 204 h 461"/>
                <a:gd name="T2" fmla="*/ 438 w 440"/>
                <a:gd name="T3" fmla="*/ 199 h 461"/>
                <a:gd name="T4" fmla="*/ 411 w 440"/>
                <a:gd name="T5" fmla="*/ 117 h 461"/>
                <a:gd name="T6" fmla="*/ 375 w 440"/>
                <a:gd name="T7" fmla="*/ 167 h 461"/>
                <a:gd name="T8" fmla="*/ 256 w 440"/>
                <a:gd name="T9" fmla="*/ 118 h 461"/>
                <a:gd name="T10" fmla="*/ 230 w 440"/>
                <a:gd name="T11" fmla="*/ 57 h 461"/>
                <a:gd name="T12" fmla="*/ 251 w 440"/>
                <a:gd name="T13" fmla="*/ 4 h 461"/>
                <a:gd name="T14" fmla="*/ 149 w 440"/>
                <a:gd name="T15" fmla="*/ 19 h 461"/>
                <a:gd name="T16" fmla="*/ 216 w 440"/>
                <a:gd name="T17" fmla="*/ 60 h 461"/>
                <a:gd name="T18" fmla="*/ 227 w 440"/>
                <a:gd name="T19" fmla="*/ 60 h 461"/>
                <a:gd name="T20" fmla="*/ 254 w 440"/>
                <a:gd name="T21" fmla="*/ 117 h 461"/>
                <a:gd name="T22" fmla="*/ 189 w 440"/>
                <a:gd name="T23" fmla="*/ 217 h 461"/>
                <a:gd name="T24" fmla="*/ 126 w 440"/>
                <a:gd name="T25" fmla="*/ 200 h 461"/>
                <a:gd name="T26" fmla="*/ 58 w 440"/>
                <a:gd name="T27" fmla="*/ 129 h 461"/>
                <a:gd name="T28" fmla="*/ 23 w 440"/>
                <a:gd name="T29" fmla="*/ 140 h 461"/>
                <a:gd name="T30" fmla="*/ 40 w 440"/>
                <a:gd name="T31" fmla="*/ 275 h 461"/>
                <a:gd name="T32" fmla="*/ 56 w 440"/>
                <a:gd name="T33" fmla="*/ 273 h 461"/>
                <a:gd name="T34" fmla="*/ 129 w 440"/>
                <a:gd name="T35" fmla="*/ 209 h 461"/>
                <a:gd name="T36" fmla="*/ 189 w 440"/>
                <a:gd name="T37" fmla="*/ 221 h 461"/>
                <a:gd name="T38" fmla="*/ 244 w 440"/>
                <a:gd name="T39" fmla="*/ 300 h 461"/>
                <a:gd name="T40" fmla="*/ 214 w 440"/>
                <a:gd name="T41" fmla="*/ 363 h 461"/>
                <a:gd name="T42" fmla="*/ 123 w 440"/>
                <a:gd name="T43" fmla="*/ 395 h 461"/>
                <a:gd name="T44" fmla="*/ 117 w 440"/>
                <a:gd name="T45" fmla="*/ 433 h 461"/>
                <a:gd name="T46" fmla="*/ 227 w 440"/>
                <a:gd name="T47" fmla="*/ 371 h 461"/>
                <a:gd name="T48" fmla="*/ 223 w 440"/>
                <a:gd name="T49" fmla="*/ 363 h 461"/>
                <a:gd name="T50" fmla="*/ 328 w 440"/>
                <a:gd name="T51" fmla="*/ 282 h 461"/>
                <a:gd name="T52" fmla="*/ 370 w 440"/>
                <a:gd name="T53" fmla="*/ 335 h 461"/>
                <a:gd name="T54" fmla="*/ 402 w 440"/>
                <a:gd name="T55" fmla="*/ 357 h 461"/>
                <a:gd name="T56" fmla="*/ 382 w 440"/>
                <a:gd name="T57" fmla="*/ 326 h 461"/>
                <a:gd name="T58" fmla="*/ 330 w 440"/>
                <a:gd name="T59" fmla="*/ 281 h 461"/>
                <a:gd name="T60" fmla="*/ 339 w 440"/>
                <a:gd name="T61" fmla="*/ 220 h 461"/>
                <a:gd name="T62" fmla="*/ 374 w 440"/>
                <a:gd name="T63" fmla="*/ 171 h 461"/>
                <a:gd name="T64" fmla="*/ 380 w 440"/>
                <a:gd name="T65" fmla="*/ 17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0" h="461">
                  <a:moveTo>
                    <a:pt x="380" y="178"/>
                  </a:moveTo>
                  <a:cubicBezTo>
                    <a:pt x="393" y="188"/>
                    <a:pt x="407" y="196"/>
                    <a:pt x="420" y="204"/>
                  </a:cubicBezTo>
                  <a:cubicBezTo>
                    <a:pt x="427" y="208"/>
                    <a:pt x="433" y="211"/>
                    <a:pt x="440" y="216"/>
                  </a:cubicBez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1" y="133"/>
                    <a:pt x="390" y="149"/>
                    <a:pt x="378" y="163"/>
                  </a:cubicBezTo>
                  <a:cubicBezTo>
                    <a:pt x="377" y="164"/>
                    <a:pt x="376" y="166"/>
                    <a:pt x="375" y="167"/>
                  </a:cubicBezTo>
                  <a:cubicBezTo>
                    <a:pt x="364" y="170"/>
                    <a:pt x="353" y="174"/>
                    <a:pt x="343" y="177"/>
                  </a:cubicBezTo>
                  <a:cubicBezTo>
                    <a:pt x="316" y="154"/>
                    <a:pt x="287" y="135"/>
                    <a:pt x="256" y="118"/>
                  </a:cubicBezTo>
                  <a:cubicBezTo>
                    <a:pt x="253" y="109"/>
                    <a:pt x="248" y="100"/>
                    <a:pt x="245" y="92"/>
                  </a:cubicBezTo>
                  <a:cubicBezTo>
                    <a:pt x="240" y="80"/>
                    <a:pt x="235" y="68"/>
                    <a:pt x="230" y="57"/>
                  </a:cubicBezTo>
                  <a:cubicBezTo>
                    <a:pt x="230" y="56"/>
                    <a:pt x="230" y="56"/>
                    <a:pt x="231" y="55"/>
                  </a:cubicBezTo>
                  <a:cubicBezTo>
                    <a:pt x="238" y="39"/>
                    <a:pt x="246" y="22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64" y="35"/>
                    <a:pt x="191" y="46"/>
                    <a:pt x="216" y="60"/>
                  </a:cubicBezTo>
                  <a:cubicBezTo>
                    <a:pt x="219" y="62"/>
                    <a:pt x="222" y="63"/>
                    <a:pt x="225" y="62"/>
                  </a:cubicBezTo>
                  <a:cubicBezTo>
                    <a:pt x="226" y="62"/>
                    <a:pt x="227" y="61"/>
                    <a:pt x="227" y="60"/>
                  </a:cubicBezTo>
                  <a:cubicBezTo>
                    <a:pt x="236" y="79"/>
                    <a:pt x="247" y="98"/>
                    <a:pt x="254" y="117"/>
                  </a:cubicBezTo>
                  <a:cubicBezTo>
                    <a:pt x="254" y="117"/>
                    <a:pt x="254" y="117"/>
                    <a:pt x="254" y="117"/>
                  </a:cubicBezTo>
                  <a:cubicBezTo>
                    <a:pt x="234" y="149"/>
                    <a:pt x="210" y="177"/>
                    <a:pt x="192" y="210"/>
                  </a:cubicBezTo>
                  <a:cubicBezTo>
                    <a:pt x="191" y="212"/>
                    <a:pt x="190" y="215"/>
                    <a:pt x="189" y="217"/>
                  </a:cubicBezTo>
                  <a:cubicBezTo>
                    <a:pt x="169" y="214"/>
                    <a:pt x="149" y="211"/>
                    <a:pt x="129" y="206"/>
                  </a:cubicBezTo>
                  <a:cubicBezTo>
                    <a:pt x="129" y="204"/>
                    <a:pt x="127" y="202"/>
                    <a:pt x="126" y="200"/>
                  </a:cubicBezTo>
                  <a:cubicBezTo>
                    <a:pt x="108" y="177"/>
                    <a:pt x="88" y="155"/>
                    <a:pt x="66" y="134"/>
                  </a:cubicBezTo>
                  <a:cubicBezTo>
                    <a:pt x="64" y="132"/>
                    <a:pt x="62" y="130"/>
                    <a:pt x="58" y="129"/>
                  </a:cubicBezTo>
                  <a:cubicBezTo>
                    <a:pt x="56" y="129"/>
                    <a:pt x="53" y="130"/>
                    <a:pt x="51" y="131"/>
                  </a:cubicBezTo>
                  <a:cubicBezTo>
                    <a:pt x="41" y="134"/>
                    <a:pt x="32" y="137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6" y="262"/>
                    <a:pt x="28" y="268"/>
                    <a:pt x="40" y="275"/>
                  </a:cubicBezTo>
                  <a:cubicBezTo>
                    <a:pt x="43" y="277"/>
                    <a:pt x="46" y="278"/>
                    <a:pt x="49" y="278"/>
                  </a:cubicBezTo>
                  <a:cubicBezTo>
                    <a:pt x="52" y="277"/>
                    <a:pt x="54" y="275"/>
                    <a:pt x="56" y="273"/>
                  </a:cubicBezTo>
                  <a:cubicBezTo>
                    <a:pt x="76" y="251"/>
                    <a:pt x="99" y="232"/>
                    <a:pt x="124" y="215"/>
                  </a:cubicBezTo>
                  <a:cubicBezTo>
                    <a:pt x="126" y="213"/>
                    <a:pt x="128" y="211"/>
                    <a:pt x="129" y="209"/>
                  </a:cubicBezTo>
                  <a:cubicBezTo>
                    <a:pt x="140" y="212"/>
                    <a:pt x="152" y="214"/>
                    <a:pt x="163" y="216"/>
                  </a:cubicBezTo>
                  <a:cubicBezTo>
                    <a:pt x="172" y="217"/>
                    <a:pt x="181" y="219"/>
                    <a:pt x="189" y="221"/>
                  </a:cubicBezTo>
                  <a:cubicBezTo>
                    <a:pt x="190" y="223"/>
                    <a:pt x="191" y="225"/>
                    <a:pt x="192" y="227"/>
                  </a:cubicBezTo>
                  <a:cubicBezTo>
                    <a:pt x="210" y="253"/>
                    <a:pt x="224" y="276"/>
                    <a:pt x="244" y="300"/>
                  </a:cubicBezTo>
                  <a:cubicBezTo>
                    <a:pt x="239" y="322"/>
                    <a:pt x="229" y="342"/>
                    <a:pt x="219" y="362"/>
                  </a:cubicBezTo>
                  <a:cubicBezTo>
                    <a:pt x="217" y="362"/>
                    <a:pt x="216" y="362"/>
                    <a:pt x="214" y="363"/>
                  </a:cubicBezTo>
                  <a:cubicBezTo>
                    <a:pt x="186" y="370"/>
                    <a:pt x="158" y="379"/>
                    <a:pt x="131" y="390"/>
                  </a:cubicBezTo>
                  <a:cubicBezTo>
                    <a:pt x="128" y="391"/>
                    <a:pt x="124" y="393"/>
                    <a:pt x="123" y="395"/>
                  </a:cubicBezTo>
                  <a:cubicBezTo>
                    <a:pt x="121" y="398"/>
                    <a:pt x="121" y="400"/>
                    <a:pt x="121" y="403"/>
                  </a:cubicBezTo>
                  <a:cubicBezTo>
                    <a:pt x="120" y="413"/>
                    <a:pt x="118" y="42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41" y="427"/>
                    <a:pt x="232" y="399"/>
                    <a:pt x="227" y="371"/>
                  </a:cubicBezTo>
                  <a:cubicBezTo>
                    <a:pt x="227" y="368"/>
                    <a:pt x="226" y="365"/>
                    <a:pt x="224" y="363"/>
                  </a:cubicBezTo>
                  <a:cubicBezTo>
                    <a:pt x="223" y="363"/>
                    <a:pt x="223" y="363"/>
                    <a:pt x="223" y="363"/>
                  </a:cubicBezTo>
                  <a:cubicBezTo>
                    <a:pt x="233" y="343"/>
                    <a:pt x="241" y="322"/>
                    <a:pt x="246" y="301"/>
                  </a:cubicBezTo>
                  <a:cubicBezTo>
                    <a:pt x="255" y="306"/>
                    <a:pt x="316" y="292"/>
                    <a:pt x="328" y="282"/>
                  </a:cubicBezTo>
                  <a:cubicBezTo>
                    <a:pt x="342" y="299"/>
                    <a:pt x="357" y="314"/>
                    <a:pt x="372" y="329"/>
                  </a:cubicBezTo>
                  <a:cubicBezTo>
                    <a:pt x="371" y="331"/>
                    <a:pt x="370" y="333"/>
                    <a:pt x="370" y="335"/>
                  </a:cubicBezTo>
                  <a:cubicBezTo>
                    <a:pt x="368" y="356"/>
                    <a:pt x="367" y="378"/>
                    <a:pt x="367" y="399"/>
                  </a:cubicBezTo>
                  <a:cubicBezTo>
                    <a:pt x="380" y="387"/>
                    <a:pt x="392" y="373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05" y="329"/>
                    <a:pt x="394" y="328"/>
                    <a:pt x="382" y="326"/>
                  </a:cubicBezTo>
                  <a:cubicBezTo>
                    <a:pt x="380" y="325"/>
                    <a:pt x="377" y="325"/>
                    <a:pt x="374" y="326"/>
                  </a:cubicBezTo>
                  <a:cubicBezTo>
                    <a:pt x="359" y="311"/>
                    <a:pt x="345" y="296"/>
                    <a:pt x="330" y="281"/>
                  </a:cubicBezTo>
                  <a:cubicBezTo>
                    <a:pt x="330" y="280"/>
                    <a:pt x="330" y="280"/>
                    <a:pt x="330" y="280"/>
                  </a:cubicBezTo>
                  <a:cubicBezTo>
                    <a:pt x="332" y="260"/>
                    <a:pt x="335" y="240"/>
                    <a:pt x="339" y="220"/>
                  </a:cubicBezTo>
                  <a:cubicBezTo>
                    <a:pt x="340" y="215"/>
                    <a:pt x="347" y="186"/>
                    <a:pt x="344" y="179"/>
                  </a:cubicBezTo>
                  <a:cubicBezTo>
                    <a:pt x="354" y="176"/>
                    <a:pt x="364" y="173"/>
                    <a:pt x="374" y="171"/>
                  </a:cubicBezTo>
                  <a:cubicBezTo>
                    <a:pt x="374" y="171"/>
                    <a:pt x="374" y="171"/>
                    <a:pt x="374" y="171"/>
                  </a:cubicBezTo>
                  <a:cubicBezTo>
                    <a:pt x="374" y="174"/>
                    <a:pt x="377" y="176"/>
                    <a:pt x="380" y="17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6" name="Freeform 9"/>
            <p:cNvSpPr/>
            <p:nvPr/>
          </p:nvSpPr>
          <p:spPr bwMode="auto">
            <a:xfrm>
              <a:off x="2065338" y="4597401"/>
              <a:ext cx="417513" cy="604838"/>
            </a:xfrm>
            <a:custGeom>
              <a:avLst/>
              <a:gdLst>
                <a:gd name="T0" fmla="*/ 56 w 98"/>
                <a:gd name="T1" fmla="*/ 138 h 142"/>
                <a:gd name="T2" fmla="*/ 5 w 98"/>
                <a:gd name="T3" fmla="*/ 73 h 142"/>
                <a:gd name="T4" fmla="*/ 0 w 98"/>
                <a:gd name="T5" fmla="*/ 62 h 142"/>
                <a:gd name="T6" fmla="*/ 3 w 98"/>
                <a:gd name="T7" fmla="*/ 50 h 142"/>
                <a:gd name="T8" fmla="*/ 28 w 98"/>
                <a:gd name="T9" fmla="*/ 0 h 142"/>
                <a:gd name="T10" fmla="*/ 88 w 98"/>
                <a:gd name="T11" fmla="*/ 37 h 142"/>
                <a:gd name="T12" fmla="*/ 97 w 98"/>
                <a:gd name="T13" fmla="*/ 45 h 142"/>
                <a:gd name="T14" fmla="*/ 98 w 98"/>
                <a:gd name="T15" fmla="*/ 54 h 142"/>
                <a:gd name="T16" fmla="*/ 63 w 98"/>
                <a:gd name="T17" fmla="*/ 139 h 142"/>
                <a:gd name="T18" fmla="*/ 56 w 98"/>
                <a:gd name="T19" fmla="*/ 13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142">
                  <a:moveTo>
                    <a:pt x="56" y="138"/>
                  </a:moveTo>
                  <a:cubicBezTo>
                    <a:pt x="32" y="130"/>
                    <a:pt x="16" y="92"/>
                    <a:pt x="5" y="73"/>
                  </a:cubicBezTo>
                  <a:cubicBezTo>
                    <a:pt x="2" y="70"/>
                    <a:pt x="0" y="66"/>
                    <a:pt x="0" y="62"/>
                  </a:cubicBezTo>
                  <a:cubicBezTo>
                    <a:pt x="0" y="58"/>
                    <a:pt x="1" y="54"/>
                    <a:pt x="3" y="50"/>
                  </a:cubicBezTo>
                  <a:cubicBezTo>
                    <a:pt x="12" y="33"/>
                    <a:pt x="20" y="17"/>
                    <a:pt x="28" y="0"/>
                  </a:cubicBezTo>
                  <a:cubicBezTo>
                    <a:pt x="48" y="12"/>
                    <a:pt x="69" y="24"/>
                    <a:pt x="88" y="37"/>
                  </a:cubicBezTo>
                  <a:cubicBezTo>
                    <a:pt x="92" y="39"/>
                    <a:pt x="95" y="41"/>
                    <a:pt x="97" y="45"/>
                  </a:cubicBezTo>
                  <a:cubicBezTo>
                    <a:pt x="98" y="48"/>
                    <a:pt x="98" y="51"/>
                    <a:pt x="98" y="54"/>
                  </a:cubicBezTo>
                  <a:cubicBezTo>
                    <a:pt x="97" y="78"/>
                    <a:pt x="98" y="142"/>
                    <a:pt x="63" y="139"/>
                  </a:cubicBezTo>
                  <a:cubicBezTo>
                    <a:pt x="61" y="139"/>
                    <a:pt x="59" y="139"/>
                    <a:pt x="56" y="138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2801938" y="4625976"/>
              <a:ext cx="127000" cy="247650"/>
            </a:xfrm>
            <a:custGeom>
              <a:avLst/>
              <a:gdLst>
                <a:gd name="T0" fmla="*/ 24 w 30"/>
                <a:gd name="T1" fmla="*/ 31 h 58"/>
                <a:gd name="T2" fmla="*/ 9 w 30"/>
                <a:gd name="T3" fmla="*/ 1 h 58"/>
                <a:gd name="T4" fmla="*/ 2 w 30"/>
                <a:gd name="T5" fmla="*/ 4 h 58"/>
                <a:gd name="T6" fmla="*/ 7 w 30"/>
                <a:gd name="T7" fmla="*/ 24 h 58"/>
                <a:gd name="T8" fmla="*/ 18 w 30"/>
                <a:gd name="T9" fmla="*/ 52 h 58"/>
                <a:gd name="T10" fmla="*/ 23 w 30"/>
                <a:gd name="T11" fmla="*/ 56 h 58"/>
                <a:gd name="T12" fmla="*/ 24 w 30"/>
                <a:gd name="T13" fmla="*/ 3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58">
                  <a:moveTo>
                    <a:pt x="24" y="31"/>
                  </a:moveTo>
                  <a:cubicBezTo>
                    <a:pt x="20" y="22"/>
                    <a:pt x="17" y="7"/>
                    <a:pt x="9" y="1"/>
                  </a:cubicBezTo>
                  <a:cubicBezTo>
                    <a:pt x="6" y="0"/>
                    <a:pt x="2" y="1"/>
                    <a:pt x="2" y="4"/>
                  </a:cubicBezTo>
                  <a:cubicBezTo>
                    <a:pt x="0" y="12"/>
                    <a:pt x="4" y="17"/>
                    <a:pt x="7" y="24"/>
                  </a:cubicBezTo>
                  <a:cubicBezTo>
                    <a:pt x="11" y="32"/>
                    <a:pt x="20" y="43"/>
                    <a:pt x="18" y="52"/>
                  </a:cubicBezTo>
                  <a:cubicBezTo>
                    <a:pt x="17" y="55"/>
                    <a:pt x="21" y="58"/>
                    <a:pt x="23" y="56"/>
                  </a:cubicBezTo>
                  <a:cubicBezTo>
                    <a:pt x="30" y="48"/>
                    <a:pt x="27" y="40"/>
                    <a:pt x="24" y="3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825626" y="4073526"/>
              <a:ext cx="255588" cy="80963"/>
            </a:xfrm>
            <a:custGeom>
              <a:avLst/>
              <a:gdLst>
                <a:gd name="T0" fmla="*/ 58 w 60"/>
                <a:gd name="T1" fmla="*/ 11 h 19"/>
                <a:gd name="T2" fmla="*/ 11 w 60"/>
                <a:gd name="T3" fmla="*/ 1 h 19"/>
                <a:gd name="T4" fmla="*/ 11 w 60"/>
                <a:gd name="T5" fmla="*/ 18 h 19"/>
                <a:gd name="T6" fmla="*/ 36 w 60"/>
                <a:gd name="T7" fmla="*/ 18 h 19"/>
                <a:gd name="T8" fmla="*/ 57 w 60"/>
                <a:gd name="T9" fmla="*/ 17 h 19"/>
                <a:gd name="T10" fmla="*/ 58 w 60"/>
                <a:gd name="T11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19">
                  <a:moveTo>
                    <a:pt x="58" y="11"/>
                  </a:moveTo>
                  <a:cubicBezTo>
                    <a:pt x="47" y="1"/>
                    <a:pt x="26" y="0"/>
                    <a:pt x="11" y="1"/>
                  </a:cubicBezTo>
                  <a:cubicBezTo>
                    <a:pt x="1" y="2"/>
                    <a:pt x="0" y="18"/>
                    <a:pt x="11" y="18"/>
                  </a:cubicBezTo>
                  <a:cubicBezTo>
                    <a:pt x="19" y="18"/>
                    <a:pt x="28" y="18"/>
                    <a:pt x="36" y="18"/>
                  </a:cubicBezTo>
                  <a:cubicBezTo>
                    <a:pt x="43" y="18"/>
                    <a:pt x="50" y="19"/>
                    <a:pt x="57" y="17"/>
                  </a:cubicBezTo>
                  <a:cubicBezTo>
                    <a:pt x="59" y="16"/>
                    <a:pt x="60" y="13"/>
                    <a:pt x="58" y="1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8165197" y="5352768"/>
            <a:ext cx="1438275" cy="1470025"/>
            <a:chOff x="9093200" y="2751138"/>
            <a:chExt cx="1438275" cy="1470025"/>
          </a:xfrm>
        </p:grpSpPr>
        <p:sp>
          <p:nvSpPr>
            <p:cNvPr id="25" name="Freeform 6"/>
            <p:cNvSpPr/>
            <p:nvPr/>
          </p:nvSpPr>
          <p:spPr bwMode="auto">
            <a:xfrm>
              <a:off x="9093200" y="2751138"/>
              <a:ext cx="1438275" cy="1470025"/>
            </a:xfrm>
            <a:custGeom>
              <a:avLst/>
              <a:gdLst>
                <a:gd name="T0" fmla="*/ 182 w 197"/>
                <a:gd name="T1" fmla="*/ 92 h 201"/>
                <a:gd name="T2" fmla="*/ 165 w 197"/>
                <a:gd name="T3" fmla="*/ 4 h 201"/>
                <a:gd name="T4" fmla="*/ 158 w 197"/>
                <a:gd name="T5" fmla="*/ 5 h 201"/>
                <a:gd name="T6" fmla="*/ 172 w 197"/>
                <a:gd name="T7" fmla="*/ 91 h 201"/>
                <a:gd name="T8" fmla="*/ 189 w 197"/>
                <a:gd name="T9" fmla="*/ 179 h 201"/>
                <a:gd name="T10" fmla="*/ 86 w 197"/>
                <a:gd name="T11" fmla="*/ 185 h 201"/>
                <a:gd name="T12" fmla="*/ 2 w 197"/>
                <a:gd name="T13" fmla="*/ 197 h 201"/>
                <a:gd name="T14" fmla="*/ 3 w 197"/>
                <a:gd name="T15" fmla="*/ 200 h 201"/>
                <a:gd name="T16" fmla="*/ 98 w 197"/>
                <a:gd name="T17" fmla="*/ 191 h 201"/>
                <a:gd name="T18" fmla="*/ 193 w 197"/>
                <a:gd name="T19" fmla="*/ 186 h 201"/>
                <a:gd name="T20" fmla="*/ 197 w 197"/>
                <a:gd name="T21" fmla="*/ 182 h 201"/>
                <a:gd name="T22" fmla="*/ 182 w 197"/>
                <a:gd name="T23" fmla="*/ 9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7" h="201">
                  <a:moveTo>
                    <a:pt x="182" y="92"/>
                  </a:moveTo>
                  <a:cubicBezTo>
                    <a:pt x="177" y="64"/>
                    <a:pt x="175" y="31"/>
                    <a:pt x="165" y="4"/>
                  </a:cubicBezTo>
                  <a:cubicBezTo>
                    <a:pt x="164" y="0"/>
                    <a:pt x="158" y="0"/>
                    <a:pt x="158" y="5"/>
                  </a:cubicBezTo>
                  <a:cubicBezTo>
                    <a:pt x="158" y="33"/>
                    <a:pt x="167" y="63"/>
                    <a:pt x="172" y="91"/>
                  </a:cubicBezTo>
                  <a:cubicBezTo>
                    <a:pt x="178" y="120"/>
                    <a:pt x="184" y="150"/>
                    <a:pt x="189" y="179"/>
                  </a:cubicBezTo>
                  <a:cubicBezTo>
                    <a:pt x="155" y="181"/>
                    <a:pt x="120" y="183"/>
                    <a:pt x="86" y="185"/>
                  </a:cubicBezTo>
                  <a:cubicBezTo>
                    <a:pt x="59" y="186"/>
                    <a:pt x="26" y="184"/>
                    <a:pt x="2" y="197"/>
                  </a:cubicBezTo>
                  <a:cubicBezTo>
                    <a:pt x="0" y="198"/>
                    <a:pt x="1" y="201"/>
                    <a:pt x="3" y="200"/>
                  </a:cubicBezTo>
                  <a:cubicBezTo>
                    <a:pt x="33" y="191"/>
                    <a:pt x="67" y="193"/>
                    <a:pt x="98" y="191"/>
                  </a:cubicBezTo>
                  <a:cubicBezTo>
                    <a:pt x="130" y="190"/>
                    <a:pt x="162" y="188"/>
                    <a:pt x="193" y="186"/>
                  </a:cubicBezTo>
                  <a:cubicBezTo>
                    <a:pt x="196" y="186"/>
                    <a:pt x="197" y="184"/>
                    <a:pt x="197" y="182"/>
                  </a:cubicBezTo>
                  <a:cubicBezTo>
                    <a:pt x="192" y="152"/>
                    <a:pt x="186" y="122"/>
                    <a:pt x="182" y="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6" name="Freeform 7"/>
            <p:cNvSpPr/>
            <p:nvPr/>
          </p:nvSpPr>
          <p:spPr bwMode="auto">
            <a:xfrm>
              <a:off x="9291638" y="2927350"/>
              <a:ext cx="831850" cy="1096963"/>
            </a:xfrm>
            <a:custGeom>
              <a:avLst/>
              <a:gdLst>
                <a:gd name="T0" fmla="*/ 113 w 114"/>
                <a:gd name="T1" fmla="*/ 5 h 150"/>
                <a:gd name="T2" fmla="*/ 105 w 114"/>
                <a:gd name="T3" fmla="*/ 3 h 150"/>
                <a:gd name="T4" fmla="*/ 90 w 114"/>
                <a:gd name="T5" fmla="*/ 59 h 150"/>
                <a:gd name="T6" fmla="*/ 57 w 114"/>
                <a:gd name="T7" fmla="*/ 39 h 150"/>
                <a:gd name="T8" fmla="*/ 48 w 114"/>
                <a:gd name="T9" fmla="*/ 43 h 150"/>
                <a:gd name="T10" fmla="*/ 45 w 114"/>
                <a:gd name="T11" fmla="*/ 105 h 150"/>
                <a:gd name="T12" fmla="*/ 14 w 114"/>
                <a:gd name="T13" fmla="*/ 93 h 150"/>
                <a:gd name="T14" fmla="*/ 9 w 114"/>
                <a:gd name="T15" fmla="*/ 96 h 150"/>
                <a:gd name="T16" fmla="*/ 0 w 114"/>
                <a:gd name="T17" fmla="*/ 147 h 150"/>
                <a:gd name="T18" fmla="*/ 4 w 114"/>
                <a:gd name="T19" fmla="*/ 148 h 150"/>
                <a:gd name="T20" fmla="*/ 15 w 114"/>
                <a:gd name="T21" fmla="*/ 103 h 150"/>
                <a:gd name="T22" fmla="*/ 47 w 114"/>
                <a:gd name="T23" fmla="*/ 117 h 150"/>
                <a:gd name="T24" fmla="*/ 55 w 114"/>
                <a:gd name="T25" fmla="*/ 113 h 150"/>
                <a:gd name="T26" fmla="*/ 58 w 114"/>
                <a:gd name="T27" fmla="*/ 55 h 150"/>
                <a:gd name="T28" fmla="*/ 93 w 114"/>
                <a:gd name="T29" fmla="*/ 72 h 150"/>
                <a:gd name="T30" fmla="*/ 100 w 114"/>
                <a:gd name="T31" fmla="*/ 68 h 150"/>
                <a:gd name="T32" fmla="*/ 113 w 114"/>
                <a:gd name="T33" fmla="*/ 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4" h="150">
                  <a:moveTo>
                    <a:pt x="113" y="5"/>
                  </a:moveTo>
                  <a:cubicBezTo>
                    <a:pt x="112" y="2"/>
                    <a:pt x="107" y="0"/>
                    <a:pt x="105" y="3"/>
                  </a:cubicBezTo>
                  <a:cubicBezTo>
                    <a:pt x="96" y="19"/>
                    <a:pt x="94" y="40"/>
                    <a:pt x="90" y="59"/>
                  </a:cubicBezTo>
                  <a:cubicBezTo>
                    <a:pt x="77" y="56"/>
                    <a:pt x="67" y="50"/>
                    <a:pt x="57" y="39"/>
                  </a:cubicBezTo>
                  <a:cubicBezTo>
                    <a:pt x="54" y="35"/>
                    <a:pt x="48" y="39"/>
                    <a:pt x="48" y="43"/>
                  </a:cubicBezTo>
                  <a:cubicBezTo>
                    <a:pt x="45" y="64"/>
                    <a:pt x="45" y="85"/>
                    <a:pt x="45" y="105"/>
                  </a:cubicBezTo>
                  <a:cubicBezTo>
                    <a:pt x="34" y="101"/>
                    <a:pt x="24" y="98"/>
                    <a:pt x="14" y="93"/>
                  </a:cubicBezTo>
                  <a:cubicBezTo>
                    <a:pt x="12" y="93"/>
                    <a:pt x="9" y="94"/>
                    <a:pt x="9" y="96"/>
                  </a:cubicBezTo>
                  <a:cubicBezTo>
                    <a:pt x="5" y="113"/>
                    <a:pt x="1" y="130"/>
                    <a:pt x="0" y="147"/>
                  </a:cubicBezTo>
                  <a:cubicBezTo>
                    <a:pt x="0" y="149"/>
                    <a:pt x="3" y="150"/>
                    <a:pt x="4" y="148"/>
                  </a:cubicBezTo>
                  <a:cubicBezTo>
                    <a:pt x="7" y="132"/>
                    <a:pt x="11" y="118"/>
                    <a:pt x="15" y="103"/>
                  </a:cubicBezTo>
                  <a:cubicBezTo>
                    <a:pt x="26" y="107"/>
                    <a:pt x="37" y="112"/>
                    <a:pt x="47" y="117"/>
                  </a:cubicBezTo>
                  <a:cubicBezTo>
                    <a:pt x="51" y="119"/>
                    <a:pt x="55" y="117"/>
                    <a:pt x="55" y="113"/>
                  </a:cubicBezTo>
                  <a:cubicBezTo>
                    <a:pt x="55" y="94"/>
                    <a:pt x="55" y="74"/>
                    <a:pt x="58" y="55"/>
                  </a:cubicBezTo>
                  <a:cubicBezTo>
                    <a:pt x="68" y="64"/>
                    <a:pt x="79" y="69"/>
                    <a:pt x="93" y="72"/>
                  </a:cubicBezTo>
                  <a:cubicBezTo>
                    <a:pt x="96" y="72"/>
                    <a:pt x="99" y="71"/>
                    <a:pt x="100" y="68"/>
                  </a:cubicBezTo>
                  <a:cubicBezTo>
                    <a:pt x="105" y="48"/>
                    <a:pt x="114" y="26"/>
                    <a:pt x="11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8573047" y="3884649"/>
            <a:ext cx="2320925" cy="2295525"/>
            <a:chOff x="8816975" y="1304925"/>
            <a:chExt cx="2320925" cy="2295525"/>
          </a:xfrm>
        </p:grpSpPr>
        <p:sp>
          <p:nvSpPr>
            <p:cNvPr id="35" name="Freeform 8"/>
            <p:cNvSpPr/>
            <p:nvPr/>
          </p:nvSpPr>
          <p:spPr bwMode="auto">
            <a:xfrm>
              <a:off x="8816975" y="1428750"/>
              <a:ext cx="2168525" cy="2171700"/>
            </a:xfrm>
            <a:custGeom>
              <a:avLst/>
              <a:gdLst>
                <a:gd name="T0" fmla="*/ 295 w 297"/>
                <a:gd name="T1" fmla="*/ 143 h 297"/>
                <a:gd name="T2" fmla="*/ 230 w 297"/>
                <a:gd name="T3" fmla="*/ 63 h 297"/>
                <a:gd name="T4" fmla="*/ 171 w 297"/>
                <a:gd name="T5" fmla="*/ 78 h 297"/>
                <a:gd name="T6" fmla="*/ 160 w 297"/>
                <a:gd name="T7" fmla="*/ 85 h 297"/>
                <a:gd name="T8" fmla="*/ 150 w 297"/>
                <a:gd name="T9" fmla="*/ 8 h 297"/>
                <a:gd name="T10" fmla="*/ 139 w 297"/>
                <a:gd name="T11" fmla="*/ 8 h 297"/>
                <a:gd name="T12" fmla="*/ 143 w 297"/>
                <a:gd name="T13" fmla="*/ 63 h 297"/>
                <a:gd name="T14" fmla="*/ 135 w 297"/>
                <a:gd name="T15" fmla="*/ 58 h 297"/>
                <a:gd name="T16" fmla="*/ 132 w 297"/>
                <a:gd name="T17" fmla="*/ 47 h 297"/>
                <a:gd name="T18" fmla="*/ 45 w 297"/>
                <a:gd name="T19" fmla="*/ 20 h 297"/>
                <a:gd name="T20" fmla="*/ 35 w 297"/>
                <a:gd name="T21" fmla="*/ 22 h 297"/>
                <a:gd name="T22" fmla="*/ 0 w 297"/>
                <a:gd name="T23" fmla="*/ 39 h 297"/>
                <a:gd name="T24" fmla="*/ 35 w 297"/>
                <a:gd name="T25" fmla="*/ 59 h 297"/>
                <a:gd name="T26" fmla="*/ 74 w 297"/>
                <a:gd name="T27" fmla="*/ 71 h 297"/>
                <a:gd name="T28" fmla="*/ 131 w 297"/>
                <a:gd name="T29" fmla="*/ 64 h 297"/>
                <a:gd name="T30" fmla="*/ 145 w 297"/>
                <a:gd name="T31" fmla="*/ 70 h 297"/>
                <a:gd name="T32" fmla="*/ 146 w 297"/>
                <a:gd name="T33" fmla="*/ 70 h 297"/>
                <a:gd name="T34" fmla="*/ 153 w 297"/>
                <a:gd name="T35" fmla="*/ 87 h 297"/>
                <a:gd name="T36" fmla="*/ 108 w 297"/>
                <a:gd name="T37" fmla="*/ 93 h 297"/>
                <a:gd name="T38" fmla="*/ 60 w 297"/>
                <a:gd name="T39" fmla="*/ 135 h 297"/>
                <a:gd name="T40" fmla="*/ 54 w 297"/>
                <a:gd name="T41" fmla="*/ 158 h 297"/>
                <a:gd name="T42" fmla="*/ 56 w 297"/>
                <a:gd name="T43" fmla="*/ 188 h 297"/>
                <a:gd name="T44" fmla="*/ 149 w 297"/>
                <a:gd name="T45" fmla="*/ 289 h 297"/>
                <a:gd name="T46" fmla="*/ 209 w 297"/>
                <a:gd name="T47" fmla="*/ 285 h 297"/>
                <a:gd name="T48" fmla="*/ 231 w 297"/>
                <a:gd name="T49" fmla="*/ 262 h 297"/>
                <a:gd name="T50" fmla="*/ 267 w 297"/>
                <a:gd name="T51" fmla="*/ 245 h 297"/>
                <a:gd name="T52" fmla="*/ 269 w 297"/>
                <a:gd name="T53" fmla="*/ 243 h 297"/>
                <a:gd name="T54" fmla="*/ 292 w 297"/>
                <a:gd name="T55" fmla="*/ 195 h 297"/>
                <a:gd name="T56" fmla="*/ 295 w 297"/>
                <a:gd name="T57" fmla="*/ 143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7" h="297">
                  <a:moveTo>
                    <a:pt x="295" y="143"/>
                  </a:moveTo>
                  <a:cubicBezTo>
                    <a:pt x="291" y="109"/>
                    <a:pt x="263" y="74"/>
                    <a:pt x="230" y="63"/>
                  </a:cubicBezTo>
                  <a:cubicBezTo>
                    <a:pt x="203" y="55"/>
                    <a:pt x="190" y="64"/>
                    <a:pt x="171" y="78"/>
                  </a:cubicBezTo>
                  <a:cubicBezTo>
                    <a:pt x="167" y="81"/>
                    <a:pt x="164" y="83"/>
                    <a:pt x="160" y="85"/>
                  </a:cubicBezTo>
                  <a:cubicBezTo>
                    <a:pt x="150" y="60"/>
                    <a:pt x="147" y="36"/>
                    <a:pt x="150" y="8"/>
                  </a:cubicBezTo>
                  <a:cubicBezTo>
                    <a:pt x="151" y="0"/>
                    <a:pt x="139" y="0"/>
                    <a:pt x="139" y="8"/>
                  </a:cubicBezTo>
                  <a:cubicBezTo>
                    <a:pt x="136" y="25"/>
                    <a:pt x="138" y="45"/>
                    <a:pt x="143" y="63"/>
                  </a:cubicBezTo>
                  <a:cubicBezTo>
                    <a:pt x="140" y="61"/>
                    <a:pt x="138" y="59"/>
                    <a:pt x="135" y="58"/>
                  </a:cubicBezTo>
                  <a:cubicBezTo>
                    <a:pt x="135" y="55"/>
                    <a:pt x="134" y="51"/>
                    <a:pt x="132" y="47"/>
                  </a:cubicBezTo>
                  <a:cubicBezTo>
                    <a:pt x="120" y="25"/>
                    <a:pt x="73" y="15"/>
                    <a:pt x="45" y="20"/>
                  </a:cubicBezTo>
                  <a:cubicBezTo>
                    <a:pt x="42" y="20"/>
                    <a:pt x="38" y="21"/>
                    <a:pt x="35" y="22"/>
                  </a:cubicBezTo>
                  <a:cubicBezTo>
                    <a:pt x="23" y="27"/>
                    <a:pt x="12" y="34"/>
                    <a:pt x="0" y="39"/>
                  </a:cubicBezTo>
                  <a:cubicBezTo>
                    <a:pt x="4" y="37"/>
                    <a:pt x="30" y="57"/>
                    <a:pt x="35" y="59"/>
                  </a:cubicBezTo>
                  <a:cubicBezTo>
                    <a:pt x="47" y="65"/>
                    <a:pt x="61" y="69"/>
                    <a:pt x="74" y="71"/>
                  </a:cubicBezTo>
                  <a:cubicBezTo>
                    <a:pt x="86" y="73"/>
                    <a:pt x="119" y="75"/>
                    <a:pt x="131" y="64"/>
                  </a:cubicBezTo>
                  <a:cubicBezTo>
                    <a:pt x="136" y="66"/>
                    <a:pt x="140" y="68"/>
                    <a:pt x="145" y="70"/>
                  </a:cubicBezTo>
                  <a:cubicBezTo>
                    <a:pt x="145" y="70"/>
                    <a:pt x="145" y="70"/>
                    <a:pt x="146" y="70"/>
                  </a:cubicBezTo>
                  <a:cubicBezTo>
                    <a:pt x="148" y="76"/>
                    <a:pt x="150" y="82"/>
                    <a:pt x="153" y="87"/>
                  </a:cubicBezTo>
                  <a:cubicBezTo>
                    <a:pt x="139" y="91"/>
                    <a:pt x="126" y="89"/>
                    <a:pt x="108" y="93"/>
                  </a:cubicBezTo>
                  <a:cubicBezTo>
                    <a:pt x="87" y="98"/>
                    <a:pt x="69" y="115"/>
                    <a:pt x="60" y="135"/>
                  </a:cubicBezTo>
                  <a:cubicBezTo>
                    <a:pt x="57" y="142"/>
                    <a:pt x="55" y="150"/>
                    <a:pt x="54" y="158"/>
                  </a:cubicBezTo>
                  <a:cubicBezTo>
                    <a:pt x="53" y="168"/>
                    <a:pt x="54" y="178"/>
                    <a:pt x="56" y="188"/>
                  </a:cubicBezTo>
                  <a:cubicBezTo>
                    <a:pt x="65" y="235"/>
                    <a:pt x="102" y="278"/>
                    <a:pt x="149" y="289"/>
                  </a:cubicBezTo>
                  <a:cubicBezTo>
                    <a:pt x="168" y="293"/>
                    <a:pt x="194" y="297"/>
                    <a:pt x="209" y="285"/>
                  </a:cubicBezTo>
                  <a:cubicBezTo>
                    <a:pt x="218" y="277"/>
                    <a:pt x="218" y="267"/>
                    <a:pt x="231" y="262"/>
                  </a:cubicBezTo>
                  <a:cubicBezTo>
                    <a:pt x="246" y="255"/>
                    <a:pt x="255" y="258"/>
                    <a:pt x="267" y="245"/>
                  </a:cubicBezTo>
                  <a:cubicBezTo>
                    <a:pt x="267" y="245"/>
                    <a:pt x="268" y="244"/>
                    <a:pt x="269" y="243"/>
                  </a:cubicBezTo>
                  <a:cubicBezTo>
                    <a:pt x="281" y="230"/>
                    <a:pt x="289" y="212"/>
                    <a:pt x="292" y="195"/>
                  </a:cubicBezTo>
                  <a:cubicBezTo>
                    <a:pt x="295" y="178"/>
                    <a:pt x="297" y="160"/>
                    <a:pt x="295" y="143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6" name="Freeform 79"/>
            <p:cNvSpPr/>
            <p:nvPr/>
          </p:nvSpPr>
          <p:spPr bwMode="auto">
            <a:xfrm>
              <a:off x="9356725" y="1698625"/>
              <a:ext cx="1781175" cy="1776413"/>
            </a:xfrm>
            <a:custGeom>
              <a:avLst/>
              <a:gdLst>
                <a:gd name="T0" fmla="*/ 239 w 244"/>
                <a:gd name="T1" fmla="*/ 140 h 243"/>
                <a:gd name="T2" fmla="*/ 216 w 244"/>
                <a:gd name="T3" fmla="*/ 189 h 243"/>
                <a:gd name="T4" fmla="*/ 214 w 244"/>
                <a:gd name="T5" fmla="*/ 191 h 243"/>
                <a:gd name="T6" fmla="*/ 178 w 244"/>
                <a:gd name="T7" fmla="*/ 207 h 243"/>
                <a:gd name="T8" fmla="*/ 156 w 244"/>
                <a:gd name="T9" fmla="*/ 230 h 243"/>
                <a:gd name="T10" fmla="*/ 97 w 244"/>
                <a:gd name="T11" fmla="*/ 234 h 243"/>
                <a:gd name="T12" fmla="*/ 3 w 244"/>
                <a:gd name="T13" fmla="*/ 133 h 243"/>
                <a:gd name="T14" fmla="*/ 1 w 244"/>
                <a:gd name="T15" fmla="*/ 104 h 243"/>
                <a:gd name="T16" fmla="*/ 7 w 244"/>
                <a:gd name="T17" fmla="*/ 81 h 243"/>
                <a:gd name="T18" fmla="*/ 56 w 244"/>
                <a:gd name="T19" fmla="*/ 39 h 243"/>
                <a:gd name="T20" fmla="*/ 118 w 244"/>
                <a:gd name="T21" fmla="*/ 24 h 243"/>
                <a:gd name="T22" fmla="*/ 177 w 244"/>
                <a:gd name="T23" fmla="*/ 9 h 243"/>
                <a:gd name="T24" fmla="*/ 242 w 244"/>
                <a:gd name="T25" fmla="*/ 89 h 243"/>
                <a:gd name="T26" fmla="*/ 239 w 244"/>
                <a:gd name="T27" fmla="*/ 14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243">
                  <a:moveTo>
                    <a:pt x="239" y="140"/>
                  </a:moveTo>
                  <a:cubicBezTo>
                    <a:pt x="236" y="157"/>
                    <a:pt x="228" y="176"/>
                    <a:pt x="216" y="189"/>
                  </a:cubicBezTo>
                  <a:cubicBezTo>
                    <a:pt x="215" y="189"/>
                    <a:pt x="215" y="190"/>
                    <a:pt x="214" y="191"/>
                  </a:cubicBezTo>
                  <a:cubicBezTo>
                    <a:pt x="202" y="203"/>
                    <a:pt x="193" y="201"/>
                    <a:pt x="178" y="207"/>
                  </a:cubicBezTo>
                  <a:cubicBezTo>
                    <a:pt x="165" y="213"/>
                    <a:pt x="166" y="222"/>
                    <a:pt x="156" y="230"/>
                  </a:cubicBezTo>
                  <a:cubicBezTo>
                    <a:pt x="141" y="243"/>
                    <a:pt x="115" y="238"/>
                    <a:pt x="97" y="234"/>
                  </a:cubicBezTo>
                  <a:cubicBezTo>
                    <a:pt x="49" y="223"/>
                    <a:pt x="12" y="180"/>
                    <a:pt x="3" y="133"/>
                  </a:cubicBezTo>
                  <a:cubicBezTo>
                    <a:pt x="1" y="123"/>
                    <a:pt x="0" y="113"/>
                    <a:pt x="1" y="104"/>
                  </a:cubicBezTo>
                  <a:cubicBezTo>
                    <a:pt x="2" y="96"/>
                    <a:pt x="4" y="88"/>
                    <a:pt x="7" y="81"/>
                  </a:cubicBezTo>
                  <a:cubicBezTo>
                    <a:pt x="16" y="61"/>
                    <a:pt x="34" y="44"/>
                    <a:pt x="56" y="39"/>
                  </a:cubicBezTo>
                  <a:cubicBezTo>
                    <a:pt x="80" y="33"/>
                    <a:pt x="98" y="40"/>
                    <a:pt x="118" y="24"/>
                  </a:cubicBezTo>
                  <a:cubicBezTo>
                    <a:pt x="137" y="10"/>
                    <a:pt x="151" y="0"/>
                    <a:pt x="177" y="9"/>
                  </a:cubicBezTo>
                  <a:cubicBezTo>
                    <a:pt x="211" y="20"/>
                    <a:pt x="238" y="54"/>
                    <a:pt x="242" y="89"/>
                  </a:cubicBezTo>
                  <a:cubicBezTo>
                    <a:pt x="244" y="106"/>
                    <a:pt x="242" y="123"/>
                    <a:pt x="239" y="140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7" name="Freeform 80"/>
            <p:cNvSpPr/>
            <p:nvPr/>
          </p:nvSpPr>
          <p:spPr bwMode="auto">
            <a:xfrm>
              <a:off x="9356725" y="2459038"/>
              <a:ext cx="1576388" cy="1016000"/>
            </a:xfrm>
            <a:custGeom>
              <a:avLst/>
              <a:gdLst>
                <a:gd name="T0" fmla="*/ 216 w 216"/>
                <a:gd name="T1" fmla="*/ 85 h 139"/>
                <a:gd name="T2" fmla="*/ 214 w 216"/>
                <a:gd name="T3" fmla="*/ 87 h 139"/>
                <a:gd name="T4" fmla="*/ 178 w 216"/>
                <a:gd name="T5" fmla="*/ 103 h 139"/>
                <a:gd name="T6" fmla="*/ 156 w 216"/>
                <a:gd name="T7" fmla="*/ 126 h 139"/>
                <a:gd name="T8" fmla="*/ 97 w 216"/>
                <a:gd name="T9" fmla="*/ 130 h 139"/>
                <a:gd name="T10" fmla="*/ 3 w 216"/>
                <a:gd name="T11" fmla="*/ 29 h 139"/>
                <a:gd name="T12" fmla="*/ 1 w 216"/>
                <a:gd name="T13" fmla="*/ 0 h 139"/>
                <a:gd name="T14" fmla="*/ 8 w 216"/>
                <a:gd name="T15" fmla="*/ 26 h 139"/>
                <a:gd name="T16" fmla="*/ 87 w 216"/>
                <a:gd name="T17" fmla="*/ 84 h 139"/>
                <a:gd name="T18" fmla="*/ 216 w 216"/>
                <a:gd name="T19" fmla="*/ 8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" h="139">
                  <a:moveTo>
                    <a:pt x="216" y="85"/>
                  </a:moveTo>
                  <a:cubicBezTo>
                    <a:pt x="215" y="85"/>
                    <a:pt x="215" y="86"/>
                    <a:pt x="214" y="87"/>
                  </a:cubicBezTo>
                  <a:cubicBezTo>
                    <a:pt x="202" y="99"/>
                    <a:pt x="193" y="97"/>
                    <a:pt x="178" y="103"/>
                  </a:cubicBezTo>
                  <a:cubicBezTo>
                    <a:pt x="165" y="109"/>
                    <a:pt x="166" y="118"/>
                    <a:pt x="156" y="126"/>
                  </a:cubicBezTo>
                  <a:cubicBezTo>
                    <a:pt x="141" y="139"/>
                    <a:pt x="115" y="134"/>
                    <a:pt x="97" y="130"/>
                  </a:cubicBezTo>
                  <a:cubicBezTo>
                    <a:pt x="49" y="119"/>
                    <a:pt x="12" y="76"/>
                    <a:pt x="3" y="29"/>
                  </a:cubicBezTo>
                  <a:cubicBezTo>
                    <a:pt x="1" y="19"/>
                    <a:pt x="0" y="9"/>
                    <a:pt x="1" y="0"/>
                  </a:cubicBezTo>
                  <a:cubicBezTo>
                    <a:pt x="2" y="9"/>
                    <a:pt x="4" y="18"/>
                    <a:pt x="8" y="26"/>
                  </a:cubicBezTo>
                  <a:cubicBezTo>
                    <a:pt x="24" y="55"/>
                    <a:pt x="56" y="76"/>
                    <a:pt x="87" y="84"/>
                  </a:cubicBezTo>
                  <a:cubicBezTo>
                    <a:pt x="128" y="96"/>
                    <a:pt x="173" y="91"/>
                    <a:pt x="216" y="85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8" name="Freeform 81"/>
            <p:cNvSpPr/>
            <p:nvPr/>
          </p:nvSpPr>
          <p:spPr bwMode="auto">
            <a:xfrm>
              <a:off x="9918700" y="1866900"/>
              <a:ext cx="438150" cy="255588"/>
            </a:xfrm>
            <a:custGeom>
              <a:avLst/>
              <a:gdLst>
                <a:gd name="T0" fmla="*/ 52 w 60"/>
                <a:gd name="T1" fmla="*/ 2 h 35"/>
                <a:gd name="T2" fmla="*/ 31 w 60"/>
                <a:gd name="T3" fmla="*/ 18 h 35"/>
                <a:gd name="T4" fmla="*/ 2 w 60"/>
                <a:gd name="T5" fmla="*/ 24 h 35"/>
                <a:gd name="T6" fmla="*/ 1 w 60"/>
                <a:gd name="T7" fmla="*/ 27 h 35"/>
                <a:gd name="T8" fmla="*/ 59 w 60"/>
                <a:gd name="T9" fmla="*/ 7 h 35"/>
                <a:gd name="T10" fmla="*/ 52 w 60"/>
                <a:gd name="T1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5">
                  <a:moveTo>
                    <a:pt x="52" y="2"/>
                  </a:moveTo>
                  <a:cubicBezTo>
                    <a:pt x="44" y="6"/>
                    <a:pt x="39" y="14"/>
                    <a:pt x="31" y="18"/>
                  </a:cubicBezTo>
                  <a:cubicBezTo>
                    <a:pt x="22" y="22"/>
                    <a:pt x="12" y="23"/>
                    <a:pt x="2" y="24"/>
                  </a:cubicBezTo>
                  <a:cubicBezTo>
                    <a:pt x="1" y="24"/>
                    <a:pt x="0" y="26"/>
                    <a:pt x="1" y="27"/>
                  </a:cubicBezTo>
                  <a:cubicBezTo>
                    <a:pt x="19" y="35"/>
                    <a:pt x="52" y="27"/>
                    <a:pt x="59" y="7"/>
                  </a:cubicBezTo>
                  <a:cubicBezTo>
                    <a:pt x="60" y="3"/>
                    <a:pt x="55" y="0"/>
                    <a:pt x="52" y="2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9" name="Freeform 82"/>
            <p:cNvSpPr/>
            <p:nvPr/>
          </p:nvSpPr>
          <p:spPr bwMode="auto">
            <a:xfrm>
              <a:off x="8969375" y="1414463"/>
              <a:ext cx="1081088" cy="438150"/>
            </a:xfrm>
            <a:custGeom>
              <a:avLst/>
              <a:gdLst>
                <a:gd name="T0" fmla="*/ 45 w 148"/>
                <a:gd name="T1" fmla="*/ 4 h 60"/>
                <a:gd name="T2" fmla="*/ 36 w 148"/>
                <a:gd name="T3" fmla="*/ 7 h 60"/>
                <a:gd name="T4" fmla="*/ 0 w 148"/>
                <a:gd name="T5" fmla="*/ 23 h 60"/>
                <a:gd name="T6" fmla="*/ 35 w 148"/>
                <a:gd name="T7" fmla="*/ 43 h 60"/>
                <a:gd name="T8" fmla="*/ 74 w 148"/>
                <a:gd name="T9" fmla="*/ 56 h 60"/>
                <a:gd name="T10" fmla="*/ 132 w 148"/>
                <a:gd name="T11" fmla="*/ 31 h 60"/>
                <a:gd name="T12" fmla="*/ 45 w 148"/>
                <a:gd name="T13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60">
                  <a:moveTo>
                    <a:pt x="45" y="4"/>
                  </a:moveTo>
                  <a:cubicBezTo>
                    <a:pt x="42" y="5"/>
                    <a:pt x="38" y="6"/>
                    <a:pt x="36" y="7"/>
                  </a:cubicBezTo>
                  <a:cubicBezTo>
                    <a:pt x="23" y="12"/>
                    <a:pt x="12" y="19"/>
                    <a:pt x="0" y="23"/>
                  </a:cubicBezTo>
                  <a:cubicBezTo>
                    <a:pt x="4" y="22"/>
                    <a:pt x="31" y="41"/>
                    <a:pt x="35" y="43"/>
                  </a:cubicBezTo>
                  <a:cubicBezTo>
                    <a:pt x="47" y="49"/>
                    <a:pt x="61" y="53"/>
                    <a:pt x="74" y="56"/>
                  </a:cubicBezTo>
                  <a:cubicBezTo>
                    <a:pt x="91" y="59"/>
                    <a:pt x="148" y="60"/>
                    <a:pt x="132" y="31"/>
                  </a:cubicBezTo>
                  <a:cubicBezTo>
                    <a:pt x="120" y="9"/>
                    <a:pt x="73" y="0"/>
                    <a:pt x="45" y="4"/>
                  </a:cubicBezTo>
                  <a:close/>
                </a:path>
              </a:pathLst>
            </a:custGeom>
            <a:solidFill>
              <a:srgbClr val="39BF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0" name="Freeform 83"/>
            <p:cNvSpPr/>
            <p:nvPr/>
          </p:nvSpPr>
          <p:spPr bwMode="auto">
            <a:xfrm>
              <a:off x="9356725" y="1589088"/>
              <a:ext cx="708025" cy="227013"/>
            </a:xfrm>
            <a:custGeom>
              <a:avLst/>
              <a:gdLst>
                <a:gd name="T0" fmla="*/ 94 w 97"/>
                <a:gd name="T1" fmla="*/ 25 h 31"/>
                <a:gd name="T2" fmla="*/ 3 w 97"/>
                <a:gd name="T3" fmla="*/ 0 h 31"/>
                <a:gd name="T4" fmla="*/ 2 w 97"/>
                <a:gd name="T5" fmla="*/ 5 h 31"/>
                <a:gd name="T6" fmla="*/ 93 w 97"/>
                <a:gd name="T7" fmla="*/ 30 h 31"/>
                <a:gd name="T8" fmla="*/ 94 w 97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31">
                  <a:moveTo>
                    <a:pt x="94" y="25"/>
                  </a:moveTo>
                  <a:cubicBezTo>
                    <a:pt x="69" y="9"/>
                    <a:pt x="33" y="1"/>
                    <a:pt x="3" y="0"/>
                  </a:cubicBezTo>
                  <a:cubicBezTo>
                    <a:pt x="0" y="0"/>
                    <a:pt x="0" y="4"/>
                    <a:pt x="2" y="5"/>
                  </a:cubicBezTo>
                  <a:cubicBezTo>
                    <a:pt x="35" y="9"/>
                    <a:pt x="62" y="19"/>
                    <a:pt x="93" y="30"/>
                  </a:cubicBezTo>
                  <a:cubicBezTo>
                    <a:pt x="95" y="31"/>
                    <a:pt x="97" y="27"/>
                    <a:pt x="94" y="25"/>
                  </a:cubicBezTo>
                  <a:close/>
                </a:path>
              </a:pathLst>
            </a:custGeom>
            <a:solidFill>
              <a:srgbClr val="2DAD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1" name="Freeform 84"/>
            <p:cNvSpPr/>
            <p:nvPr/>
          </p:nvSpPr>
          <p:spPr bwMode="auto">
            <a:xfrm>
              <a:off x="9955213" y="1304925"/>
              <a:ext cx="241300" cy="760413"/>
            </a:xfrm>
            <a:custGeom>
              <a:avLst/>
              <a:gdLst>
                <a:gd name="T0" fmla="*/ 32 w 33"/>
                <a:gd name="T1" fmla="*/ 98 h 104"/>
                <a:gd name="T2" fmla="*/ 15 w 33"/>
                <a:gd name="T3" fmla="*/ 7 h 104"/>
                <a:gd name="T4" fmla="*/ 4 w 33"/>
                <a:gd name="T5" fmla="*/ 7 h 104"/>
                <a:gd name="T6" fmla="*/ 26 w 33"/>
                <a:gd name="T7" fmla="*/ 101 h 104"/>
                <a:gd name="T8" fmla="*/ 32 w 33"/>
                <a:gd name="T9" fmla="*/ 9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4">
                  <a:moveTo>
                    <a:pt x="32" y="98"/>
                  </a:moveTo>
                  <a:cubicBezTo>
                    <a:pt x="16" y="67"/>
                    <a:pt x="11" y="41"/>
                    <a:pt x="15" y="7"/>
                  </a:cubicBezTo>
                  <a:cubicBezTo>
                    <a:pt x="16" y="0"/>
                    <a:pt x="5" y="0"/>
                    <a:pt x="4" y="7"/>
                  </a:cubicBezTo>
                  <a:cubicBezTo>
                    <a:pt x="0" y="39"/>
                    <a:pt x="8" y="74"/>
                    <a:pt x="26" y="101"/>
                  </a:cubicBezTo>
                  <a:cubicBezTo>
                    <a:pt x="28" y="104"/>
                    <a:pt x="33" y="101"/>
                    <a:pt x="32" y="98"/>
                  </a:cubicBezTo>
                  <a:close/>
                </a:path>
              </a:pathLst>
            </a:custGeom>
            <a:solidFill>
              <a:srgbClr val="78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2" name="Freeform 85"/>
            <p:cNvSpPr/>
            <p:nvPr/>
          </p:nvSpPr>
          <p:spPr bwMode="auto">
            <a:xfrm>
              <a:off x="10766425" y="1998663"/>
              <a:ext cx="239713" cy="819150"/>
            </a:xfrm>
            <a:custGeom>
              <a:avLst/>
              <a:gdLst>
                <a:gd name="T0" fmla="*/ 30 w 33"/>
                <a:gd name="T1" fmla="*/ 52 h 112"/>
                <a:gd name="T2" fmla="*/ 11 w 33"/>
                <a:gd name="T3" fmla="*/ 3 h 112"/>
                <a:gd name="T4" fmla="*/ 1 w 33"/>
                <a:gd name="T5" fmla="*/ 11 h 112"/>
                <a:gd name="T6" fmla="*/ 23 w 33"/>
                <a:gd name="T7" fmla="*/ 53 h 112"/>
                <a:gd name="T8" fmla="*/ 21 w 33"/>
                <a:gd name="T9" fmla="*/ 110 h 112"/>
                <a:gd name="T10" fmla="*/ 24 w 33"/>
                <a:gd name="T11" fmla="*/ 111 h 112"/>
                <a:gd name="T12" fmla="*/ 30 w 33"/>
                <a:gd name="T13" fmla="*/ 5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12">
                  <a:moveTo>
                    <a:pt x="30" y="52"/>
                  </a:moveTo>
                  <a:cubicBezTo>
                    <a:pt x="28" y="35"/>
                    <a:pt x="26" y="13"/>
                    <a:pt x="11" y="3"/>
                  </a:cubicBezTo>
                  <a:cubicBezTo>
                    <a:pt x="5" y="0"/>
                    <a:pt x="0" y="5"/>
                    <a:pt x="1" y="11"/>
                  </a:cubicBezTo>
                  <a:cubicBezTo>
                    <a:pt x="4" y="27"/>
                    <a:pt x="18" y="36"/>
                    <a:pt x="23" y="53"/>
                  </a:cubicBezTo>
                  <a:cubicBezTo>
                    <a:pt x="28" y="72"/>
                    <a:pt x="25" y="90"/>
                    <a:pt x="21" y="110"/>
                  </a:cubicBezTo>
                  <a:cubicBezTo>
                    <a:pt x="21" y="111"/>
                    <a:pt x="23" y="112"/>
                    <a:pt x="24" y="111"/>
                  </a:cubicBezTo>
                  <a:cubicBezTo>
                    <a:pt x="33" y="93"/>
                    <a:pt x="33" y="71"/>
                    <a:pt x="30" y="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3" name="Oval 86"/>
            <p:cNvSpPr>
              <a:spLocks noChangeArrowheads="1"/>
            </p:cNvSpPr>
            <p:nvPr/>
          </p:nvSpPr>
          <p:spPr bwMode="auto">
            <a:xfrm>
              <a:off x="10539413" y="1860550"/>
              <a:ext cx="160338" cy="160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606109" y="365253"/>
            <a:ext cx="1249363" cy="1279525"/>
            <a:chOff x="10831513" y="3351213"/>
            <a:chExt cx="1249363" cy="1279525"/>
          </a:xfrm>
        </p:grpSpPr>
        <p:sp>
          <p:nvSpPr>
            <p:cNvPr id="53" name="Freeform 94"/>
            <p:cNvSpPr>
              <a:spLocks noEditPoints="1"/>
            </p:cNvSpPr>
            <p:nvPr/>
          </p:nvSpPr>
          <p:spPr bwMode="auto">
            <a:xfrm>
              <a:off x="11050588" y="3636963"/>
              <a:ext cx="584200" cy="730250"/>
            </a:xfrm>
            <a:custGeom>
              <a:avLst/>
              <a:gdLst>
                <a:gd name="T0" fmla="*/ 73 w 80"/>
                <a:gd name="T1" fmla="*/ 63 h 100"/>
                <a:gd name="T2" fmla="*/ 80 w 80"/>
                <a:gd name="T3" fmla="*/ 4 h 100"/>
                <a:gd name="T4" fmla="*/ 73 w 80"/>
                <a:gd name="T5" fmla="*/ 1 h 100"/>
                <a:gd name="T6" fmla="*/ 26 w 80"/>
                <a:gd name="T7" fmla="*/ 35 h 100"/>
                <a:gd name="T8" fmla="*/ 23 w 80"/>
                <a:gd name="T9" fmla="*/ 37 h 100"/>
                <a:gd name="T10" fmla="*/ 2 w 80"/>
                <a:gd name="T11" fmla="*/ 57 h 100"/>
                <a:gd name="T12" fmla="*/ 4 w 80"/>
                <a:gd name="T13" fmla="*/ 60 h 100"/>
                <a:gd name="T14" fmla="*/ 26 w 80"/>
                <a:gd name="T15" fmla="*/ 41 h 100"/>
                <a:gd name="T16" fmla="*/ 60 w 80"/>
                <a:gd name="T17" fmla="*/ 62 h 100"/>
                <a:gd name="T18" fmla="*/ 64 w 80"/>
                <a:gd name="T19" fmla="*/ 63 h 100"/>
                <a:gd name="T20" fmla="*/ 61 w 80"/>
                <a:gd name="T21" fmla="*/ 77 h 100"/>
                <a:gd name="T22" fmla="*/ 59 w 80"/>
                <a:gd name="T23" fmla="*/ 86 h 100"/>
                <a:gd name="T24" fmla="*/ 58 w 80"/>
                <a:gd name="T25" fmla="*/ 91 h 100"/>
                <a:gd name="T26" fmla="*/ 58 w 80"/>
                <a:gd name="T27" fmla="*/ 91 h 100"/>
                <a:gd name="T28" fmla="*/ 56 w 80"/>
                <a:gd name="T29" fmla="*/ 94 h 100"/>
                <a:gd name="T30" fmla="*/ 58 w 80"/>
                <a:gd name="T31" fmla="*/ 98 h 100"/>
                <a:gd name="T32" fmla="*/ 62 w 80"/>
                <a:gd name="T33" fmla="*/ 99 h 100"/>
                <a:gd name="T34" fmla="*/ 73 w 80"/>
                <a:gd name="T35" fmla="*/ 63 h 100"/>
                <a:gd name="T36" fmla="*/ 32 w 80"/>
                <a:gd name="T37" fmla="*/ 36 h 100"/>
                <a:gd name="T38" fmla="*/ 72 w 80"/>
                <a:gd name="T39" fmla="*/ 10 h 100"/>
                <a:gd name="T40" fmla="*/ 66 w 80"/>
                <a:gd name="T41" fmla="*/ 53 h 100"/>
                <a:gd name="T42" fmla="*/ 66 w 80"/>
                <a:gd name="T43" fmla="*/ 53 h 100"/>
                <a:gd name="T44" fmla="*/ 32 w 80"/>
                <a:gd name="T45" fmla="*/ 3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100">
                  <a:moveTo>
                    <a:pt x="73" y="63"/>
                  </a:moveTo>
                  <a:cubicBezTo>
                    <a:pt x="76" y="43"/>
                    <a:pt x="79" y="24"/>
                    <a:pt x="80" y="4"/>
                  </a:cubicBezTo>
                  <a:cubicBezTo>
                    <a:pt x="80" y="1"/>
                    <a:pt x="76" y="0"/>
                    <a:pt x="73" y="1"/>
                  </a:cubicBezTo>
                  <a:cubicBezTo>
                    <a:pt x="57" y="13"/>
                    <a:pt x="41" y="23"/>
                    <a:pt x="26" y="35"/>
                  </a:cubicBezTo>
                  <a:cubicBezTo>
                    <a:pt x="24" y="35"/>
                    <a:pt x="23" y="36"/>
                    <a:pt x="23" y="37"/>
                  </a:cubicBezTo>
                  <a:cubicBezTo>
                    <a:pt x="16" y="43"/>
                    <a:pt x="8" y="50"/>
                    <a:pt x="2" y="57"/>
                  </a:cubicBezTo>
                  <a:cubicBezTo>
                    <a:pt x="0" y="59"/>
                    <a:pt x="3" y="61"/>
                    <a:pt x="4" y="60"/>
                  </a:cubicBezTo>
                  <a:cubicBezTo>
                    <a:pt x="11" y="54"/>
                    <a:pt x="19" y="47"/>
                    <a:pt x="26" y="41"/>
                  </a:cubicBezTo>
                  <a:cubicBezTo>
                    <a:pt x="37" y="49"/>
                    <a:pt x="49" y="55"/>
                    <a:pt x="60" y="62"/>
                  </a:cubicBezTo>
                  <a:cubicBezTo>
                    <a:pt x="62" y="63"/>
                    <a:pt x="63" y="63"/>
                    <a:pt x="64" y="63"/>
                  </a:cubicBezTo>
                  <a:cubicBezTo>
                    <a:pt x="63" y="67"/>
                    <a:pt x="62" y="72"/>
                    <a:pt x="61" y="77"/>
                  </a:cubicBezTo>
                  <a:cubicBezTo>
                    <a:pt x="61" y="80"/>
                    <a:pt x="60" y="83"/>
                    <a:pt x="59" y="86"/>
                  </a:cubicBezTo>
                  <a:cubicBezTo>
                    <a:pt x="59" y="88"/>
                    <a:pt x="58" y="89"/>
                    <a:pt x="58" y="91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7" y="91"/>
                    <a:pt x="56" y="93"/>
                    <a:pt x="56" y="94"/>
                  </a:cubicBezTo>
                  <a:cubicBezTo>
                    <a:pt x="56" y="96"/>
                    <a:pt x="56" y="97"/>
                    <a:pt x="58" y="98"/>
                  </a:cubicBezTo>
                  <a:cubicBezTo>
                    <a:pt x="59" y="99"/>
                    <a:pt x="60" y="100"/>
                    <a:pt x="62" y="99"/>
                  </a:cubicBezTo>
                  <a:cubicBezTo>
                    <a:pt x="71" y="94"/>
                    <a:pt x="71" y="72"/>
                    <a:pt x="73" y="63"/>
                  </a:cubicBezTo>
                  <a:close/>
                  <a:moveTo>
                    <a:pt x="32" y="36"/>
                  </a:moveTo>
                  <a:cubicBezTo>
                    <a:pt x="45" y="26"/>
                    <a:pt x="57" y="17"/>
                    <a:pt x="72" y="10"/>
                  </a:cubicBezTo>
                  <a:cubicBezTo>
                    <a:pt x="71" y="25"/>
                    <a:pt x="69" y="39"/>
                    <a:pt x="66" y="53"/>
                  </a:cubicBezTo>
                  <a:cubicBezTo>
                    <a:pt x="66" y="53"/>
                    <a:pt x="66" y="53"/>
                    <a:pt x="66" y="53"/>
                  </a:cubicBezTo>
                  <a:cubicBezTo>
                    <a:pt x="56" y="46"/>
                    <a:pt x="44" y="40"/>
                    <a:pt x="3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4" name="Freeform 95"/>
            <p:cNvSpPr/>
            <p:nvPr/>
          </p:nvSpPr>
          <p:spPr bwMode="auto">
            <a:xfrm>
              <a:off x="10831513" y="3351213"/>
              <a:ext cx="1249363" cy="1279525"/>
            </a:xfrm>
            <a:custGeom>
              <a:avLst/>
              <a:gdLst>
                <a:gd name="T0" fmla="*/ 158 w 171"/>
                <a:gd name="T1" fmla="*/ 51 h 175"/>
                <a:gd name="T2" fmla="*/ 79 w 171"/>
                <a:gd name="T3" fmla="*/ 3 h 175"/>
                <a:gd name="T4" fmla="*/ 5 w 171"/>
                <a:gd name="T5" fmla="*/ 79 h 175"/>
                <a:gd name="T6" fmla="*/ 19 w 171"/>
                <a:gd name="T7" fmla="*/ 134 h 175"/>
                <a:gd name="T8" fmla="*/ 64 w 171"/>
                <a:gd name="T9" fmla="*/ 164 h 175"/>
                <a:gd name="T10" fmla="*/ 63 w 171"/>
                <a:gd name="T11" fmla="*/ 161 h 175"/>
                <a:gd name="T12" fmla="*/ 19 w 171"/>
                <a:gd name="T13" fmla="*/ 119 h 175"/>
                <a:gd name="T14" fmla="*/ 22 w 171"/>
                <a:gd name="T15" fmla="*/ 55 h 175"/>
                <a:gd name="T16" fmla="*/ 113 w 171"/>
                <a:gd name="T17" fmla="*/ 16 h 175"/>
                <a:gd name="T18" fmla="*/ 153 w 171"/>
                <a:gd name="T19" fmla="*/ 101 h 175"/>
                <a:gd name="T20" fmla="*/ 126 w 171"/>
                <a:gd name="T21" fmla="*/ 144 h 175"/>
                <a:gd name="T22" fmla="*/ 94 w 171"/>
                <a:gd name="T23" fmla="*/ 151 h 175"/>
                <a:gd name="T24" fmla="*/ 59 w 171"/>
                <a:gd name="T25" fmla="*/ 137 h 175"/>
                <a:gd name="T26" fmla="*/ 53 w 171"/>
                <a:gd name="T27" fmla="*/ 139 h 175"/>
                <a:gd name="T28" fmla="*/ 136 w 171"/>
                <a:gd name="T29" fmla="*/ 147 h 175"/>
                <a:gd name="T30" fmla="*/ 158 w 171"/>
                <a:gd name="T31" fmla="*/ 5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1" h="175">
                  <a:moveTo>
                    <a:pt x="158" y="51"/>
                  </a:moveTo>
                  <a:cubicBezTo>
                    <a:pt x="146" y="19"/>
                    <a:pt x="112" y="0"/>
                    <a:pt x="79" y="3"/>
                  </a:cubicBezTo>
                  <a:cubicBezTo>
                    <a:pt x="40" y="6"/>
                    <a:pt x="12" y="42"/>
                    <a:pt x="5" y="79"/>
                  </a:cubicBezTo>
                  <a:cubicBezTo>
                    <a:pt x="0" y="99"/>
                    <a:pt x="8" y="117"/>
                    <a:pt x="19" y="134"/>
                  </a:cubicBezTo>
                  <a:cubicBezTo>
                    <a:pt x="30" y="149"/>
                    <a:pt x="43" y="169"/>
                    <a:pt x="64" y="164"/>
                  </a:cubicBezTo>
                  <a:cubicBezTo>
                    <a:pt x="65" y="164"/>
                    <a:pt x="65" y="161"/>
                    <a:pt x="63" y="161"/>
                  </a:cubicBezTo>
                  <a:cubicBezTo>
                    <a:pt x="45" y="163"/>
                    <a:pt x="27" y="133"/>
                    <a:pt x="19" y="119"/>
                  </a:cubicBezTo>
                  <a:cubicBezTo>
                    <a:pt x="7" y="98"/>
                    <a:pt x="11" y="77"/>
                    <a:pt x="22" y="55"/>
                  </a:cubicBezTo>
                  <a:cubicBezTo>
                    <a:pt x="39" y="20"/>
                    <a:pt x="74" y="0"/>
                    <a:pt x="113" y="16"/>
                  </a:cubicBezTo>
                  <a:cubicBezTo>
                    <a:pt x="147" y="30"/>
                    <a:pt x="161" y="66"/>
                    <a:pt x="153" y="101"/>
                  </a:cubicBezTo>
                  <a:cubicBezTo>
                    <a:pt x="150" y="117"/>
                    <a:pt x="140" y="135"/>
                    <a:pt x="126" y="144"/>
                  </a:cubicBezTo>
                  <a:cubicBezTo>
                    <a:pt x="117" y="150"/>
                    <a:pt x="105" y="151"/>
                    <a:pt x="94" y="151"/>
                  </a:cubicBezTo>
                  <a:cubicBezTo>
                    <a:pt x="80" y="151"/>
                    <a:pt x="68" y="150"/>
                    <a:pt x="59" y="137"/>
                  </a:cubicBezTo>
                  <a:cubicBezTo>
                    <a:pt x="58" y="135"/>
                    <a:pt x="53" y="135"/>
                    <a:pt x="53" y="139"/>
                  </a:cubicBezTo>
                  <a:cubicBezTo>
                    <a:pt x="51" y="175"/>
                    <a:pt x="120" y="162"/>
                    <a:pt x="136" y="147"/>
                  </a:cubicBezTo>
                  <a:cubicBezTo>
                    <a:pt x="162" y="124"/>
                    <a:pt x="171" y="83"/>
                    <a:pt x="158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sp>
        <p:nvSpPr>
          <p:cNvPr id="55" name="Freeform 96"/>
          <p:cNvSpPr/>
          <p:nvPr/>
        </p:nvSpPr>
        <p:spPr bwMode="auto">
          <a:xfrm>
            <a:off x="817881" y="3786625"/>
            <a:ext cx="685800" cy="612775"/>
          </a:xfrm>
          <a:custGeom>
            <a:avLst/>
            <a:gdLst>
              <a:gd name="T0" fmla="*/ 92 w 94"/>
              <a:gd name="T1" fmla="*/ 43 h 84"/>
              <a:gd name="T2" fmla="*/ 48 w 94"/>
              <a:gd name="T3" fmla="*/ 7 h 84"/>
              <a:gd name="T4" fmla="*/ 59 w 94"/>
              <a:gd name="T5" fmla="*/ 1 h 84"/>
              <a:gd name="T6" fmla="*/ 83 w 94"/>
              <a:gd name="T7" fmla="*/ 14 h 84"/>
              <a:gd name="T8" fmla="*/ 92 w 94"/>
              <a:gd name="T9" fmla="*/ 43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" h="84">
                <a:moveTo>
                  <a:pt x="92" y="43"/>
                </a:moveTo>
                <a:cubicBezTo>
                  <a:pt x="84" y="84"/>
                  <a:pt x="0" y="46"/>
                  <a:pt x="48" y="7"/>
                </a:cubicBezTo>
                <a:cubicBezTo>
                  <a:pt x="51" y="4"/>
                  <a:pt x="55" y="2"/>
                  <a:pt x="59" y="1"/>
                </a:cubicBezTo>
                <a:cubicBezTo>
                  <a:pt x="68" y="0"/>
                  <a:pt x="77" y="6"/>
                  <a:pt x="83" y="14"/>
                </a:cubicBezTo>
                <a:cubicBezTo>
                  <a:pt x="90" y="22"/>
                  <a:pt x="94" y="33"/>
                  <a:pt x="92" y="43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6" name="Freeform 97"/>
          <p:cNvSpPr/>
          <p:nvPr/>
        </p:nvSpPr>
        <p:spPr bwMode="auto">
          <a:xfrm>
            <a:off x="6478586" y="365253"/>
            <a:ext cx="488950" cy="541338"/>
          </a:xfrm>
          <a:custGeom>
            <a:avLst/>
            <a:gdLst>
              <a:gd name="T0" fmla="*/ 35 w 67"/>
              <a:gd name="T1" fmla="*/ 8 h 74"/>
              <a:gd name="T2" fmla="*/ 13 w 67"/>
              <a:gd name="T3" fmla="*/ 45 h 74"/>
              <a:gd name="T4" fmla="*/ 35 w 67"/>
              <a:gd name="T5" fmla="*/ 8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74">
                <a:moveTo>
                  <a:pt x="35" y="8"/>
                </a:moveTo>
                <a:cubicBezTo>
                  <a:pt x="67" y="19"/>
                  <a:pt x="37" y="74"/>
                  <a:pt x="13" y="45"/>
                </a:cubicBezTo>
                <a:cubicBezTo>
                  <a:pt x="0" y="29"/>
                  <a:pt x="13" y="0"/>
                  <a:pt x="35" y="8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7" name="Freeform 98"/>
          <p:cNvSpPr/>
          <p:nvPr/>
        </p:nvSpPr>
        <p:spPr bwMode="auto">
          <a:xfrm>
            <a:off x="6913879" y="5878703"/>
            <a:ext cx="307975" cy="271463"/>
          </a:xfrm>
          <a:custGeom>
            <a:avLst/>
            <a:gdLst>
              <a:gd name="T0" fmla="*/ 41 w 42"/>
              <a:gd name="T1" fmla="*/ 17 h 37"/>
              <a:gd name="T2" fmla="*/ 16 w 42"/>
              <a:gd name="T3" fmla="*/ 32 h 37"/>
              <a:gd name="T4" fmla="*/ 26 w 42"/>
              <a:gd name="T5" fmla="*/ 2 h 37"/>
              <a:gd name="T6" fmla="*/ 41 w 42"/>
              <a:gd name="T7" fmla="*/ 1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37">
                <a:moveTo>
                  <a:pt x="41" y="17"/>
                </a:moveTo>
                <a:cubicBezTo>
                  <a:pt x="42" y="29"/>
                  <a:pt x="25" y="37"/>
                  <a:pt x="16" y="32"/>
                </a:cubicBezTo>
                <a:cubicBezTo>
                  <a:pt x="0" y="24"/>
                  <a:pt x="10" y="0"/>
                  <a:pt x="26" y="2"/>
                </a:cubicBezTo>
                <a:cubicBezTo>
                  <a:pt x="33" y="2"/>
                  <a:pt x="40" y="9"/>
                  <a:pt x="41" y="17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8" name="Freeform 7"/>
          <p:cNvSpPr/>
          <p:nvPr/>
        </p:nvSpPr>
        <p:spPr bwMode="auto">
          <a:xfrm>
            <a:off x="3078014" y="2725922"/>
            <a:ext cx="1653043" cy="611664"/>
          </a:xfrm>
          <a:custGeom>
            <a:avLst/>
            <a:gdLst>
              <a:gd name="T0" fmla="*/ 158 w 160"/>
              <a:gd name="T1" fmla="*/ 35 h 59"/>
              <a:gd name="T2" fmla="*/ 134 w 160"/>
              <a:gd name="T3" fmla="*/ 8 h 59"/>
              <a:gd name="T4" fmla="*/ 112 w 160"/>
              <a:gd name="T5" fmla="*/ 34 h 59"/>
              <a:gd name="T6" fmla="*/ 90 w 160"/>
              <a:gd name="T7" fmla="*/ 3 h 59"/>
              <a:gd name="T8" fmla="*/ 81 w 160"/>
              <a:gd name="T9" fmla="*/ 4 h 59"/>
              <a:gd name="T10" fmla="*/ 57 w 160"/>
              <a:gd name="T11" fmla="*/ 38 h 59"/>
              <a:gd name="T12" fmla="*/ 38 w 160"/>
              <a:gd name="T13" fmla="*/ 17 h 59"/>
              <a:gd name="T14" fmla="*/ 25 w 160"/>
              <a:gd name="T15" fmla="*/ 13 h 59"/>
              <a:gd name="T16" fmla="*/ 1 w 160"/>
              <a:gd name="T17" fmla="*/ 52 h 59"/>
              <a:gd name="T18" fmla="*/ 6 w 160"/>
              <a:gd name="T19" fmla="*/ 56 h 59"/>
              <a:gd name="T20" fmla="*/ 15 w 160"/>
              <a:gd name="T21" fmla="*/ 44 h 59"/>
              <a:gd name="T22" fmla="*/ 32 w 160"/>
              <a:gd name="T23" fmla="*/ 31 h 59"/>
              <a:gd name="T24" fmla="*/ 41 w 160"/>
              <a:gd name="T25" fmla="*/ 42 h 59"/>
              <a:gd name="T26" fmla="*/ 56 w 160"/>
              <a:gd name="T27" fmla="*/ 52 h 59"/>
              <a:gd name="T28" fmla="*/ 64 w 160"/>
              <a:gd name="T29" fmla="*/ 50 h 59"/>
              <a:gd name="T30" fmla="*/ 86 w 160"/>
              <a:gd name="T31" fmla="*/ 15 h 59"/>
              <a:gd name="T32" fmla="*/ 108 w 160"/>
              <a:gd name="T33" fmla="*/ 48 h 59"/>
              <a:gd name="T34" fmla="*/ 117 w 160"/>
              <a:gd name="T35" fmla="*/ 48 h 59"/>
              <a:gd name="T36" fmla="*/ 135 w 160"/>
              <a:gd name="T37" fmla="*/ 24 h 59"/>
              <a:gd name="T38" fmla="*/ 149 w 160"/>
              <a:gd name="T39" fmla="*/ 41 h 59"/>
              <a:gd name="T40" fmla="*/ 158 w 160"/>
              <a:gd name="T41" fmla="*/ 35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0" h="59">
                <a:moveTo>
                  <a:pt x="158" y="35"/>
                </a:moveTo>
                <a:cubicBezTo>
                  <a:pt x="154" y="27"/>
                  <a:pt x="145" y="7"/>
                  <a:pt x="134" y="8"/>
                </a:cubicBezTo>
                <a:cubicBezTo>
                  <a:pt x="126" y="8"/>
                  <a:pt x="118" y="24"/>
                  <a:pt x="112" y="34"/>
                </a:cubicBezTo>
                <a:cubicBezTo>
                  <a:pt x="105" y="24"/>
                  <a:pt x="98" y="13"/>
                  <a:pt x="90" y="3"/>
                </a:cubicBezTo>
                <a:cubicBezTo>
                  <a:pt x="87" y="0"/>
                  <a:pt x="83" y="1"/>
                  <a:pt x="81" y="4"/>
                </a:cubicBezTo>
                <a:cubicBezTo>
                  <a:pt x="73" y="15"/>
                  <a:pt x="66" y="27"/>
                  <a:pt x="57" y="38"/>
                </a:cubicBezTo>
                <a:cubicBezTo>
                  <a:pt x="50" y="32"/>
                  <a:pt x="45" y="23"/>
                  <a:pt x="38" y="17"/>
                </a:cubicBezTo>
                <a:cubicBezTo>
                  <a:pt x="34" y="14"/>
                  <a:pt x="30" y="12"/>
                  <a:pt x="25" y="13"/>
                </a:cubicBezTo>
                <a:cubicBezTo>
                  <a:pt x="14" y="16"/>
                  <a:pt x="5" y="43"/>
                  <a:pt x="1" y="52"/>
                </a:cubicBezTo>
                <a:cubicBezTo>
                  <a:pt x="0" y="55"/>
                  <a:pt x="4" y="59"/>
                  <a:pt x="6" y="56"/>
                </a:cubicBezTo>
                <a:cubicBezTo>
                  <a:pt x="9" y="52"/>
                  <a:pt x="13" y="48"/>
                  <a:pt x="15" y="44"/>
                </a:cubicBezTo>
                <a:cubicBezTo>
                  <a:pt x="20" y="37"/>
                  <a:pt x="23" y="27"/>
                  <a:pt x="32" y="31"/>
                </a:cubicBezTo>
                <a:cubicBezTo>
                  <a:pt x="35" y="32"/>
                  <a:pt x="39" y="39"/>
                  <a:pt x="41" y="42"/>
                </a:cubicBezTo>
                <a:cubicBezTo>
                  <a:pt x="46" y="46"/>
                  <a:pt x="50" y="49"/>
                  <a:pt x="56" y="52"/>
                </a:cubicBezTo>
                <a:cubicBezTo>
                  <a:pt x="58" y="54"/>
                  <a:pt x="62" y="52"/>
                  <a:pt x="64" y="50"/>
                </a:cubicBezTo>
                <a:cubicBezTo>
                  <a:pt x="71" y="38"/>
                  <a:pt x="78" y="27"/>
                  <a:pt x="86" y="15"/>
                </a:cubicBezTo>
                <a:cubicBezTo>
                  <a:pt x="94" y="26"/>
                  <a:pt x="101" y="37"/>
                  <a:pt x="108" y="48"/>
                </a:cubicBezTo>
                <a:cubicBezTo>
                  <a:pt x="110" y="52"/>
                  <a:pt x="115" y="51"/>
                  <a:pt x="117" y="48"/>
                </a:cubicBezTo>
                <a:cubicBezTo>
                  <a:pt x="120" y="43"/>
                  <a:pt x="130" y="25"/>
                  <a:pt x="135" y="24"/>
                </a:cubicBezTo>
                <a:cubicBezTo>
                  <a:pt x="136" y="24"/>
                  <a:pt x="146" y="39"/>
                  <a:pt x="149" y="41"/>
                </a:cubicBezTo>
                <a:cubicBezTo>
                  <a:pt x="154" y="46"/>
                  <a:pt x="160" y="40"/>
                  <a:pt x="158" y="35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9" name="Freeform 11"/>
          <p:cNvSpPr>
            <a:spLocks noEditPoints="1"/>
          </p:cNvSpPr>
          <p:nvPr/>
        </p:nvSpPr>
        <p:spPr bwMode="auto">
          <a:xfrm>
            <a:off x="3953026" y="636331"/>
            <a:ext cx="743288" cy="797486"/>
          </a:xfrm>
          <a:custGeom>
            <a:avLst/>
            <a:gdLst>
              <a:gd name="T0" fmla="*/ 37 w 72"/>
              <a:gd name="T1" fmla="*/ 2 h 77"/>
              <a:gd name="T2" fmla="*/ 1 w 72"/>
              <a:gd name="T3" fmla="*/ 35 h 77"/>
              <a:gd name="T4" fmla="*/ 34 w 72"/>
              <a:gd name="T5" fmla="*/ 67 h 77"/>
              <a:gd name="T6" fmla="*/ 68 w 72"/>
              <a:gd name="T7" fmla="*/ 43 h 77"/>
              <a:gd name="T8" fmla="*/ 37 w 72"/>
              <a:gd name="T9" fmla="*/ 2 h 77"/>
              <a:gd name="T10" fmla="*/ 55 w 72"/>
              <a:gd name="T11" fmla="*/ 41 h 77"/>
              <a:gd name="T12" fmla="*/ 31 w 72"/>
              <a:gd name="T13" fmla="*/ 57 h 77"/>
              <a:gd name="T14" fmla="*/ 29 w 72"/>
              <a:gd name="T15" fmla="*/ 60 h 77"/>
              <a:gd name="T16" fmla="*/ 9 w 72"/>
              <a:gd name="T17" fmla="*/ 37 h 77"/>
              <a:gd name="T18" fmla="*/ 38 w 72"/>
              <a:gd name="T19" fmla="*/ 13 h 77"/>
              <a:gd name="T20" fmla="*/ 55 w 72"/>
              <a:gd name="T21" fmla="*/ 41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2" h="77">
                <a:moveTo>
                  <a:pt x="37" y="2"/>
                </a:moveTo>
                <a:cubicBezTo>
                  <a:pt x="19" y="0"/>
                  <a:pt x="1" y="17"/>
                  <a:pt x="1" y="35"/>
                </a:cubicBezTo>
                <a:cubicBezTo>
                  <a:pt x="0" y="52"/>
                  <a:pt x="16" y="70"/>
                  <a:pt x="34" y="67"/>
                </a:cubicBezTo>
                <a:cubicBezTo>
                  <a:pt x="46" y="77"/>
                  <a:pt x="66" y="55"/>
                  <a:pt x="68" y="43"/>
                </a:cubicBezTo>
                <a:cubicBezTo>
                  <a:pt x="72" y="24"/>
                  <a:pt x="56" y="5"/>
                  <a:pt x="37" y="2"/>
                </a:cubicBezTo>
                <a:close/>
                <a:moveTo>
                  <a:pt x="55" y="41"/>
                </a:moveTo>
                <a:cubicBezTo>
                  <a:pt x="50" y="54"/>
                  <a:pt x="39" y="51"/>
                  <a:pt x="31" y="57"/>
                </a:cubicBezTo>
                <a:cubicBezTo>
                  <a:pt x="30" y="58"/>
                  <a:pt x="30" y="59"/>
                  <a:pt x="29" y="60"/>
                </a:cubicBezTo>
                <a:cubicBezTo>
                  <a:pt x="19" y="56"/>
                  <a:pt x="10" y="49"/>
                  <a:pt x="9" y="37"/>
                </a:cubicBezTo>
                <a:cubicBezTo>
                  <a:pt x="9" y="23"/>
                  <a:pt x="23" y="9"/>
                  <a:pt x="38" y="13"/>
                </a:cubicBezTo>
                <a:cubicBezTo>
                  <a:pt x="50" y="15"/>
                  <a:pt x="60" y="29"/>
                  <a:pt x="55" y="4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0" name="Freeform 13"/>
          <p:cNvSpPr/>
          <p:nvPr/>
        </p:nvSpPr>
        <p:spPr bwMode="auto">
          <a:xfrm>
            <a:off x="2309921" y="3618597"/>
            <a:ext cx="267120" cy="270990"/>
          </a:xfrm>
          <a:custGeom>
            <a:avLst/>
            <a:gdLst>
              <a:gd name="T0" fmla="*/ 18 w 26"/>
              <a:gd name="T1" fmla="*/ 3 h 26"/>
              <a:gd name="T2" fmla="*/ 2 w 26"/>
              <a:gd name="T3" fmla="*/ 7 h 26"/>
              <a:gd name="T4" fmla="*/ 3 w 26"/>
              <a:gd name="T5" fmla="*/ 21 h 26"/>
              <a:gd name="T6" fmla="*/ 4 w 26"/>
              <a:gd name="T7" fmla="*/ 24 h 26"/>
              <a:gd name="T8" fmla="*/ 10 w 26"/>
              <a:gd name="T9" fmla="*/ 26 h 26"/>
              <a:gd name="T10" fmla="*/ 12 w 26"/>
              <a:gd name="T11" fmla="*/ 25 h 26"/>
              <a:gd name="T12" fmla="*/ 23 w 26"/>
              <a:gd name="T13" fmla="*/ 19 h 26"/>
              <a:gd name="T14" fmla="*/ 18 w 26"/>
              <a:gd name="T15" fmla="*/ 3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6">
                <a:moveTo>
                  <a:pt x="18" y="3"/>
                </a:moveTo>
                <a:cubicBezTo>
                  <a:pt x="13" y="0"/>
                  <a:pt x="5" y="2"/>
                  <a:pt x="2" y="7"/>
                </a:cubicBezTo>
                <a:cubicBezTo>
                  <a:pt x="0" y="11"/>
                  <a:pt x="0" y="17"/>
                  <a:pt x="3" y="21"/>
                </a:cubicBezTo>
                <a:cubicBezTo>
                  <a:pt x="3" y="22"/>
                  <a:pt x="4" y="23"/>
                  <a:pt x="4" y="24"/>
                </a:cubicBezTo>
                <a:cubicBezTo>
                  <a:pt x="5" y="26"/>
                  <a:pt x="8" y="26"/>
                  <a:pt x="10" y="26"/>
                </a:cubicBezTo>
                <a:cubicBezTo>
                  <a:pt x="11" y="26"/>
                  <a:pt x="11" y="25"/>
                  <a:pt x="12" y="25"/>
                </a:cubicBezTo>
                <a:cubicBezTo>
                  <a:pt x="16" y="25"/>
                  <a:pt x="20" y="23"/>
                  <a:pt x="23" y="19"/>
                </a:cubicBezTo>
                <a:cubicBezTo>
                  <a:pt x="26" y="14"/>
                  <a:pt x="24" y="6"/>
                  <a:pt x="18" y="3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2" name="Freeform 16"/>
          <p:cNvSpPr/>
          <p:nvPr/>
        </p:nvSpPr>
        <p:spPr bwMode="auto">
          <a:xfrm>
            <a:off x="7994827" y="5124214"/>
            <a:ext cx="247763" cy="247763"/>
          </a:xfrm>
          <a:custGeom>
            <a:avLst/>
            <a:gdLst>
              <a:gd name="T0" fmla="*/ 16 w 24"/>
              <a:gd name="T1" fmla="*/ 2 h 24"/>
              <a:gd name="T2" fmla="*/ 2 w 24"/>
              <a:gd name="T3" fmla="*/ 7 h 24"/>
              <a:gd name="T4" fmla="*/ 6 w 24"/>
              <a:gd name="T5" fmla="*/ 21 h 24"/>
              <a:gd name="T6" fmla="*/ 11 w 24"/>
              <a:gd name="T7" fmla="*/ 24 h 24"/>
              <a:gd name="T8" fmla="*/ 14 w 24"/>
              <a:gd name="T9" fmla="*/ 23 h 24"/>
              <a:gd name="T10" fmla="*/ 23 w 24"/>
              <a:gd name="T11" fmla="*/ 15 h 24"/>
              <a:gd name="T12" fmla="*/ 16 w 24"/>
              <a:gd name="T13" fmla="*/ 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24">
                <a:moveTo>
                  <a:pt x="16" y="2"/>
                </a:moveTo>
                <a:cubicBezTo>
                  <a:pt x="11" y="0"/>
                  <a:pt x="5" y="2"/>
                  <a:pt x="2" y="7"/>
                </a:cubicBezTo>
                <a:cubicBezTo>
                  <a:pt x="0" y="12"/>
                  <a:pt x="1" y="18"/>
                  <a:pt x="6" y="21"/>
                </a:cubicBezTo>
                <a:cubicBezTo>
                  <a:pt x="7" y="23"/>
                  <a:pt x="9" y="24"/>
                  <a:pt x="11" y="24"/>
                </a:cubicBezTo>
                <a:cubicBezTo>
                  <a:pt x="12" y="24"/>
                  <a:pt x="13" y="23"/>
                  <a:pt x="14" y="23"/>
                </a:cubicBezTo>
                <a:cubicBezTo>
                  <a:pt x="18" y="22"/>
                  <a:pt x="22" y="19"/>
                  <a:pt x="23" y="15"/>
                </a:cubicBezTo>
                <a:cubicBezTo>
                  <a:pt x="24" y="10"/>
                  <a:pt x="21" y="4"/>
                  <a:pt x="16" y="2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3" name="Freeform 17"/>
          <p:cNvSpPr/>
          <p:nvPr/>
        </p:nvSpPr>
        <p:spPr bwMode="auto">
          <a:xfrm>
            <a:off x="1647730" y="2944311"/>
            <a:ext cx="185822" cy="228407"/>
          </a:xfrm>
          <a:custGeom>
            <a:avLst/>
            <a:gdLst>
              <a:gd name="T0" fmla="*/ 17 w 18"/>
              <a:gd name="T1" fmla="*/ 11 h 22"/>
              <a:gd name="T2" fmla="*/ 16 w 18"/>
              <a:gd name="T3" fmla="*/ 6 h 22"/>
              <a:gd name="T4" fmla="*/ 13 w 18"/>
              <a:gd name="T5" fmla="*/ 3 h 22"/>
              <a:gd name="T6" fmla="*/ 12 w 18"/>
              <a:gd name="T7" fmla="*/ 2 h 22"/>
              <a:gd name="T8" fmla="*/ 6 w 18"/>
              <a:gd name="T9" fmla="*/ 2 h 22"/>
              <a:gd name="T10" fmla="*/ 5 w 18"/>
              <a:gd name="T11" fmla="*/ 3 h 22"/>
              <a:gd name="T12" fmla="*/ 2 w 18"/>
              <a:gd name="T13" fmla="*/ 6 h 22"/>
              <a:gd name="T14" fmla="*/ 1 w 18"/>
              <a:gd name="T15" fmla="*/ 11 h 22"/>
              <a:gd name="T16" fmla="*/ 3 w 18"/>
              <a:gd name="T17" fmla="*/ 19 h 22"/>
              <a:gd name="T18" fmla="*/ 9 w 18"/>
              <a:gd name="T19" fmla="*/ 22 h 22"/>
              <a:gd name="T20" fmla="*/ 15 w 18"/>
              <a:gd name="T21" fmla="*/ 19 h 22"/>
              <a:gd name="T22" fmla="*/ 17 w 18"/>
              <a:gd name="T23" fmla="*/ 1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" h="22">
                <a:moveTo>
                  <a:pt x="17" y="11"/>
                </a:moveTo>
                <a:cubicBezTo>
                  <a:pt x="17" y="9"/>
                  <a:pt x="17" y="8"/>
                  <a:pt x="16" y="6"/>
                </a:cubicBezTo>
                <a:cubicBezTo>
                  <a:pt x="15" y="5"/>
                  <a:pt x="14" y="4"/>
                  <a:pt x="13" y="3"/>
                </a:cubicBezTo>
                <a:cubicBezTo>
                  <a:pt x="13" y="3"/>
                  <a:pt x="13" y="3"/>
                  <a:pt x="12" y="2"/>
                </a:cubicBezTo>
                <a:cubicBezTo>
                  <a:pt x="11" y="0"/>
                  <a:pt x="7" y="0"/>
                  <a:pt x="6" y="2"/>
                </a:cubicBezTo>
                <a:cubicBezTo>
                  <a:pt x="5" y="3"/>
                  <a:pt x="5" y="3"/>
                  <a:pt x="5" y="3"/>
                </a:cubicBezTo>
                <a:cubicBezTo>
                  <a:pt x="4" y="4"/>
                  <a:pt x="3" y="5"/>
                  <a:pt x="2" y="6"/>
                </a:cubicBezTo>
                <a:cubicBezTo>
                  <a:pt x="1" y="8"/>
                  <a:pt x="1" y="9"/>
                  <a:pt x="1" y="11"/>
                </a:cubicBezTo>
                <a:cubicBezTo>
                  <a:pt x="0" y="14"/>
                  <a:pt x="0" y="17"/>
                  <a:pt x="3" y="19"/>
                </a:cubicBezTo>
                <a:cubicBezTo>
                  <a:pt x="5" y="21"/>
                  <a:pt x="7" y="22"/>
                  <a:pt x="9" y="22"/>
                </a:cubicBezTo>
                <a:cubicBezTo>
                  <a:pt x="11" y="22"/>
                  <a:pt x="14" y="21"/>
                  <a:pt x="15" y="19"/>
                </a:cubicBezTo>
                <a:cubicBezTo>
                  <a:pt x="18" y="17"/>
                  <a:pt x="18" y="14"/>
                  <a:pt x="17" y="1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4" name="Freeform 18"/>
          <p:cNvSpPr/>
          <p:nvPr/>
        </p:nvSpPr>
        <p:spPr bwMode="auto">
          <a:xfrm>
            <a:off x="3397376" y="4175759"/>
            <a:ext cx="270991" cy="205180"/>
          </a:xfrm>
          <a:custGeom>
            <a:avLst/>
            <a:gdLst>
              <a:gd name="T0" fmla="*/ 13 w 26"/>
              <a:gd name="T1" fmla="*/ 0 h 20"/>
              <a:gd name="T2" fmla="*/ 13 w 26"/>
              <a:gd name="T3" fmla="*/ 20 h 20"/>
              <a:gd name="T4" fmla="*/ 13 w 26"/>
              <a:gd name="T5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" h="20">
                <a:moveTo>
                  <a:pt x="13" y="0"/>
                </a:moveTo>
                <a:cubicBezTo>
                  <a:pt x="0" y="0"/>
                  <a:pt x="0" y="20"/>
                  <a:pt x="13" y="20"/>
                </a:cubicBezTo>
                <a:cubicBezTo>
                  <a:pt x="26" y="20"/>
                  <a:pt x="26" y="0"/>
                  <a:pt x="13" y="0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5" name="Freeform 20"/>
          <p:cNvSpPr/>
          <p:nvPr/>
        </p:nvSpPr>
        <p:spPr bwMode="auto">
          <a:xfrm>
            <a:off x="7582493" y="2078665"/>
            <a:ext cx="209050" cy="209050"/>
          </a:xfrm>
          <a:custGeom>
            <a:avLst/>
            <a:gdLst>
              <a:gd name="T0" fmla="*/ 18 w 20"/>
              <a:gd name="T1" fmla="*/ 9 h 20"/>
              <a:gd name="T2" fmla="*/ 14 w 20"/>
              <a:gd name="T3" fmla="*/ 2 h 20"/>
              <a:gd name="T4" fmla="*/ 6 w 20"/>
              <a:gd name="T5" fmla="*/ 2 h 20"/>
              <a:gd name="T6" fmla="*/ 2 w 20"/>
              <a:gd name="T7" fmla="*/ 9 h 20"/>
              <a:gd name="T8" fmla="*/ 10 w 20"/>
              <a:gd name="T9" fmla="*/ 20 h 20"/>
              <a:gd name="T10" fmla="*/ 18 w 20"/>
              <a:gd name="T11" fmla="*/ 9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" h="20">
                <a:moveTo>
                  <a:pt x="18" y="9"/>
                </a:moveTo>
                <a:cubicBezTo>
                  <a:pt x="17" y="6"/>
                  <a:pt x="16" y="4"/>
                  <a:pt x="14" y="2"/>
                </a:cubicBezTo>
                <a:cubicBezTo>
                  <a:pt x="12" y="0"/>
                  <a:pt x="8" y="0"/>
                  <a:pt x="6" y="2"/>
                </a:cubicBezTo>
                <a:cubicBezTo>
                  <a:pt x="4" y="4"/>
                  <a:pt x="3" y="6"/>
                  <a:pt x="2" y="9"/>
                </a:cubicBezTo>
                <a:cubicBezTo>
                  <a:pt x="0" y="14"/>
                  <a:pt x="5" y="20"/>
                  <a:pt x="10" y="20"/>
                </a:cubicBezTo>
                <a:cubicBezTo>
                  <a:pt x="15" y="20"/>
                  <a:pt x="20" y="14"/>
                  <a:pt x="18" y="9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6" name="Freeform 23"/>
          <p:cNvSpPr/>
          <p:nvPr/>
        </p:nvSpPr>
        <p:spPr bwMode="auto">
          <a:xfrm>
            <a:off x="2663049" y="1766331"/>
            <a:ext cx="197437" cy="166467"/>
          </a:xfrm>
          <a:custGeom>
            <a:avLst/>
            <a:gdLst>
              <a:gd name="T0" fmla="*/ 14 w 19"/>
              <a:gd name="T1" fmla="*/ 1 h 16"/>
              <a:gd name="T2" fmla="*/ 13 w 19"/>
              <a:gd name="T3" fmla="*/ 1 h 16"/>
              <a:gd name="T4" fmla="*/ 11 w 19"/>
              <a:gd name="T5" fmla="*/ 2 h 16"/>
              <a:gd name="T6" fmla="*/ 10 w 19"/>
              <a:gd name="T7" fmla="*/ 1 h 16"/>
              <a:gd name="T8" fmla="*/ 8 w 19"/>
              <a:gd name="T9" fmla="*/ 2 h 16"/>
              <a:gd name="T10" fmla="*/ 2 w 19"/>
              <a:gd name="T11" fmla="*/ 3 h 16"/>
              <a:gd name="T12" fmla="*/ 1 w 19"/>
              <a:gd name="T13" fmla="*/ 10 h 16"/>
              <a:gd name="T14" fmla="*/ 13 w 19"/>
              <a:gd name="T15" fmla="*/ 11 h 16"/>
              <a:gd name="T16" fmla="*/ 14 w 19"/>
              <a:gd name="T17" fmla="*/ 9 h 16"/>
              <a:gd name="T18" fmla="*/ 17 w 19"/>
              <a:gd name="T19" fmla="*/ 7 h 16"/>
              <a:gd name="T20" fmla="*/ 14 w 19"/>
              <a:gd name="T21" fmla="*/ 1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9" h="16">
                <a:moveTo>
                  <a:pt x="14" y="1"/>
                </a:moveTo>
                <a:cubicBezTo>
                  <a:pt x="14" y="1"/>
                  <a:pt x="13" y="1"/>
                  <a:pt x="13" y="1"/>
                </a:cubicBezTo>
                <a:cubicBezTo>
                  <a:pt x="12" y="1"/>
                  <a:pt x="12" y="2"/>
                  <a:pt x="11" y="2"/>
                </a:cubicBezTo>
                <a:cubicBezTo>
                  <a:pt x="11" y="2"/>
                  <a:pt x="10" y="1"/>
                  <a:pt x="10" y="1"/>
                </a:cubicBezTo>
                <a:cubicBezTo>
                  <a:pt x="9" y="1"/>
                  <a:pt x="8" y="2"/>
                  <a:pt x="8" y="2"/>
                </a:cubicBezTo>
                <a:cubicBezTo>
                  <a:pt x="6" y="2"/>
                  <a:pt x="4" y="2"/>
                  <a:pt x="2" y="3"/>
                </a:cubicBezTo>
                <a:cubicBezTo>
                  <a:pt x="1" y="5"/>
                  <a:pt x="0" y="8"/>
                  <a:pt x="1" y="10"/>
                </a:cubicBezTo>
                <a:cubicBezTo>
                  <a:pt x="3" y="15"/>
                  <a:pt x="10" y="16"/>
                  <a:pt x="13" y="11"/>
                </a:cubicBezTo>
                <a:cubicBezTo>
                  <a:pt x="13" y="10"/>
                  <a:pt x="14" y="10"/>
                  <a:pt x="14" y="9"/>
                </a:cubicBezTo>
                <a:cubicBezTo>
                  <a:pt x="15" y="8"/>
                  <a:pt x="16" y="7"/>
                  <a:pt x="17" y="7"/>
                </a:cubicBezTo>
                <a:cubicBezTo>
                  <a:pt x="19" y="5"/>
                  <a:pt x="18" y="0"/>
                  <a:pt x="14" y="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8035433" y="-460517"/>
            <a:ext cx="2959100" cy="2717801"/>
            <a:chOff x="10090151" y="-4763"/>
            <a:chExt cx="2959100" cy="2717801"/>
          </a:xfrm>
        </p:grpSpPr>
        <p:sp>
          <p:nvSpPr>
            <p:cNvPr id="68" name="Freeform 42"/>
            <p:cNvSpPr/>
            <p:nvPr/>
          </p:nvSpPr>
          <p:spPr bwMode="auto">
            <a:xfrm>
              <a:off x="10617201" y="1025525"/>
              <a:ext cx="2325688" cy="1654175"/>
            </a:xfrm>
            <a:custGeom>
              <a:avLst/>
              <a:gdLst>
                <a:gd name="T0" fmla="*/ 543 w 547"/>
                <a:gd name="T1" fmla="*/ 22 h 389"/>
                <a:gd name="T2" fmla="*/ 535 w 547"/>
                <a:gd name="T3" fmla="*/ 12 h 389"/>
                <a:gd name="T4" fmla="*/ 520 w 547"/>
                <a:gd name="T5" fmla="*/ 1 h 389"/>
                <a:gd name="T6" fmla="*/ 506 w 547"/>
                <a:gd name="T7" fmla="*/ 5 h 389"/>
                <a:gd name="T8" fmla="*/ 491 w 547"/>
                <a:gd name="T9" fmla="*/ 15 h 389"/>
                <a:gd name="T10" fmla="*/ 470 w 547"/>
                <a:gd name="T11" fmla="*/ 22 h 389"/>
                <a:gd name="T12" fmla="*/ 457 w 547"/>
                <a:gd name="T13" fmla="*/ 34 h 389"/>
                <a:gd name="T14" fmla="*/ 455 w 547"/>
                <a:gd name="T15" fmla="*/ 35 h 389"/>
                <a:gd name="T16" fmla="*/ 453 w 547"/>
                <a:gd name="T17" fmla="*/ 36 h 389"/>
                <a:gd name="T18" fmla="*/ 250 w 547"/>
                <a:gd name="T19" fmla="*/ 179 h 389"/>
                <a:gd name="T20" fmla="*/ 157 w 547"/>
                <a:gd name="T21" fmla="*/ 241 h 389"/>
                <a:gd name="T22" fmla="*/ 129 w 547"/>
                <a:gd name="T23" fmla="*/ 261 h 389"/>
                <a:gd name="T24" fmla="*/ 47 w 547"/>
                <a:gd name="T25" fmla="*/ 324 h 389"/>
                <a:gd name="T26" fmla="*/ 47 w 547"/>
                <a:gd name="T27" fmla="*/ 324 h 389"/>
                <a:gd name="T28" fmla="*/ 47 w 547"/>
                <a:gd name="T29" fmla="*/ 324 h 389"/>
                <a:gd name="T30" fmla="*/ 47 w 547"/>
                <a:gd name="T31" fmla="*/ 324 h 389"/>
                <a:gd name="T32" fmla="*/ 47 w 547"/>
                <a:gd name="T33" fmla="*/ 324 h 389"/>
                <a:gd name="T34" fmla="*/ 12 w 547"/>
                <a:gd name="T35" fmla="*/ 365 h 389"/>
                <a:gd name="T36" fmla="*/ 6 w 547"/>
                <a:gd name="T37" fmla="*/ 375 h 389"/>
                <a:gd name="T38" fmla="*/ 3 w 547"/>
                <a:gd name="T39" fmla="*/ 388 h 389"/>
                <a:gd name="T40" fmla="*/ 3 w 547"/>
                <a:gd name="T41" fmla="*/ 389 h 389"/>
                <a:gd name="T42" fmla="*/ 27 w 547"/>
                <a:gd name="T43" fmla="*/ 381 h 389"/>
                <a:gd name="T44" fmla="*/ 74 w 547"/>
                <a:gd name="T45" fmla="*/ 364 h 389"/>
                <a:gd name="T46" fmla="*/ 74 w 547"/>
                <a:gd name="T47" fmla="*/ 364 h 389"/>
                <a:gd name="T48" fmla="*/ 176 w 547"/>
                <a:gd name="T49" fmla="*/ 299 h 389"/>
                <a:gd name="T50" fmla="*/ 343 w 547"/>
                <a:gd name="T51" fmla="*/ 183 h 389"/>
                <a:gd name="T52" fmla="*/ 474 w 547"/>
                <a:gd name="T53" fmla="*/ 92 h 389"/>
                <a:gd name="T54" fmla="*/ 495 w 547"/>
                <a:gd name="T55" fmla="*/ 78 h 389"/>
                <a:gd name="T56" fmla="*/ 495 w 547"/>
                <a:gd name="T57" fmla="*/ 78 h 389"/>
                <a:gd name="T58" fmla="*/ 505 w 547"/>
                <a:gd name="T59" fmla="*/ 69 h 389"/>
                <a:gd name="T60" fmla="*/ 521 w 547"/>
                <a:gd name="T61" fmla="*/ 58 h 389"/>
                <a:gd name="T62" fmla="*/ 521 w 547"/>
                <a:gd name="T63" fmla="*/ 56 h 389"/>
                <a:gd name="T64" fmla="*/ 521 w 547"/>
                <a:gd name="T65" fmla="*/ 53 h 389"/>
                <a:gd name="T66" fmla="*/ 541 w 547"/>
                <a:gd name="T67" fmla="*/ 38 h 389"/>
                <a:gd name="T68" fmla="*/ 546 w 547"/>
                <a:gd name="T69" fmla="*/ 28 h 389"/>
                <a:gd name="T70" fmla="*/ 543 w 547"/>
                <a:gd name="T71" fmla="*/ 22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47" h="389">
                  <a:moveTo>
                    <a:pt x="543" y="22"/>
                  </a:moveTo>
                  <a:cubicBezTo>
                    <a:pt x="540" y="19"/>
                    <a:pt x="537" y="15"/>
                    <a:pt x="535" y="12"/>
                  </a:cubicBezTo>
                  <a:cubicBezTo>
                    <a:pt x="531" y="7"/>
                    <a:pt x="526" y="2"/>
                    <a:pt x="520" y="1"/>
                  </a:cubicBezTo>
                  <a:cubicBezTo>
                    <a:pt x="515" y="0"/>
                    <a:pt x="510" y="2"/>
                    <a:pt x="506" y="5"/>
                  </a:cubicBezTo>
                  <a:cubicBezTo>
                    <a:pt x="500" y="8"/>
                    <a:pt x="494" y="11"/>
                    <a:pt x="491" y="15"/>
                  </a:cubicBezTo>
                  <a:cubicBezTo>
                    <a:pt x="482" y="12"/>
                    <a:pt x="477" y="17"/>
                    <a:pt x="470" y="22"/>
                  </a:cubicBezTo>
                  <a:cubicBezTo>
                    <a:pt x="469" y="23"/>
                    <a:pt x="462" y="30"/>
                    <a:pt x="457" y="34"/>
                  </a:cubicBezTo>
                  <a:cubicBezTo>
                    <a:pt x="457" y="34"/>
                    <a:pt x="456" y="34"/>
                    <a:pt x="455" y="35"/>
                  </a:cubicBezTo>
                  <a:cubicBezTo>
                    <a:pt x="455" y="35"/>
                    <a:pt x="454" y="35"/>
                    <a:pt x="453" y="36"/>
                  </a:cubicBezTo>
                  <a:cubicBezTo>
                    <a:pt x="381" y="77"/>
                    <a:pt x="317" y="130"/>
                    <a:pt x="250" y="179"/>
                  </a:cubicBezTo>
                  <a:cubicBezTo>
                    <a:pt x="220" y="201"/>
                    <a:pt x="189" y="222"/>
                    <a:pt x="157" y="241"/>
                  </a:cubicBezTo>
                  <a:cubicBezTo>
                    <a:pt x="148" y="248"/>
                    <a:pt x="138" y="254"/>
                    <a:pt x="129" y="261"/>
                  </a:cubicBezTo>
                  <a:cubicBezTo>
                    <a:pt x="101" y="282"/>
                    <a:pt x="74" y="303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33" y="331"/>
                    <a:pt x="21" y="351"/>
                    <a:pt x="12" y="365"/>
                  </a:cubicBezTo>
                  <a:cubicBezTo>
                    <a:pt x="10" y="369"/>
                    <a:pt x="7" y="373"/>
                    <a:pt x="6" y="375"/>
                  </a:cubicBezTo>
                  <a:cubicBezTo>
                    <a:pt x="3" y="379"/>
                    <a:pt x="0" y="384"/>
                    <a:pt x="3" y="388"/>
                  </a:cubicBezTo>
                  <a:cubicBezTo>
                    <a:pt x="3" y="388"/>
                    <a:pt x="3" y="389"/>
                    <a:pt x="3" y="389"/>
                  </a:cubicBezTo>
                  <a:cubicBezTo>
                    <a:pt x="11" y="386"/>
                    <a:pt x="19" y="383"/>
                    <a:pt x="27" y="381"/>
                  </a:cubicBezTo>
                  <a:cubicBezTo>
                    <a:pt x="43" y="376"/>
                    <a:pt x="59" y="372"/>
                    <a:pt x="74" y="364"/>
                  </a:cubicBezTo>
                  <a:cubicBezTo>
                    <a:pt x="74" y="364"/>
                    <a:pt x="74" y="364"/>
                    <a:pt x="74" y="364"/>
                  </a:cubicBezTo>
                  <a:cubicBezTo>
                    <a:pt x="110" y="346"/>
                    <a:pt x="143" y="321"/>
                    <a:pt x="176" y="299"/>
                  </a:cubicBezTo>
                  <a:cubicBezTo>
                    <a:pt x="232" y="261"/>
                    <a:pt x="287" y="222"/>
                    <a:pt x="343" y="183"/>
                  </a:cubicBezTo>
                  <a:cubicBezTo>
                    <a:pt x="386" y="153"/>
                    <a:pt x="430" y="122"/>
                    <a:pt x="474" y="92"/>
                  </a:cubicBezTo>
                  <a:cubicBezTo>
                    <a:pt x="475" y="91"/>
                    <a:pt x="495" y="77"/>
                    <a:pt x="495" y="78"/>
                  </a:cubicBezTo>
                  <a:cubicBezTo>
                    <a:pt x="495" y="78"/>
                    <a:pt x="495" y="78"/>
                    <a:pt x="495" y="78"/>
                  </a:cubicBezTo>
                  <a:cubicBezTo>
                    <a:pt x="499" y="75"/>
                    <a:pt x="502" y="72"/>
                    <a:pt x="505" y="69"/>
                  </a:cubicBezTo>
                  <a:cubicBezTo>
                    <a:pt x="507" y="68"/>
                    <a:pt x="520" y="57"/>
                    <a:pt x="521" y="58"/>
                  </a:cubicBezTo>
                  <a:cubicBezTo>
                    <a:pt x="521" y="57"/>
                    <a:pt x="521" y="57"/>
                    <a:pt x="521" y="56"/>
                  </a:cubicBezTo>
                  <a:cubicBezTo>
                    <a:pt x="521" y="55"/>
                    <a:pt x="521" y="54"/>
                    <a:pt x="521" y="53"/>
                  </a:cubicBezTo>
                  <a:cubicBezTo>
                    <a:pt x="529" y="49"/>
                    <a:pt x="535" y="44"/>
                    <a:pt x="541" y="38"/>
                  </a:cubicBezTo>
                  <a:cubicBezTo>
                    <a:pt x="544" y="35"/>
                    <a:pt x="547" y="32"/>
                    <a:pt x="546" y="28"/>
                  </a:cubicBezTo>
                  <a:cubicBezTo>
                    <a:pt x="546" y="26"/>
                    <a:pt x="544" y="24"/>
                    <a:pt x="543" y="22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9" name="Freeform 43"/>
            <p:cNvSpPr/>
            <p:nvPr/>
          </p:nvSpPr>
          <p:spPr bwMode="auto">
            <a:xfrm>
              <a:off x="10523538" y="719138"/>
              <a:ext cx="2441575" cy="1466850"/>
            </a:xfrm>
            <a:custGeom>
              <a:avLst/>
              <a:gdLst>
                <a:gd name="T0" fmla="*/ 570 w 574"/>
                <a:gd name="T1" fmla="*/ 24 h 345"/>
                <a:gd name="T2" fmla="*/ 563 w 574"/>
                <a:gd name="T3" fmla="*/ 13 h 345"/>
                <a:gd name="T4" fmla="*/ 549 w 574"/>
                <a:gd name="T5" fmla="*/ 1 h 345"/>
                <a:gd name="T6" fmla="*/ 535 w 574"/>
                <a:gd name="T7" fmla="*/ 4 h 345"/>
                <a:gd name="T8" fmla="*/ 519 w 574"/>
                <a:gd name="T9" fmla="*/ 12 h 345"/>
                <a:gd name="T10" fmla="*/ 498 w 574"/>
                <a:gd name="T11" fmla="*/ 18 h 345"/>
                <a:gd name="T12" fmla="*/ 484 w 574"/>
                <a:gd name="T13" fmla="*/ 29 h 345"/>
                <a:gd name="T14" fmla="*/ 482 w 574"/>
                <a:gd name="T15" fmla="*/ 29 h 345"/>
                <a:gd name="T16" fmla="*/ 480 w 574"/>
                <a:gd name="T17" fmla="*/ 30 h 345"/>
                <a:gd name="T18" fmla="*/ 285 w 574"/>
                <a:gd name="T19" fmla="*/ 144 h 345"/>
                <a:gd name="T20" fmla="*/ 266 w 574"/>
                <a:gd name="T21" fmla="*/ 156 h 345"/>
                <a:gd name="T22" fmla="*/ 227 w 574"/>
                <a:gd name="T23" fmla="*/ 179 h 345"/>
                <a:gd name="T24" fmla="*/ 168 w 574"/>
                <a:gd name="T25" fmla="*/ 211 h 345"/>
                <a:gd name="T26" fmla="*/ 109 w 574"/>
                <a:gd name="T27" fmla="*/ 247 h 345"/>
                <a:gd name="T28" fmla="*/ 51 w 574"/>
                <a:gd name="T29" fmla="*/ 284 h 345"/>
                <a:gd name="T30" fmla="*/ 51 w 574"/>
                <a:gd name="T31" fmla="*/ 285 h 345"/>
                <a:gd name="T32" fmla="*/ 13 w 574"/>
                <a:gd name="T33" fmla="*/ 323 h 345"/>
                <a:gd name="T34" fmla="*/ 6 w 574"/>
                <a:gd name="T35" fmla="*/ 332 h 345"/>
                <a:gd name="T36" fmla="*/ 2 w 574"/>
                <a:gd name="T37" fmla="*/ 345 h 345"/>
                <a:gd name="T38" fmla="*/ 2 w 574"/>
                <a:gd name="T39" fmla="*/ 345 h 345"/>
                <a:gd name="T40" fmla="*/ 27 w 574"/>
                <a:gd name="T41" fmla="*/ 339 h 345"/>
                <a:gd name="T42" fmla="*/ 76 w 574"/>
                <a:gd name="T43" fmla="*/ 326 h 345"/>
                <a:gd name="T44" fmla="*/ 76 w 574"/>
                <a:gd name="T45" fmla="*/ 327 h 345"/>
                <a:gd name="T46" fmla="*/ 182 w 574"/>
                <a:gd name="T47" fmla="*/ 270 h 345"/>
                <a:gd name="T48" fmla="*/ 358 w 574"/>
                <a:gd name="T49" fmla="*/ 168 h 345"/>
                <a:gd name="T50" fmla="*/ 496 w 574"/>
                <a:gd name="T51" fmla="*/ 88 h 345"/>
                <a:gd name="T52" fmla="*/ 518 w 574"/>
                <a:gd name="T53" fmla="*/ 76 h 345"/>
                <a:gd name="T54" fmla="*/ 518 w 574"/>
                <a:gd name="T55" fmla="*/ 75 h 345"/>
                <a:gd name="T56" fmla="*/ 529 w 574"/>
                <a:gd name="T57" fmla="*/ 68 h 345"/>
                <a:gd name="T58" fmla="*/ 545 w 574"/>
                <a:gd name="T59" fmla="*/ 58 h 345"/>
                <a:gd name="T60" fmla="*/ 546 w 574"/>
                <a:gd name="T61" fmla="*/ 56 h 345"/>
                <a:gd name="T62" fmla="*/ 546 w 574"/>
                <a:gd name="T63" fmla="*/ 53 h 345"/>
                <a:gd name="T64" fmla="*/ 568 w 574"/>
                <a:gd name="T65" fmla="*/ 39 h 345"/>
                <a:gd name="T66" fmla="*/ 573 w 574"/>
                <a:gd name="T67" fmla="*/ 30 h 345"/>
                <a:gd name="T68" fmla="*/ 570 w 574"/>
                <a:gd name="T69" fmla="*/ 24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74" h="345">
                  <a:moveTo>
                    <a:pt x="570" y="24"/>
                  </a:moveTo>
                  <a:cubicBezTo>
                    <a:pt x="568" y="20"/>
                    <a:pt x="565" y="17"/>
                    <a:pt x="563" y="13"/>
                  </a:cubicBezTo>
                  <a:cubicBezTo>
                    <a:pt x="559" y="8"/>
                    <a:pt x="555" y="2"/>
                    <a:pt x="549" y="1"/>
                  </a:cubicBezTo>
                  <a:cubicBezTo>
                    <a:pt x="544" y="0"/>
                    <a:pt x="539" y="2"/>
                    <a:pt x="535" y="4"/>
                  </a:cubicBezTo>
                  <a:cubicBezTo>
                    <a:pt x="529" y="6"/>
                    <a:pt x="522" y="9"/>
                    <a:pt x="519" y="12"/>
                  </a:cubicBezTo>
                  <a:cubicBezTo>
                    <a:pt x="511" y="9"/>
                    <a:pt x="505" y="14"/>
                    <a:pt x="498" y="18"/>
                  </a:cubicBezTo>
                  <a:cubicBezTo>
                    <a:pt x="496" y="19"/>
                    <a:pt x="489" y="25"/>
                    <a:pt x="484" y="29"/>
                  </a:cubicBezTo>
                  <a:cubicBezTo>
                    <a:pt x="484" y="29"/>
                    <a:pt x="483" y="29"/>
                    <a:pt x="482" y="29"/>
                  </a:cubicBezTo>
                  <a:cubicBezTo>
                    <a:pt x="481" y="29"/>
                    <a:pt x="480" y="30"/>
                    <a:pt x="480" y="30"/>
                  </a:cubicBezTo>
                  <a:cubicBezTo>
                    <a:pt x="412" y="62"/>
                    <a:pt x="349" y="104"/>
                    <a:pt x="285" y="144"/>
                  </a:cubicBezTo>
                  <a:cubicBezTo>
                    <a:pt x="279" y="148"/>
                    <a:pt x="272" y="152"/>
                    <a:pt x="266" y="156"/>
                  </a:cubicBezTo>
                  <a:cubicBezTo>
                    <a:pt x="253" y="164"/>
                    <a:pt x="240" y="171"/>
                    <a:pt x="227" y="179"/>
                  </a:cubicBezTo>
                  <a:cubicBezTo>
                    <a:pt x="208" y="190"/>
                    <a:pt x="188" y="201"/>
                    <a:pt x="168" y="211"/>
                  </a:cubicBezTo>
                  <a:cubicBezTo>
                    <a:pt x="148" y="222"/>
                    <a:pt x="129" y="234"/>
                    <a:pt x="109" y="247"/>
                  </a:cubicBezTo>
                  <a:cubicBezTo>
                    <a:pt x="90" y="259"/>
                    <a:pt x="70" y="272"/>
                    <a:pt x="51" y="284"/>
                  </a:cubicBezTo>
                  <a:cubicBezTo>
                    <a:pt x="51" y="284"/>
                    <a:pt x="51" y="284"/>
                    <a:pt x="51" y="285"/>
                  </a:cubicBezTo>
                  <a:cubicBezTo>
                    <a:pt x="37" y="290"/>
                    <a:pt x="23" y="309"/>
                    <a:pt x="13" y="323"/>
                  </a:cubicBezTo>
                  <a:cubicBezTo>
                    <a:pt x="11" y="326"/>
                    <a:pt x="8" y="329"/>
                    <a:pt x="6" y="332"/>
                  </a:cubicBezTo>
                  <a:cubicBezTo>
                    <a:pt x="3" y="336"/>
                    <a:pt x="0" y="341"/>
                    <a:pt x="2" y="345"/>
                  </a:cubicBezTo>
                  <a:cubicBezTo>
                    <a:pt x="2" y="345"/>
                    <a:pt x="2" y="345"/>
                    <a:pt x="2" y="345"/>
                  </a:cubicBezTo>
                  <a:cubicBezTo>
                    <a:pt x="11" y="343"/>
                    <a:pt x="19" y="341"/>
                    <a:pt x="27" y="339"/>
                  </a:cubicBezTo>
                  <a:cubicBezTo>
                    <a:pt x="43" y="336"/>
                    <a:pt x="60" y="333"/>
                    <a:pt x="76" y="326"/>
                  </a:cubicBezTo>
                  <a:cubicBezTo>
                    <a:pt x="76" y="326"/>
                    <a:pt x="76" y="326"/>
                    <a:pt x="76" y="327"/>
                  </a:cubicBezTo>
                  <a:cubicBezTo>
                    <a:pt x="112" y="311"/>
                    <a:pt x="147" y="289"/>
                    <a:pt x="182" y="270"/>
                  </a:cubicBezTo>
                  <a:cubicBezTo>
                    <a:pt x="241" y="236"/>
                    <a:pt x="299" y="202"/>
                    <a:pt x="358" y="168"/>
                  </a:cubicBezTo>
                  <a:cubicBezTo>
                    <a:pt x="404" y="141"/>
                    <a:pt x="450" y="114"/>
                    <a:pt x="496" y="88"/>
                  </a:cubicBezTo>
                  <a:cubicBezTo>
                    <a:pt x="497" y="87"/>
                    <a:pt x="518" y="75"/>
                    <a:pt x="518" y="76"/>
                  </a:cubicBezTo>
                  <a:cubicBezTo>
                    <a:pt x="518" y="76"/>
                    <a:pt x="518" y="76"/>
                    <a:pt x="518" y="75"/>
                  </a:cubicBezTo>
                  <a:cubicBezTo>
                    <a:pt x="522" y="73"/>
                    <a:pt x="525" y="71"/>
                    <a:pt x="529" y="68"/>
                  </a:cubicBezTo>
                  <a:cubicBezTo>
                    <a:pt x="531" y="67"/>
                    <a:pt x="545" y="57"/>
                    <a:pt x="545" y="58"/>
                  </a:cubicBezTo>
                  <a:cubicBezTo>
                    <a:pt x="546" y="57"/>
                    <a:pt x="546" y="56"/>
                    <a:pt x="546" y="56"/>
                  </a:cubicBezTo>
                  <a:cubicBezTo>
                    <a:pt x="546" y="55"/>
                    <a:pt x="546" y="54"/>
                    <a:pt x="546" y="53"/>
                  </a:cubicBezTo>
                  <a:cubicBezTo>
                    <a:pt x="554" y="49"/>
                    <a:pt x="561" y="45"/>
                    <a:pt x="568" y="39"/>
                  </a:cubicBezTo>
                  <a:cubicBezTo>
                    <a:pt x="571" y="37"/>
                    <a:pt x="574" y="34"/>
                    <a:pt x="573" y="30"/>
                  </a:cubicBezTo>
                  <a:cubicBezTo>
                    <a:pt x="573" y="28"/>
                    <a:pt x="572" y="26"/>
                    <a:pt x="570" y="24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0" name="Freeform 44"/>
            <p:cNvSpPr/>
            <p:nvPr/>
          </p:nvSpPr>
          <p:spPr bwMode="auto">
            <a:xfrm>
              <a:off x="10090151" y="-4763"/>
              <a:ext cx="1930400" cy="2097088"/>
            </a:xfrm>
            <a:custGeom>
              <a:avLst/>
              <a:gdLst>
                <a:gd name="T0" fmla="*/ 289 w 454"/>
                <a:gd name="T1" fmla="*/ 217 h 493"/>
                <a:gd name="T2" fmla="*/ 397 w 454"/>
                <a:gd name="T3" fmla="*/ 99 h 493"/>
                <a:gd name="T4" fmla="*/ 414 w 454"/>
                <a:gd name="T5" fmla="*/ 81 h 493"/>
                <a:gd name="T6" fmla="*/ 414 w 454"/>
                <a:gd name="T7" fmla="*/ 80 h 493"/>
                <a:gd name="T8" fmla="*/ 422 w 454"/>
                <a:gd name="T9" fmla="*/ 70 h 493"/>
                <a:gd name="T10" fmla="*/ 435 w 454"/>
                <a:gd name="T11" fmla="*/ 55 h 493"/>
                <a:gd name="T12" fmla="*/ 435 w 454"/>
                <a:gd name="T13" fmla="*/ 53 h 493"/>
                <a:gd name="T14" fmla="*/ 434 w 454"/>
                <a:gd name="T15" fmla="*/ 50 h 493"/>
                <a:gd name="T16" fmla="*/ 450 w 454"/>
                <a:gd name="T17" fmla="*/ 31 h 493"/>
                <a:gd name="T18" fmla="*/ 453 w 454"/>
                <a:gd name="T19" fmla="*/ 20 h 493"/>
                <a:gd name="T20" fmla="*/ 448 w 454"/>
                <a:gd name="T21" fmla="*/ 15 h 493"/>
                <a:gd name="T22" fmla="*/ 438 w 454"/>
                <a:gd name="T23" fmla="*/ 7 h 493"/>
                <a:gd name="T24" fmla="*/ 421 w 454"/>
                <a:gd name="T25" fmla="*/ 0 h 493"/>
                <a:gd name="T26" fmla="*/ 408 w 454"/>
                <a:gd name="T27" fmla="*/ 7 h 493"/>
                <a:gd name="T28" fmla="*/ 396 w 454"/>
                <a:gd name="T29" fmla="*/ 20 h 493"/>
                <a:gd name="T30" fmla="*/ 378 w 454"/>
                <a:gd name="T31" fmla="*/ 31 h 493"/>
                <a:gd name="T32" fmla="*/ 368 w 454"/>
                <a:gd name="T33" fmla="*/ 46 h 493"/>
                <a:gd name="T34" fmla="*/ 366 w 454"/>
                <a:gd name="T35" fmla="*/ 47 h 493"/>
                <a:gd name="T36" fmla="*/ 364 w 454"/>
                <a:gd name="T37" fmla="*/ 49 h 493"/>
                <a:gd name="T38" fmla="*/ 332 w 454"/>
                <a:gd name="T39" fmla="*/ 80 h 493"/>
                <a:gd name="T40" fmla="*/ 316 w 454"/>
                <a:gd name="T41" fmla="*/ 97 h 493"/>
                <a:gd name="T42" fmla="*/ 286 w 454"/>
                <a:gd name="T43" fmla="*/ 130 h 493"/>
                <a:gd name="T44" fmla="*/ 256 w 454"/>
                <a:gd name="T45" fmla="*/ 164 h 493"/>
                <a:gd name="T46" fmla="*/ 120 w 454"/>
                <a:gd name="T47" fmla="*/ 314 h 493"/>
                <a:gd name="T48" fmla="*/ 75 w 454"/>
                <a:gd name="T49" fmla="*/ 367 h 493"/>
                <a:gd name="T50" fmla="*/ 31 w 454"/>
                <a:gd name="T51" fmla="*/ 420 h 493"/>
                <a:gd name="T52" fmla="*/ 31 w 454"/>
                <a:gd name="T53" fmla="*/ 420 h 493"/>
                <a:gd name="T54" fmla="*/ 32 w 454"/>
                <a:gd name="T55" fmla="*/ 420 h 493"/>
                <a:gd name="T56" fmla="*/ 6 w 454"/>
                <a:gd name="T57" fmla="*/ 468 h 493"/>
                <a:gd name="T58" fmla="*/ 3 w 454"/>
                <a:gd name="T59" fmla="*/ 479 h 493"/>
                <a:gd name="T60" fmla="*/ 2 w 454"/>
                <a:gd name="T61" fmla="*/ 492 h 493"/>
                <a:gd name="T62" fmla="*/ 3 w 454"/>
                <a:gd name="T63" fmla="*/ 493 h 493"/>
                <a:gd name="T64" fmla="*/ 25 w 454"/>
                <a:gd name="T65" fmla="*/ 479 h 493"/>
                <a:gd name="T66" fmla="*/ 67 w 454"/>
                <a:gd name="T67" fmla="*/ 452 h 493"/>
                <a:gd name="T68" fmla="*/ 67 w 454"/>
                <a:gd name="T69" fmla="*/ 453 h 493"/>
                <a:gd name="T70" fmla="*/ 152 w 454"/>
                <a:gd name="T71" fmla="*/ 367 h 493"/>
                <a:gd name="T72" fmla="*/ 289 w 454"/>
                <a:gd name="T73" fmla="*/ 217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54" h="493">
                  <a:moveTo>
                    <a:pt x="289" y="217"/>
                  </a:moveTo>
                  <a:cubicBezTo>
                    <a:pt x="325" y="178"/>
                    <a:pt x="360" y="138"/>
                    <a:pt x="397" y="99"/>
                  </a:cubicBezTo>
                  <a:cubicBezTo>
                    <a:pt x="398" y="98"/>
                    <a:pt x="414" y="80"/>
                    <a:pt x="414" y="81"/>
                  </a:cubicBezTo>
                  <a:cubicBezTo>
                    <a:pt x="414" y="81"/>
                    <a:pt x="414" y="81"/>
                    <a:pt x="414" y="80"/>
                  </a:cubicBezTo>
                  <a:cubicBezTo>
                    <a:pt x="417" y="77"/>
                    <a:pt x="420" y="74"/>
                    <a:pt x="422" y="70"/>
                  </a:cubicBezTo>
                  <a:cubicBezTo>
                    <a:pt x="423" y="69"/>
                    <a:pt x="434" y="55"/>
                    <a:pt x="435" y="55"/>
                  </a:cubicBezTo>
                  <a:cubicBezTo>
                    <a:pt x="435" y="55"/>
                    <a:pt x="435" y="54"/>
                    <a:pt x="435" y="53"/>
                  </a:cubicBezTo>
                  <a:cubicBezTo>
                    <a:pt x="435" y="52"/>
                    <a:pt x="434" y="51"/>
                    <a:pt x="434" y="50"/>
                  </a:cubicBezTo>
                  <a:cubicBezTo>
                    <a:pt x="440" y="45"/>
                    <a:pt x="446" y="38"/>
                    <a:pt x="450" y="31"/>
                  </a:cubicBezTo>
                  <a:cubicBezTo>
                    <a:pt x="453" y="28"/>
                    <a:pt x="454" y="24"/>
                    <a:pt x="453" y="20"/>
                  </a:cubicBezTo>
                  <a:cubicBezTo>
                    <a:pt x="452" y="18"/>
                    <a:pt x="450" y="17"/>
                    <a:pt x="448" y="15"/>
                  </a:cubicBezTo>
                  <a:cubicBezTo>
                    <a:pt x="445" y="13"/>
                    <a:pt x="442" y="10"/>
                    <a:pt x="438" y="7"/>
                  </a:cubicBezTo>
                  <a:cubicBezTo>
                    <a:pt x="433" y="4"/>
                    <a:pt x="428" y="0"/>
                    <a:pt x="421" y="0"/>
                  </a:cubicBezTo>
                  <a:cubicBezTo>
                    <a:pt x="416" y="0"/>
                    <a:pt x="412" y="4"/>
                    <a:pt x="408" y="7"/>
                  </a:cubicBezTo>
                  <a:cubicBezTo>
                    <a:pt x="404" y="11"/>
                    <a:pt x="398" y="15"/>
                    <a:pt x="396" y="20"/>
                  </a:cubicBezTo>
                  <a:cubicBezTo>
                    <a:pt x="387" y="19"/>
                    <a:pt x="383" y="25"/>
                    <a:pt x="378" y="31"/>
                  </a:cubicBezTo>
                  <a:cubicBezTo>
                    <a:pt x="376" y="33"/>
                    <a:pt x="371" y="41"/>
                    <a:pt x="368" y="46"/>
                  </a:cubicBezTo>
                  <a:cubicBezTo>
                    <a:pt x="367" y="46"/>
                    <a:pt x="366" y="47"/>
                    <a:pt x="366" y="47"/>
                  </a:cubicBezTo>
                  <a:cubicBezTo>
                    <a:pt x="365" y="48"/>
                    <a:pt x="364" y="48"/>
                    <a:pt x="364" y="49"/>
                  </a:cubicBezTo>
                  <a:cubicBezTo>
                    <a:pt x="353" y="59"/>
                    <a:pt x="342" y="70"/>
                    <a:pt x="332" y="80"/>
                  </a:cubicBezTo>
                  <a:cubicBezTo>
                    <a:pt x="326" y="86"/>
                    <a:pt x="321" y="91"/>
                    <a:pt x="316" y="97"/>
                  </a:cubicBezTo>
                  <a:cubicBezTo>
                    <a:pt x="306" y="108"/>
                    <a:pt x="296" y="119"/>
                    <a:pt x="286" y="130"/>
                  </a:cubicBezTo>
                  <a:cubicBezTo>
                    <a:pt x="276" y="141"/>
                    <a:pt x="266" y="153"/>
                    <a:pt x="256" y="164"/>
                  </a:cubicBezTo>
                  <a:cubicBezTo>
                    <a:pt x="212" y="216"/>
                    <a:pt x="169" y="268"/>
                    <a:pt x="120" y="314"/>
                  </a:cubicBezTo>
                  <a:cubicBezTo>
                    <a:pt x="105" y="332"/>
                    <a:pt x="90" y="349"/>
                    <a:pt x="75" y="367"/>
                  </a:cubicBezTo>
                  <a:cubicBezTo>
                    <a:pt x="60" y="384"/>
                    <a:pt x="46" y="402"/>
                    <a:pt x="31" y="420"/>
                  </a:cubicBezTo>
                  <a:cubicBezTo>
                    <a:pt x="31" y="420"/>
                    <a:pt x="31" y="420"/>
                    <a:pt x="31" y="420"/>
                  </a:cubicBezTo>
                  <a:cubicBezTo>
                    <a:pt x="31" y="420"/>
                    <a:pt x="31" y="420"/>
                    <a:pt x="32" y="420"/>
                  </a:cubicBezTo>
                  <a:cubicBezTo>
                    <a:pt x="19" y="430"/>
                    <a:pt x="12" y="452"/>
                    <a:pt x="6" y="468"/>
                  </a:cubicBezTo>
                  <a:cubicBezTo>
                    <a:pt x="5" y="472"/>
                    <a:pt x="4" y="476"/>
                    <a:pt x="3" y="479"/>
                  </a:cubicBezTo>
                  <a:cubicBezTo>
                    <a:pt x="1" y="483"/>
                    <a:pt x="0" y="489"/>
                    <a:pt x="2" y="492"/>
                  </a:cubicBezTo>
                  <a:cubicBezTo>
                    <a:pt x="3" y="492"/>
                    <a:pt x="3" y="492"/>
                    <a:pt x="3" y="493"/>
                  </a:cubicBezTo>
                  <a:cubicBezTo>
                    <a:pt x="10" y="488"/>
                    <a:pt x="17" y="484"/>
                    <a:pt x="25" y="479"/>
                  </a:cubicBezTo>
                  <a:cubicBezTo>
                    <a:pt x="39" y="471"/>
                    <a:pt x="54" y="463"/>
                    <a:pt x="67" y="452"/>
                  </a:cubicBezTo>
                  <a:cubicBezTo>
                    <a:pt x="67" y="452"/>
                    <a:pt x="67" y="453"/>
                    <a:pt x="67" y="453"/>
                  </a:cubicBezTo>
                  <a:cubicBezTo>
                    <a:pt x="98" y="427"/>
                    <a:pt x="124" y="396"/>
                    <a:pt x="152" y="367"/>
                  </a:cubicBezTo>
                  <a:cubicBezTo>
                    <a:pt x="198" y="317"/>
                    <a:pt x="243" y="267"/>
                    <a:pt x="289" y="217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1" name="Freeform 45"/>
            <p:cNvSpPr/>
            <p:nvPr/>
          </p:nvSpPr>
          <p:spPr bwMode="auto">
            <a:xfrm>
              <a:off x="12760326" y="1058863"/>
              <a:ext cx="268288" cy="238125"/>
            </a:xfrm>
            <a:custGeom>
              <a:avLst/>
              <a:gdLst>
                <a:gd name="T0" fmla="*/ 22 w 63"/>
                <a:gd name="T1" fmla="*/ 5 h 56"/>
                <a:gd name="T2" fmla="*/ 36 w 63"/>
                <a:gd name="T3" fmla="*/ 1 h 56"/>
                <a:gd name="T4" fmla="*/ 51 w 63"/>
                <a:gd name="T5" fmla="*/ 12 h 56"/>
                <a:gd name="T6" fmla="*/ 59 w 63"/>
                <a:gd name="T7" fmla="*/ 22 h 56"/>
                <a:gd name="T8" fmla="*/ 62 w 63"/>
                <a:gd name="T9" fmla="*/ 28 h 56"/>
                <a:gd name="T10" fmla="*/ 57 w 63"/>
                <a:gd name="T11" fmla="*/ 38 h 56"/>
                <a:gd name="T12" fmla="*/ 32 w 63"/>
                <a:gd name="T13" fmla="*/ 56 h 56"/>
                <a:gd name="T14" fmla="*/ 6 w 63"/>
                <a:gd name="T15" fmla="*/ 25 h 56"/>
                <a:gd name="T16" fmla="*/ 22 w 63"/>
                <a:gd name="T17" fmla="*/ 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56">
                  <a:moveTo>
                    <a:pt x="22" y="5"/>
                  </a:moveTo>
                  <a:cubicBezTo>
                    <a:pt x="26" y="2"/>
                    <a:pt x="31" y="0"/>
                    <a:pt x="36" y="1"/>
                  </a:cubicBezTo>
                  <a:cubicBezTo>
                    <a:pt x="42" y="2"/>
                    <a:pt x="47" y="7"/>
                    <a:pt x="51" y="12"/>
                  </a:cubicBezTo>
                  <a:cubicBezTo>
                    <a:pt x="53" y="15"/>
                    <a:pt x="56" y="19"/>
                    <a:pt x="59" y="22"/>
                  </a:cubicBezTo>
                  <a:cubicBezTo>
                    <a:pt x="60" y="24"/>
                    <a:pt x="62" y="26"/>
                    <a:pt x="62" y="28"/>
                  </a:cubicBezTo>
                  <a:cubicBezTo>
                    <a:pt x="63" y="32"/>
                    <a:pt x="60" y="35"/>
                    <a:pt x="57" y="38"/>
                  </a:cubicBezTo>
                  <a:cubicBezTo>
                    <a:pt x="50" y="45"/>
                    <a:pt x="42" y="51"/>
                    <a:pt x="32" y="56"/>
                  </a:cubicBezTo>
                  <a:cubicBezTo>
                    <a:pt x="34" y="55"/>
                    <a:pt x="8" y="28"/>
                    <a:pt x="6" y="25"/>
                  </a:cubicBezTo>
                  <a:cubicBezTo>
                    <a:pt x="0" y="15"/>
                    <a:pt x="13" y="10"/>
                    <a:pt x="22" y="5"/>
                  </a:cubicBezTo>
                  <a:close/>
                </a:path>
              </a:pathLst>
            </a:custGeom>
            <a:solidFill>
              <a:srgbClr val="F57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2" name="Freeform 46"/>
            <p:cNvSpPr/>
            <p:nvPr/>
          </p:nvSpPr>
          <p:spPr bwMode="auto">
            <a:xfrm>
              <a:off x="10702926" y="2365375"/>
              <a:ext cx="357188" cy="347663"/>
            </a:xfrm>
            <a:custGeom>
              <a:avLst/>
              <a:gdLst>
                <a:gd name="T0" fmla="*/ 79 w 84"/>
                <a:gd name="T1" fmla="*/ 54 h 82"/>
                <a:gd name="T2" fmla="*/ 27 w 84"/>
                <a:gd name="T3" fmla="*/ 74 h 82"/>
                <a:gd name="T4" fmla="*/ 3 w 84"/>
                <a:gd name="T5" fmla="*/ 82 h 82"/>
                <a:gd name="T6" fmla="*/ 3 w 84"/>
                <a:gd name="T7" fmla="*/ 81 h 82"/>
                <a:gd name="T8" fmla="*/ 6 w 84"/>
                <a:gd name="T9" fmla="*/ 68 h 82"/>
                <a:gd name="T10" fmla="*/ 12 w 84"/>
                <a:gd name="T11" fmla="*/ 58 h 82"/>
                <a:gd name="T12" fmla="*/ 72 w 84"/>
                <a:gd name="T13" fmla="*/ 21 h 82"/>
                <a:gd name="T14" fmla="*/ 84 w 84"/>
                <a:gd name="T15" fmla="*/ 48 h 82"/>
                <a:gd name="T16" fmla="*/ 82 w 84"/>
                <a:gd name="T17" fmla="*/ 52 h 82"/>
                <a:gd name="T18" fmla="*/ 79 w 84"/>
                <a:gd name="T19" fmla="*/ 5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82">
                  <a:moveTo>
                    <a:pt x="79" y="54"/>
                  </a:moveTo>
                  <a:cubicBezTo>
                    <a:pt x="63" y="64"/>
                    <a:pt x="45" y="68"/>
                    <a:pt x="27" y="74"/>
                  </a:cubicBezTo>
                  <a:cubicBezTo>
                    <a:pt x="19" y="76"/>
                    <a:pt x="11" y="79"/>
                    <a:pt x="3" y="82"/>
                  </a:cubicBezTo>
                  <a:cubicBezTo>
                    <a:pt x="3" y="82"/>
                    <a:pt x="3" y="81"/>
                    <a:pt x="3" y="81"/>
                  </a:cubicBezTo>
                  <a:cubicBezTo>
                    <a:pt x="0" y="77"/>
                    <a:pt x="3" y="72"/>
                    <a:pt x="6" y="68"/>
                  </a:cubicBezTo>
                  <a:cubicBezTo>
                    <a:pt x="7" y="66"/>
                    <a:pt x="10" y="62"/>
                    <a:pt x="12" y="58"/>
                  </a:cubicBezTo>
                  <a:cubicBezTo>
                    <a:pt x="26" y="36"/>
                    <a:pt x="48" y="0"/>
                    <a:pt x="72" y="21"/>
                  </a:cubicBezTo>
                  <a:cubicBezTo>
                    <a:pt x="80" y="27"/>
                    <a:pt x="84" y="38"/>
                    <a:pt x="84" y="48"/>
                  </a:cubicBezTo>
                  <a:cubicBezTo>
                    <a:pt x="83" y="50"/>
                    <a:pt x="83" y="51"/>
                    <a:pt x="82" y="52"/>
                  </a:cubicBezTo>
                  <a:cubicBezTo>
                    <a:pt x="82" y="53"/>
                    <a:pt x="81" y="54"/>
                    <a:pt x="79" y="54"/>
                  </a:cubicBezTo>
                  <a:close/>
                </a:path>
              </a:pathLst>
            </a:custGeom>
            <a:solidFill>
              <a:srgbClr val="EDD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3" name="Freeform 47"/>
            <p:cNvSpPr/>
            <p:nvPr/>
          </p:nvSpPr>
          <p:spPr bwMode="auto">
            <a:xfrm>
              <a:off x="10902951" y="1203325"/>
              <a:ext cx="1905000" cy="1403350"/>
            </a:xfrm>
            <a:custGeom>
              <a:avLst/>
              <a:gdLst>
                <a:gd name="T0" fmla="*/ 408 w 448"/>
                <a:gd name="T1" fmla="*/ 1 h 330"/>
                <a:gd name="T2" fmla="*/ 413 w 448"/>
                <a:gd name="T3" fmla="*/ 0 h 330"/>
                <a:gd name="T4" fmla="*/ 419 w 448"/>
                <a:gd name="T5" fmla="*/ 5 h 330"/>
                <a:gd name="T6" fmla="*/ 448 w 448"/>
                <a:gd name="T7" fmla="*/ 44 h 330"/>
                <a:gd name="T8" fmla="*/ 427 w 448"/>
                <a:gd name="T9" fmla="*/ 58 h 330"/>
                <a:gd name="T10" fmla="*/ 296 w 448"/>
                <a:gd name="T11" fmla="*/ 149 h 330"/>
                <a:gd name="T12" fmla="*/ 129 w 448"/>
                <a:gd name="T13" fmla="*/ 265 h 330"/>
                <a:gd name="T14" fmla="*/ 27 w 448"/>
                <a:gd name="T15" fmla="*/ 330 h 330"/>
                <a:gd name="T16" fmla="*/ 26 w 448"/>
                <a:gd name="T17" fmla="*/ 314 h 330"/>
                <a:gd name="T18" fmla="*/ 15 w 448"/>
                <a:gd name="T19" fmla="*/ 309 h 330"/>
                <a:gd name="T20" fmla="*/ 19 w 448"/>
                <a:gd name="T21" fmla="*/ 302 h 330"/>
                <a:gd name="T22" fmla="*/ 17 w 448"/>
                <a:gd name="T23" fmla="*/ 294 h 330"/>
                <a:gd name="T24" fmla="*/ 0 w 448"/>
                <a:gd name="T25" fmla="*/ 290 h 330"/>
                <a:gd name="T26" fmla="*/ 110 w 448"/>
                <a:gd name="T27" fmla="*/ 207 h 330"/>
                <a:gd name="T28" fmla="*/ 406 w 448"/>
                <a:gd name="T29" fmla="*/ 2 h 330"/>
                <a:gd name="T30" fmla="*/ 408 w 448"/>
                <a:gd name="T31" fmla="*/ 1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8" h="330">
                  <a:moveTo>
                    <a:pt x="408" y="1"/>
                  </a:moveTo>
                  <a:cubicBezTo>
                    <a:pt x="410" y="0"/>
                    <a:pt x="411" y="0"/>
                    <a:pt x="413" y="0"/>
                  </a:cubicBezTo>
                  <a:cubicBezTo>
                    <a:pt x="415" y="0"/>
                    <a:pt x="417" y="3"/>
                    <a:pt x="419" y="5"/>
                  </a:cubicBezTo>
                  <a:cubicBezTo>
                    <a:pt x="428" y="18"/>
                    <a:pt x="439" y="32"/>
                    <a:pt x="448" y="44"/>
                  </a:cubicBezTo>
                  <a:cubicBezTo>
                    <a:pt x="448" y="43"/>
                    <a:pt x="428" y="57"/>
                    <a:pt x="427" y="58"/>
                  </a:cubicBezTo>
                  <a:cubicBezTo>
                    <a:pt x="383" y="88"/>
                    <a:pt x="339" y="119"/>
                    <a:pt x="296" y="149"/>
                  </a:cubicBezTo>
                  <a:cubicBezTo>
                    <a:pt x="240" y="188"/>
                    <a:pt x="185" y="227"/>
                    <a:pt x="129" y="265"/>
                  </a:cubicBezTo>
                  <a:cubicBezTo>
                    <a:pt x="96" y="287"/>
                    <a:pt x="63" y="312"/>
                    <a:pt x="27" y="330"/>
                  </a:cubicBezTo>
                  <a:cubicBezTo>
                    <a:pt x="28" y="324"/>
                    <a:pt x="30" y="319"/>
                    <a:pt x="26" y="314"/>
                  </a:cubicBezTo>
                  <a:cubicBezTo>
                    <a:pt x="24" y="310"/>
                    <a:pt x="19" y="308"/>
                    <a:pt x="15" y="309"/>
                  </a:cubicBezTo>
                  <a:cubicBezTo>
                    <a:pt x="16" y="306"/>
                    <a:pt x="18" y="304"/>
                    <a:pt x="19" y="302"/>
                  </a:cubicBezTo>
                  <a:cubicBezTo>
                    <a:pt x="19" y="299"/>
                    <a:pt x="19" y="296"/>
                    <a:pt x="17" y="294"/>
                  </a:cubicBezTo>
                  <a:cubicBezTo>
                    <a:pt x="13" y="290"/>
                    <a:pt x="5" y="293"/>
                    <a:pt x="0" y="290"/>
                  </a:cubicBezTo>
                  <a:cubicBezTo>
                    <a:pt x="36" y="262"/>
                    <a:pt x="72" y="234"/>
                    <a:pt x="110" y="207"/>
                  </a:cubicBezTo>
                  <a:cubicBezTo>
                    <a:pt x="213" y="146"/>
                    <a:pt x="302" y="62"/>
                    <a:pt x="406" y="2"/>
                  </a:cubicBezTo>
                  <a:cubicBezTo>
                    <a:pt x="407" y="1"/>
                    <a:pt x="408" y="1"/>
                    <a:pt x="408" y="1"/>
                  </a:cubicBezTo>
                  <a:close/>
                </a:path>
              </a:pathLst>
            </a:custGeom>
            <a:solidFill>
              <a:srgbClr val="E0D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4" name="Freeform 48"/>
            <p:cNvSpPr/>
            <p:nvPr/>
          </p:nvSpPr>
          <p:spPr bwMode="auto">
            <a:xfrm>
              <a:off x="10902951" y="1203325"/>
              <a:ext cx="1839913" cy="1246188"/>
            </a:xfrm>
            <a:custGeom>
              <a:avLst/>
              <a:gdLst>
                <a:gd name="T0" fmla="*/ 116 w 433"/>
                <a:gd name="T1" fmla="*/ 218 h 293"/>
                <a:gd name="T2" fmla="*/ 270 w 433"/>
                <a:gd name="T3" fmla="*/ 111 h 293"/>
                <a:gd name="T4" fmla="*/ 346 w 433"/>
                <a:gd name="T5" fmla="*/ 55 h 293"/>
                <a:gd name="T6" fmla="*/ 393 w 433"/>
                <a:gd name="T7" fmla="*/ 27 h 293"/>
                <a:gd name="T8" fmla="*/ 413 w 433"/>
                <a:gd name="T9" fmla="*/ 0 h 293"/>
                <a:gd name="T10" fmla="*/ 408 w 433"/>
                <a:gd name="T11" fmla="*/ 1 h 293"/>
                <a:gd name="T12" fmla="*/ 406 w 433"/>
                <a:gd name="T13" fmla="*/ 2 h 293"/>
                <a:gd name="T14" fmla="*/ 110 w 433"/>
                <a:gd name="T15" fmla="*/ 207 h 293"/>
                <a:gd name="T16" fmla="*/ 0 w 433"/>
                <a:gd name="T17" fmla="*/ 290 h 293"/>
                <a:gd name="T18" fmla="*/ 16 w 433"/>
                <a:gd name="T19" fmla="*/ 293 h 293"/>
                <a:gd name="T20" fmla="*/ 116 w 433"/>
                <a:gd name="T21" fmla="*/ 21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3" h="293">
                  <a:moveTo>
                    <a:pt x="116" y="218"/>
                  </a:moveTo>
                  <a:cubicBezTo>
                    <a:pt x="167" y="182"/>
                    <a:pt x="220" y="148"/>
                    <a:pt x="270" y="111"/>
                  </a:cubicBezTo>
                  <a:cubicBezTo>
                    <a:pt x="295" y="92"/>
                    <a:pt x="320" y="73"/>
                    <a:pt x="346" y="55"/>
                  </a:cubicBezTo>
                  <a:cubicBezTo>
                    <a:pt x="361" y="45"/>
                    <a:pt x="378" y="37"/>
                    <a:pt x="393" y="27"/>
                  </a:cubicBezTo>
                  <a:cubicBezTo>
                    <a:pt x="398" y="24"/>
                    <a:pt x="433" y="4"/>
                    <a:pt x="413" y="0"/>
                  </a:cubicBezTo>
                  <a:cubicBezTo>
                    <a:pt x="411" y="0"/>
                    <a:pt x="410" y="0"/>
                    <a:pt x="408" y="1"/>
                  </a:cubicBezTo>
                  <a:cubicBezTo>
                    <a:pt x="408" y="1"/>
                    <a:pt x="407" y="1"/>
                    <a:pt x="406" y="2"/>
                  </a:cubicBezTo>
                  <a:cubicBezTo>
                    <a:pt x="302" y="62"/>
                    <a:pt x="213" y="146"/>
                    <a:pt x="110" y="207"/>
                  </a:cubicBezTo>
                  <a:cubicBezTo>
                    <a:pt x="72" y="234"/>
                    <a:pt x="36" y="262"/>
                    <a:pt x="0" y="290"/>
                  </a:cubicBezTo>
                  <a:cubicBezTo>
                    <a:pt x="4" y="293"/>
                    <a:pt x="11" y="290"/>
                    <a:pt x="16" y="293"/>
                  </a:cubicBezTo>
                  <a:cubicBezTo>
                    <a:pt x="49" y="267"/>
                    <a:pt x="82" y="242"/>
                    <a:pt x="116" y="218"/>
                  </a:cubicBezTo>
                  <a:close/>
                </a:path>
              </a:pathLst>
            </a:custGeom>
            <a:solidFill>
              <a:srgbClr val="CFC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5" name="Freeform 49"/>
            <p:cNvSpPr/>
            <p:nvPr/>
          </p:nvSpPr>
          <p:spPr bwMode="auto">
            <a:xfrm>
              <a:off x="10702926" y="2611438"/>
              <a:ext cx="114300" cy="101600"/>
            </a:xfrm>
            <a:custGeom>
              <a:avLst/>
              <a:gdLst>
                <a:gd name="T0" fmla="*/ 27 w 27"/>
                <a:gd name="T1" fmla="*/ 16 h 24"/>
                <a:gd name="T2" fmla="*/ 3 w 27"/>
                <a:gd name="T3" fmla="*/ 24 h 24"/>
                <a:gd name="T4" fmla="*/ 3 w 27"/>
                <a:gd name="T5" fmla="*/ 23 h 24"/>
                <a:gd name="T6" fmla="*/ 6 w 27"/>
                <a:gd name="T7" fmla="*/ 10 h 24"/>
                <a:gd name="T8" fmla="*/ 12 w 27"/>
                <a:gd name="T9" fmla="*/ 0 h 24"/>
                <a:gd name="T10" fmla="*/ 20 w 27"/>
                <a:gd name="T11" fmla="*/ 7 h 24"/>
                <a:gd name="T12" fmla="*/ 27 w 27"/>
                <a:gd name="T13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4">
                  <a:moveTo>
                    <a:pt x="27" y="16"/>
                  </a:moveTo>
                  <a:cubicBezTo>
                    <a:pt x="19" y="18"/>
                    <a:pt x="11" y="21"/>
                    <a:pt x="3" y="24"/>
                  </a:cubicBezTo>
                  <a:cubicBezTo>
                    <a:pt x="3" y="24"/>
                    <a:pt x="3" y="23"/>
                    <a:pt x="3" y="23"/>
                  </a:cubicBezTo>
                  <a:cubicBezTo>
                    <a:pt x="0" y="19"/>
                    <a:pt x="3" y="14"/>
                    <a:pt x="6" y="10"/>
                  </a:cubicBezTo>
                  <a:cubicBezTo>
                    <a:pt x="7" y="8"/>
                    <a:pt x="10" y="4"/>
                    <a:pt x="12" y="0"/>
                  </a:cubicBezTo>
                  <a:cubicBezTo>
                    <a:pt x="15" y="2"/>
                    <a:pt x="18" y="4"/>
                    <a:pt x="20" y="7"/>
                  </a:cubicBezTo>
                  <a:cubicBezTo>
                    <a:pt x="23" y="9"/>
                    <a:pt x="25" y="12"/>
                    <a:pt x="27" y="16"/>
                  </a:cubicBezTo>
                  <a:close/>
                </a:path>
              </a:pathLst>
            </a:custGeom>
            <a:solidFill>
              <a:srgbClr val="B5A9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6" name="Freeform 50"/>
            <p:cNvSpPr/>
            <p:nvPr/>
          </p:nvSpPr>
          <p:spPr bwMode="auto">
            <a:xfrm>
              <a:off x="12623801" y="1109663"/>
              <a:ext cx="298450" cy="298450"/>
            </a:xfrm>
            <a:custGeom>
              <a:avLst/>
              <a:gdLst>
                <a:gd name="T0" fmla="*/ 40 w 70"/>
                <a:gd name="T1" fmla="*/ 68 h 70"/>
                <a:gd name="T2" fmla="*/ 31 w 70"/>
                <a:gd name="T3" fmla="*/ 70 h 70"/>
                <a:gd name="T4" fmla="*/ 20 w 70"/>
                <a:gd name="T5" fmla="*/ 43 h 70"/>
                <a:gd name="T6" fmla="*/ 0 w 70"/>
                <a:gd name="T7" fmla="*/ 26 h 70"/>
                <a:gd name="T8" fmla="*/ 18 w 70"/>
                <a:gd name="T9" fmla="*/ 10 h 70"/>
                <a:gd name="T10" fmla="*/ 39 w 70"/>
                <a:gd name="T11" fmla="*/ 3 h 70"/>
                <a:gd name="T12" fmla="*/ 41 w 70"/>
                <a:gd name="T13" fmla="*/ 4 h 70"/>
                <a:gd name="T14" fmla="*/ 50 w 70"/>
                <a:gd name="T15" fmla="*/ 11 h 70"/>
                <a:gd name="T16" fmla="*/ 64 w 70"/>
                <a:gd name="T17" fmla="*/ 26 h 70"/>
                <a:gd name="T18" fmla="*/ 69 w 70"/>
                <a:gd name="T19" fmla="*/ 44 h 70"/>
                <a:gd name="T20" fmla="*/ 69 w 70"/>
                <a:gd name="T21" fmla="*/ 46 h 70"/>
                <a:gd name="T22" fmla="*/ 53 w 70"/>
                <a:gd name="T23" fmla="*/ 57 h 70"/>
                <a:gd name="T24" fmla="*/ 40 w 70"/>
                <a:gd name="T25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70">
                  <a:moveTo>
                    <a:pt x="40" y="68"/>
                  </a:moveTo>
                  <a:cubicBezTo>
                    <a:pt x="37" y="69"/>
                    <a:pt x="34" y="70"/>
                    <a:pt x="31" y="70"/>
                  </a:cubicBezTo>
                  <a:cubicBezTo>
                    <a:pt x="30" y="60"/>
                    <a:pt x="25" y="51"/>
                    <a:pt x="20" y="43"/>
                  </a:cubicBezTo>
                  <a:cubicBezTo>
                    <a:pt x="15" y="35"/>
                    <a:pt x="9" y="27"/>
                    <a:pt x="0" y="26"/>
                  </a:cubicBezTo>
                  <a:cubicBezTo>
                    <a:pt x="2" y="26"/>
                    <a:pt x="16" y="12"/>
                    <a:pt x="18" y="10"/>
                  </a:cubicBezTo>
                  <a:cubicBezTo>
                    <a:pt x="25" y="5"/>
                    <a:pt x="30" y="0"/>
                    <a:pt x="39" y="3"/>
                  </a:cubicBezTo>
                  <a:cubicBezTo>
                    <a:pt x="40" y="3"/>
                    <a:pt x="40" y="4"/>
                    <a:pt x="41" y="4"/>
                  </a:cubicBezTo>
                  <a:cubicBezTo>
                    <a:pt x="44" y="5"/>
                    <a:pt x="47" y="8"/>
                    <a:pt x="50" y="11"/>
                  </a:cubicBezTo>
                  <a:cubicBezTo>
                    <a:pt x="55" y="16"/>
                    <a:pt x="60" y="20"/>
                    <a:pt x="64" y="26"/>
                  </a:cubicBezTo>
                  <a:cubicBezTo>
                    <a:pt x="68" y="31"/>
                    <a:pt x="70" y="38"/>
                    <a:pt x="69" y="44"/>
                  </a:cubicBezTo>
                  <a:cubicBezTo>
                    <a:pt x="69" y="45"/>
                    <a:pt x="69" y="45"/>
                    <a:pt x="69" y="46"/>
                  </a:cubicBezTo>
                  <a:cubicBezTo>
                    <a:pt x="68" y="45"/>
                    <a:pt x="55" y="56"/>
                    <a:pt x="53" y="57"/>
                  </a:cubicBezTo>
                  <a:cubicBezTo>
                    <a:pt x="49" y="61"/>
                    <a:pt x="45" y="65"/>
                    <a:pt x="40" y="68"/>
                  </a:cubicBezTo>
                  <a:close/>
                </a:path>
              </a:pathLst>
            </a:custGeom>
            <a:solidFill>
              <a:srgbClr val="D4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7" name="Freeform 51"/>
            <p:cNvSpPr/>
            <p:nvPr/>
          </p:nvSpPr>
          <p:spPr bwMode="auto">
            <a:xfrm>
              <a:off x="12623801" y="1109663"/>
              <a:ext cx="174625" cy="298450"/>
            </a:xfrm>
            <a:custGeom>
              <a:avLst/>
              <a:gdLst>
                <a:gd name="T0" fmla="*/ 40 w 41"/>
                <a:gd name="T1" fmla="*/ 68 h 70"/>
                <a:gd name="T2" fmla="*/ 31 w 41"/>
                <a:gd name="T3" fmla="*/ 70 h 70"/>
                <a:gd name="T4" fmla="*/ 20 w 41"/>
                <a:gd name="T5" fmla="*/ 43 h 70"/>
                <a:gd name="T6" fmla="*/ 0 w 41"/>
                <a:gd name="T7" fmla="*/ 26 h 70"/>
                <a:gd name="T8" fmla="*/ 18 w 41"/>
                <a:gd name="T9" fmla="*/ 10 h 70"/>
                <a:gd name="T10" fmla="*/ 39 w 41"/>
                <a:gd name="T11" fmla="*/ 3 h 70"/>
                <a:gd name="T12" fmla="*/ 41 w 41"/>
                <a:gd name="T13" fmla="*/ 4 h 70"/>
                <a:gd name="T14" fmla="*/ 40 w 41"/>
                <a:gd name="T15" fmla="*/ 6 h 70"/>
                <a:gd name="T16" fmla="*/ 22 w 41"/>
                <a:gd name="T17" fmla="*/ 24 h 70"/>
                <a:gd name="T18" fmla="*/ 23 w 41"/>
                <a:gd name="T19" fmla="*/ 27 h 70"/>
                <a:gd name="T20" fmla="*/ 37 w 41"/>
                <a:gd name="T21" fmla="*/ 54 h 70"/>
                <a:gd name="T22" fmla="*/ 40 w 41"/>
                <a:gd name="T23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0">
                  <a:moveTo>
                    <a:pt x="40" y="68"/>
                  </a:moveTo>
                  <a:cubicBezTo>
                    <a:pt x="37" y="69"/>
                    <a:pt x="34" y="70"/>
                    <a:pt x="31" y="70"/>
                  </a:cubicBezTo>
                  <a:cubicBezTo>
                    <a:pt x="30" y="60"/>
                    <a:pt x="25" y="51"/>
                    <a:pt x="20" y="43"/>
                  </a:cubicBezTo>
                  <a:cubicBezTo>
                    <a:pt x="15" y="35"/>
                    <a:pt x="9" y="27"/>
                    <a:pt x="0" y="26"/>
                  </a:cubicBezTo>
                  <a:cubicBezTo>
                    <a:pt x="2" y="26"/>
                    <a:pt x="16" y="12"/>
                    <a:pt x="18" y="10"/>
                  </a:cubicBezTo>
                  <a:cubicBezTo>
                    <a:pt x="25" y="5"/>
                    <a:pt x="30" y="0"/>
                    <a:pt x="39" y="3"/>
                  </a:cubicBezTo>
                  <a:cubicBezTo>
                    <a:pt x="40" y="3"/>
                    <a:pt x="40" y="4"/>
                    <a:pt x="41" y="4"/>
                  </a:cubicBezTo>
                  <a:cubicBezTo>
                    <a:pt x="41" y="4"/>
                    <a:pt x="40" y="5"/>
                    <a:pt x="40" y="6"/>
                  </a:cubicBezTo>
                  <a:cubicBezTo>
                    <a:pt x="38" y="13"/>
                    <a:pt x="24" y="16"/>
                    <a:pt x="22" y="24"/>
                  </a:cubicBezTo>
                  <a:cubicBezTo>
                    <a:pt x="22" y="25"/>
                    <a:pt x="22" y="26"/>
                    <a:pt x="23" y="27"/>
                  </a:cubicBezTo>
                  <a:cubicBezTo>
                    <a:pt x="28" y="36"/>
                    <a:pt x="32" y="45"/>
                    <a:pt x="37" y="54"/>
                  </a:cubicBezTo>
                  <a:cubicBezTo>
                    <a:pt x="39" y="58"/>
                    <a:pt x="41" y="63"/>
                    <a:pt x="40" y="68"/>
                  </a:cubicBezTo>
                  <a:close/>
                </a:path>
              </a:pathLst>
            </a:custGeom>
            <a:solidFill>
              <a:srgbClr val="ABA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8" name="Freeform 52"/>
            <p:cNvSpPr/>
            <p:nvPr/>
          </p:nvSpPr>
          <p:spPr bwMode="auto">
            <a:xfrm>
              <a:off x="12790488" y="752475"/>
              <a:ext cx="258763" cy="233363"/>
            </a:xfrm>
            <a:custGeom>
              <a:avLst/>
              <a:gdLst>
                <a:gd name="T0" fmla="*/ 22 w 61"/>
                <a:gd name="T1" fmla="*/ 4 h 55"/>
                <a:gd name="T2" fmla="*/ 36 w 61"/>
                <a:gd name="T3" fmla="*/ 1 h 55"/>
                <a:gd name="T4" fmla="*/ 50 w 61"/>
                <a:gd name="T5" fmla="*/ 13 h 55"/>
                <a:gd name="T6" fmla="*/ 57 w 61"/>
                <a:gd name="T7" fmla="*/ 24 h 55"/>
                <a:gd name="T8" fmla="*/ 60 w 61"/>
                <a:gd name="T9" fmla="*/ 30 h 55"/>
                <a:gd name="T10" fmla="*/ 55 w 61"/>
                <a:gd name="T11" fmla="*/ 39 h 55"/>
                <a:gd name="T12" fmla="*/ 28 w 61"/>
                <a:gd name="T13" fmla="*/ 55 h 55"/>
                <a:gd name="T14" fmla="*/ 4 w 61"/>
                <a:gd name="T15" fmla="*/ 22 h 55"/>
                <a:gd name="T16" fmla="*/ 22 w 61"/>
                <a:gd name="T17" fmla="*/ 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55">
                  <a:moveTo>
                    <a:pt x="22" y="4"/>
                  </a:moveTo>
                  <a:cubicBezTo>
                    <a:pt x="26" y="2"/>
                    <a:pt x="31" y="0"/>
                    <a:pt x="36" y="1"/>
                  </a:cubicBezTo>
                  <a:cubicBezTo>
                    <a:pt x="42" y="2"/>
                    <a:pt x="46" y="8"/>
                    <a:pt x="50" y="13"/>
                  </a:cubicBezTo>
                  <a:cubicBezTo>
                    <a:pt x="52" y="17"/>
                    <a:pt x="55" y="20"/>
                    <a:pt x="57" y="24"/>
                  </a:cubicBezTo>
                  <a:cubicBezTo>
                    <a:pt x="59" y="26"/>
                    <a:pt x="60" y="28"/>
                    <a:pt x="60" y="30"/>
                  </a:cubicBezTo>
                  <a:cubicBezTo>
                    <a:pt x="61" y="34"/>
                    <a:pt x="58" y="37"/>
                    <a:pt x="55" y="39"/>
                  </a:cubicBezTo>
                  <a:cubicBezTo>
                    <a:pt x="47" y="46"/>
                    <a:pt x="38" y="51"/>
                    <a:pt x="28" y="55"/>
                  </a:cubicBezTo>
                  <a:cubicBezTo>
                    <a:pt x="29" y="55"/>
                    <a:pt x="6" y="25"/>
                    <a:pt x="4" y="22"/>
                  </a:cubicBezTo>
                  <a:cubicBezTo>
                    <a:pt x="0" y="12"/>
                    <a:pt x="12" y="8"/>
                    <a:pt x="22" y="4"/>
                  </a:cubicBezTo>
                  <a:close/>
                </a:path>
              </a:pathLst>
            </a:custGeom>
            <a:solidFill>
              <a:srgbClr val="F599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9" name="Freeform 53"/>
            <p:cNvSpPr/>
            <p:nvPr/>
          </p:nvSpPr>
          <p:spPr bwMode="auto">
            <a:xfrm>
              <a:off x="10609263" y="1887538"/>
              <a:ext cx="369888" cy="331788"/>
            </a:xfrm>
            <a:custGeom>
              <a:avLst/>
              <a:gdLst>
                <a:gd name="T0" fmla="*/ 81 w 87"/>
                <a:gd name="T1" fmla="*/ 57 h 78"/>
                <a:gd name="T2" fmla="*/ 27 w 87"/>
                <a:gd name="T3" fmla="*/ 72 h 78"/>
                <a:gd name="T4" fmla="*/ 2 w 87"/>
                <a:gd name="T5" fmla="*/ 78 h 78"/>
                <a:gd name="T6" fmla="*/ 2 w 87"/>
                <a:gd name="T7" fmla="*/ 78 h 78"/>
                <a:gd name="T8" fmla="*/ 6 w 87"/>
                <a:gd name="T9" fmla="*/ 65 h 78"/>
                <a:gd name="T10" fmla="*/ 13 w 87"/>
                <a:gd name="T11" fmla="*/ 56 h 78"/>
                <a:gd name="T12" fmla="*/ 77 w 87"/>
                <a:gd name="T13" fmla="*/ 23 h 78"/>
                <a:gd name="T14" fmla="*/ 85 w 87"/>
                <a:gd name="T15" fmla="*/ 51 h 78"/>
                <a:gd name="T16" fmla="*/ 84 w 87"/>
                <a:gd name="T17" fmla="*/ 55 h 78"/>
                <a:gd name="T18" fmla="*/ 81 w 87"/>
                <a:gd name="T19" fmla="*/ 5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78">
                  <a:moveTo>
                    <a:pt x="81" y="57"/>
                  </a:moveTo>
                  <a:cubicBezTo>
                    <a:pt x="63" y="65"/>
                    <a:pt x="45" y="68"/>
                    <a:pt x="27" y="72"/>
                  </a:cubicBezTo>
                  <a:cubicBezTo>
                    <a:pt x="19" y="74"/>
                    <a:pt x="11" y="76"/>
                    <a:pt x="2" y="78"/>
                  </a:cubicBezTo>
                  <a:cubicBezTo>
                    <a:pt x="2" y="78"/>
                    <a:pt x="2" y="78"/>
                    <a:pt x="2" y="78"/>
                  </a:cubicBezTo>
                  <a:cubicBezTo>
                    <a:pt x="0" y="74"/>
                    <a:pt x="3" y="69"/>
                    <a:pt x="6" y="65"/>
                  </a:cubicBezTo>
                  <a:cubicBezTo>
                    <a:pt x="8" y="62"/>
                    <a:pt x="11" y="59"/>
                    <a:pt x="13" y="56"/>
                  </a:cubicBezTo>
                  <a:cubicBezTo>
                    <a:pt x="29" y="34"/>
                    <a:pt x="54" y="0"/>
                    <a:pt x="77" y="23"/>
                  </a:cubicBezTo>
                  <a:cubicBezTo>
                    <a:pt x="84" y="30"/>
                    <a:pt x="87" y="41"/>
                    <a:pt x="85" y="51"/>
                  </a:cubicBezTo>
                  <a:cubicBezTo>
                    <a:pt x="85" y="53"/>
                    <a:pt x="85" y="54"/>
                    <a:pt x="84" y="55"/>
                  </a:cubicBezTo>
                  <a:cubicBezTo>
                    <a:pt x="83" y="56"/>
                    <a:pt x="82" y="57"/>
                    <a:pt x="81" y="57"/>
                  </a:cubicBezTo>
                  <a:close/>
                </a:path>
              </a:pathLst>
            </a:custGeom>
            <a:solidFill>
              <a:srgbClr val="EDE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0" name="Freeform 54"/>
            <p:cNvSpPr/>
            <p:nvPr/>
          </p:nvSpPr>
          <p:spPr bwMode="auto">
            <a:xfrm>
              <a:off x="10826751" y="871538"/>
              <a:ext cx="1984375" cy="1271588"/>
            </a:xfrm>
            <a:custGeom>
              <a:avLst/>
              <a:gdLst>
                <a:gd name="T0" fmla="*/ 431 w 467"/>
                <a:gd name="T1" fmla="*/ 1 h 299"/>
                <a:gd name="T2" fmla="*/ 436 w 467"/>
                <a:gd name="T3" fmla="*/ 1 h 299"/>
                <a:gd name="T4" fmla="*/ 441 w 467"/>
                <a:gd name="T5" fmla="*/ 6 h 299"/>
                <a:gd name="T6" fmla="*/ 467 w 467"/>
                <a:gd name="T7" fmla="*/ 48 h 299"/>
                <a:gd name="T8" fmla="*/ 445 w 467"/>
                <a:gd name="T9" fmla="*/ 60 h 299"/>
                <a:gd name="T10" fmla="*/ 307 w 467"/>
                <a:gd name="T11" fmla="*/ 140 h 299"/>
                <a:gd name="T12" fmla="*/ 131 w 467"/>
                <a:gd name="T13" fmla="*/ 242 h 299"/>
                <a:gd name="T14" fmla="*/ 25 w 467"/>
                <a:gd name="T15" fmla="*/ 299 h 299"/>
                <a:gd name="T16" fmla="*/ 25 w 467"/>
                <a:gd name="T17" fmla="*/ 282 h 299"/>
                <a:gd name="T18" fmla="*/ 14 w 467"/>
                <a:gd name="T19" fmla="*/ 276 h 299"/>
                <a:gd name="T20" fmla="*/ 18 w 467"/>
                <a:gd name="T21" fmla="*/ 269 h 299"/>
                <a:gd name="T22" fmla="*/ 17 w 467"/>
                <a:gd name="T23" fmla="*/ 262 h 299"/>
                <a:gd name="T24" fmla="*/ 0 w 467"/>
                <a:gd name="T25" fmla="*/ 256 h 299"/>
                <a:gd name="T26" fmla="*/ 117 w 467"/>
                <a:gd name="T27" fmla="*/ 183 h 299"/>
                <a:gd name="T28" fmla="*/ 429 w 467"/>
                <a:gd name="T29" fmla="*/ 2 h 299"/>
                <a:gd name="T30" fmla="*/ 431 w 467"/>
                <a:gd name="T31" fmla="*/ 1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7" h="299">
                  <a:moveTo>
                    <a:pt x="431" y="1"/>
                  </a:moveTo>
                  <a:cubicBezTo>
                    <a:pt x="433" y="1"/>
                    <a:pt x="434" y="0"/>
                    <a:pt x="436" y="1"/>
                  </a:cubicBezTo>
                  <a:cubicBezTo>
                    <a:pt x="438" y="1"/>
                    <a:pt x="440" y="4"/>
                    <a:pt x="441" y="6"/>
                  </a:cubicBezTo>
                  <a:cubicBezTo>
                    <a:pt x="450" y="20"/>
                    <a:pt x="459" y="35"/>
                    <a:pt x="467" y="48"/>
                  </a:cubicBezTo>
                  <a:cubicBezTo>
                    <a:pt x="467" y="47"/>
                    <a:pt x="446" y="59"/>
                    <a:pt x="445" y="60"/>
                  </a:cubicBezTo>
                  <a:cubicBezTo>
                    <a:pt x="399" y="86"/>
                    <a:pt x="353" y="113"/>
                    <a:pt x="307" y="140"/>
                  </a:cubicBezTo>
                  <a:cubicBezTo>
                    <a:pt x="248" y="174"/>
                    <a:pt x="190" y="208"/>
                    <a:pt x="131" y="242"/>
                  </a:cubicBezTo>
                  <a:cubicBezTo>
                    <a:pt x="96" y="261"/>
                    <a:pt x="61" y="283"/>
                    <a:pt x="25" y="299"/>
                  </a:cubicBezTo>
                  <a:cubicBezTo>
                    <a:pt x="25" y="293"/>
                    <a:pt x="28" y="288"/>
                    <a:pt x="25" y="282"/>
                  </a:cubicBezTo>
                  <a:cubicBezTo>
                    <a:pt x="22" y="278"/>
                    <a:pt x="18" y="276"/>
                    <a:pt x="14" y="276"/>
                  </a:cubicBezTo>
                  <a:cubicBezTo>
                    <a:pt x="15" y="274"/>
                    <a:pt x="17" y="272"/>
                    <a:pt x="18" y="269"/>
                  </a:cubicBezTo>
                  <a:cubicBezTo>
                    <a:pt x="19" y="267"/>
                    <a:pt x="19" y="264"/>
                    <a:pt x="17" y="262"/>
                  </a:cubicBezTo>
                  <a:cubicBezTo>
                    <a:pt x="13" y="257"/>
                    <a:pt x="5" y="259"/>
                    <a:pt x="0" y="256"/>
                  </a:cubicBezTo>
                  <a:cubicBezTo>
                    <a:pt x="39" y="231"/>
                    <a:pt x="77" y="206"/>
                    <a:pt x="117" y="183"/>
                  </a:cubicBezTo>
                  <a:cubicBezTo>
                    <a:pt x="225" y="130"/>
                    <a:pt x="320" y="54"/>
                    <a:pt x="429" y="2"/>
                  </a:cubicBezTo>
                  <a:cubicBezTo>
                    <a:pt x="429" y="2"/>
                    <a:pt x="430" y="1"/>
                    <a:pt x="431" y="1"/>
                  </a:cubicBezTo>
                  <a:close/>
                </a:path>
              </a:pathLst>
            </a:custGeom>
            <a:solidFill>
              <a:srgbClr val="86E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1" name="Freeform 55"/>
            <p:cNvSpPr/>
            <p:nvPr/>
          </p:nvSpPr>
          <p:spPr bwMode="auto">
            <a:xfrm>
              <a:off x="10826751" y="871538"/>
              <a:ext cx="1933575" cy="1109663"/>
            </a:xfrm>
            <a:custGeom>
              <a:avLst/>
              <a:gdLst>
                <a:gd name="T0" fmla="*/ 122 w 455"/>
                <a:gd name="T1" fmla="*/ 194 h 261"/>
                <a:gd name="T2" fmla="*/ 284 w 455"/>
                <a:gd name="T3" fmla="*/ 99 h 261"/>
                <a:gd name="T4" fmla="*/ 364 w 455"/>
                <a:gd name="T5" fmla="*/ 50 h 261"/>
                <a:gd name="T6" fmla="*/ 414 w 455"/>
                <a:gd name="T7" fmla="*/ 26 h 261"/>
                <a:gd name="T8" fmla="*/ 436 w 455"/>
                <a:gd name="T9" fmla="*/ 1 h 261"/>
                <a:gd name="T10" fmla="*/ 431 w 455"/>
                <a:gd name="T11" fmla="*/ 1 h 261"/>
                <a:gd name="T12" fmla="*/ 429 w 455"/>
                <a:gd name="T13" fmla="*/ 2 h 261"/>
                <a:gd name="T14" fmla="*/ 117 w 455"/>
                <a:gd name="T15" fmla="*/ 183 h 261"/>
                <a:gd name="T16" fmla="*/ 0 w 455"/>
                <a:gd name="T17" fmla="*/ 256 h 261"/>
                <a:gd name="T18" fmla="*/ 16 w 455"/>
                <a:gd name="T19" fmla="*/ 261 h 261"/>
                <a:gd name="T20" fmla="*/ 122 w 455"/>
                <a:gd name="T21" fmla="*/ 19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5" h="261">
                  <a:moveTo>
                    <a:pt x="122" y="194"/>
                  </a:moveTo>
                  <a:cubicBezTo>
                    <a:pt x="176" y="162"/>
                    <a:pt x="231" y="133"/>
                    <a:pt x="284" y="99"/>
                  </a:cubicBezTo>
                  <a:cubicBezTo>
                    <a:pt x="311" y="83"/>
                    <a:pt x="337" y="66"/>
                    <a:pt x="364" y="50"/>
                  </a:cubicBezTo>
                  <a:cubicBezTo>
                    <a:pt x="380" y="41"/>
                    <a:pt x="398" y="35"/>
                    <a:pt x="414" y="26"/>
                  </a:cubicBezTo>
                  <a:cubicBezTo>
                    <a:pt x="419" y="24"/>
                    <a:pt x="455" y="6"/>
                    <a:pt x="436" y="1"/>
                  </a:cubicBezTo>
                  <a:cubicBezTo>
                    <a:pt x="434" y="0"/>
                    <a:pt x="433" y="1"/>
                    <a:pt x="431" y="1"/>
                  </a:cubicBezTo>
                  <a:cubicBezTo>
                    <a:pt x="430" y="1"/>
                    <a:pt x="429" y="2"/>
                    <a:pt x="429" y="2"/>
                  </a:cubicBezTo>
                  <a:cubicBezTo>
                    <a:pt x="320" y="54"/>
                    <a:pt x="225" y="130"/>
                    <a:pt x="117" y="183"/>
                  </a:cubicBezTo>
                  <a:cubicBezTo>
                    <a:pt x="77" y="206"/>
                    <a:pt x="39" y="231"/>
                    <a:pt x="0" y="256"/>
                  </a:cubicBezTo>
                  <a:cubicBezTo>
                    <a:pt x="4" y="259"/>
                    <a:pt x="12" y="258"/>
                    <a:pt x="16" y="261"/>
                  </a:cubicBezTo>
                  <a:cubicBezTo>
                    <a:pt x="51" y="238"/>
                    <a:pt x="86" y="215"/>
                    <a:pt x="122" y="194"/>
                  </a:cubicBezTo>
                  <a:close/>
                </a:path>
              </a:pathLst>
            </a:custGeom>
            <a:solidFill>
              <a:srgbClr val="79CF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2" name="Freeform 56"/>
            <p:cNvSpPr/>
            <p:nvPr/>
          </p:nvSpPr>
          <p:spPr bwMode="auto">
            <a:xfrm>
              <a:off x="10609263" y="2125663"/>
              <a:ext cx="114300" cy="93663"/>
            </a:xfrm>
            <a:custGeom>
              <a:avLst/>
              <a:gdLst>
                <a:gd name="T0" fmla="*/ 27 w 27"/>
                <a:gd name="T1" fmla="*/ 16 h 22"/>
                <a:gd name="T2" fmla="*/ 2 w 27"/>
                <a:gd name="T3" fmla="*/ 22 h 22"/>
                <a:gd name="T4" fmla="*/ 2 w 27"/>
                <a:gd name="T5" fmla="*/ 22 h 22"/>
                <a:gd name="T6" fmla="*/ 6 w 27"/>
                <a:gd name="T7" fmla="*/ 9 h 22"/>
                <a:gd name="T8" fmla="*/ 13 w 27"/>
                <a:gd name="T9" fmla="*/ 0 h 22"/>
                <a:gd name="T10" fmla="*/ 21 w 27"/>
                <a:gd name="T11" fmla="*/ 7 h 22"/>
                <a:gd name="T12" fmla="*/ 27 w 27"/>
                <a:gd name="T13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2">
                  <a:moveTo>
                    <a:pt x="27" y="16"/>
                  </a:moveTo>
                  <a:cubicBezTo>
                    <a:pt x="19" y="18"/>
                    <a:pt x="11" y="20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0" y="18"/>
                    <a:pt x="3" y="13"/>
                    <a:pt x="6" y="9"/>
                  </a:cubicBezTo>
                  <a:cubicBezTo>
                    <a:pt x="8" y="6"/>
                    <a:pt x="11" y="3"/>
                    <a:pt x="13" y="0"/>
                  </a:cubicBezTo>
                  <a:cubicBezTo>
                    <a:pt x="16" y="1"/>
                    <a:pt x="18" y="4"/>
                    <a:pt x="21" y="7"/>
                  </a:cubicBezTo>
                  <a:cubicBezTo>
                    <a:pt x="23" y="10"/>
                    <a:pt x="26" y="13"/>
                    <a:pt x="27" y="16"/>
                  </a:cubicBezTo>
                  <a:close/>
                </a:path>
              </a:pathLst>
            </a:custGeom>
            <a:solidFill>
              <a:srgbClr val="69B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3" name="Freeform 57"/>
            <p:cNvSpPr/>
            <p:nvPr/>
          </p:nvSpPr>
          <p:spPr bwMode="auto">
            <a:xfrm>
              <a:off x="12641263" y="790575"/>
              <a:ext cx="293688" cy="298450"/>
            </a:xfrm>
            <a:custGeom>
              <a:avLst/>
              <a:gdLst>
                <a:gd name="T0" fmla="*/ 36 w 69"/>
                <a:gd name="T1" fmla="*/ 68 h 70"/>
                <a:gd name="T2" fmla="*/ 27 w 69"/>
                <a:gd name="T3" fmla="*/ 70 h 70"/>
                <a:gd name="T4" fmla="*/ 19 w 69"/>
                <a:gd name="T5" fmla="*/ 42 h 70"/>
                <a:gd name="T6" fmla="*/ 0 w 69"/>
                <a:gd name="T7" fmla="*/ 23 h 70"/>
                <a:gd name="T8" fmla="*/ 20 w 69"/>
                <a:gd name="T9" fmla="*/ 9 h 70"/>
                <a:gd name="T10" fmla="*/ 42 w 69"/>
                <a:gd name="T11" fmla="*/ 4 h 70"/>
                <a:gd name="T12" fmla="*/ 43 w 69"/>
                <a:gd name="T13" fmla="*/ 4 h 70"/>
                <a:gd name="T14" fmla="*/ 52 w 69"/>
                <a:gd name="T15" fmla="*/ 12 h 70"/>
                <a:gd name="T16" fmla="*/ 64 w 69"/>
                <a:gd name="T17" fmla="*/ 29 h 70"/>
                <a:gd name="T18" fmla="*/ 68 w 69"/>
                <a:gd name="T19" fmla="*/ 47 h 70"/>
                <a:gd name="T20" fmla="*/ 67 w 69"/>
                <a:gd name="T21" fmla="*/ 49 h 70"/>
                <a:gd name="T22" fmla="*/ 51 w 69"/>
                <a:gd name="T23" fmla="*/ 59 h 70"/>
                <a:gd name="T24" fmla="*/ 36 w 69"/>
                <a:gd name="T25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70">
                  <a:moveTo>
                    <a:pt x="36" y="68"/>
                  </a:moveTo>
                  <a:cubicBezTo>
                    <a:pt x="34" y="69"/>
                    <a:pt x="31" y="70"/>
                    <a:pt x="27" y="70"/>
                  </a:cubicBezTo>
                  <a:cubicBezTo>
                    <a:pt x="28" y="60"/>
                    <a:pt x="23" y="51"/>
                    <a:pt x="19" y="42"/>
                  </a:cubicBezTo>
                  <a:cubicBezTo>
                    <a:pt x="14" y="34"/>
                    <a:pt x="9" y="25"/>
                    <a:pt x="0" y="23"/>
                  </a:cubicBezTo>
                  <a:cubicBezTo>
                    <a:pt x="3" y="23"/>
                    <a:pt x="17" y="10"/>
                    <a:pt x="20" y="9"/>
                  </a:cubicBezTo>
                  <a:cubicBezTo>
                    <a:pt x="27" y="4"/>
                    <a:pt x="33" y="0"/>
                    <a:pt x="42" y="4"/>
                  </a:cubicBezTo>
                  <a:cubicBezTo>
                    <a:pt x="42" y="4"/>
                    <a:pt x="42" y="4"/>
                    <a:pt x="43" y="4"/>
                  </a:cubicBezTo>
                  <a:cubicBezTo>
                    <a:pt x="46" y="6"/>
                    <a:pt x="49" y="9"/>
                    <a:pt x="52" y="12"/>
                  </a:cubicBezTo>
                  <a:cubicBezTo>
                    <a:pt x="56" y="17"/>
                    <a:pt x="61" y="22"/>
                    <a:pt x="64" y="29"/>
                  </a:cubicBezTo>
                  <a:cubicBezTo>
                    <a:pt x="67" y="34"/>
                    <a:pt x="69" y="41"/>
                    <a:pt x="68" y="47"/>
                  </a:cubicBezTo>
                  <a:cubicBezTo>
                    <a:pt x="68" y="47"/>
                    <a:pt x="68" y="48"/>
                    <a:pt x="67" y="49"/>
                  </a:cubicBezTo>
                  <a:cubicBezTo>
                    <a:pt x="67" y="48"/>
                    <a:pt x="53" y="58"/>
                    <a:pt x="51" y="59"/>
                  </a:cubicBezTo>
                  <a:cubicBezTo>
                    <a:pt x="46" y="62"/>
                    <a:pt x="42" y="66"/>
                    <a:pt x="36" y="68"/>
                  </a:cubicBezTo>
                  <a:close/>
                </a:path>
              </a:pathLst>
            </a:custGeom>
            <a:solidFill>
              <a:srgbClr val="C8D4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4" name="Freeform 58"/>
            <p:cNvSpPr/>
            <p:nvPr/>
          </p:nvSpPr>
          <p:spPr bwMode="auto">
            <a:xfrm>
              <a:off x="12641263" y="790575"/>
              <a:ext cx="182563" cy="298450"/>
            </a:xfrm>
            <a:custGeom>
              <a:avLst/>
              <a:gdLst>
                <a:gd name="T0" fmla="*/ 36 w 43"/>
                <a:gd name="T1" fmla="*/ 68 h 70"/>
                <a:gd name="T2" fmla="*/ 27 w 43"/>
                <a:gd name="T3" fmla="*/ 70 h 70"/>
                <a:gd name="T4" fmla="*/ 19 w 43"/>
                <a:gd name="T5" fmla="*/ 42 h 70"/>
                <a:gd name="T6" fmla="*/ 0 w 43"/>
                <a:gd name="T7" fmla="*/ 23 h 70"/>
                <a:gd name="T8" fmla="*/ 20 w 43"/>
                <a:gd name="T9" fmla="*/ 9 h 70"/>
                <a:gd name="T10" fmla="*/ 42 w 43"/>
                <a:gd name="T11" fmla="*/ 4 h 70"/>
                <a:gd name="T12" fmla="*/ 43 w 43"/>
                <a:gd name="T13" fmla="*/ 4 h 70"/>
                <a:gd name="T14" fmla="*/ 42 w 43"/>
                <a:gd name="T15" fmla="*/ 7 h 70"/>
                <a:gd name="T16" fmla="*/ 23 w 43"/>
                <a:gd name="T17" fmla="*/ 23 h 70"/>
                <a:gd name="T18" fmla="*/ 23 w 43"/>
                <a:gd name="T19" fmla="*/ 26 h 70"/>
                <a:gd name="T20" fmla="*/ 35 w 43"/>
                <a:gd name="T21" fmla="*/ 54 h 70"/>
                <a:gd name="T22" fmla="*/ 36 w 43"/>
                <a:gd name="T23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70">
                  <a:moveTo>
                    <a:pt x="36" y="68"/>
                  </a:moveTo>
                  <a:cubicBezTo>
                    <a:pt x="34" y="69"/>
                    <a:pt x="31" y="70"/>
                    <a:pt x="27" y="70"/>
                  </a:cubicBezTo>
                  <a:cubicBezTo>
                    <a:pt x="28" y="60"/>
                    <a:pt x="23" y="51"/>
                    <a:pt x="19" y="42"/>
                  </a:cubicBezTo>
                  <a:cubicBezTo>
                    <a:pt x="14" y="34"/>
                    <a:pt x="9" y="25"/>
                    <a:pt x="0" y="23"/>
                  </a:cubicBezTo>
                  <a:cubicBezTo>
                    <a:pt x="3" y="23"/>
                    <a:pt x="17" y="10"/>
                    <a:pt x="20" y="9"/>
                  </a:cubicBezTo>
                  <a:cubicBezTo>
                    <a:pt x="27" y="4"/>
                    <a:pt x="33" y="0"/>
                    <a:pt x="42" y="4"/>
                  </a:cubicBezTo>
                  <a:cubicBezTo>
                    <a:pt x="42" y="4"/>
                    <a:pt x="42" y="4"/>
                    <a:pt x="43" y="4"/>
                  </a:cubicBezTo>
                  <a:cubicBezTo>
                    <a:pt x="43" y="5"/>
                    <a:pt x="42" y="6"/>
                    <a:pt x="42" y="7"/>
                  </a:cubicBezTo>
                  <a:cubicBezTo>
                    <a:pt x="39" y="14"/>
                    <a:pt x="25" y="15"/>
                    <a:pt x="23" y="23"/>
                  </a:cubicBezTo>
                  <a:cubicBezTo>
                    <a:pt x="22" y="24"/>
                    <a:pt x="23" y="25"/>
                    <a:pt x="23" y="26"/>
                  </a:cubicBezTo>
                  <a:cubicBezTo>
                    <a:pt x="27" y="36"/>
                    <a:pt x="31" y="45"/>
                    <a:pt x="35" y="54"/>
                  </a:cubicBezTo>
                  <a:cubicBezTo>
                    <a:pt x="37" y="59"/>
                    <a:pt x="39" y="64"/>
                    <a:pt x="36" y="68"/>
                  </a:cubicBezTo>
                  <a:close/>
                </a:path>
              </a:pathLst>
            </a:custGeom>
            <a:solidFill>
              <a:srgbClr val="A1A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5" name="Freeform 59"/>
            <p:cNvSpPr/>
            <p:nvPr/>
          </p:nvSpPr>
          <p:spPr bwMode="auto">
            <a:xfrm>
              <a:off x="11833226" y="30163"/>
              <a:ext cx="273050" cy="228600"/>
            </a:xfrm>
            <a:custGeom>
              <a:avLst/>
              <a:gdLst>
                <a:gd name="T0" fmla="*/ 18 w 64"/>
                <a:gd name="T1" fmla="*/ 7 h 54"/>
                <a:gd name="T2" fmla="*/ 31 w 64"/>
                <a:gd name="T3" fmla="*/ 0 h 54"/>
                <a:gd name="T4" fmla="*/ 48 w 64"/>
                <a:gd name="T5" fmla="*/ 7 h 54"/>
                <a:gd name="T6" fmla="*/ 58 w 64"/>
                <a:gd name="T7" fmla="*/ 15 h 54"/>
                <a:gd name="T8" fmla="*/ 63 w 64"/>
                <a:gd name="T9" fmla="*/ 20 h 54"/>
                <a:gd name="T10" fmla="*/ 60 w 64"/>
                <a:gd name="T11" fmla="*/ 31 h 54"/>
                <a:gd name="T12" fmla="*/ 40 w 64"/>
                <a:gd name="T13" fmla="*/ 54 h 54"/>
                <a:gd name="T14" fmla="*/ 8 w 64"/>
                <a:gd name="T15" fmla="*/ 30 h 54"/>
                <a:gd name="T16" fmla="*/ 18 w 64"/>
                <a:gd name="T17" fmla="*/ 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54">
                  <a:moveTo>
                    <a:pt x="18" y="7"/>
                  </a:moveTo>
                  <a:cubicBezTo>
                    <a:pt x="22" y="4"/>
                    <a:pt x="26" y="0"/>
                    <a:pt x="31" y="0"/>
                  </a:cubicBezTo>
                  <a:cubicBezTo>
                    <a:pt x="38" y="0"/>
                    <a:pt x="43" y="4"/>
                    <a:pt x="48" y="7"/>
                  </a:cubicBezTo>
                  <a:cubicBezTo>
                    <a:pt x="52" y="10"/>
                    <a:pt x="55" y="13"/>
                    <a:pt x="58" y="15"/>
                  </a:cubicBezTo>
                  <a:cubicBezTo>
                    <a:pt x="60" y="17"/>
                    <a:pt x="62" y="18"/>
                    <a:pt x="63" y="20"/>
                  </a:cubicBezTo>
                  <a:cubicBezTo>
                    <a:pt x="64" y="24"/>
                    <a:pt x="63" y="28"/>
                    <a:pt x="60" y="31"/>
                  </a:cubicBezTo>
                  <a:cubicBezTo>
                    <a:pt x="55" y="40"/>
                    <a:pt x="48" y="48"/>
                    <a:pt x="40" y="54"/>
                  </a:cubicBezTo>
                  <a:cubicBezTo>
                    <a:pt x="41" y="53"/>
                    <a:pt x="10" y="32"/>
                    <a:pt x="8" y="30"/>
                  </a:cubicBezTo>
                  <a:cubicBezTo>
                    <a:pt x="0" y="22"/>
                    <a:pt x="11" y="14"/>
                    <a:pt x="18" y="7"/>
                  </a:cubicBezTo>
                  <a:close/>
                </a:path>
              </a:pathLst>
            </a:custGeom>
            <a:solidFill>
              <a:srgbClr val="95C7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6" name="Freeform 60"/>
            <p:cNvSpPr/>
            <p:nvPr/>
          </p:nvSpPr>
          <p:spPr bwMode="auto">
            <a:xfrm>
              <a:off x="10175876" y="1743075"/>
              <a:ext cx="314325" cy="382588"/>
            </a:xfrm>
            <a:custGeom>
              <a:avLst/>
              <a:gdLst>
                <a:gd name="T0" fmla="*/ 71 w 74"/>
                <a:gd name="T1" fmla="*/ 46 h 90"/>
                <a:gd name="T2" fmla="*/ 25 w 74"/>
                <a:gd name="T3" fmla="*/ 76 h 90"/>
                <a:gd name="T4" fmla="*/ 3 w 74"/>
                <a:gd name="T5" fmla="*/ 90 h 90"/>
                <a:gd name="T6" fmla="*/ 2 w 74"/>
                <a:gd name="T7" fmla="*/ 89 h 90"/>
                <a:gd name="T8" fmla="*/ 3 w 74"/>
                <a:gd name="T9" fmla="*/ 76 h 90"/>
                <a:gd name="T10" fmla="*/ 6 w 74"/>
                <a:gd name="T11" fmla="*/ 65 h 90"/>
                <a:gd name="T12" fmla="*/ 57 w 74"/>
                <a:gd name="T13" fmla="*/ 15 h 90"/>
                <a:gd name="T14" fmla="*/ 74 w 74"/>
                <a:gd name="T15" fmla="*/ 39 h 90"/>
                <a:gd name="T16" fmla="*/ 74 w 74"/>
                <a:gd name="T17" fmla="*/ 43 h 90"/>
                <a:gd name="T18" fmla="*/ 71 w 74"/>
                <a:gd name="T19" fmla="*/ 4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90">
                  <a:moveTo>
                    <a:pt x="71" y="46"/>
                  </a:moveTo>
                  <a:cubicBezTo>
                    <a:pt x="57" y="59"/>
                    <a:pt x="41" y="67"/>
                    <a:pt x="25" y="76"/>
                  </a:cubicBezTo>
                  <a:cubicBezTo>
                    <a:pt x="17" y="81"/>
                    <a:pt x="10" y="85"/>
                    <a:pt x="3" y="90"/>
                  </a:cubicBezTo>
                  <a:cubicBezTo>
                    <a:pt x="3" y="89"/>
                    <a:pt x="3" y="89"/>
                    <a:pt x="2" y="89"/>
                  </a:cubicBezTo>
                  <a:cubicBezTo>
                    <a:pt x="0" y="86"/>
                    <a:pt x="1" y="80"/>
                    <a:pt x="3" y="76"/>
                  </a:cubicBezTo>
                  <a:cubicBezTo>
                    <a:pt x="4" y="73"/>
                    <a:pt x="5" y="69"/>
                    <a:pt x="6" y="65"/>
                  </a:cubicBezTo>
                  <a:cubicBezTo>
                    <a:pt x="15" y="40"/>
                    <a:pt x="29" y="0"/>
                    <a:pt x="57" y="15"/>
                  </a:cubicBezTo>
                  <a:cubicBezTo>
                    <a:pt x="66" y="19"/>
                    <a:pt x="73" y="29"/>
                    <a:pt x="74" y="39"/>
                  </a:cubicBezTo>
                  <a:cubicBezTo>
                    <a:pt x="74" y="40"/>
                    <a:pt x="74" y="42"/>
                    <a:pt x="74" y="43"/>
                  </a:cubicBezTo>
                  <a:cubicBezTo>
                    <a:pt x="73" y="44"/>
                    <a:pt x="72" y="45"/>
                    <a:pt x="71" y="46"/>
                  </a:cubicBezTo>
                  <a:close/>
                </a:path>
              </a:pathLst>
            </a:custGeom>
            <a:solidFill>
              <a:srgbClr val="EDE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7" name="Freeform 61"/>
            <p:cNvSpPr/>
            <p:nvPr/>
          </p:nvSpPr>
          <p:spPr bwMode="auto">
            <a:xfrm>
              <a:off x="10307638" y="220663"/>
              <a:ext cx="1628775" cy="1735138"/>
            </a:xfrm>
            <a:custGeom>
              <a:avLst/>
              <a:gdLst>
                <a:gd name="T0" fmla="*/ 335 w 383"/>
                <a:gd name="T1" fmla="*/ 2 h 408"/>
                <a:gd name="T2" fmla="*/ 339 w 383"/>
                <a:gd name="T3" fmla="*/ 0 h 408"/>
                <a:gd name="T4" fmla="*/ 346 w 383"/>
                <a:gd name="T5" fmla="*/ 4 h 408"/>
                <a:gd name="T6" fmla="*/ 383 w 383"/>
                <a:gd name="T7" fmla="*/ 36 h 408"/>
                <a:gd name="T8" fmla="*/ 366 w 383"/>
                <a:gd name="T9" fmla="*/ 54 h 408"/>
                <a:gd name="T10" fmla="*/ 258 w 383"/>
                <a:gd name="T11" fmla="*/ 172 h 408"/>
                <a:gd name="T12" fmla="*/ 121 w 383"/>
                <a:gd name="T13" fmla="*/ 322 h 408"/>
                <a:gd name="T14" fmla="*/ 36 w 383"/>
                <a:gd name="T15" fmla="*/ 408 h 408"/>
                <a:gd name="T16" fmla="*/ 31 w 383"/>
                <a:gd name="T17" fmla="*/ 392 h 408"/>
                <a:gd name="T18" fmla="*/ 19 w 383"/>
                <a:gd name="T19" fmla="*/ 390 h 408"/>
                <a:gd name="T20" fmla="*/ 21 w 383"/>
                <a:gd name="T21" fmla="*/ 382 h 408"/>
                <a:gd name="T22" fmla="*/ 18 w 383"/>
                <a:gd name="T23" fmla="*/ 375 h 408"/>
                <a:gd name="T24" fmla="*/ 0 w 383"/>
                <a:gd name="T25" fmla="*/ 375 h 408"/>
                <a:gd name="T26" fmla="*/ 89 w 383"/>
                <a:gd name="T27" fmla="*/ 269 h 408"/>
                <a:gd name="T28" fmla="*/ 333 w 383"/>
                <a:gd name="T29" fmla="*/ 4 h 408"/>
                <a:gd name="T30" fmla="*/ 335 w 383"/>
                <a:gd name="T31" fmla="*/ 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3" h="408">
                  <a:moveTo>
                    <a:pt x="335" y="2"/>
                  </a:moveTo>
                  <a:cubicBezTo>
                    <a:pt x="336" y="1"/>
                    <a:pt x="337" y="0"/>
                    <a:pt x="339" y="0"/>
                  </a:cubicBezTo>
                  <a:cubicBezTo>
                    <a:pt x="342" y="0"/>
                    <a:pt x="344" y="2"/>
                    <a:pt x="346" y="4"/>
                  </a:cubicBezTo>
                  <a:cubicBezTo>
                    <a:pt x="358" y="14"/>
                    <a:pt x="372" y="26"/>
                    <a:pt x="383" y="36"/>
                  </a:cubicBezTo>
                  <a:cubicBezTo>
                    <a:pt x="383" y="35"/>
                    <a:pt x="367" y="53"/>
                    <a:pt x="366" y="54"/>
                  </a:cubicBezTo>
                  <a:cubicBezTo>
                    <a:pt x="329" y="93"/>
                    <a:pt x="294" y="133"/>
                    <a:pt x="258" y="172"/>
                  </a:cubicBezTo>
                  <a:cubicBezTo>
                    <a:pt x="212" y="222"/>
                    <a:pt x="167" y="272"/>
                    <a:pt x="121" y="322"/>
                  </a:cubicBezTo>
                  <a:cubicBezTo>
                    <a:pt x="93" y="351"/>
                    <a:pt x="67" y="382"/>
                    <a:pt x="36" y="408"/>
                  </a:cubicBezTo>
                  <a:cubicBezTo>
                    <a:pt x="35" y="402"/>
                    <a:pt x="37" y="396"/>
                    <a:pt x="31" y="392"/>
                  </a:cubicBezTo>
                  <a:cubicBezTo>
                    <a:pt x="28" y="389"/>
                    <a:pt x="23" y="388"/>
                    <a:pt x="19" y="390"/>
                  </a:cubicBezTo>
                  <a:cubicBezTo>
                    <a:pt x="20" y="387"/>
                    <a:pt x="21" y="385"/>
                    <a:pt x="21" y="382"/>
                  </a:cubicBezTo>
                  <a:cubicBezTo>
                    <a:pt x="21" y="379"/>
                    <a:pt x="20" y="376"/>
                    <a:pt x="18" y="375"/>
                  </a:cubicBezTo>
                  <a:cubicBezTo>
                    <a:pt x="13" y="372"/>
                    <a:pt x="6" y="376"/>
                    <a:pt x="0" y="375"/>
                  </a:cubicBezTo>
                  <a:cubicBezTo>
                    <a:pt x="29" y="339"/>
                    <a:pt x="59" y="304"/>
                    <a:pt x="89" y="269"/>
                  </a:cubicBezTo>
                  <a:cubicBezTo>
                    <a:pt x="177" y="187"/>
                    <a:pt x="245" y="86"/>
                    <a:pt x="333" y="4"/>
                  </a:cubicBezTo>
                  <a:cubicBezTo>
                    <a:pt x="333" y="3"/>
                    <a:pt x="334" y="3"/>
                    <a:pt x="335" y="2"/>
                  </a:cubicBezTo>
                  <a:close/>
                </a:path>
              </a:pathLst>
            </a:custGeom>
            <a:solidFill>
              <a:srgbClr val="E057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8" name="Freeform 62"/>
            <p:cNvSpPr/>
            <p:nvPr/>
          </p:nvSpPr>
          <p:spPr bwMode="auto">
            <a:xfrm>
              <a:off x="10307638" y="220663"/>
              <a:ext cx="1530350" cy="1600200"/>
            </a:xfrm>
            <a:custGeom>
              <a:avLst/>
              <a:gdLst>
                <a:gd name="T0" fmla="*/ 98 w 360"/>
                <a:gd name="T1" fmla="*/ 278 h 376"/>
                <a:gd name="T2" fmla="*/ 224 w 360"/>
                <a:gd name="T3" fmla="*/ 140 h 376"/>
                <a:gd name="T4" fmla="*/ 286 w 360"/>
                <a:gd name="T5" fmla="*/ 69 h 376"/>
                <a:gd name="T6" fmla="*/ 326 w 360"/>
                <a:gd name="T7" fmla="*/ 31 h 376"/>
                <a:gd name="T8" fmla="*/ 339 w 360"/>
                <a:gd name="T9" fmla="*/ 0 h 376"/>
                <a:gd name="T10" fmla="*/ 335 w 360"/>
                <a:gd name="T11" fmla="*/ 2 h 376"/>
                <a:gd name="T12" fmla="*/ 333 w 360"/>
                <a:gd name="T13" fmla="*/ 4 h 376"/>
                <a:gd name="T14" fmla="*/ 89 w 360"/>
                <a:gd name="T15" fmla="*/ 269 h 376"/>
                <a:gd name="T16" fmla="*/ 0 w 360"/>
                <a:gd name="T17" fmla="*/ 375 h 376"/>
                <a:gd name="T18" fmla="*/ 17 w 360"/>
                <a:gd name="T19" fmla="*/ 374 h 376"/>
                <a:gd name="T20" fmla="*/ 98 w 360"/>
                <a:gd name="T21" fmla="*/ 27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0" h="376">
                  <a:moveTo>
                    <a:pt x="98" y="278"/>
                  </a:moveTo>
                  <a:cubicBezTo>
                    <a:pt x="140" y="232"/>
                    <a:pt x="183" y="188"/>
                    <a:pt x="224" y="140"/>
                  </a:cubicBezTo>
                  <a:cubicBezTo>
                    <a:pt x="244" y="116"/>
                    <a:pt x="265" y="92"/>
                    <a:pt x="286" y="69"/>
                  </a:cubicBezTo>
                  <a:cubicBezTo>
                    <a:pt x="298" y="56"/>
                    <a:pt x="313" y="44"/>
                    <a:pt x="326" y="31"/>
                  </a:cubicBezTo>
                  <a:cubicBezTo>
                    <a:pt x="330" y="28"/>
                    <a:pt x="360" y="0"/>
                    <a:pt x="339" y="0"/>
                  </a:cubicBezTo>
                  <a:cubicBezTo>
                    <a:pt x="337" y="0"/>
                    <a:pt x="336" y="1"/>
                    <a:pt x="335" y="2"/>
                  </a:cubicBezTo>
                  <a:cubicBezTo>
                    <a:pt x="334" y="3"/>
                    <a:pt x="333" y="3"/>
                    <a:pt x="333" y="4"/>
                  </a:cubicBezTo>
                  <a:cubicBezTo>
                    <a:pt x="245" y="86"/>
                    <a:pt x="177" y="187"/>
                    <a:pt x="89" y="269"/>
                  </a:cubicBezTo>
                  <a:cubicBezTo>
                    <a:pt x="59" y="304"/>
                    <a:pt x="29" y="339"/>
                    <a:pt x="0" y="375"/>
                  </a:cubicBezTo>
                  <a:cubicBezTo>
                    <a:pt x="5" y="376"/>
                    <a:pt x="12" y="372"/>
                    <a:pt x="17" y="374"/>
                  </a:cubicBezTo>
                  <a:cubicBezTo>
                    <a:pt x="43" y="342"/>
                    <a:pt x="70" y="310"/>
                    <a:pt x="98" y="278"/>
                  </a:cubicBezTo>
                  <a:close/>
                </a:path>
              </a:pathLst>
            </a:custGeom>
            <a:solidFill>
              <a:srgbClr val="CF48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9" name="Freeform 63"/>
            <p:cNvSpPr/>
            <p:nvPr/>
          </p:nvSpPr>
          <p:spPr bwMode="auto">
            <a:xfrm>
              <a:off x="10175876" y="2020888"/>
              <a:ext cx="106363" cy="104775"/>
            </a:xfrm>
            <a:custGeom>
              <a:avLst/>
              <a:gdLst>
                <a:gd name="T0" fmla="*/ 25 w 25"/>
                <a:gd name="T1" fmla="*/ 11 h 25"/>
                <a:gd name="T2" fmla="*/ 3 w 25"/>
                <a:gd name="T3" fmla="*/ 25 h 25"/>
                <a:gd name="T4" fmla="*/ 2 w 25"/>
                <a:gd name="T5" fmla="*/ 24 h 25"/>
                <a:gd name="T6" fmla="*/ 3 w 25"/>
                <a:gd name="T7" fmla="*/ 11 h 25"/>
                <a:gd name="T8" fmla="*/ 6 w 25"/>
                <a:gd name="T9" fmla="*/ 0 h 25"/>
                <a:gd name="T10" fmla="*/ 16 w 25"/>
                <a:gd name="T11" fmla="*/ 4 h 25"/>
                <a:gd name="T12" fmla="*/ 25 w 25"/>
                <a:gd name="T13" fmla="*/ 1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25" y="11"/>
                  </a:moveTo>
                  <a:cubicBezTo>
                    <a:pt x="17" y="16"/>
                    <a:pt x="10" y="20"/>
                    <a:pt x="3" y="25"/>
                  </a:cubicBezTo>
                  <a:cubicBezTo>
                    <a:pt x="3" y="24"/>
                    <a:pt x="3" y="24"/>
                    <a:pt x="2" y="24"/>
                  </a:cubicBezTo>
                  <a:cubicBezTo>
                    <a:pt x="0" y="21"/>
                    <a:pt x="1" y="15"/>
                    <a:pt x="3" y="11"/>
                  </a:cubicBezTo>
                  <a:cubicBezTo>
                    <a:pt x="4" y="8"/>
                    <a:pt x="5" y="4"/>
                    <a:pt x="6" y="0"/>
                  </a:cubicBezTo>
                  <a:cubicBezTo>
                    <a:pt x="10" y="1"/>
                    <a:pt x="13" y="2"/>
                    <a:pt x="16" y="4"/>
                  </a:cubicBezTo>
                  <a:cubicBezTo>
                    <a:pt x="19" y="6"/>
                    <a:pt x="22" y="9"/>
                    <a:pt x="25" y="11"/>
                  </a:cubicBezTo>
                  <a:close/>
                </a:path>
              </a:pathLst>
            </a:custGeom>
            <a:solidFill>
              <a:srgbClr val="B53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0" name="Freeform 64"/>
            <p:cNvSpPr/>
            <p:nvPr/>
          </p:nvSpPr>
          <p:spPr bwMode="auto">
            <a:xfrm>
              <a:off x="11718926" y="111125"/>
              <a:ext cx="306388" cy="292100"/>
            </a:xfrm>
            <a:custGeom>
              <a:avLst/>
              <a:gdLst>
                <a:gd name="T0" fmla="*/ 48 w 72"/>
                <a:gd name="T1" fmla="*/ 64 h 69"/>
                <a:gd name="T2" fmla="*/ 40 w 72"/>
                <a:gd name="T3" fmla="*/ 69 h 69"/>
                <a:gd name="T4" fmla="*/ 23 w 72"/>
                <a:gd name="T5" fmla="*/ 44 h 69"/>
                <a:gd name="T6" fmla="*/ 0 w 72"/>
                <a:gd name="T7" fmla="*/ 32 h 69"/>
                <a:gd name="T8" fmla="*/ 15 w 72"/>
                <a:gd name="T9" fmla="*/ 12 h 69"/>
                <a:gd name="T10" fmla="*/ 34 w 72"/>
                <a:gd name="T11" fmla="*/ 1 h 69"/>
                <a:gd name="T12" fmla="*/ 35 w 72"/>
                <a:gd name="T13" fmla="*/ 1 h 69"/>
                <a:gd name="T14" fmla="*/ 46 w 72"/>
                <a:gd name="T15" fmla="*/ 6 h 69"/>
                <a:gd name="T16" fmla="*/ 63 w 72"/>
                <a:gd name="T17" fmla="*/ 18 h 69"/>
                <a:gd name="T18" fmla="*/ 72 w 72"/>
                <a:gd name="T19" fmla="*/ 34 h 69"/>
                <a:gd name="T20" fmla="*/ 72 w 72"/>
                <a:gd name="T21" fmla="*/ 36 h 69"/>
                <a:gd name="T22" fmla="*/ 59 w 72"/>
                <a:gd name="T23" fmla="*/ 51 h 69"/>
                <a:gd name="T24" fmla="*/ 48 w 72"/>
                <a:gd name="T25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" h="69">
                  <a:moveTo>
                    <a:pt x="48" y="64"/>
                  </a:moveTo>
                  <a:cubicBezTo>
                    <a:pt x="46" y="66"/>
                    <a:pt x="43" y="68"/>
                    <a:pt x="40" y="69"/>
                  </a:cubicBezTo>
                  <a:cubicBezTo>
                    <a:pt x="37" y="59"/>
                    <a:pt x="30" y="51"/>
                    <a:pt x="23" y="44"/>
                  </a:cubicBezTo>
                  <a:cubicBezTo>
                    <a:pt x="17" y="38"/>
                    <a:pt x="9" y="31"/>
                    <a:pt x="0" y="32"/>
                  </a:cubicBezTo>
                  <a:cubicBezTo>
                    <a:pt x="2" y="32"/>
                    <a:pt x="12" y="15"/>
                    <a:pt x="15" y="12"/>
                  </a:cubicBezTo>
                  <a:cubicBezTo>
                    <a:pt x="20" y="6"/>
                    <a:pt x="24" y="0"/>
                    <a:pt x="34" y="1"/>
                  </a:cubicBezTo>
                  <a:cubicBezTo>
                    <a:pt x="34" y="1"/>
                    <a:pt x="35" y="1"/>
                    <a:pt x="35" y="1"/>
                  </a:cubicBezTo>
                  <a:cubicBezTo>
                    <a:pt x="39" y="2"/>
                    <a:pt x="42" y="4"/>
                    <a:pt x="46" y="6"/>
                  </a:cubicBezTo>
                  <a:cubicBezTo>
                    <a:pt x="52" y="10"/>
                    <a:pt x="58" y="13"/>
                    <a:pt x="63" y="18"/>
                  </a:cubicBezTo>
                  <a:cubicBezTo>
                    <a:pt x="67" y="22"/>
                    <a:pt x="71" y="28"/>
                    <a:pt x="72" y="34"/>
                  </a:cubicBezTo>
                  <a:cubicBezTo>
                    <a:pt x="72" y="35"/>
                    <a:pt x="72" y="36"/>
                    <a:pt x="72" y="36"/>
                  </a:cubicBezTo>
                  <a:cubicBezTo>
                    <a:pt x="71" y="36"/>
                    <a:pt x="60" y="50"/>
                    <a:pt x="59" y="51"/>
                  </a:cubicBezTo>
                  <a:cubicBezTo>
                    <a:pt x="56" y="56"/>
                    <a:pt x="53" y="61"/>
                    <a:pt x="48" y="64"/>
                  </a:cubicBezTo>
                  <a:close/>
                </a:path>
              </a:pathLst>
            </a:custGeom>
            <a:solidFill>
              <a:srgbClr val="D4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1" name="Freeform 65"/>
            <p:cNvSpPr/>
            <p:nvPr/>
          </p:nvSpPr>
          <p:spPr bwMode="auto">
            <a:xfrm>
              <a:off x="11718926" y="111125"/>
              <a:ext cx="207963" cy="292100"/>
            </a:xfrm>
            <a:custGeom>
              <a:avLst/>
              <a:gdLst>
                <a:gd name="T0" fmla="*/ 48 w 49"/>
                <a:gd name="T1" fmla="*/ 64 h 69"/>
                <a:gd name="T2" fmla="*/ 40 w 49"/>
                <a:gd name="T3" fmla="*/ 69 h 69"/>
                <a:gd name="T4" fmla="*/ 23 w 49"/>
                <a:gd name="T5" fmla="*/ 44 h 69"/>
                <a:gd name="T6" fmla="*/ 0 w 49"/>
                <a:gd name="T7" fmla="*/ 32 h 69"/>
                <a:gd name="T8" fmla="*/ 15 w 49"/>
                <a:gd name="T9" fmla="*/ 12 h 69"/>
                <a:gd name="T10" fmla="*/ 34 w 49"/>
                <a:gd name="T11" fmla="*/ 1 h 69"/>
                <a:gd name="T12" fmla="*/ 35 w 49"/>
                <a:gd name="T13" fmla="*/ 1 h 69"/>
                <a:gd name="T14" fmla="*/ 35 w 49"/>
                <a:gd name="T15" fmla="*/ 4 h 69"/>
                <a:gd name="T16" fmla="*/ 21 w 49"/>
                <a:gd name="T17" fmla="*/ 25 h 69"/>
                <a:gd name="T18" fmla="*/ 23 w 49"/>
                <a:gd name="T19" fmla="*/ 28 h 69"/>
                <a:gd name="T20" fmla="*/ 43 w 49"/>
                <a:gd name="T21" fmla="*/ 51 h 69"/>
                <a:gd name="T22" fmla="*/ 48 w 49"/>
                <a:gd name="T23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69">
                  <a:moveTo>
                    <a:pt x="48" y="64"/>
                  </a:moveTo>
                  <a:cubicBezTo>
                    <a:pt x="46" y="66"/>
                    <a:pt x="43" y="68"/>
                    <a:pt x="40" y="69"/>
                  </a:cubicBezTo>
                  <a:cubicBezTo>
                    <a:pt x="37" y="59"/>
                    <a:pt x="30" y="51"/>
                    <a:pt x="23" y="44"/>
                  </a:cubicBezTo>
                  <a:cubicBezTo>
                    <a:pt x="17" y="38"/>
                    <a:pt x="9" y="31"/>
                    <a:pt x="0" y="32"/>
                  </a:cubicBezTo>
                  <a:cubicBezTo>
                    <a:pt x="2" y="32"/>
                    <a:pt x="12" y="15"/>
                    <a:pt x="15" y="12"/>
                  </a:cubicBezTo>
                  <a:cubicBezTo>
                    <a:pt x="20" y="6"/>
                    <a:pt x="24" y="0"/>
                    <a:pt x="34" y="1"/>
                  </a:cubicBezTo>
                  <a:cubicBezTo>
                    <a:pt x="34" y="1"/>
                    <a:pt x="35" y="1"/>
                    <a:pt x="35" y="1"/>
                  </a:cubicBezTo>
                  <a:cubicBezTo>
                    <a:pt x="35" y="2"/>
                    <a:pt x="35" y="3"/>
                    <a:pt x="35" y="4"/>
                  </a:cubicBezTo>
                  <a:cubicBezTo>
                    <a:pt x="34" y="11"/>
                    <a:pt x="21" y="17"/>
                    <a:pt x="21" y="25"/>
                  </a:cubicBezTo>
                  <a:cubicBezTo>
                    <a:pt x="21" y="26"/>
                    <a:pt x="22" y="27"/>
                    <a:pt x="23" y="28"/>
                  </a:cubicBezTo>
                  <a:cubicBezTo>
                    <a:pt x="29" y="36"/>
                    <a:pt x="36" y="44"/>
                    <a:pt x="43" y="51"/>
                  </a:cubicBezTo>
                  <a:cubicBezTo>
                    <a:pt x="46" y="55"/>
                    <a:pt x="49" y="59"/>
                    <a:pt x="48" y="64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433" y="2257681"/>
            <a:ext cx="2024921" cy="14149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9555" y="692026"/>
            <a:ext cx="2493480" cy="29141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7371" y="902531"/>
            <a:ext cx="6590347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53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15"/>
          <p:cNvSpPr/>
          <p:nvPr/>
        </p:nvSpPr>
        <p:spPr bwMode="auto">
          <a:xfrm>
            <a:off x="2225309" y="506095"/>
            <a:ext cx="7751196" cy="5447666"/>
          </a:xfrm>
          <a:custGeom>
            <a:avLst/>
            <a:gdLst>
              <a:gd name="T0" fmla="*/ 13 w 889"/>
              <a:gd name="T1" fmla="*/ 379 h 624"/>
              <a:gd name="T2" fmla="*/ 7 w 889"/>
              <a:gd name="T3" fmla="*/ 366 h 624"/>
              <a:gd name="T4" fmla="*/ 43 w 889"/>
              <a:gd name="T5" fmla="*/ 303 h 624"/>
              <a:gd name="T6" fmla="*/ 5 w 889"/>
              <a:gd name="T7" fmla="*/ 201 h 624"/>
              <a:gd name="T8" fmla="*/ 69 w 889"/>
              <a:gd name="T9" fmla="*/ 112 h 624"/>
              <a:gd name="T10" fmla="*/ 153 w 889"/>
              <a:gd name="T11" fmla="*/ 126 h 624"/>
              <a:gd name="T12" fmla="*/ 276 w 889"/>
              <a:gd name="T13" fmla="*/ 6 h 624"/>
              <a:gd name="T14" fmla="*/ 418 w 889"/>
              <a:gd name="T15" fmla="*/ 103 h 624"/>
              <a:gd name="T16" fmla="*/ 477 w 889"/>
              <a:gd name="T17" fmla="*/ 54 h 624"/>
              <a:gd name="T18" fmla="*/ 537 w 889"/>
              <a:gd name="T19" fmla="*/ 102 h 624"/>
              <a:gd name="T20" fmla="*/ 738 w 889"/>
              <a:gd name="T21" fmla="*/ 37 h 624"/>
              <a:gd name="T22" fmla="*/ 803 w 889"/>
              <a:gd name="T23" fmla="*/ 103 h 624"/>
              <a:gd name="T24" fmla="*/ 782 w 889"/>
              <a:gd name="T25" fmla="*/ 189 h 624"/>
              <a:gd name="T26" fmla="*/ 875 w 889"/>
              <a:gd name="T27" fmla="*/ 270 h 624"/>
              <a:gd name="T28" fmla="*/ 825 w 889"/>
              <a:gd name="T29" fmla="*/ 372 h 624"/>
              <a:gd name="T30" fmla="*/ 857 w 889"/>
              <a:gd name="T31" fmla="*/ 493 h 624"/>
              <a:gd name="T32" fmla="*/ 786 w 889"/>
              <a:gd name="T33" fmla="*/ 549 h 624"/>
              <a:gd name="T34" fmla="*/ 579 w 889"/>
              <a:gd name="T35" fmla="*/ 518 h 624"/>
              <a:gd name="T36" fmla="*/ 517 w 889"/>
              <a:gd name="T37" fmla="*/ 580 h 624"/>
              <a:gd name="T38" fmla="*/ 433 w 889"/>
              <a:gd name="T39" fmla="*/ 551 h 624"/>
              <a:gd name="T40" fmla="*/ 272 w 889"/>
              <a:gd name="T41" fmla="*/ 608 h 624"/>
              <a:gd name="T42" fmla="*/ 163 w 889"/>
              <a:gd name="T43" fmla="*/ 477 h 624"/>
              <a:gd name="T44" fmla="*/ 89 w 889"/>
              <a:gd name="T45" fmla="*/ 398 h 624"/>
              <a:gd name="T46" fmla="*/ 13 w 889"/>
              <a:gd name="T47" fmla="*/ 379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89" h="624">
                <a:moveTo>
                  <a:pt x="13" y="379"/>
                </a:moveTo>
                <a:cubicBezTo>
                  <a:pt x="11" y="375"/>
                  <a:pt x="9" y="371"/>
                  <a:pt x="7" y="366"/>
                </a:cubicBezTo>
                <a:cubicBezTo>
                  <a:pt x="3" y="354"/>
                  <a:pt x="21" y="284"/>
                  <a:pt x="43" y="303"/>
                </a:cubicBezTo>
                <a:cubicBezTo>
                  <a:pt x="15" y="278"/>
                  <a:pt x="0" y="239"/>
                  <a:pt x="5" y="201"/>
                </a:cubicBezTo>
                <a:cubicBezTo>
                  <a:pt x="10" y="163"/>
                  <a:pt x="35" y="129"/>
                  <a:pt x="69" y="112"/>
                </a:cubicBezTo>
                <a:cubicBezTo>
                  <a:pt x="97" y="99"/>
                  <a:pt x="136" y="100"/>
                  <a:pt x="153" y="126"/>
                </a:cubicBezTo>
                <a:cubicBezTo>
                  <a:pt x="159" y="65"/>
                  <a:pt x="214" y="11"/>
                  <a:pt x="276" y="6"/>
                </a:cubicBezTo>
                <a:cubicBezTo>
                  <a:pt x="338" y="0"/>
                  <a:pt x="400" y="43"/>
                  <a:pt x="418" y="103"/>
                </a:cubicBezTo>
                <a:cubicBezTo>
                  <a:pt x="423" y="76"/>
                  <a:pt x="450" y="54"/>
                  <a:pt x="477" y="54"/>
                </a:cubicBezTo>
                <a:cubicBezTo>
                  <a:pt x="505" y="54"/>
                  <a:pt x="531" y="75"/>
                  <a:pt x="537" y="102"/>
                </a:cubicBezTo>
                <a:cubicBezTo>
                  <a:pt x="576" y="35"/>
                  <a:pt x="668" y="5"/>
                  <a:pt x="738" y="37"/>
                </a:cubicBezTo>
                <a:cubicBezTo>
                  <a:pt x="767" y="50"/>
                  <a:pt x="792" y="73"/>
                  <a:pt x="803" y="103"/>
                </a:cubicBezTo>
                <a:cubicBezTo>
                  <a:pt x="813" y="132"/>
                  <a:pt x="806" y="169"/>
                  <a:pt x="782" y="189"/>
                </a:cubicBezTo>
                <a:cubicBezTo>
                  <a:pt x="823" y="201"/>
                  <a:pt x="862" y="229"/>
                  <a:pt x="875" y="270"/>
                </a:cubicBezTo>
                <a:cubicBezTo>
                  <a:pt x="889" y="310"/>
                  <a:pt x="867" y="363"/>
                  <a:pt x="825" y="372"/>
                </a:cubicBezTo>
                <a:cubicBezTo>
                  <a:pt x="864" y="396"/>
                  <a:pt x="879" y="452"/>
                  <a:pt x="857" y="493"/>
                </a:cubicBezTo>
                <a:cubicBezTo>
                  <a:pt x="842" y="520"/>
                  <a:pt x="815" y="537"/>
                  <a:pt x="786" y="549"/>
                </a:cubicBezTo>
                <a:cubicBezTo>
                  <a:pt x="718" y="578"/>
                  <a:pt x="628" y="574"/>
                  <a:pt x="579" y="518"/>
                </a:cubicBezTo>
                <a:cubicBezTo>
                  <a:pt x="572" y="548"/>
                  <a:pt x="547" y="574"/>
                  <a:pt x="517" y="580"/>
                </a:cubicBezTo>
                <a:cubicBezTo>
                  <a:pt x="486" y="587"/>
                  <a:pt x="453" y="575"/>
                  <a:pt x="433" y="551"/>
                </a:cubicBezTo>
                <a:cubicBezTo>
                  <a:pt x="398" y="600"/>
                  <a:pt x="331" y="624"/>
                  <a:pt x="272" y="608"/>
                </a:cubicBezTo>
                <a:cubicBezTo>
                  <a:pt x="214" y="593"/>
                  <a:pt x="168" y="537"/>
                  <a:pt x="163" y="477"/>
                </a:cubicBezTo>
                <a:cubicBezTo>
                  <a:pt x="167" y="529"/>
                  <a:pt x="5" y="461"/>
                  <a:pt x="89" y="398"/>
                </a:cubicBezTo>
                <a:cubicBezTo>
                  <a:pt x="65" y="414"/>
                  <a:pt x="29" y="402"/>
                  <a:pt x="13" y="379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Freeform 31"/>
          <p:cNvSpPr/>
          <p:nvPr/>
        </p:nvSpPr>
        <p:spPr bwMode="auto">
          <a:xfrm>
            <a:off x="5065008" y="1520399"/>
            <a:ext cx="2071799" cy="2064240"/>
          </a:xfrm>
          <a:prstGeom prst="ellipse">
            <a:avLst/>
          </a:prstGeom>
          <a:solidFill>
            <a:srgbClr val="E3D64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MH_Number_1"/>
          <p:cNvSpPr/>
          <p:nvPr>
            <p:custDataLst>
              <p:tags r:id="rId1"/>
            </p:custDataLst>
          </p:nvPr>
        </p:nvSpPr>
        <p:spPr>
          <a:xfrm>
            <a:off x="5189176" y="1634847"/>
            <a:ext cx="1836584" cy="1835343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Showcard" panose="020406030505060202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563881" y="5341303"/>
            <a:ext cx="2049463" cy="2133601"/>
            <a:chOff x="914401" y="4030663"/>
            <a:chExt cx="2049463" cy="2133601"/>
          </a:xfrm>
        </p:grpSpPr>
        <p:sp>
          <p:nvSpPr>
            <p:cNvPr id="12" name="Freeform 5"/>
            <p:cNvSpPr/>
            <p:nvPr/>
          </p:nvSpPr>
          <p:spPr bwMode="auto">
            <a:xfrm>
              <a:off x="914401" y="4200526"/>
              <a:ext cx="1879600" cy="1963738"/>
            </a:xfrm>
            <a:custGeom>
              <a:avLst/>
              <a:gdLst>
                <a:gd name="T0" fmla="*/ 440 w 441"/>
                <a:gd name="T1" fmla="*/ 216 h 461"/>
                <a:gd name="T2" fmla="*/ 438 w 441"/>
                <a:gd name="T3" fmla="*/ 199 h 461"/>
                <a:gd name="T4" fmla="*/ 428 w 441"/>
                <a:gd name="T5" fmla="*/ 153 h 461"/>
                <a:gd name="T6" fmla="*/ 411 w 441"/>
                <a:gd name="T7" fmla="*/ 117 h 461"/>
                <a:gd name="T8" fmla="*/ 403 w 441"/>
                <a:gd name="T9" fmla="*/ 103 h 461"/>
                <a:gd name="T10" fmla="*/ 261 w 441"/>
                <a:gd name="T11" fmla="*/ 6 h 461"/>
                <a:gd name="T12" fmla="*/ 251 w 441"/>
                <a:gd name="T13" fmla="*/ 4 h 461"/>
                <a:gd name="T14" fmla="*/ 251 w 441"/>
                <a:gd name="T15" fmla="*/ 4 h 461"/>
                <a:gd name="T16" fmla="*/ 149 w 441"/>
                <a:gd name="T17" fmla="*/ 19 h 461"/>
                <a:gd name="T18" fmla="*/ 137 w 441"/>
                <a:gd name="T19" fmla="*/ 24 h 461"/>
                <a:gd name="T20" fmla="*/ 83 w 441"/>
                <a:gd name="T21" fmla="*/ 60 h 461"/>
                <a:gd name="T22" fmla="*/ 83 w 441"/>
                <a:gd name="T23" fmla="*/ 60 h 461"/>
                <a:gd name="T24" fmla="*/ 83 w 441"/>
                <a:gd name="T25" fmla="*/ 60 h 461"/>
                <a:gd name="T26" fmla="*/ 74 w 441"/>
                <a:gd name="T27" fmla="*/ 68 h 461"/>
                <a:gd name="T28" fmla="*/ 73 w 441"/>
                <a:gd name="T29" fmla="*/ 69 h 461"/>
                <a:gd name="T30" fmla="*/ 66 w 441"/>
                <a:gd name="T31" fmla="*/ 76 h 461"/>
                <a:gd name="T32" fmla="*/ 63 w 441"/>
                <a:gd name="T33" fmla="*/ 79 h 461"/>
                <a:gd name="T34" fmla="*/ 58 w 441"/>
                <a:gd name="T35" fmla="*/ 85 h 461"/>
                <a:gd name="T36" fmla="*/ 49 w 441"/>
                <a:gd name="T37" fmla="*/ 95 h 461"/>
                <a:gd name="T38" fmla="*/ 23 w 441"/>
                <a:gd name="T39" fmla="*/ 140 h 461"/>
                <a:gd name="T40" fmla="*/ 4 w 441"/>
                <a:gd name="T41" fmla="*/ 256 h 461"/>
                <a:gd name="T42" fmla="*/ 115 w 441"/>
                <a:gd name="T43" fmla="*/ 432 h 461"/>
                <a:gd name="T44" fmla="*/ 117 w 441"/>
                <a:gd name="T45" fmla="*/ 433 h 461"/>
                <a:gd name="T46" fmla="*/ 251 w 441"/>
                <a:gd name="T47" fmla="*/ 454 h 461"/>
                <a:gd name="T48" fmla="*/ 367 w 441"/>
                <a:gd name="T49" fmla="*/ 399 h 461"/>
                <a:gd name="T50" fmla="*/ 386 w 441"/>
                <a:gd name="T51" fmla="*/ 379 h 461"/>
                <a:gd name="T52" fmla="*/ 386 w 441"/>
                <a:gd name="T53" fmla="*/ 379 h 461"/>
                <a:gd name="T54" fmla="*/ 386 w 441"/>
                <a:gd name="T55" fmla="*/ 379 h 461"/>
                <a:gd name="T56" fmla="*/ 402 w 441"/>
                <a:gd name="T57" fmla="*/ 357 h 461"/>
                <a:gd name="T58" fmla="*/ 417 w 441"/>
                <a:gd name="T59" fmla="*/ 330 h 461"/>
                <a:gd name="T60" fmla="*/ 440 w 441"/>
                <a:gd name="T61" fmla="*/ 216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1" h="461">
                  <a:moveTo>
                    <a:pt x="440" y="216"/>
                  </a:move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9" y="113"/>
                    <a:pt x="406" y="108"/>
                    <a:pt x="403" y="103"/>
                  </a:cubicBezTo>
                  <a:cubicBezTo>
                    <a:pt x="369" y="53"/>
                    <a:pt x="317" y="16"/>
                    <a:pt x="261" y="6"/>
                  </a:cubicBezTo>
                  <a:cubicBezTo>
                    <a:pt x="258" y="5"/>
                    <a:pt x="255" y="5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18" y="34"/>
                    <a:pt x="100" y="46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0" y="62"/>
                    <a:pt x="77" y="65"/>
                    <a:pt x="74" y="68"/>
                  </a:cubicBezTo>
                  <a:cubicBezTo>
                    <a:pt x="74" y="68"/>
                    <a:pt x="74" y="68"/>
                    <a:pt x="73" y="69"/>
                  </a:cubicBezTo>
                  <a:cubicBezTo>
                    <a:pt x="71" y="71"/>
                    <a:pt x="68" y="74"/>
                    <a:pt x="66" y="76"/>
                  </a:cubicBezTo>
                  <a:cubicBezTo>
                    <a:pt x="65" y="77"/>
                    <a:pt x="64" y="78"/>
                    <a:pt x="63" y="79"/>
                  </a:cubicBezTo>
                  <a:cubicBezTo>
                    <a:pt x="61" y="81"/>
                    <a:pt x="59" y="83"/>
                    <a:pt x="58" y="85"/>
                  </a:cubicBezTo>
                  <a:cubicBezTo>
                    <a:pt x="55" y="89"/>
                    <a:pt x="52" y="92"/>
                    <a:pt x="49" y="95"/>
                  </a:cubicBezTo>
                  <a:cubicBezTo>
                    <a:pt x="39" y="109"/>
                    <a:pt x="30" y="124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0" y="329"/>
                    <a:pt x="48" y="397"/>
                    <a:pt x="115" y="432"/>
                  </a:cubicBezTo>
                  <a:cubicBezTo>
                    <a:pt x="116" y="432"/>
                    <a:pt x="117" y="43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94" y="447"/>
                    <a:pt x="335" y="429"/>
                    <a:pt x="367" y="399"/>
                  </a:cubicBezTo>
                  <a:cubicBezTo>
                    <a:pt x="374" y="393"/>
                    <a:pt x="380" y="386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92" y="372"/>
                    <a:pt x="397" y="365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33" y="295"/>
                    <a:pt x="441" y="255"/>
                    <a:pt x="440" y="216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" name="Freeform 6"/>
            <p:cNvSpPr/>
            <p:nvPr/>
          </p:nvSpPr>
          <p:spPr bwMode="auto">
            <a:xfrm>
              <a:off x="1085851" y="4030663"/>
              <a:ext cx="1878013" cy="1963738"/>
            </a:xfrm>
            <a:custGeom>
              <a:avLst/>
              <a:gdLst>
                <a:gd name="T0" fmla="*/ 417 w 441"/>
                <a:gd name="T1" fmla="*/ 330 h 461"/>
                <a:gd name="T2" fmla="*/ 402 w 441"/>
                <a:gd name="T3" fmla="*/ 357 h 461"/>
                <a:gd name="T4" fmla="*/ 367 w 441"/>
                <a:gd name="T5" fmla="*/ 399 h 461"/>
                <a:gd name="T6" fmla="*/ 251 w 441"/>
                <a:gd name="T7" fmla="*/ 454 h 461"/>
                <a:gd name="T8" fmla="*/ 117 w 441"/>
                <a:gd name="T9" fmla="*/ 433 h 461"/>
                <a:gd name="T10" fmla="*/ 115 w 441"/>
                <a:gd name="T11" fmla="*/ 432 h 461"/>
                <a:gd name="T12" fmla="*/ 4 w 441"/>
                <a:gd name="T13" fmla="*/ 256 h 461"/>
                <a:gd name="T14" fmla="*/ 23 w 441"/>
                <a:gd name="T15" fmla="*/ 140 h 461"/>
                <a:gd name="T16" fmla="*/ 49 w 441"/>
                <a:gd name="T17" fmla="*/ 95 h 461"/>
                <a:gd name="T18" fmla="*/ 137 w 441"/>
                <a:gd name="T19" fmla="*/ 24 h 461"/>
                <a:gd name="T20" fmla="*/ 149 w 441"/>
                <a:gd name="T21" fmla="*/ 19 h 461"/>
                <a:gd name="T22" fmla="*/ 251 w 441"/>
                <a:gd name="T23" fmla="*/ 4 h 461"/>
                <a:gd name="T24" fmla="*/ 251 w 441"/>
                <a:gd name="T25" fmla="*/ 4 h 461"/>
                <a:gd name="T26" fmla="*/ 261 w 441"/>
                <a:gd name="T27" fmla="*/ 6 h 461"/>
                <a:gd name="T28" fmla="*/ 403 w 441"/>
                <a:gd name="T29" fmla="*/ 103 h 461"/>
                <a:gd name="T30" fmla="*/ 411 w 441"/>
                <a:gd name="T31" fmla="*/ 117 h 461"/>
                <a:gd name="T32" fmla="*/ 428 w 441"/>
                <a:gd name="T33" fmla="*/ 153 h 461"/>
                <a:gd name="T34" fmla="*/ 438 w 441"/>
                <a:gd name="T35" fmla="*/ 199 h 461"/>
                <a:gd name="T36" fmla="*/ 440 w 441"/>
                <a:gd name="T37" fmla="*/ 216 h 461"/>
                <a:gd name="T38" fmla="*/ 417 w 441"/>
                <a:gd name="T39" fmla="*/ 330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1" h="461">
                  <a:moveTo>
                    <a:pt x="417" y="330"/>
                  </a:moveTo>
                  <a:cubicBezTo>
                    <a:pt x="413" y="340"/>
                    <a:pt x="408" y="349"/>
                    <a:pt x="402" y="357"/>
                  </a:cubicBezTo>
                  <a:cubicBezTo>
                    <a:pt x="392" y="373"/>
                    <a:pt x="380" y="387"/>
                    <a:pt x="367" y="399"/>
                  </a:cubicBezTo>
                  <a:cubicBezTo>
                    <a:pt x="335" y="429"/>
                    <a:pt x="294" y="447"/>
                    <a:pt x="251" y="454"/>
                  </a:cubicBezTo>
                  <a:cubicBezTo>
                    <a:pt x="206" y="461"/>
                    <a:pt x="159" y="454"/>
                    <a:pt x="117" y="433"/>
                  </a:cubicBezTo>
                  <a:cubicBezTo>
                    <a:pt x="117" y="433"/>
                    <a:pt x="116" y="432"/>
                    <a:pt x="115" y="432"/>
                  </a:cubicBezTo>
                  <a:cubicBezTo>
                    <a:pt x="48" y="397"/>
                    <a:pt x="10" y="329"/>
                    <a:pt x="4" y="256"/>
                  </a:cubicBezTo>
                  <a:cubicBezTo>
                    <a:pt x="0" y="217"/>
                    <a:pt x="7" y="176"/>
                    <a:pt x="23" y="140"/>
                  </a:cubicBezTo>
                  <a:cubicBezTo>
                    <a:pt x="30" y="124"/>
                    <a:pt x="39" y="109"/>
                    <a:pt x="49" y="95"/>
                  </a:cubicBezTo>
                  <a:cubicBezTo>
                    <a:pt x="72" y="65"/>
                    <a:pt x="103" y="41"/>
                    <a:pt x="137" y="24"/>
                  </a:cubicBezTo>
                  <a:cubicBezTo>
                    <a:pt x="141" y="23"/>
                    <a:pt x="145" y="21"/>
                    <a:pt x="149" y="19"/>
                  </a:cubicBezTo>
                  <a:cubicBezTo>
                    <a:pt x="182" y="6"/>
                    <a:pt x="217" y="0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55" y="5"/>
                    <a:pt x="258" y="5"/>
                    <a:pt x="261" y="6"/>
                  </a:cubicBezTo>
                  <a:cubicBezTo>
                    <a:pt x="317" y="16"/>
                    <a:pt x="369" y="53"/>
                    <a:pt x="403" y="103"/>
                  </a:cubicBezTo>
                  <a:cubicBezTo>
                    <a:pt x="406" y="108"/>
                    <a:pt x="409" y="113"/>
                    <a:pt x="411" y="117"/>
                  </a:cubicBezTo>
                  <a:cubicBezTo>
                    <a:pt x="418" y="129"/>
                    <a:pt x="423" y="141"/>
                    <a:pt x="428" y="153"/>
                  </a:cubicBezTo>
                  <a:cubicBezTo>
                    <a:pt x="433" y="168"/>
                    <a:pt x="436" y="183"/>
                    <a:pt x="438" y="199"/>
                  </a:cubicBezTo>
                  <a:cubicBezTo>
                    <a:pt x="439" y="204"/>
                    <a:pt x="439" y="210"/>
                    <a:pt x="440" y="216"/>
                  </a:cubicBezTo>
                  <a:cubicBezTo>
                    <a:pt x="441" y="255"/>
                    <a:pt x="433" y="295"/>
                    <a:pt x="417" y="330"/>
                  </a:cubicBezTo>
                  <a:close/>
                </a:path>
              </a:pathLst>
            </a:custGeom>
            <a:solidFill>
              <a:srgbClr val="F2F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4" name="Freeform 7"/>
            <p:cNvSpPr/>
            <p:nvPr/>
          </p:nvSpPr>
          <p:spPr bwMode="auto">
            <a:xfrm>
              <a:off x="1085851" y="4286251"/>
              <a:ext cx="1643063" cy="1708150"/>
            </a:xfrm>
            <a:custGeom>
              <a:avLst/>
              <a:gdLst>
                <a:gd name="T0" fmla="*/ 277 w 386"/>
                <a:gd name="T1" fmla="*/ 368 h 401"/>
                <a:gd name="T2" fmla="*/ 143 w 386"/>
                <a:gd name="T3" fmla="*/ 347 h 401"/>
                <a:gd name="T4" fmla="*/ 141 w 386"/>
                <a:gd name="T5" fmla="*/ 346 h 401"/>
                <a:gd name="T6" fmla="*/ 30 w 386"/>
                <a:gd name="T7" fmla="*/ 170 h 401"/>
                <a:gd name="T8" fmla="*/ 49 w 386"/>
                <a:gd name="T9" fmla="*/ 54 h 401"/>
                <a:gd name="T10" fmla="*/ 75 w 386"/>
                <a:gd name="T11" fmla="*/ 9 h 401"/>
                <a:gd name="T12" fmla="*/ 83 w 386"/>
                <a:gd name="T13" fmla="*/ 0 h 401"/>
                <a:gd name="T14" fmla="*/ 49 w 386"/>
                <a:gd name="T15" fmla="*/ 35 h 401"/>
                <a:gd name="T16" fmla="*/ 23 w 386"/>
                <a:gd name="T17" fmla="*/ 80 h 401"/>
                <a:gd name="T18" fmla="*/ 4 w 386"/>
                <a:gd name="T19" fmla="*/ 196 h 401"/>
                <a:gd name="T20" fmla="*/ 115 w 386"/>
                <a:gd name="T21" fmla="*/ 372 h 401"/>
                <a:gd name="T22" fmla="*/ 117 w 386"/>
                <a:gd name="T23" fmla="*/ 373 h 401"/>
                <a:gd name="T24" fmla="*/ 251 w 386"/>
                <a:gd name="T25" fmla="*/ 394 h 401"/>
                <a:gd name="T26" fmla="*/ 367 w 386"/>
                <a:gd name="T27" fmla="*/ 339 h 401"/>
                <a:gd name="T28" fmla="*/ 386 w 386"/>
                <a:gd name="T29" fmla="*/ 319 h 401"/>
                <a:gd name="T30" fmla="*/ 277 w 386"/>
                <a:gd name="T31" fmla="*/ 368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6" h="401">
                  <a:moveTo>
                    <a:pt x="277" y="368"/>
                  </a:moveTo>
                  <a:cubicBezTo>
                    <a:pt x="232" y="375"/>
                    <a:pt x="185" y="368"/>
                    <a:pt x="143" y="347"/>
                  </a:cubicBezTo>
                  <a:cubicBezTo>
                    <a:pt x="143" y="347"/>
                    <a:pt x="142" y="346"/>
                    <a:pt x="141" y="346"/>
                  </a:cubicBezTo>
                  <a:cubicBezTo>
                    <a:pt x="74" y="311"/>
                    <a:pt x="36" y="243"/>
                    <a:pt x="30" y="170"/>
                  </a:cubicBezTo>
                  <a:cubicBezTo>
                    <a:pt x="26" y="131"/>
                    <a:pt x="33" y="90"/>
                    <a:pt x="49" y="54"/>
                  </a:cubicBezTo>
                  <a:cubicBezTo>
                    <a:pt x="56" y="38"/>
                    <a:pt x="65" y="23"/>
                    <a:pt x="75" y="9"/>
                  </a:cubicBezTo>
                  <a:cubicBezTo>
                    <a:pt x="78" y="6"/>
                    <a:pt x="80" y="3"/>
                    <a:pt x="83" y="0"/>
                  </a:cubicBezTo>
                  <a:cubicBezTo>
                    <a:pt x="71" y="11"/>
                    <a:pt x="59" y="22"/>
                    <a:pt x="49" y="35"/>
                  </a:cubicBezTo>
                  <a:cubicBezTo>
                    <a:pt x="39" y="49"/>
                    <a:pt x="30" y="64"/>
                    <a:pt x="23" y="80"/>
                  </a:cubicBezTo>
                  <a:cubicBezTo>
                    <a:pt x="7" y="116"/>
                    <a:pt x="0" y="157"/>
                    <a:pt x="4" y="196"/>
                  </a:cubicBezTo>
                  <a:cubicBezTo>
                    <a:pt x="10" y="269"/>
                    <a:pt x="48" y="337"/>
                    <a:pt x="115" y="372"/>
                  </a:cubicBezTo>
                  <a:cubicBezTo>
                    <a:pt x="116" y="372"/>
                    <a:pt x="117" y="373"/>
                    <a:pt x="117" y="373"/>
                  </a:cubicBezTo>
                  <a:cubicBezTo>
                    <a:pt x="159" y="394"/>
                    <a:pt x="206" y="401"/>
                    <a:pt x="251" y="394"/>
                  </a:cubicBezTo>
                  <a:cubicBezTo>
                    <a:pt x="294" y="387"/>
                    <a:pt x="335" y="369"/>
                    <a:pt x="367" y="339"/>
                  </a:cubicBezTo>
                  <a:cubicBezTo>
                    <a:pt x="374" y="333"/>
                    <a:pt x="380" y="326"/>
                    <a:pt x="386" y="319"/>
                  </a:cubicBezTo>
                  <a:cubicBezTo>
                    <a:pt x="355" y="345"/>
                    <a:pt x="317" y="361"/>
                    <a:pt x="277" y="368"/>
                  </a:cubicBezTo>
                  <a:close/>
                </a:path>
              </a:pathLst>
            </a:custGeom>
            <a:solidFill>
              <a:srgbClr val="C3D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5" name="Freeform 8"/>
            <p:cNvSpPr/>
            <p:nvPr/>
          </p:nvSpPr>
          <p:spPr bwMode="auto">
            <a:xfrm>
              <a:off x="1085851" y="4030663"/>
              <a:ext cx="1873250" cy="1963738"/>
            </a:xfrm>
            <a:custGeom>
              <a:avLst/>
              <a:gdLst>
                <a:gd name="T0" fmla="*/ 420 w 440"/>
                <a:gd name="T1" fmla="*/ 204 h 461"/>
                <a:gd name="T2" fmla="*/ 438 w 440"/>
                <a:gd name="T3" fmla="*/ 199 h 461"/>
                <a:gd name="T4" fmla="*/ 411 w 440"/>
                <a:gd name="T5" fmla="*/ 117 h 461"/>
                <a:gd name="T6" fmla="*/ 375 w 440"/>
                <a:gd name="T7" fmla="*/ 167 h 461"/>
                <a:gd name="T8" fmla="*/ 256 w 440"/>
                <a:gd name="T9" fmla="*/ 118 h 461"/>
                <a:gd name="T10" fmla="*/ 230 w 440"/>
                <a:gd name="T11" fmla="*/ 57 h 461"/>
                <a:gd name="T12" fmla="*/ 251 w 440"/>
                <a:gd name="T13" fmla="*/ 4 h 461"/>
                <a:gd name="T14" fmla="*/ 149 w 440"/>
                <a:gd name="T15" fmla="*/ 19 h 461"/>
                <a:gd name="T16" fmla="*/ 216 w 440"/>
                <a:gd name="T17" fmla="*/ 60 h 461"/>
                <a:gd name="T18" fmla="*/ 227 w 440"/>
                <a:gd name="T19" fmla="*/ 60 h 461"/>
                <a:gd name="T20" fmla="*/ 254 w 440"/>
                <a:gd name="T21" fmla="*/ 117 h 461"/>
                <a:gd name="T22" fmla="*/ 189 w 440"/>
                <a:gd name="T23" fmla="*/ 217 h 461"/>
                <a:gd name="T24" fmla="*/ 126 w 440"/>
                <a:gd name="T25" fmla="*/ 200 h 461"/>
                <a:gd name="T26" fmla="*/ 58 w 440"/>
                <a:gd name="T27" fmla="*/ 129 h 461"/>
                <a:gd name="T28" fmla="*/ 23 w 440"/>
                <a:gd name="T29" fmla="*/ 140 h 461"/>
                <a:gd name="T30" fmla="*/ 40 w 440"/>
                <a:gd name="T31" fmla="*/ 275 h 461"/>
                <a:gd name="T32" fmla="*/ 56 w 440"/>
                <a:gd name="T33" fmla="*/ 273 h 461"/>
                <a:gd name="T34" fmla="*/ 129 w 440"/>
                <a:gd name="T35" fmla="*/ 209 h 461"/>
                <a:gd name="T36" fmla="*/ 189 w 440"/>
                <a:gd name="T37" fmla="*/ 221 h 461"/>
                <a:gd name="T38" fmla="*/ 244 w 440"/>
                <a:gd name="T39" fmla="*/ 300 h 461"/>
                <a:gd name="T40" fmla="*/ 214 w 440"/>
                <a:gd name="T41" fmla="*/ 363 h 461"/>
                <a:gd name="T42" fmla="*/ 123 w 440"/>
                <a:gd name="T43" fmla="*/ 395 h 461"/>
                <a:gd name="T44" fmla="*/ 117 w 440"/>
                <a:gd name="T45" fmla="*/ 433 h 461"/>
                <a:gd name="T46" fmla="*/ 227 w 440"/>
                <a:gd name="T47" fmla="*/ 371 h 461"/>
                <a:gd name="T48" fmla="*/ 223 w 440"/>
                <a:gd name="T49" fmla="*/ 363 h 461"/>
                <a:gd name="T50" fmla="*/ 328 w 440"/>
                <a:gd name="T51" fmla="*/ 282 h 461"/>
                <a:gd name="T52" fmla="*/ 370 w 440"/>
                <a:gd name="T53" fmla="*/ 335 h 461"/>
                <a:gd name="T54" fmla="*/ 402 w 440"/>
                <a:gd name="T55" fmla="*/ 357 h 461"/>
                <a:gd name="T56" fmla="*/ 382 w 440"/>
                <a:gd name="T57" fmla="*/ 326 h 461"/>
                <a:gd name="T58" fmla="*/ 330 w 440"/>
                <a:gd name="T59" fmla="*/ 281 h 461"/>
                <a:gd name="T60" fmla="*/ 339 w 440"/>
                <a:gd name="T61" fmla="*/ 220 h 461"/>
                <a:gd name="T62" fmla="*/ 374 w 440"/>
                <a:gd name="T63" fmla="*/ 171 h 461"/>
                <a:gd name="T64" fmla="*/ 380 w 440"/>
                <a:gd name="T65" fmla="*/ 17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0" h="461">
                  <a:moveTo>
                    <a:pt x="380" y="178"/>
                  </a:moveTo>
                  <a:cubicBezTo>
                    <a:pt x="393" y="188"/>
                    <a:pt x="407" y="196"/>
                    <a:pt x="420" y="204"/>
                  </a:cubicBezTo>
                  <a:cubicBezTo>
                    <a:pt x="427" y="208"/>
                    <a:pt x="433" y="211"/>
                    <a:pt x="440" y="216"/>
                  </a:cubicBez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1" y="133"/>
                    <a:pt x="390" y="149"/>
                    <a:pt x="378" y="163"/>
                  </a:cubicBezTo>
                  <a:cubicBezTo>
                    <a:pt x="377" y="164"/>
                    <a:pt x="376" y="166"/>
                    <a:pt x="375" y="167"/>
                  </a:cubicBezTo>
                  <a:cubicBezTo>
                    <a:pt x="364" y="170"/>
                    <a:pt x="353" y="174"/>
                    <a:pt x="343" y="177"/>
                  </a:cubicBezTo>
                  <a:cubicBezTo>
                    <a:pt x="316" y="154"/>
                    <a:pt x="287" y="135"/>
                    <a:pt x="256" y="118"/>
                  </a:cubicBezTo>
                  <a:cubicBezTo>
                    <a:pt x="253" y="109"/>
                    <a:pt x="248" y="100"/>
                    <a:pt x="245" y="92"/>
                  </a:cubicBezTo>
                  <a:cubicBezTo>
                    <a:pt x="240" y="80"/>
                    <a:pt x="235" y="68"/>
                    <a:pt x="230" y="57"/>
                  </a:cubicBezTo>
                  <a:cubicBezTo>
                    <a:pt x="230" y="56"/>
                    <a:pt x="230" y="56"/>
                    <a:pt x="231" y="55"/>
                  </a:cubicBezTo>
                  <a:cubicBezTo>
                    <a:pt x="238" y="39"/>
                    <a:pt x="246" y="22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64" y="35"/>
                    <a:pt x="191" y="46"/>
                    <a:pt x="216" y="60"/>
                  </a:cubicBezTo>
                  <a:cubicBezTo>
                    <a:pt x="219" y="62"/>
                    <a:pt x="222" y="63"/>
                    <a:pt x="225" y="62"/>
                  </a:cubicBezTo>
                  <a:cubicBezTo>
                    <a:pt x="226" y="62"/>
                    <a:pt x="227" y="61"/>
                    <a:pt x="227" y="60"/>
                  </a:cubicBezTo>
                  <a:cubicBezTo>
                    <a:pt x="236" y="79"/>
                    <a:pt x="247" y="98"/>
                    <a:pt x="254" y="117"/>
                  </a:cubicBezTo>
                  <a:cubicBezTo>
                    <a:pt x="254" y="117"/>
                    <a:pt x="254" y="117"/>
                    <a:pt x="254" y="117"/>
                  </a:cubicBezTo>
                  <a:cubicBezTo>
                    <a:pt x="234" y="149"/>
                    <a:pt x="210" y="177"/>
                    <a:pt x="192" y="210"/>
                  </a:cubicBezTo>
                  <a:cubicBezTo>
                    <a:pt x="191" y="212"/>
                    <a:pt x="190" y="215"/>
                    <a:pt x="189" y="217"/>
                  </a:cubicBezTo>
                  <a:cubicBezTo>
                    <a:pt x="169" y="214"/>
                    <a:pt x="149" y="211"/>
                    <a:pt x="129" y="206"/>
                  </a:cubicBezTo>
                  <a:cubicBezTo>
                    <a:pt x="129" y="204"/>
                    <a:pt x="127" y="202"/>
                    <a:pt x="126" y="200"/>
                  </a:cubicBezTo>
                  <a:cubicBezTo>
                    <a:pt x="108" y="177"/>
                    <a:pt x="88" y="155"/>
                    <a:pt x="66" y="134"/>
                  </a:cubicBezTo>
                  <a:cubicBezTo>
                    <a:pt x="64" y="132"/>
                    <a:pt x="62" y="130"/>
                    <a:pt x="58" y="129"/>
                  </a:cubicBezTo>
                  <a:cubicBezTo>
                    <a:pt x="56" y="129"/>
                    <a:pt x="53" y="130"/>
                    <a:pt x="51" y="131"/>
                  </a:cubicBezTo>
                  <a:cubicBezTo>
                    <a:pt x="41" y="134"/>
                    <a:pt x="32" y="137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6" y="262"/>
                    <a:pt x="28" y="268"/>
                    <a:pt x="40" y="275"/>
                  </a:cubicBezTo>
                  <a:cubicBezTo>
                    <a:pt x="43" y="277"/>
                    <a:pt x="46" y="278"/>
                    <a:pt x="49" y="278"/>
                  </a:cubicBezTo>
                  <a:cubicBezTo>
                    <a:pt x="52" y="277"/>
                    <a:pt x="54" y="275"/>
                    <a:pt x="56" y="273"/>
                  </a:cubicBezTo>
                  <a:cubicBezTo>
                    <a:pt x="76" y="251"/>
                    <a:pt x="99" y="232"/>
                    <a:pt x="124" y="215"/>
                  </a:cubicBezTo>
                  <a:cubicBezTo>
                    <a:pt x="126" y="213"/>
                    <a:pt x="128" y="211"/>
                    <a:pt x="129" y="209"/>
                  </a:cubicBezTo>
                  <a:cubicBezTo>
                    <a:pt x="140" y="212"/>
                    <a:pt x="152" y="214"/>
                    <a:pt x="163" y="216"/>
                  </a:cubicBezTo>
                  <a:cubicBezTo>
                    <a:pt x="172" y="217"/>
                    <a:pt x="181" y="219"/>
                    <a:pt x="189" y="221"/>
                  </a:cubicBezTo>
                  <a:cubicBezTo>
                    <a:pt x="190" y="223"/>
                    <a:pt x="191" y="225"/>
                    <a:pt x="192" y="227"/>
                  </a:cubicBezTo>
                  <a:cubicBezTo>
                    <a:pt x="210" y="253"/>
                    <a:pt x="224" y="276"/>
                    <a:pt x="244" y="300"/>
                  </a:cubicBezTo>
                  <a:cubicBezTo>
                    <a:pt x="239" y="322"/>
                    <a:pt x="229" y="342"/>
                    <a:pt x="219" y="362"/>
                  </a:cubicBezTo>
                  <a:cubicBezTo>
                    <a:pt x="217" y="362"/>
                    <a:pt x="216" y="362"/>
                    <a:pt x="214" y="363"/>
                  </a:cubicBezTo>
                  <a:cubicBezTo>
                    <a:pt x="186" y="370"/>
                    <a:pt x="158" y="379"/>
                    <a:pt x="131" y="390"/>
                  </a:cubicBezTo>
                  <a:cubicBezTo>
                    <a:pt x="128" y="391"/>
                    <a:pt x="124" y="393"/>
                    <a:pt x="123" y="395"/>
                  </a:cubicBezTo>
                  <a:cubicBezTo>
                    <a:pt x="121" y="398"/>
                    <a:pt x="121" y="400"/>
                    <a:pt x="121" y="403"/>
                  </a:cubicBezTo>
                  <a:cubicBezTo>
                    <a:pt x="120" y="413"/>
                    <a:pt x="118" y="42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41" y="427"/>
                    <a:pt x="232" y="399"/>
                    <a:pt x="227" y="371"/>
                  </a:cubicBezTo>
                  <a:cubicBezTo>
                    <a:pt x="227" y="368"/>
                    <a:pt x="226" y="365"/>
                    <a:pt x="224" y="363"/>
                  </a:cubicBezTo>
                  <a:cubicBezTo>
                    <a:pt x="223" y="363"/>
                    <a:pt x="223" y="363"/>
                    <a:pt x="223" y="363"/>
                  </a:cubicBezTo>
                  <a:cubicBezTo>
                    <a:pt x="233" y="343"/>
                    <a:pt x="241" y="322"/>
                    <a:pt x="246" y="301"/>
                  </a:cubicBezTo>
                  <a:cubicBezTo>
                    <a:pt x="255" y="306"/>
                    <a:pt x="316" y="292"/>
                    <a:pt x="328" y="282"/>
                  </a:cubicBezTo>
                  <a:cubicBezTo>
                    <a:pt x="342" y="299"/>
                    <a:pt x="357" y="314"/>
                    <a:pt x="372" y="329"/>
                  </a:cubicBezTo>
                  <a:cubicBezTo>
                    <a:pt x="371" y="331"/>
                    <a:pt x="370" y="333"/>
                    <a:pt x="370" y="335"/>
                  </a:cubicBezTo>
                  <a:cubicBezTo>
                    <a:pt x="368" y="356"/>
                    <a:pt x="367" y="378"/>
                    <a:pt x="367" y="399"/>
                  </a:cubicBezTo>
                  <a:cubicBezTo>
                    <a:pt x="380" y="387"/>
                    <a:pt x="392" y="373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05" y="329"/>
                    <a:pt x="394" y="328"/>
                    <a:pt x="382" y="326"/>
                  </a:cubicBezTo>
                  <a:cubicBezTo>
                    <a:pt x="380" y="325"/>
                    <a:pt x="377" y="325"/>
                    <a:pt x="374" y="326"/>
                  </a:cubicBezTo>
                  <a:cubicBezTo>
                    <a:pt x="359" y="311"/>
                    <a:pt x="345" y="296"/>
                    <a:pt x="330" y="281"/>
                  </a:cubicBezTo>
                  <a:cubicBezTo>
                    <a:pt x="330" y="280"/>
                    <a:pt x="330" y="280"/>
                    <a:pt x="330" y="280"/>
                  </a:cubicBezTo>
                  <a:cubicBezTo>
                    <a:pt x="332" y="260"/>
                    <a:pt x="335" y="240"/>
                    <a:pt x="339" y="220"/>
                  </a:cubicBezTo>
                  <a:cubicBezTo>
                    <a:pt x="340" y="215"/>
                    <a:pt x="347" y="186"/>
                    <a:pt x="344" y="179"/>
                  </a:cubicBezTo>
                  <a:cubicBezTo>
                    <a:pt x="354" y="176"/>
                    <a:pt x="364" y="173"/>
                    <a:pt x="374" y="171"/>
                  </a:cubicBezTo>
                  <a:cubicBezTo>
                    <a:pt x="374" y="171"/>
                    <a:pt x="374" y="171"/>
                    <a:pt x="374" y="171"/>
                  </a:cubicBezTo>
                  <a:cubicBezTo>
                    <a:pt x="374" y="174"/>
                    <a:pt x="377" y="176"/>
                    <a:pt x="380" y="17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6" name="Freeform 9"/>
            <p:cNvSpPr/>
            <p:nvPr/>
          </p:nvSpPr>
          <p:spPr bwMode="auto">
            <a:xfrm>
              <a:off x="2065338" y="4597401"/>
              <a:ext cx="417513" cy="604838"/>
            </a:xfrm>
            <a:custGeom>
              <a:avLst/>
              <a:gdLst>
                <a:gd name="T0" fmla="*/ 56 w 98"/>
                <a:gd name="T1" fmla="*/ 138 h 142"/>
                <a:gd name="T2" fmla="*/ 5 w 98"/>
                <a:gd name="T3" fmla="*/ 73 h 142"/>
                <a:gd name="T4" fmla="*/ 0 w 98"/>
                <a:gd name="T5" fmla="*/ 62 h 142"/>
                <a:gd name="T6" fmla="*/ 3 w 98"/>
                <a:gd name="T7" fmla="*/ 50 h 142"/>
                <a:gd name="T8" fmla="*/ 28 w 98"/>
                <a:gd name="T9" fmla="*/ 0 h 142"/>
                <a:gd name="T10" fmla="*/ 88 w 98"/>
                <a:gd name="T11" fmla="*/ 37 h 142"/>
                <a:gd name="T12" fmla="*/ 97 w 98"/>
                <a:gd name="T13" fmla="*/ 45 h 142"/>
                <a:gd name="T14" fmla="*/ 98 w 98"/>
                <a:gd name="T15" fmla="*/ 54 h 142"/>
                <a:gd name="T16" fmla="*/ 63 w 98"/>
                <a:gd name="T17" fmla="*/ 139 h 142"/>
                <a:gd name="T18" fmla="*/ 56 w 98"/>
                <a:gd name="T19" fmla="*/ 13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142">
                  <a:moveTo>
                    <a:pt x="56" y="138"/>
                  </a:moveTo>
                  <a:cubicBezTo>
                    <a:pt x="32" y="130"/>
                    <a:pt x="16" y="92"/>
                    <a:pt x="5" y="73"/>
                  </a:cubicBezTo>
                  <a:cubicBezTo>
                    <a:pt x="2" y="70"/>
                    <a:pt x="0" y="66"/>
                    <a:pt x="0" y="62"/>
                  </a:cubicBezTo>
                  <a:cubicBezTo>
                    <a:pt x="0" y="58"/>
                    <a:pt x="1" y="54"/>
                    <a:pt x="3" y="50"/>
                  </a:cubicBezTo>
                  <a:cubicBezTo>
                    <a:pt x="12" y="33"/>
                    <a:pt x="20" y="17"/>
                    <a:pt x="28" y="0"/>
                  </a:cubicBezTo>
                  <a:cubicBezTo>
                    <a:pt x="48" y="12"/>
                    <a:pt x="69" y="24"/>
                    <a:pt x="88" y="37"/>
                  </a:cubicBezTo>
                  <a:cubicBezTo>
                    <a:pt x="92" y="39"/>
                    <a:pt x="95" y="41"/>
                    <a:pt x="97" y="45"/>
                  </a:cubicBezTo>
                  <a:cubicBezTo>
                    <a:pt x="98" y="48"/>
                    <a:pt x="98" y="51"/>
                    <a:pt x="98" y="54"/>
                  </a:cubicBezTo>
                  <a:cubicBezTo>
                    <a:pt x="97" y="78"/>
                    <a:pt x="98" y="142"/>
                    <a:pt x="63" y="139"/>
                  </a:cubicBezTo>
                  <a:cubicBezTo>
                    <a:pt x="61" y="139"/>
                    <a:pt x="59" y="139"/>
                    <a:pt x="56" y="138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2801938" y="4625976"/>
              <a:ext cx="127000" cy="247650"/>
            </a:xfrm>
            <a:custGeom>
              <a:avLst/>
              <a:gdLst>
                <a:gd name="T0" fmla="*/ 24 w 30"/>
                <a:gd name="T1" fmla="*/ 31 h 58"/>
                <a:gd name="T2" fmla="*/ 9 w 30"/>
                <a:gd name="T3" fmla="*/ 1 h 58"/>
                <a:gd name="T4" fmla="*/ 2 w 30"/>
                <a:gd name="T5" fmla="*/ 4 h 58"/>
                <a:gd name="T6" fmla="*/ 7 w 30"/>
                <a:gd name="T7" fmla="*/ 24 h 58"/>
                <a:gd name="T8" fmla="*/ 18 w 30"/>
                <a:gd name="T9" fmla="*/ 52 h 58"/>
                <a:gd name="T10" fmla="*/ 23 w 30"/>
                <a:gd name="T11" fmla="*/ 56 h 58"/>
                <a:gd name="T12" fmla="*/ 24 w 30"/>
                <a:gd name="T13" fmla="*/ 3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58">
                  <a:moveTo>
                    <a:pt x="24" y="31"/>
                  </a:moveTo>
                  <a:cubicBezTo>
                    <a:pt x="20" y="22"/>
                    <a:pt x="17" y="7"/>
                    <a:pt x="9" y="1"/>
                  </a:cubicBezTo>
                  <a:cubicBezTo>
                    <a:pt x="6" y="0"/>
                    <a:pt x="2" y="1"/>
                    <a:pt x="2" y="4"/>
                  </a:cubicBezTo>
                  <a:cubicBezTo>
                    <a:pt x="0" y="12"/>
                    <a:pt x="4" y="17"/>
                    <a:pt x="7" y="24"/>
                  </a:cubicBezTo>
                  <a:cubicBezTo>
                    <a:pt x="11" y="32"/>
                    <a:pt x="20" y="43"/>
                    <a:pt x="18" y="52"/>
                  </a:cubicBezTo>
                  <a:cubicBezTo>
                    <a:pt x="17" y="55"/>
                    <a:pt x="21" y="58"/>
                    <a:pt x="23" y="56"/>
                  </a:cubicBezTo>
                  <a:cubicBezTo>
                    <a:pt x="30" y="48"/>
                    <a:pt x="27" y="40"/>
                    <a:pt x="24" y="3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825626" y="4073526"/>
              <a:ext cx="255588" cy="80963"/>
            </a:xfrm>
            <a:custGeom>
              <a:avLst/>
              <a:gdLst>
                <a:gd name="T0" fmla="*/ 58 w 60"/>
                <a:gd name="T1" fmla="*/ 11 h 19"/>
                <a:gd name="T2" fmla="*/ 11 w 60"/>
                <a:gd name="T3" fmla="*/ 1 h 19"/>
                <a:gd name="T4" fmla="*/ 11 w 60"/>
                <a:gd name="T5" fmla="*/ 18 h 19"/>
                <a:gd name="T6" fmla="*/ 36 w 60"/>
                <a:gd name="T7" fmla="*/ 18 h 19"/>
                <a:gd name="T8" fmla="*/ 57 w 60"/>
                <a:gd name="T9" fmla="*/ 17 h 19"/>
                <a:gd name="T10" fmla="*/ 58 w 60"/>
                <a:gd name="T11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19">
                  <a:moveTo>
                    <a:pt x="58" y="11"/>
                  </a:moveTo>
                  <a:cubicBezTo>
                    <a:pt x="47" y="1"/>
                    <a:pt x="26" y="0"/>
                    <a:pt x="11" y="1"/>
                  </a:cubicBezTo>
                  <a:cubicBezTo>
                    <a:pt x="1" y="2"/>
                    <a:pt x="0" y="18"/>
                    <a:pt x="11" y="18"/>
                  </a:cubicBezTo>
                  <a:cubicBezTo>
                    <a:pt x="19" y="18"/>
                    <a:pt x="28" y="18"/>
                    <a:pt x="36" y="18"/>
                  </a:cubicBezTo>
                  <a:cubicBezTo>
                    <a:pt x="43" y="18"/>
                    <a:pt x="50" y="19"/>
                    <a:pt x="57" y="17"/>
                  </a:cubicBezTo>
                  <a:cubicBezTo>
                    <a:pt x="59" y="16"/>
                    <a:pt x="60" y="13"/>
                    <a:pt x="58" y="1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8165197" y="5352768"/>
            <a:ext cx="1438275" cy="1470025"/>
            <a:chOff x="9093200" y="2751138"/>
            <a:chExt cx="1438275" cy="1470025"/>
          </a:xfrm>
        </p:grpSpPr>
        <p:sp>
          <p:nvSpPr>
            <p:cNvPr id="25" name="Freeform 6"/>
            <p:cNvSpPr/>
            <p:nvPr/>
          </p:nvSpPr>
          <p:spPr bwMode="auto">
            <a:xfrm>
              <a:off x="9093200" y="2751138"/>
              <a:ext cx="1438275" cy="1470025"/>
            </a:xfrm>
            <a:custGeom>
              <a:avLst/>
              <a:gdLst>
                <a:gd name="T0" fmla="*/ 182 w 197"/>
                <a:gd name="T1" fmla="*/ 92 h 201"/>
                <a:gd name="T2" fmla="*/ 165 w 197"/>
                <a:gd name="T3" fmla="*/ 4 h 201"/>
                <a:gd name="T4" fmla="*/ 158 w 197"/>
                <a:gd name="T5" fmla="*/ 5 h 201"/>
                <a:gd name="T6" fmla="*/ 172 w 197"/>
                <a:gd name="T7" fmla="*/ 91 h 201"/>
                <a:gd name="T8" fmla="*/ 189 w 197"/>
                <a:gd name="T9" fmla="*/ 179 h 201"/>
                <a:gd name="T10" fmla="*/ 86 w 197"/>
                <a:gd name="T11" fmla="*/ 185 h 201"/>
                <a:gd name="T12" fmla="*/ 2 w 197"/>
                <a:gd name="T13" fmla="*/ 197 h 201"/>
                <a:gd name="T14" fmla="*/ 3 w 197"/>
                <a:gd name="T15" fmla="*/ 200 h 201"/>
                <a:gd name="T16" fmla="*/ 98 w 197"/>
                <a:gd name="T17" fmla="*/ 191 h 201"/>
                <a:gd name="T18" fmla="*/ 193 w 197"/>
                <a:gd name="T19" fmla="*/ 186 h 201"/>
                <a:gd name="T20" fmla="*/ 197 w 197"/>
                <a:gd name="T21" fmla="*/ 182 h 201"/>
                <a:gd name="T22" fmla="*/ 182 w 197"/>
                <a:gd name="T23" fmla="*/ 9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7" h="201">
                  <a:moveTo>
                    <a:pt x="182" y="92"/>
                  </a:moveTo>
                  <a:cubicBezTo>
                    <a:pt x="177" y="64"/>
                    <a:pt x="175" y="31"/>
                    <a:pt x="165" y="4"/>
                  </a:cubicBezTo>
                  <a:cubicBezTo>
                    <a:pt x="164" y="0"/>
                    <a:pt x="158" y="0"/>
                    <a:pt x="158" y="5"/>
                  </a:cubicBezTo>
                  <a:cubicBezTo>
                    <a:pt x="158" y="33"/>
                    <a:pt x="167" y="63"/>
                    <a:pt x="172" y="91"/>
                  </a:cubicBezTo>
                  <a:cubicBezTo>
                    <a:pt x="178" y="120"/>
                    <a:pt x="184" y="150"/>
                    <a:pt x="189" y="179"/>
                  </a:cubicBezTo>
                  <a:cubicBezTo>
                    <a:pt x="155" y="181"/>
                    <a:pt x="120" y="183"/>
                    <a:pt x="86" y="185"/>
                  </a:cubicBezTo>
                  <a:cubicBezTo>
                    <a:pt x="59" y="186"/>
                    <a:pt x="26" y="184"/>
                    <a:pt x="2" y="197"/>
                  </a:cubicBezTo>
                  <a:cubicBezTo>
                    <a:pt x="0" y="198"/>
                    <a:pt x="1" y="201"/>
                    <a:pt x="3" y="200"/>
                  </a:cubicBezTo>
                  <a:cubicBezTo>
                    <a:pt x="33" y="191"/>
                    <a:pt x="67" y="193"/>
                    <a:pt x="98" y="191"/>
                  </a:cubicBezTo>
                  <a:cubicBezTo>
                    <a:pt x="130" y="190"/>
                    <a:pt x="162" y="188"/>
                    <a:pt x="193" y="186"/>
                  </a:cubicBezTo>
                  <a:cubicBezTo>
                    <a:pt x="196" y="186"/>
                    <a:pt x="197" y="184"/>
                    <a:pt x="197" y="182"/>
                  </a:cubicBezTo>
                  <a:cubicBezTo>
                    <a:pt x="192" y="152"/>
                    <a:pt x="186" y="122"/>
                    <a:pt x="182" y="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6" name="Freeform 7"/>
            <p:cNvSpPr/>
            <p:nvPr/>
          </p:nvSpPr>
          <p:spPr bwMode="auto">
            <a:xfrm>
              <a:off x="9291638" y="2927350"/>
              <a:ext cx="831850" cy="1096963"/>
            </a:xfrm>
            <a:custGeom>
              <a:avLst/>
              <a:gdLst>
                <a:gd name="T0" fmla="*/ 113 w 114"/>
                <a:gd name="T1" fmla="*/ 5 h 150"/>
                <a:gd name="T2" fmla="*/ 105 w 114"/>
                <a:gd name="T3" fmla="*/ 3 h 150"/>
                <a:gd name="T4" fmla="*/ 90 w 114"/>
                <a:gd name="T5" fmla="*/ 59 h 150"/>
                <a:gd name="T6" fmla="*/ 57 w 114"/>
                <a:gd name="T7" fmla="*/ 39 h 150"/>
                <a:gd name="T8" fmla="*/ 48 w 114"/>
                <a:gd name="T9" fmla="*/ 43 h 150"/>
                <a:gd name="T10" fmla="*/ 45 w 114"/>
                <a:gd name="T11" fmla="*/ 105 h 150"/>
                <a:gd name="T12" fmla="*/ 14 w 114"/>
                <a:gd name="T13" fmla="*/ 93 h 150"/>
                <a:gd name="T14" fmla="*/ 9 w 114"/>
                <a:gd name="T15" fmla="*/ 96 h 150"/>
                <a:gd name="T16" fmla="*/ 0 w 114"/>
                <a:gd name="T17" fmla="*/ 147 h 150"/>
                <a:gd name="T18" fmla="*/ 4 w 114"/>
                <a:gd name="T19" fmla="*/ 148 h 150"/>
                <a:gd name="T20" fmla="*/ 15 w 114"/>
                <a:gd name="T21" fmla="*/ 103 h 150"/>
                <a:gd name="T22" fmla="*/ 47 w 114"/>
                <a:gd name="T23" fmla="*/ 117 h 150"/>
                <a:gd name="T24" fmla="*/ 55 w 114"/>
                <a:gd name="T25" fmla="*/ 113 h 150"/>
                <a:gd name="T26" fmla="*/ 58 w 114"/>
                <a:gd name="T27" fmla="*/ 55 h 150"/>
                <a:gd name="T28" fmla="*/ 93 w 114"/>
                <a:gd name="T29" fmla="*/ 72 h 150"/>
                <a:gd name="T30" fmla="*/ 100 w 114"/>
                <a:gd name="T31" fmla="*/ 68 h 150"/>
                <a:gd name="T32" fmla="*/ 113 w 114"/>
                <a:gd name="T33" fmla="*/ 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4" h="150">
                  <a:moveTo>
                    <a:pt x="113" y="5"/>
                  </a:moveTo>
                  <a:cubicBezTo>
                    <a:pt x="112" y="2"/>
                    <a:pt x="107" y="0"/>
                    <a:pt x="105" y="3"/>
                  </a:cubicBezTo>
                  <a:cubicBezTo>
                    <a:pt x="96" y="19"/>
                    <a:pt x="94" y="40"/>
                    <a:pt x="90" y="59"/>
                  </a:cubicBezTo>
                  <a:cubicBezTo>
                    <a:pt x="77" y="56"/>
                    <a:pt x="67" y="50"/>
                    <a:pt x="57" y="39"/>
                  </a:cubicBezTo>
                  <a:cubicBezTo>
                    <a:pt x="54" y="35"/>
                    <a:pt x="48" y="39"/>
                    <a:pt x="48" y="43"/>
                  </a:cubicBezTo>
                  <a:cubicBezTo>
                    <a:pt x="45" y="64"/>
                    <a:pt x="45" y="85"/>
                    <a:pt x="45" y="105"/>
                  </a:cubicBezTo>
                  <a:cubicBezTo>
                    <a:pt x="34" y="101"/>
                    <a:pt x="24" y="98"/>
                    <a:pt x="14" y="93"/>
                  </a:cubicBezTo>
                  <a:cubicBezTo>
                    <a:pt x="12" y="93"/>
                    <a:pt x="9" y="94"/>
                    <a:pt x="9" y="96"/>
                  </a:cubicBezTo>
                  <a:cubicBezTo>
                    <a:pt x="5" y="113"/>
                    <a:pt x="1" y="130"/>
                    <a:pt x="0" y="147"/>
                  </a:cubicBezTo>
                  <a:cubicBezTo>
                    <a:pt x="0" y="149"/>
                    <a:pt x="3" y="150"/>
                    <a:pt x="4" y="148"/>
                  </a:cubicBezTo>
                  <a:cubicBezTo>
                    <a:pt x="7" y="132"/>
                    <a:pt x="11" y="118"/>
                    <a:pt x="15" y="103"/>
                  </a:cubicBezTo>
                  <a:cubicBezTo>
                    <a:pt x="26" y="107"/>
                    <a:pt x="37" y="112"/>
                    <a:pt x="47" y="117"/>
                  </a:cubicBezTo>
                  <a:cubicBezTo>
                    <a:pt x="51" y="119"/>
                    <a:pt x="55" y="117"/>
                    <a:pt x="55" y="113"/>
                  </a:cubicBezTo>
                  <a:cubicBezTo>
                    <a:pt x="55" y="94"/>
                    <a:pt x="55" y="74"/>
                    <a:pt x="58" y="55"/>
                  </a:cubicBezTo>
                  <a:cubicBezTo>
                    <a:pt x="68" y="64"/>
                    <a:pt x="79" y="69"/>
                    <a:pt x="93" y="72"/>
                  </a:cubicBezTo>
                  <a:cubicBezTo>
                    <a:pt x="96" y="72"/>
                    <a:pt x="99" y="71"/>
                    <a:pt x="100" y="68"/>
                  </a:cubicBezTo>
                  <a:cubicBezTo>
                    <a:pt x="105" y="48"/>
                    <a:pt x="114" y="26"/>
                    <a:pt x="11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8573047" y="3884649"/>
            <a:ext cx="2320925" cy="2295525"/>
            <a:chOff x="8816975" y="1304925"/>
            <a:chExt cx="2320925" cy="2295525"/>
          </a:xfrm>
        </p:grpSpPr>
        <p:sp>
          <p:nvSpPr>
            <p:cNvPr id="35" name="Freeform 8"/>
            <p:cNvSpPr/>
            <p:nvPr/>
          </p:nvSpPr>
          <p:spPr bwMode="auto">
            <a:xfrm>
              <a:off x="8816975" y="1428750"/>
              <a:ext cx="2168525" cy="2171700"/>
            </a:xfrm>
            <a:custGeom>
              <a:avLst/>
              <a:gdLst>
                <a:gd name="T0" fmla="*/ 295 w 297"/>
                <a:gd name="T1" fmla="*/ 143 h 297"/>
                <a:gd name="T2" fmla="*/ 230 w 297"/>
                <a:gd name="T3" fmla="*/ 63 h 297"/>
                <a:gd name="T4" fmla="*/ 171 w 297"/>
                <a:gd name="T5" fmla="*/ 78 h 297"/>
                <a:gd name="T6" fmla="*/ 160 w 297"/>
                <a:gd name="T7" fmla="*/ 85 h 297"/>
                <a:gd name="T8" fmla="*/ 150 w 297"/>
                <a:gd name="T9" fmla="*/ 8 h 297"/>
                <a:gd name="T10" fmla="*/ 139 w 297"/>
                <a:gd name="T11" fmla="*/ 8 h 297"/>
                <a:gd name="T12" fmla="*/ 143 w 297"/>
                <a:gd name="T13" fmla="*/ 63 h 297"/>
                <a:gd name="T14" fmla="*/ 135 w 297"/>
                <a:gd name="T15" fmla="*/ 58 h 297"/>
                <a:gd name="T16" fmla="*/ 132 w 297"/>
                <a:gd name="T17" fmla="*/ 47 h 297"/>
                <a:gd name="T18" fmla="*/ 45 w 297"/>
                <a:gd name="T19" fmla="*/ 20 h 297"/>
                <a:gd name="T20" fmla="*/ 35 w 297"/>
                <a:gd name="T21" fmla="*/ 22 h 297"/>
                <a:gd name="T22" fmla="*/ 0 w 297"/>
                <a:gd name="T23" fmla="*/ 39 h 297"/>
                <a:gd name="T24" fmla="*/ 35 w 297"/>
                <a:gd name="T25" fmla="*/ 59 h 297"/>
                <a:gd name="T26" fmla="*/ 74 w 297"/>
                <a:gd name="T27" fmla="*/ 71 h 297"/>
                <a:gd name="T28" fmla="*/ 131 w 297"/>
                <a:gd name="T29" fmla="*/ 64 h 297"/>
                <a:gd name="T30" fmla="*/ 145 w 297"/>
                <a:gd name="T31" fmla="*/ 70 h 297"/>
                <a:gd name="T32" fmla="*/ 146 w 297"/>
                <a:gd name="T33" fmla="*/ 70 h 297"/>
                <a:gd name="T34" fmla="*/ 153 w 297"/>
                <a:gd name="T35" fmla="*/ 87 h 297"/>
                <a:gd name="T36" fmla="*/ 108 w 297"/>
                <a:gd name="T37" fmla="*/ 93 h 297"/>
                <a:gd name="T38" fmla="*/ 60 w 297"/>
                <a:gd name="T39" fmla="*/ 135 h 297"/>
                <a:gd name="T40" fmla="*/ 54 w 297"/>
                <a:gd name="T41" fmla="*/ 158 h 297"/>
                <a:gd name="T42" fmla="*/ 56 w 297"/>
                <a:gd name="T43" fmla="*/ 188 h 297"/>
                <a:gd name="T44" fmla="*/ 149 w 297"/>
                <a:gd name="T45" fmla="*/ 289 h 297"/>
                <a:gd name="T46" fmla="*/ 209 w 297"/>
                <a:gd name="T47" fmla="*/ 285 h 297"/>
                <a:gd name="T48" fmla="*/ 231 w 297"/>
                <a:gd name="T49" fmla="*/ 262 h 297"/>
                <a:gd name="T50" fmla="*/ 267 w 297"/>
                <a:gd name="T51" fmla="*/ 245 h 297"/>
                <a:gd name="T52" fmla="*/ 269 w 297"/>
                <a:gd name="T53" fmla="*/ 243 h 297"/>
                <a:gd name="T54" fmla="*/ 292 w 297"/>
                <a:gd name="T55" fmla="*/ 195 h 297"/>
                <a:gd name="T56" fmla="*/ 295 w 297"/>
                <a:gd name="T57" fmla="*/ 143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7" h="297">
                  <a:moveTo>
                    <a:pt x="295" y="143"/>
                  </a:moveTo>
                  <a:cubicBezTo>
                    <a:pt x="291" y="109"/>
                    <a:pt x="263" y="74"/>
                    <a:pt x="230" y="63"/>
                  </a:cubicBezTo>
                  <a:cubicBezTo>
                    <a:pt x="203" y="55"/>
                    <a:pt x="190" y="64"/>
                    <a:pt x="171" y="78"/>
                  </a:cubicBezTo>
                  <a:cubicBezTo>
                    <a:pt x="167" y="81"/>
                    <a:pt x="164" y="83"/>
                    <a:pt x="160" y="85"/>
                  </a:cubicBezTo>
                  <a:cubicBezTo>
                    <a:pt x="150" y="60"/>
                    <a:pt x="147" y="36"/>
                    <a:pt x="150" y="8"/>
                  </a:cubicBezTo>
                  <a:cubicBezTo>
                    <a:pt x="151" y="0"/>
                    <a:pt x="139" y="0"/>
                    <a:pt x="139" y="8"/>
                  </a:cubicBezTo>
                  <a:cubicBezTo>
                    <a:pt x="136" y="25"/>
                    <a:pt x="138" y="45"/>
                    <a:pt x="143" y="63"/>
                  </a:cubicBezTo>
                  <a:cubicBezTo>
                    <a:pt x="140" y="61"/>
                    <a:pt x="138" y="59"/>
                    <a:pt x="135" y="58"/>
                  </a:cubicBezTo>
                  <a:cubicBezTo>
                    <a:pt x="135" y="55"/>
                    <a:pt x="134" y="51"/>
                    <a:pt x="132" y="47"/>
                  </a:cubicBezTo>
                  <a:cubicBezTo>
                    <a:pt x="120" y="25"/>
                    <a:pt x="73" y="15"/>
                    <a:pt x="45" y="20"/>
                  </a:cubicBezTo>
                  <a:cubicBezTo>
                    <a:pt x="42" y="20"/>
                    <a:pt x="38" y="21"/>
                    <a:pt x="35" y="22"/>
                  </a:cubicBezTo>
                  <a:cubicBezTo>
                    <a:pt x="23" y="27"/>
                    <a:pt x="12" y="34"/>
                    <a:pt x="0" y="39"/>
                  </a:cubicBezTo>
                  <a:cubicBezTo>
                    <a:pt x="4" y="37"/>
                    <a:pt x="30" y="57"/>
                    <a:pt x="35" y="59"/>
                  </a:cubicBezTo>
                  <a:cubicBezTo>
                    <a:pt x="47" y="65"/>
                    <a:pt x="61" y="69"/>
                    <a:pt x="74" y="71"/>
                  </a:cubicBezTo>
                  <a:cubicBezTo>
                    <a:pt x="86" y="73"/>
                    <a:pt x="119" y="75"/>
                    <a:pt x="131" y="64"/>
                  </a:cubicBezTo>
                  <a:cubicBezTo>
                    <a:pt x="136" y="66"/>
                    <a:pt x="140" y="68"/>
                    <a:pt x="145" y="70"/>
                  </a:cubicBezTo>
                  <a:cubicBezTo>
                    <a:pt x="145" y="70"/>
                    <a:pt x="145" y="70"/>
                    <a:pt x="146" y="70"/>
                  </a:cubicBezTo>
                  <a:cubicBezTo>
                    <a:pt x="148" y="76"/>
                    <a:pt x="150" y="82"/>
                    <a:pt x="153" y="87"/>
                  </a:cubicBezTo>
                  <a:cubicBezTo>
                    <a:pt x="139" y="91"/>
                    <a:pt x="126" y="89"/>
                    <a:pt x="108" y="93"/>
                  </a:cubicBezTo>
                  <a:cubicBezTo>
                    <a:pt x="87" y="98"/>
                    <a:pt x="69" y="115"/>
                    <a:pt x="60" y="135"/>
                  </a:cubicBezTo>
                  <a:cubicBezTo>
                    <a:pt x="57" y="142"/>
                    <a:pt x="55" y="150"/>
                    <a:pt x="54" y="158"/>
                  </a:cubicBezTo>
                  <a:cubicBezTo>
                    <a:pt x="53" y="168"/>
                    <a:pt x="54" y="178"/>
                    <a:pt x="56" y="188"/>
                  </a:cubicBezTo>
                  <a:cubicBezTo>
                    <a:pt x="65" y="235"/>
                    <a:pt x="102" y="278"/>
                    <a:pt x="149" y="289"/>
                  </a:cubicBezTo>
                  <a:cubicBezTo>
                    <a:pt x="168" y="293"/>
                    <a:pt x="194" y="297"/>
                    <a:pt x="209" y="285"/>
                  </a:cubicBezTo>
                  <a:cubicBezTo>
                    <a:pt x="218" y="277"/>
                    <a:pt x="218" y="267"/>
                    <a:pt x="231" y="262"/>
                  </a:cubicBezTo>
                  <a:cubicBezTo>
                    <a:pt x="246" y="255"/>
                    <a:pt x="255" y="258"/>
                    <a:pt x="267" y="245"/>
                  </a:cubicBezTo>
                  <a:cubicBezTo>
                    <a:pt x="267" y="245"/>
                    <a:pt x="268" y="244"/>
                    <a:pt x="269" y="243"/>
                  </a:cubicBezTo>
                  <a:cubicBezTo>
                    <a:pt x="281" y="230"/>
                    <a:pt x="289" y="212"/>
                    <a:pt x="292" y="195"/>
                  </a:cubicBezTo>
                  <a:cubicBezTo>
                    <a:pt x="295" y="178"/>
                    <a:pt x="297" y="160"/>
                    <a:pt x="295" y="143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6" name="Freeform 79"/>
            <p:cNvSpPr/>
            <p:nvPr/>
          </p:nvSpPr>
          <p:spPr bwMode="auto">
            <a:xfrm>
              <a:off x="9356725" y="1698625"/>
              <a:ext cx="1781175" cy="1776413"/>
            </a:xfrm>
            <a:custGeom>
              <a:avLst/>
              <a:gdLst>
                <a:gd name="T0" fmla="*/ 239 w 244"/>
                <a:gd name="T1" fmla="*/ 140 h 243"/>
                <a:gd name="T2" fmla="*/ 216 w 244"/>
                <a:gd name="T3" fmla="*/ 189 h 243"/>
                <a:gd name="T4" fmla="*/ 214 w 244"/>
                <a:gd name="T5" fmla="*/ 191 h 243"/>
                <a:gd name="T6" fmla="*/ 178 w 244"/>
                <a:gd name="T7" fmla="*/ 207 h 243"/>
                <a:gd name="T8" fmla="*/ 156 w 244"/>
                <a:gd name="T9" fmla="*/ 230 h 243"/>
                <a:gd name="T10" fmla="*/ 97 w 244"/>
                <a:gd name="T11" fmla="*/ 234 h 243"/>
                <a:gd name="T12" fmla="*/ 3 w 244"/>
                <a:gd name="T13" fmla="*/ 133 h 243"/>
                <a:gd name="T14" fmla="*/ 1 w 244"/>
                <a:gd name="T15" fmla="*/ 104 h 243"/>
                <a:gd name="T16" fmla="*/ 7 w 244"/>
                <a:gd name="T17" fmla="*/ 81 h 243"/>
                <a:gd name="T18" fmla="*/ 56 w 244"/>
                <a:gd name="T19" fmla="*/ 39 h 243"/>
                <a:gd name="T20" fmla="*/ 118 w 244"/>
                <a:gd name="T21" fmla="*/ 24 h 243"/>
                <a:gd name="T22" fmla="*/ 177 w 244"/>
                <a:gd name="T23" fmla="*/ 9 h 243"/>
                <a:gd name="T24" fmla="*/ 242 w 244"/>
                <a:gd name="T25" fmla="*/ 89 h 243"/>
                <a:gd name="T26" fmla="*/ 239 w 244"/>
                <a:gd name="T27" fmla="*/ 14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243">
                  <a:moveTo>
                    <a:pt x="239" y="140"/>
                  </a:moveTo>
                  <a:cubicBezTo>
                    <a:pt x="236" y="157"/>
                    <a:pt x="228" y="176"/>
                    <a:pt x="216" y="189"/>
                  </a:cubicBezTo>
                  <a:cubicBezTo>
                    <a:pt x="215" y="189"/>
                    <a:pt x="215" y="190"/>
                    <a:pt x="214" y="191"/>
                  </a:cubicBezTo>
                  <a:cubicBezTo>
                    <a:pt x="202" y="203"/>
                    <a:pt x="193" y="201"/>
                    <a:pt x="178" y="207"/>
                  </a:cubicBezTo>
                  <a:cubicBezTo>
                    <a:pt x="165" y="213"/>
                    <a:pt x="166" y="222"/>
                    <a:pt x="156" y="230"/>
                  </a:cubicBezTo>
                  <a:cubicBezTo>
                    <a:pt x="141" y="243"/>
                    <a:pt x="115" y="238"/>
                    <a:pt x="97" y="234"/>
                  </a:cubicBezTo>
                  <a:cubicBezTo>
                    <a:pt x="49" y="223"/>
                    <a:pt x="12" y="180"/>
                    <a:pt x="3" y="133"/>
                  </a:cubicBezTo>
                  <a:cubicBezTo>
                    <a:pt x="1" y="123"/>
                    <a:pt x="0" y="113"/>
                    <a:pt x="1" y="104"/>
                  </a:cubicBezTo>
                  <a:cubicBezTo>
                    <a:pt x="2" y="96"/>
                    <a:pt x="4" y="88"/>
                    <a:pt x="7" y="81"/>
                  </a:cubicBezTo>
                  <a:cubicBezTo>
                    <a:pt x="16" y="61"/>
                    <a:pt x="34" y="44"/>
                    <a:pt x="56" y="39"/>
                  </a:cubicBezTo>
                  <a:cubicBezTo>
                    <a:pt x="80" y="33"/>
                    <a:pt x="98" y="40"/>
                    <a:pt x="118" y="24"/>
                  </a:cubicBezTo>
                  <a:cubicBezTo>
                    <a:pt x="137" y="10"/>
                    <a:pt x="151" y="0"/>
                    <a:pt x="177" y="9"/>
                  </a:cubicBezTo>
                  <a:cubicBezTo>
                    <a:pt x="211" y="20"/>
                    <a:pt x="238" y="54"/>
                    <a:pt x="242" y="89"/>
                  </a:cubicBezTo>
                  <a:cubicBezTo>
                    <a:pt x="244" y="106"/>
                    <a:pt x="242" y="123"/>
                    <a:pt x="239" y="140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7" name="Freeform 80"/>
            <p:cNvSpPr/>
            <p:nvPr/>
          </p:nvSpPr>
          <p:spPr bwMode="auto">
            <a:xfrm>
              <a:off x="9356725" y="2459038"/>
              <a:ext cx="1576388" cy="1016000"/>
            </a:xfrm>
            <a:custGeom>
              <a:avLst/>
              <a:gdLst>
                <a:gd name="T0" fmla="*/ 216 w 216"/>
                <a:gd name="T1" fmla="*/ 85 h 139"/>
                <a:gd name="T2" fmla="*/ 214 w 216"/>
                <a:gd name="T3" fmla="*/ 87 h 139"/>
                <a:gd name="T4" fmla="*/ 178 w 216"/>
                <a:gd name="T5" fmla="*/ 103 h 139"/>
                <a:gd name="T6" fmla="*/ 156 w 216"/>
                <a:gd name="T7" fmla="*/ 126 h 139"/>
                <a:gd name="T8" fmla="*/ 97 w 216"/>
                <a:gd name="T9" fmla="*/ 130 h 139"/>
                <a:gd name="T10" fmla="*/ 3 w 216"/>
                <a:gd name="T11" fmla="*/ 29 h 139"/>
                <a:gd name="T12" fmla="*/ 1 w 216"/>
                <a:gd name="T13" fmla="*/ 0 h 139"/>
                <a:gd name="T14" fmla="*/ 8 w 216"/>
                <a:gd name="T15" fmla="*/ 26 h 139"/>
                <a:gd name="T16" fmla="*/ 87 w 216"/>
                <a:gd name="T17" fmla="*/ 84 h 139"/>
                <a:gd name="T18" fmla="*/ 216 w 216"/>
                <a:gd name="T19" fmla="*/ 8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" h="139">
                  <a:moveTo>
                    <a:pt x="216" y="85"/>
                  </a:moveTo>
                  <a:cubicBezTo>
                    <a:pt x="215" y="85"/>
                    <a:pt x="215" y="86"/>
                    <a:pt x="214" y="87"/>
                  </a:cubicBezTo>
                  <a:cubicBezTo>
                    <a:pt x="202" y="99"/>
                    <a:pt x="193" y="97"/>
                    <a:pt x="178" y="103"/>
                  </a:cubicBezTo>
                  <a:cubicBezTo>
                    <a:pt x="165" y="109"/>
                    <a:pt x="166" y="118"/>
                    <a:pt x="156" y="126"/>
                  </a:cubicBezTo>
                  <a:cubicBezTo>
                    <a:pt x="141" y="139"/>
                    <a:pt x="115" y="134"/>
                    <a:pt x="97" y="130"/>
                  </a:cubicBezTo>
                  <a:cubicBezTo>
                    <a:pt x="49" y="119"/>
                    <a:pt x="12" y="76"/>
                    <a:pt x="3" y="29"/>
                  </a:cubicBezTo>
                  <a:cubicBezTo>
                    <a:pt x="1" y="19"/>
                    <a:pt x="0" y="9"/>
                    <a:pt x="1" y="0"/>
                  </a:cubicBezTo>
                  <a:cubicBezTo>
                    <a:pt x="2" y="9"/>
                    <a:pt x="4" y="18"/>
                    <a:pt x="8" y="26"/>
                  </a:cubicBezTo>
                  <a:cubicBezTo>
                    <a:pt x="24" y="55"/>
                    <a:pt x="56" y="76"/>
                    <a:pt x="87" y="84"/>
                  </a:cubicBezTo>
                  <a:cubicBezTo>
                    <a:pt x="128" y="96"/>
                    <a:pt x="173" y="91"/>
                    <a:pt x="216" y="85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8" name="Freeform 81"/>
            <p:cNvSpPr/>
            <p:nvPr/>
          </p:nvSpPr>
          <p:spPr bwMode="auto">
            <a:xfrm>
              <a:off x="9918700" y="1866900"/>
              <a:ext cx="438150" cy="255588"/>
            </a:xfrm>
            <a:custGeom>
              <a:avLst/>
              <a:gdLst>
                <a:gd name="T0" fmla="*/ 52 w 60"/>
                <a:gd name="T1" fmla="*/ 2 h 35"/>
                <a:gd name="T2" fmla="*/ 31 w 60"/>
                <a:gd name="T3" fmla="*/ 18 h 35"/>
                <a:gd name="T4" fmla="*/ 2 w 60"/>
                <a:gd name="T5" fmla="*/ 24 h 35"/>
                <a:gd name="T6" fmla="*/ 1 w 60"/>
                <a:gd name="T7" fmla="*/ 27 h 35"/>
                <a:gd name="T8" fmla="*/ 59 w 60"/>
                <a:gd name="T9" fmla="*/ 7 h 35"/>
                <a:gd name="T10" fmla="*/ 52 w 60"/>
                <a:gd name="T1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5">
                  <a:moveTo>
                    <a:pt x="52" y="2"/>
                  </a:moveTo>
                  <a:cubicBezTo>
                    <a:pt x="44" y="6"/>
                    <a:pt x="39" y="14"/>
                    <a:pt x="31" y="18"/>
                  </a:cubicBezTo>
                  <a:cubicBezTo>
                    <a:pt x="22" y="22"/>
                    <a:pt x="12" y="23"/>
                    <a:pt x="2" y="24"/>
                  </a:cubicBezTo>
                  <a:cubicBezTo>
                    <a:pt x="1" y="24"/>
                    <a:pt x="0" y="26"/>
                    <a:pt x="1" y="27"/>
                  </a:cubicBezTo>
                  <a:cubicBezTo>
                    <a:pt x="19" y="35"/>
                    <a:pt x="52" y="27"/>
                    <a:pt x="59" y="7"/>
                  </a:cubicBezTo>
                  <a:cubicBezTo>
                    <a:pt x="60" y="3"/>
                    <a:pt x="55" y="0"/>
                    <a:pt x="52" y="2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9" name="Freeform 82"/>
            <p:cNvSpPr/>
            <p:nvPr/>
          </p:nvSpPr>
          <p:spPr bwMode="auto">
            <a:xfrm>
              <a:off x="8969375" y="1414463"/>
              <a:ext cx="1081088" cy="438150"/>
            </a:xfrm>
            <a:custGeom>
              <a:avLst/>
              <a:gdLst>
                <a:gd name="T0" fmla="*/ 45 w 148"/>
                <a:gd name="T1" fmla="*/ 4 h 60"/>
                <a:gd name="T2" fmla="*/ 36 w 148"/>
                <a:gd name="T3" fmla="*/ 7 h 60"/>
                <a:gd name="T4" fmla="*/ 0 w 148"/>
                <a:gd name="T5" fmla="*/ 23 h 60"/>
                <a:gd name="T6" fmla="*/ 35 w 148"/>
                <a:gd name="T7" fmla="*/ 43 h 60"/>
                <a:gd name="T8" fmla="*/ 74 w 148"/>
                <a:gd name="T9" fmla="*/ 56 h 60"/>
                <a:gd name="T10" fmla="*/ 132 w 148"/>
                <a:gd name="T11" fmla="*/ 31 h 60"/>
                <a:gd name="T12" fmla="*/ 45 w 148"/>
                <a:gd name="T13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60">
                  <a:moveTo>
                    <a:pt x="45" y="4"/>
                  </a:moveTo>
                  <a:cubicBezTo>
                    <a:pt x="42" y="5"/>
                    <a:pt x="38" y="6"/>
                    <a:pt x="36" y="7"/>
                  </a:cubicBezTo>
                  <a:cubicBezTo>
                    <a:pt x="23" y="12"/>
                    <a:pt x="12" y="19"/>
                    <a:pt x="0" y="23"/>
                  </a:cubicBezTo>
                  <a:cubicBezTo>
                    <a:pt x="4" y="22"/>
                    <a:pt x="31" y="41"/>
                    <a:pt x="35" y="43"/>
                  </a:cubicBezTo>
                  <a:cubicBezTo>
                    <a:pt x="47" y="49"/>
                    <a:pt x="61" y="53"/>
                    <a:pt x="74" y="56"/>
                  </a:cubicBezTo>
                  <a:cubicBezTo>
                    <a:pt x="91" y="59"/>
                    <a:pt x="148" y="60"/>
                    <a:pt x="132" y="31"/>
                  </a:cubicBezTo>
                  <a:cubicBezTo>
                    <a:pt x="120" y="9"/>
                    <a:pt x="73" y="0"/>
                    <a:pt x="45" y="4"/>
                  </a:cubicBezTo>
                  <a:close/>
                </a:path>
              </a:pathLst>
            </a:custGeom>
            <a:solidFill>
              <a:srgbClr val="39BF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0" name="Freeform 83"/>
            <p:cNvSpPr/>
            <p:nvPr/>
          </p:nvSpPr>
          <p:spPr bwMode="auto">
            <a:xfrm>
              <a:off x="9356725" y="1589088"/>
              <a:ext cx="708025" cy="227013"/>
            </a:xfrm>
            <a:custGeom>
              <a:avLst/>
              <a:gdLst>
                <a:gd name="T0" fmla="*/ 94 w 97"/>
                <a:gd name="T1" fmla="*/ 25 h 31"/>
                <a:gd name="T2" fmla="*/ 3 w 97"/>
                <a:gd name="T3" fmla="*/ 0 h 31"/>
                <a:gd name="T4" fmla="*/ 2 w 97"/>
                <a:gd name="T5" fmla="*/ 5 h 31"/>
                <a:gd name="T6" fmla="*/ 93 w 97"/>
                <a:gd name="T7" fmla="*/ 30 h 31"/>
                <a:gd name="T8" fmla="*/ 94 w 97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31">
                  <a:moveTo>
                    <a:pt x="94" y="25"/>
                  </a:moveTo>
                  <a:cubicBezTo>
                    <a:pt x="69" y="9"/>
                    <a:pt x="33" y="1"/>
                    <a:pt x="3" y="0"/>
                  </a:cubicBezTo>
                  <a:cubicBezTo>
                    <a:pt x="0" y="0"/>
                    <a:pt x="0" y="4"/>
                    <a:pt x="2" y="5"/>
                  </a:cubicBezTo>
                  <a:cubicBezTo>
                    <a:pt x="35" y="9"/>
                    <a:pt x="62" y="19"/>
                    <a:pt x="93" y="30"/>
                  </a:cubicBezTo>
                  <a:cubicBezTo>
                    <a:pt x="95" y="31"/>
                    <a:pt x="97" y="27"/>
                    <a:pt x="94" y="25"/>
                  </a:cubicBezTo>
                  <a:close/>
                </a:path>
              </a:pathLst>
            </a:custGeom>
            <a:solidFill>
              <a:srgbClr val="2DAD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1" name="Freeform 84"/>
            <p:cNvSpPr/>
            <p:nvPr/>
          </p:nvSpPr>
          <p:spPr bwMode="auto">
            <a:xfrm>
              <a:off x="9955213" y="1304925"/>
              <a:ext cx="241300" cy="760413"/>
            </a:xfrm>
            <a:custGeom>
              <a:avLst/>
              <a:gdLst>
                <a:gd name="T0" fmla="*/ 32 w 33"/>
                <a:gd name="T1" fmla="*/ 98 h 104"/>
                <a:gd name="T2" fmla="*/ 15 w 33"/>
                <a:gd name="T3" fmla="*/ 7 h 104"/>
                <a:gd name="T4" fmla="*/ 4 w 33"/>
                <a:gd name="T5" fmla="*/ 7 h 104"/>
                <a:gd name="T6" fmla="*/ 26 w 33"/>
                <a:gd name="T7" fmla="*/ 101 h 104"/>
                <a:gd name="T8" fmla="*/ 32 w 33"/>
                <a:gd name="T9" fmla="*/ 9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4">
                  <a:moveTo>
                    <a:pt x="32" y="98"/>
                  </a:moveTo>
                  <a:cubicBezTo>
                    <a:pt x="16" y="67"/>
                    <a:pt x="11" y="41"/>
                    <a:pt x="15" y="7"/>
                  </a:cubicBezTo>
                  <a:cubicBezTo>
                    <a:pt x="16" y="0"/>
                    <a:pt x="5" y="0"/>
                    <a:pt x="4" y="7"/>
                  </a:cubicBezTo>
                  <a:cubicBezTo>
                    <a:pt x="0" y="39"/>
                    <a:pt x="8" y="74"/>
                    <a:pt x="26" y="101"/>
                  </a:cubicBezTo>
                  <a:cubicBezTo>
                    <a:pt x="28" y="104"/>
                    <a:pt x="33" y="101"/>
                    <a:pt x="32" y="98"/>
                  </a:cubicBezTo>
                  <a:close/>
                </a:path>
              </a:pathLst>
            </a:custGeom>
            <a:solidFill>
              <a:srgbClr val="78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2" name="Freeform 85"/>
            <p:cNvSpPr/>
            <p:nvPr/>
          </p:nvSpPr>
          <p:spPr bwMode="auto">
            <a:xfrm>
              <a:off x="10766425" y="1998663"/>
              <a:ext cx="239713" cy="819150"/>
            </a:xfrm>
            <a:custGeom>
              <a:avLst/>
              <a:gdLst>
                <a:gd name="T0" fmla="*/ 30 w 33"/>
                <a:gd name="T1" fmla="*/ 52 h 112"/>
                <a:gd name="T2" fmla="*/ 11 w 33"/>
                <a:gd name="T3" fmla="*/ 3 h 112"/>
                <a:gd name="T4" fmla="*/ 1 w 33"/>
                <a:gd name="T5" fmla="*/ 11 h 112"/>
                <a:gd name="T6" fmla="*/ 23 w 33"/>
                <a:gd name="T7" fmla="*/ 53 h 112"/>
                <a:gd name="T8" fmla="*/ 21 w 33"/>
                <a:gd name="T9" fmla="*/ 110 h 112"/>
                <a:gd name="T10" fmla="*/ 24 w 33"/>
                <a:gd name="T11" fmla="*/ 111 h 112"/>
                <a:gd name="T12" fmla="*/ 30 w 33"/>
                <a:gd name="T13" fmla="*/ 5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12">
                  <a:moveTo>
                    <a:pt x="30" y="52"/>
                  </a:moveTo>
                  <a:cubicBezTo>
                    <a:pt x="28" y="35"/>
                    <a:pt x="26" y="13"/>
                    <a:pt x="11" y="3"/>
                  </a:cubicBezTo>
                  <a:cubicBezTo>
                    <a:pt x="5" y="0"/>
                    <a:pt x="0" y="5"/>
                    <a:pt x="1" y="11"/>
                  </a:cubicBezTo>
                  <a:cubicBezTo>
                    <a:pt x="4" y="27"/>
                    <a:pt x="18" y="36"/>
                    <a:pt x="23" y="53"/>
                  </a:cubicBezTo>
                  <a:cubicBezTo>
                    <a:pt x="28" y="72"/>
                    <a:pt x="25" y="90"/>
                    <a:pt x="21" y="110"/>
                  </a:cubicBezTo>
                  <a:cubicBezTo>
                    <a:pt x="21" y="111"/>
                    <a:pt x="23" y="112"/>
                    <a:pt x="24" y="111"/>
                  </a:cubicBezTo>
                  <a:cubicBezTo>
                    <a:pt x="33" y="93"/>
                    <a:pt x="33" y="71"/>
                    <a:pt x="30" y="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3" name="Oval 86"/>
            <p:cNvSpPr>
              <a:spLocks noChangeArrowheads="1"/>
            </p:cNvSpPr>
            <p:nvPr/>
          </p:nvSpPr>
          <p:spPr bwMode="auto">
            <a:xfrm>
              <a:off x="10539413" y="1860550"/>
              <a:ext cx="160338" cy="160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606109" y="365253"/>
            <a:ext cx="1249363" cy="1279525"/>
            <a:chOff x="10831513" y="3351213"/>
            <a:chExt cx="1249363" cy="1279525"/>
          </a:xfrm>
        </p:grpSpPr>
        <p:sp>
          <p:nvSpPr>
            <p:cNvPr id="53" name="Freeform 94"/>
            <p:cNvSpPr>
              <a:spLocks noEditPoints="1"/>
            </p:cNvSpPr>
            <p:nvPr/>
          </p:nvSpPr>
          <p:spPr bwMode="auto">
            <a:xfrm>
              <a:off x="11050588" y="3636963"/>
              <a:ext cx="584200" cy="730250"/>
            </a:xfrm>
            <a:custGeom>
              <a:avLst/>
              <a:gdLst>
                <a:gd name="T0" fmla="*/ 73 w 80"/>
                <a:gd name="T1" fmla="*/ 63 h 100"/>
                <a:gd name="T2" fmla="*/ 80 w 80"/>
                <a:gd name="T3" fmla="*/ 4 h 100"/>
                <a:gd name="T4" fmla="*/ 73 w 80"/>
                <a:gd name="T5" fmla="*/ 1 h 100"/>
                <a:gd name="T6" fmla="*/ 26 w 80"/>
                <a:gd name="T7" fmla="*/ 35 h 100"/>
                <a:gd name="T8" fmla="*/ 23 w 80"/>
                <a:gd name="T9" fmla="*/ 37 h 100"/>
                <a:gd name="T10" fmla="*/ 2 w 80"/>
                <a:gd name="T11" fmla="*/ 57 h 100"/>
                <a:gd name="T12" fmla="*/ 4 w 80"/>
                <a:gd name="T13" fmla="*/ 60 h 100"/>
                <a:gd name="T14" fmla="*/ 26 w 80"/>
                <a:gd name="T15" fmla="*/ 41 h 100"/>
                <a:gd name="T16" fmla="*/ 60 w 80"/>
                <a:gd name="T17" fmla="*/ 62 h 100"/>
                <a:gd name="T18" fmla="*/ 64 w 80"/>
                <a:gd name="T19" fmla="*/ 63 h 100"/>
                <a:gd name="T20" fmla="*/ 61 w 80"/>
                <a:gd name="T21" fmla="*/ 77 h 100"/>
                <a:gd name="T22" fmla="*/ 59 w 80"/>
                <a:gd name="T23" fmla="*/ 86 h 100"/>
                <a:gd name="T24" fmla="*/ 58 w 80"/>
                <a:gd name="T25" fmla="*/ 91 h 100"/>
                <a:gd name="T26" fmla="*/ 58 w 80"/>
                <a:gd name="T27" fmla="*/ 91 h 100"/>
                <a:gd name="T28" fmla="*/ 56 w 80"/>
                <a:gd name="T29" fmla="*/ 94 h 100"/>
                <a:gd name="T30" fmla="*/ 58 w 80"/>
                <a:gd name="T31" fmla="*/ 98 h 100"/>
                <a:gd name="T32" fmla="*/ 62 w 80"/>
                <a:gd name="T33" fmla="*/ 99 h 100"/>
                <a:gd name="T34" fmla="*/ 73 w 80"/>
                <a:gd name="T35" fmla="*/ 63 h 100"/>
                <a:gd name="T36" fmla="*/ 32 w 80"/>
                <a:gd name="T37" fmla="*/ 36 h 100"/>
                <a:gd name="T38" fmla="*/ 72 w 80"/>
                <a:gd name="T39" fmla="*/ 10 h 100"/>
                <a:gd name="T40" fmla="*/ 66 w 80"/>
                <a:gd name="T41" fmla="*/ 53 h 100"/>
                <a:gd name="T42" fmla="*/ 66 w 80"/>
                <a:gd name="T43" fmla="*/ 53 h 100"/>
                <a:gd name="T44" fmla="*/ 32 w 80"/>
                <a:gd name="T45" fmla="*/ 3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100">
                  <a:moveTo>
                    <a:pt x="73" y="63"/>
                  </a:moveTo>
                  <a:cubicBezTo>
                    <a:pt x="76" y="43"/>
                    <a:pt x="79" y="24"/>
                    <a:pt x="80" y="4"/>
                  </a:cubicBezTo>
                  <a:cubicBezTo>
                    <a:pt x="80" y="1"/>
                    <a:pt x="76" y="0"/>
                    <a:pt x="73" y="1"/>
                  </a:cubicBezTo>
                  <a:cubicBezTo>
                    <a:pt x="57" y="13"/>
                    <a:pt x="41" y="23"/>
                    <a:pt x="26" y="35"/>
                  </a:cubicBezTo>
                  <a:cubicBezTo>
                    <a:pt x="24" y="35"/>
                    <a:pt x="23" y="36"/>
                    <a:pt x="23" y="37"/>
                  </a:cubicBezTo>
                  <a:cubicBezTo>
                    <a:pt x="16" y="43"/>
                    <a:pt x="8" y="50"/>
                    <a:pt x="2" y="57"/>
                  </a:cubicBezTo>
                  <a:cubicBezTo>
                    <a:pt x="0" y="59"/>
                    <a:pt x="3" y="61"/>
                    <a:pt x="4" y="60"/>
                  </a:cubicBezTo>
                  <a:cubicBezTo>
                    <a:pt x="11" y="54"/>
                    <a:pt x="19" y="47"/>
                    <a:pt x="26" y="41"/>
                  </a:cubicBezTo>
                  <a:cubicBezTo>
                    <a:pt x="37" y="49"/>
                    <a:pt x="49" y="55"/>
                    <a:pt x="60" y="62"/>
                  </a:cubicBezTo>
                  <a:cubicBezTo>
                    <a:pt x="62" y="63"/>
                    <a:pt x="63" y="63"/>
                    <a:pt x="64" y="63"/>
                  </a:cubicBezTo>
                  <a:cubicBezTo>
                    <a:pt x="63" y="67"/>
                    <a:pt x="62" y="72"/>
                    <a:pt x="61" y="77"/>
                  </a:cubicBezTo>
                  <a:cubicBezTo>
                    <a:pt x="61" y="80"/>
                    <a:pt x="60" y="83"/>
                    <a:pt x="59" y="86"/>
                  </a:cubicBezTo>
                  <a:cubicBezTo>
                    <a:pt x="59" y="88"/>
                    <a:pt x="58" y="89"/>
                    <a:pt x="58" y="91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7" y="91"/>
                    <a:pt x="56" y="93"/>
                    <a:pt x="56" y="94"/>
                  </a:cubicBezTo>
                  <a:cubicBezTo>
                    <a:pt x="56" y="96"/>
                    <a:pt x="56" y="97"/>
                    <a:pt x="58" y="98"/>
                  </a:cubicBezTo>
                  <a:cubicBezTo>
                    <a:pt x="59" y="99"/>
                    <a:pt x="60" y="100"/>
                    <a:pt x="62" y="99"/>
                  </a:cubicBezTo>
                  <a:cubicBezTo>
                    <a:pt x="71" y="94"/>
                    <a:pt x="71" y="72"/>
                    <a:pt x="73" y="63"/>
                  </a:cubicBezTo>
                  <a:close/>
                  <a:moveTo>
                    <a:pt x="32" y="36"/>
                  </a:moveTo>
                  <a:cubicBezTo>
                    <a:pt x="45" y="26"/>
                    <a:pt x="57" y="17"/>
                    <a:pt x="72" y="10"/>
                  </a:cubicBezTo>
                  <a:cubicBezTo>
                    <a:pt x="71" y="25"/>
                    <a:pt x="69" y="39"/>
                    <a:pt x="66" y="53"/>
                  </a:cubicBezTo>
                  <a:cubicBezTo>
                    <a:pt x="66" y="53"/>
                    <a:pt x="66" y="53"/>
                    <a:pt x="66" y="53"/>
                  </a:cubicBezTo>
                  <a:cubicBezTo>
                    <a:pt x="56" y="46"/>
                    <a:pt x="44" y="40"/>
                    <a:pt x="3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4" name="Freeform 95"/>
            <p:cNvSpPr/>
            <p:nvPr/>
          </p:nvSpPr>
          <p:spPr bwMode="auto">
            <a:xfrm>
              <a:off x="10831513" y="3351213"/>
              <a:ext cx="1249363" cy="1279525"/>
            </a:xfrm>
            <a:custGeom>
              <a:avLst/>
              <a:gdLst>
                <a:gd name="T0" fmla="*/ 158 w 171"/>
                <a:gd name="T1" fmla="*/ 51 h 175"/>
                <a:gd name="T2" fmla="*/ 79 w 171"/>
                <a:gd name="T3" fmla="*/ 3 h 175"/>
                <a:gd name="T4" fmla="*/ 5 w 171"/>
                <a:gd name="T5" fmla="*/ 79 h 175"/>
                <a:gd name="T6" fmla="*/ 19 w 171"/>
                <a:gd name="T7" fmla="*/ 134 h 175"/>
                <a:gd name="T8" fmla="*/ 64 w 171"/>
                <a:gd name="T9" fmla="*/ 164 h 175"/>
                <a:gd name="T10" fmla="*/ 63 w 171"/>
                <a:gd name="T11" fmla="*/ 161 h 175"/>
                <a:gd name="T12" fmla="*/ 19 w 171"/>
                <a:gd name="T13" fmla="*/ 119 h 175"/>
                <a:gd name="T14" fmla="*/ 22 w 171"/>
                <a:gd name="T15" fmla="*/ 55 h 175"/>
                <a:gd name="T16" fmla="*/ 113 w 171"/>
                <a:gd name="T17" fmla="*/ 16 h 175"/>
                <a:gd name="T18" fmla="*/ 153 w 171"/>
                <a:gd name="T19" fmla="*/ 101 h 175"/>
                <a:gd name="T20" fmla="*/ 126 w 171"/>
                <a:gd name="T21" fmla="*/ 144 h 175"/>
                <a:gd name="T22" fmla="*/ 94 w 171"/>
                <a:gd name="T23" fmla="*/ 151 h 175"/>
                <a:gd name="T24" fmla="*/ 59 w 171"/>
                <a:gd name="T25" fmla="*/ 137 h 175"/>
                <a:gd name="T26" fmla="*/ 53 w 171"/>
                <a:gd name="T27" fmla="*/ 139 h 175"/>
                <a:gd name="T28" fmla="*/ 136 w 171"/>
                <a:gd name="T29" fmla="*/ 147 h 175"/>
                <a:gd name="T30" fmla="*/ 158 w 171"/>
                <a:gd name="T31" fmla="*/ 5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1" h="175">
                  <a:moveTo>
                    <a:pt x="158" y="51"/>
                  </a:moveTo>
                  <a:cubicBezTo>
                    <a:pt x="146" y="19"/>
                    <a:pt x="112" y="0"/>
                    <a:pt x="79" y="3"/>
                  </a:cubicBezTo>
                  <a:cubicBezTo>
                    <a:pt x="40" y="6"/>
                    <a:pt x="12" y="42"/>
                    <a:pt x="5" y="79"/>
                  </a:cubicBezTo>
                  <a:cubicBezTo>
                    <a:pt x="0" y="99"/>
                    <a:pt x="8" y="117"/>
                    <a:pt x="19" y="134"/>
                  </a:cubicBezTo>
                  <a:cubicBezTo>
                    <a:pt x="30" y="149"/>
                    <a:pt x="43" y="169"/>
                    <a:pt x="64" y="164"/>
                  </a:cubicBezTo>
                  <a:cubicBezTo>
                    <a:pt x="65" y="164"/>
                    <a:pt x="65" y="161"/>
                    <a:pt x="63" y="161"/>
                  </a:cubicBezTo>
                  <a:cubicBezTo>
                    <a:pt x="45" y="163"/>
                    <a:pt x="27" y="133"/>
                    <a:pt x="19" y="119"/>
                  </a:cubicBezTo>
                  <a:cubicBezTo>
                    <a:pt x="7" y="98"/>
                    <a:pt x="11" y="77"/>
                    <a:pt x="22" y="55"/>
                  </a:cubicBezTo>
                  <a:cubicBezTo>
                    <a:pt x="39" y="20"/>
                    <a:pt x="74" y="0"/>
                    <a:pt x="113" y="16"/>
                  </a:cubicBezTo>
                  <a:cubicBezTo>
                    <a:pt x="147" y="30"/>
                    <a:pt x="161" y="66"/>
                    <a:pt x="153" y="101"/>
                  </a:cubicBezTo>
                  <a:cubicBezTo>
                    <a:pt x="150" y="117"/>
                    <a:pt x="140" y="135"/>
                    <a:pt x="126" y="144"/>
                  </a:cubicBezTo>
                  <a:cubicBezTo>
                    <a:pt x="117" y="150"/>
                    <a:pt x="105" y="151"/>
                    <a:pt x="94" y="151"/>
                  </a:cubicBezTo>
                  <a:cubicBezTo>
                    <a:pt x="80" y="151"/>
                    <a:pt x="68" y="150"/>
                    <a:pt x="59" y="137"/>
                  </a:cubicBezTo>
                  <a:cubicBezTo>
                    <a:pt x="58" y="135"/>
                    <a:pt x="53" y="135"/>
                    <a:pt x="53" y="139"/>
                  </a:cubicBezTo>
                  <a:cubicBezTo>
                    <a:pt x="51" y="175"/>
                    <a:pt x="120" y="162"/>
                    <a:pt x="136" y="147"/>
                  </a:cubicBezTo>
                  <a:cubicBezTo>
                    <a:pt x="162" y="124"/>
                    <a:pt x="171" y="83"/>
                    <a:pt x="158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sp>
        <p:nvSpPr>
          <p:cNvPr id="55" name="Freeform 96"/>
          <p:cNvSpPr/>
          <p:nvPr/>
        </p:nvSpPr>
        <p:spPr bwMode="auto">
          <a:xfrm>
            <a:off x="817881" y="3786625"/>
            <a:ext cx="685800" cy="612775"/>
          </a:xfrm>
          <a:custGeom>
            <a:avLst/>
            <a:gdLst>
              <a:gd name="T0" fmla="*/ 92 w 94"/>
              <a:gd name="T1" fmla="*/ 43 h 84"/>
              <a:gd name="T2" fmla="*/ 48 w 94"/>
              <a:gd name="T3" fmla="*/ 7 h 84"/>
              <a:gd name="T4" fmla="*/ 59 w 94"/>
              <a:gd name="T5" fmla="*/ 1 h 84"/>
              <a:gd name="T6" fmla="*/ 83 w 94"/>
              <a:gd name="T7" fmla="*/ 14 h 84"/>
              <a:gd name="T8" fmla="*/ 92 w 94"/>
              <a:gd name="T9" fmla="*/ 43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" h="84">
                <a:moveTo>
                  <a:pt x="92" y="43"/>
                </a:moveTo>
                <a:cubicBezTo>
                  <a:pt x="84" y="84"/>
                  <a:pt x="0" y="46"/>
                  <a:pt x="48" y="7"/>
                </a:cubicBezTo>
                <a:cubicBezTo>
                  <a:pt x="51" y="4"/>
                  <a:pt x="55" y="2"/>
                  <a:pt x="59" y="1"/>
                </a:cubicBezTo>
                <a:cubicBezTo>
                  <a:pt x="68" y="0"/>
                  <a:pt x="77" y="6"/>
                  <a:pt x="83" y="14"/>
                </a:cubicBezTo>
                <a:cubicBezTo>
                  <a:pt x="90" y="22"/>
                  <a:pt x="94" y="33"/>
                  <a:pt x="92" y="43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6" name="Freeform 97"/>
          <p:cNvSpPr/>
          <p:nvPr/>
        </p:nvSpPr>
        <p:spPr bwMode="auto">
          <a:xfrm>
            <a:off x="6478586" y="365253"/>
            <a:ext cx="488950" cy="541338"/>
          </a:xfrm>
          <a:custGeom>
            <a:avLst/>
            <a:gdLst>
              <a:gd name="T0" fmla="*/ 35 w 67"/>
              <a:gd name="T1" fmla="*/ 8 h 74"/>
              <a:gd name="T2" fmla="*/ 13 w 67"/>
              <a:gd name="T3" fmla="*/ 45 h 74"/>
              <a:gd name="T4" fmla="*/ 35 w 67"/>
              <a:gd name="T5" fmla="*/ 8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74">
                <a:moveTo>
                  <a:pt x="35" y="8"/>
                </a:moveTo>
                <a:cubicBezTo>
                  <a:pt x="67" y="19"/>
                  <a:pt x="37" y="74"/>
                  <a:pt x="13" y="45"/>
                </a:cubicBezTo>
                <a:cubicBezTo>
                  <a:pt x="0" y="29"/>
                  <a:pt x="13" y="0"/>
                  <a:pt x="35" y="8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7" name="Freeform 98"/>
          <p:cNvSpPr/>
          <p:nvPr/>
        </p:nvSpPr>
        <p:spPr bwMode="auto">
          <a:xfrm>
            <a:off x="6913879" y="5878703"/>
            <a:ext cx="307975" cy="271463"/>
          </a:xfrm>
          <a:custGeom>
            <a:avLst/>
            <a:gdLst>
              <a:gd name="T0" fmla="*/ 41 w 42"/>
              <a:gd name="T1" fmla="*/ 17 h 37"/>
              <a:gd name="T2" fmla="*/ 16 w 42"/>
              <a:gd name="T3" fmla="*/ 32 h 37"/>
              <a:gd name="T4" fmla="*/ 26 w 42"/>
              <a:gd name="T5" fmla="*/ 2 h 37"/>
              <a:gd name="T6" fmla="*/ 41 w 42"/>
              <a:gd name="T7" fmla="*/ 1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37">
                <a:moveTo>
                  <a:pt x="41" y="17"/>
                </a:moveTo>
                <a:cubicBezTo>
                  <a:pt x="42" y="29"/>
                  <a:pt x="25" y="37"/>
                  <a:pt x="16" y="32"/>
                </a:cubicBezTo>
                <a:cubicBezTo>
                  <a:pt x="0" y="24"/>
                  <a:pt x="10" y="0"/>
                  <a:pt x="26" y="2"/>
                </a:cubicBezTo>
                <a:cubicBezTo>
                  <a:pt x="33" y="2"/>
                  <a:pt x="40" y="9"/>
                  <a:pt x="41" y="17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8" name="Freeform 7"/>
          <p:cNvSpPr/>
          <p:nvPr/>
        </p:nvSpPr>
        <p:spPr bwMode="auto">
          <a:xfrm>
            <a:off x="3078014" y="2725922"/>
            <a:ext cx="1653043" cy="611664"/>
          </a:xfrm>
          <a:custGeom>
            <a:avLst/>
            <a:gdLst>
              <a:gd name="T0" fmla="*/ 158 w 160"/>
              <a:gd name="T1" fmla="*/ 35 h 59"/>
              <a:gd name="T2" fmla="*/ 134 w 160"/>
              <a:gd name="T3" fmla="*/ 8 h 59"/>
              <a:gd name="T4" fmla="*/ 112 w 160"/>
              <a:gd name="T5" fmla="*/ 34 h 59"/>
              <a:gd name="T6" fmla="*/ 90 w 160"/>
              <a:gd name="T7" fmla="*/ 3 h 59"/>
              <a:gd name="T8" fmla="*/ 81 w 160"/>
              <a:gd name="T9" fmla="*/ 4 h 59"/>
              <a:gd name="T10" fmla="*/ 57 w 160"/>
              <a:gd name="T11" fmla="*/ 38 h 59"/>
              <a:gd name="T12" fmla="*/ 38 w 160"/>
              <a:gd name="T13" fmla="*/ 17 h 59"/>
              <a:gd name="T14" fmla="*/ 25 w 160"/>
              <a:gd name="T15" fmla="*/ 13 h 59"/>
              <a:gd name="T16" fmla="*/ 1 w 160"/>
              <a:gd name="T17" fmla="*/ 52 h 59"/>
              <a:gd name="T18" fmla="*/ 6 w 160"/>
              <a:gd name="T19" fmla="*/ 56 h 59"/>
              <a:gd name="T20" fmla="*/ 15 w 160"/>
              <a:gd name="T21" fmla="*/ 44 h 59"/>
              <a:gd name="T22" fmla="*/ 32 w 160"/>
              <a:gd name="T23" fmla="*/ 31 h 59"/>
              <a:gd name="T24" fmla="*/ 41 w 160"/>
              <a:gd name="T25" fmla="*/ 42 h 59"/>
              <a:gd name="T26" fmla="*/ 56 w 160"/>
              <a:gd name="T27" fmla="*/ 52 h 59"/>
              <a:gd name="T28" fmla="*/ 64 w 160"/>
              <a:gd name="T29" fmla="*/ 50 h 59"/>
              <a:gd name="T30" fmla="*/ 86 w 160"/>
              <a:gd name="T31" fmla="*/ 15 h 59"/>
              <a:gd name="T32" fmla="*/ 108 w 160"/>
              <a:gd name="T33" fmla="*/ 48 h 59"/>
              <a:gd name="T34" fmla="*/ 117 w 160"/>
              <a:gd name="T35" fmla="*/ 48 h 59"/>
              <a:gd name="T36" fmla="*/ 135 w 160"/>
              <a:gd name="T37" fmla="*/ 24 h 59"/>
              <a:gd name="T38" fmla="*/ 149 w 160"/>
              <a:gd name="T39" fmla="*/ 41 h 59"/>
              <a:gd name="T40" fmla="*/ 158 w 160"/>
              <a:gd name="T41" fmla="*/ 35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0" h="59">
                <a:moveTo>
                  <a:pt x="158" y="35"/>
                </a:moveTo>
                <a:cubicBezTo>
                  <a:pt x="154" y="27"/>
                  <a:pt x="145" y="7"/>
                  <a:pt x="134" y="8"/>
                </a:cubicBezTo>
                <a:cubicBezTo>
                  <a:pt x="126" y="8"/>
                  <a:pt x="118" y="24"/>
                  <a:pt x="112" y="34"/>
                </a:cubicBezTo>
                <a:cubicBezTo>
                  <a:pt x="105" y="24"/>
                  <a:pt x="98" y="13"/>
                  <a:pt x="90" y="3"/>
                </a:cubicBezTo>
                <a:cubicBezTo>
                  <a:pt x="87" y="0"/>
                  <a:pt x="83" y="1"/>
                  <a:pt x="81" y="4"/>
                </a:cubicBezTo>
                <a:cubicBezTo>
                  <a:pt x="73" y="15"/>
                  <a:pt x="66" y="27"/>
                  <a:pt x="57" y="38"/>
                </a:cubicBezTo>
                <a:cubicBezTo>
                  <a:pt x="50" y="32"/>
                  <a:pt x="45" y="23"/>
                  <a:pt x="38" y="17"/>
                </a:cubicBezTo>
                <a:cubicBezTo>
                  <a:pt x="34" y="14"/>
                  <a:pt x="30" y="12"/>
                  <a:pt x="25" y="13"/>
                </a:cubicBezTo>
                <a:cubicBezTo>
                  <a:pt x="14" y="16"/>
                  <a:pt x="5" y="43"/>
                  <a:pt x="1" y="52"/>
                </a:cubicBezTo>
                <a:cubicBezTo>
                  <a:pt x="0" y="55"/>
                  <a:pt x="4" y="59"/>
                  <a:pt x="6" y="56"/>
                </a:cubicBezTo>
                <a:cubicBezTo>
                  <a:pt x="9" y="52"/>
                  <a:pt x="13" y="48"/>
                  <a:pt x="15" y="44"/>
                </a:cubicBezTo>
                <a:cubicBezTo>
                  <a:pt x="20" y="37"/>
                  <a:pt x="23" y="27"/>
                  <a:pt x="32" y="31"/>
                </a:cubicBezTo>
                <a:cubicBezTo>
                  <a:pt x="35" y="32"/>
                  <a:pt x="39" y="39"/>
                  <a:pt x="41" y="42"/>
                </a:cubicBezTo>
                <a:cubicBezTo>
                  <a:pt x="46" y="46"/>
                  <a:pt x="50" y="49"/>
                  <a:pt x="56" y="52"/>
                </a:cubicBezTo>
                <a:cubicBezTo>
                  <a:pt x="58" y="54"/>
                  <a:pt x="62" y="52"/>
                  <a:pt x="64" y="50"/>
                </a:cubicBezTo>
                <a:cubicBezTo>
                  <a:pt x="71" y="38"/>
                  <a:pt x="78" y="27"/>
                  <a:pt x="86" y="15"/>
                </a:cubicBezTo>
                <a:cubicBezTo>
                  <a:pt x="94" y="26"/>
                  <a:pt x="101" y="37"/>
                  <a:pt x="108" y="48"/>
                </a:cubicBezTo>
                <a:cubicBezTo>
                  <a:pt x="110" y="52"/>
                  <a:pt x="115" y="51"/>
                  <a:pt x="117" y="48"/>
                </a:cubicBezTo>
                <a:cubicBezTo>
                  <a:pt x="120" y="43"/>
                  <a:pt x="130" y="25"/>
                  <a:pt x="135" y="24"/>
                </a:cubicBezTo>
                <a:cubicBezTo>
                  <a:pt x="136" y="24"/>
                  <a:pt x="146" y="39"/>
                  <a:pt x="149" y="41"/>
                </a:cubicBezTo>
                <a:cubicBezTo>
                  <a:pt x="154" y="46"/>
                  <a:pt x="160" y="40"/>
                  <a:pt x="158" y="35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9" name="Freeform 11"/>
          <p:cNvSpPr>
            <a:spLocks noEditPoints="1"/>
          </p:cNvSpPr>
          <p:nvPr/>
        </p:nvSpPr>
        <p:spPr bwMode="auto">
          <a:xfrm>
            <a:off x="3953026" y="636331"/>
            <a:ext cx="743288" cy="797486"/>
          </a:xfrm>
          <a:custGeom>
            <a:avLst/>
            <a:gdLst>
              <a:gd name="T0" fmla="*/ 37 w 72"/>
              <a:gd name="T1" fmla="*/ 2 h 77"/>
              <a:gd name="T2" fmla="*/ 1 w 72"/>
              <a:gd name="T3" fmla="*/ 35 h 77"/>
              <a:gd name="T4" fmla="*/ 34 w 72"/>
              <a:gd name="T5" fmla="*/ 67 h 77"/>
              <a:gd name="T6" fmla="*/ 68 w 72"/>
              <a:gd name="T7" fmla="*/ 43 h 77"/>
              <a:gd name="T8" fmla="*/ 37 w 72"/>
              <a:gd name="T9" fmla="*/ 2 h 77"/>
              <a:gd name="T10" fmla="*/ 55 w 72"/>
              <a:gd name="T11" fmla="*/ 41 h 77"/>
              <a:gd name="T12" fmla="*/ 31 w 72"/>
              <a:gd name="T13" fmla="*/ 57 h 77"/>
              <a:gd name="T14" fmla="*/ 29 w 72"/>
              <a:gd name="T15" fmla="*/ 60 h 77"/>
              <a:gd name="T16" fmla="*/ 9 w 72"/>
              <a:gd name="T17" fmla="*/ 37 h 77"/>
              <a:gd name="T18" fmla="*/ 38 w 72"/>
              <a:gd name="T19" fmla="*/ 13 h 77"/>
              <a:gd name="T20" fmla="*/ 55 w 72"/>
              <a:gd name="T21" fmla="*/ 41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2" h="77">
                <a:moveTo>
                  <a:pt x="37" y="2"/>
                </a:moveTo>
                <a:cubicBezTo>
                  <a:pt x="19" y="0"/>
                  <a:pt x="1" y="17"/>
                  <a:pt x="1" y="35"/>
                </a:cubicBezTo>
                <a:cubicBezTo>
                  <a:pt x="0" y="52"/>
                  <a:pt x="16" y="70"/>
                  <a:pt x="34" y="67"/>
                </a:cubicBezTo>
                <a:cubicBezTo>
                  <a:pt x="46" y="77"/>
                  <a:pt x="66" y="55"/>
                  <a:pt x="68" y="43"/>
                </a:cubicBezTo>
                <a:cubicBezTo>
                  <a:pt x="72" y="24"/>
                  <a:pt x="56" y="5"/>
                  <a:pt x="37" y="2"/>
                </a:cubicBezTo>
                <a:close/>
                <a:moveTo>
                  <a:pt x="55" y="41"/>
                </a:moveTo>
                <a:cubicBezTo>
                  <a:pt x="50" y="54"/>
                  <a:pt x="39" y="51"/>
                  <a:pt x="31" y="57"/>
                </a:cubicBezTo>
                <a:cubicBezTo>
                  <a:pt x="30" y="58"/>
                  <a:pt x="30" y="59"/>
                  <a:pt x="29" y="60"/>
                </a:cubicBezTo>
                <a:cubicBezTo>
                  <a:pt x="19" y="56"/>
                  <a:pt x="10" y="49"/>
                  <a:pt x="9" y="37"/>
                </a:cubicBezTo>
                <a:cubicBezTo>
                  <a:pt x="9" y="23"/>
                  <a:pt x="23" y="9"/>
                  <a:pt x="38" y="13"/>
                </a:cubicBezTo>
                <a:cubicBezTo>
                  <a:pt x="50" y="15"/>
                  <a:pt x="60" y="29"/>
                  <a:pt x="55" y="4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0" name="Freeform 13"/>
          <p:cNvSpPr/>
          <p:nvPr/>
        </p:nvSpPr>
        <p:spPr bwMode="auto">
          <a:xfrm>
            <a:off x="2309921" y="3618597"/>
            <a:ext cx="267120" cy="270990"/>
          </a:xfrm>
          <a:custGeom>
            <a:avLst/>
            <a:gdLst>
              <a:gd name="T0" fmla="*/ 18 w 26"/>
              <a:gd name="T1" fmla="*/ 3 h 26"/>
              <a:gd name="T2" fmla="*/ 2 w 26"/>
              <a:gd name="T3" fmla="*/ 7 h 26"/>
              <a:gd name="T4" fmla="*/ 3 w 26"/>
              <a:gd name="T5" fmla="*/ 21 h 26"/>
              <a:gd name="T6" fmla="*/ 4 w 26"/>
              <a:gd name="T7" fmla="*/ 24 h 26"/>
              <a:gd name="T8" fmla="*/ 10 w 26"/>
              <a:gd name="T9" fmla="*/ 26 h 26"/>
              <a:gd name="T10" fmla="*/ 12 w 26"/>
              <a:gd name="T11" fmla="*/ 25 h 26"/>
              <a:gd name="T12" fmla="*/ 23 w 26"/>
              <a:gd name="T13" fmla="*/ 19 h 26"/>
              <a:gd name="T14" fmla="*/ 18 w 26"/>
              <a:gd name="T15" fmla="*/ 3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6">
                <a:moveTo>
                  <a:pt x="18" y="3"/>
                </a:moveTo>
                <a:cubicBezTo>
                  <a:pt x="13" y="0"/>
                  <a:pt x="5" y="2"/>
                  <a:pt x="2" y="7"/>
                </a:cubicBezTo>
                <a:cubicBezTo>
                  <a:pt x="0" y="11"/>
                  <a:pt x="0" y="17"/>
                  <a:pt x="3" y="21"/>
                </a:cubicBezTo>
                <a:cubicBezTo>
                  <a:pt x="3" y="22"/>
                  <a:pt x="4" y="23"/>
                  <a:pt x="4" y="24"/>
                </a:cubicBezTo>
                <a:cubicBezTo>
                  <a:pt x="5" y="26"/>
                  <a:pt x="8" y="26"/>
                  <a:pt x="10" y="26"/>
                </a:cubicBezTo>
                <a:cubicBezTo>
                  <a:pt x="11" y="26"/>
                  <a:pt x="11" y="25"/>
                  <a:pt x="12" y="25"/>
                </a:cubicBezTo>
                <a:cubicBezTo>
                  <a:pt x="16" y="25"/>
                  <a:pt x="20" y="23"/>
                  <a:pt x="23" y="19"/>
                </a:cubicBezTo>
                <a:cubicBezTo>
                  <a:pt x="26" y="14"/>
                  <a:pt x="24" y="6"/>
                  <a:pt x="18" y="3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2" name="Freeform 16"/>
          <p:cNvSpPr/>
          <p:nvPr/>
        </p:nvSpPr>
        <p:spPr bwMode="auto">
          <a:xfrm>
            <a:off x="7994827" y="5124214"/>
            <a:ext cx="247763" cy="247763"/>
          </a:xfrm>
          <a:custGeom>
            <a:avLst/>
            <a:gdLst>
              <a:gd name="T0" fmla="*/ 16 w 24"/>
              <a:gd name="T1" fmla="*/ 2 h 24"/>
              <a:gd name="T2" fmla="*/ 2 w 24"/>
              <a:gd name="T3" fmla="*/ 7 h 24"/>
              <a:gd name="T4" fmla="*/ 6 w 24"/>
              <a:gd name="T5" fmla="*/ 21 h 24"/>
              <a:gd name="T6" fmla="*/ 11 w 24"/>
              <a:gd name="T7" fmla="*/ 24 h 24"/>
              <a:gd name="T8" fmla="*/ 14 w 24"/>
              <a:gd name="T9" fmla="*/ 23 h 24"/>
              <a:gd name="T10" fmla="*/ 23 w 24"/>
              <a:gd name="T11" fmla="*/ 15 h 24"/>
              <a:gd name="T12" fmla="*/ 16 w 24"/>
              <a:gd name="T13" fmla="*/ 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24">
                <a:moveTo>
                  <a:pt x="16" y="2"/>
                </a:moveTo>
                <a:cubicBezTo>
                  <a:pt x="11" y="0"/>
                  <a:pt x="5" y="2"/>
                  <a:pt x="2" y="7"/>
                </a:cubicBezTo>
                <a:cubicBezTo>
                  <a:pt x="0" y="12"/>
                  <a:pt x="1" y="18"/>
                  <a:pt x="6" y="21"/>
                </a:cubicBezTo>
                <a:cubicBezTo>
                  <a:pt x="7" y="23"/>
                  <a:pt x="9" y="24"/>
                  <a:pt x="11" y="24"/>
                </a:cubicBezTo>
                <a:cubicBezTo>
                  <a:pt x="12" y="24"/>
                  <a:pt x="13" y="23"/>
                  <a:pt x="14" y="23"/>
                </a:cubicBezTo>
                <a:cubicBezTo>
                  <a:pt x="18" y="22"/>
                  <a:pt x="22" y="19"/>
                  <a:pt x="23" y="15"/>
                </a:cubicBezTo>
                <a:cubicBezTo>
                  <a:pt x="24" y="10"/>
                  <a:pt x="21" y="4"/>
                  <a:pt x="16" y="2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3" name="Freeform 17"/>
          <p:cNvSpPr/>
          <p:nvPr/>
        </p:nvSpPr>
        <p:spPr bwMode="auto">
          <a:xfrm>
            <a:off x="1647730" y="2944311"/>
            <a:ext cx="185822" cy="228407"/>
          </a:xfrm>
          <a:custGeom>
            <a:avLst/>
            <a:gdLst>
              <a:gd name="T0" fmla="*/ 17 w 18"/>
              <a:gd name="T1" fmla="*/ 11 h 22"/>
              <a:gd name="T2" fmla="*/ 16 w 18"/>
              <a:gd name="T3" fmla="*/ 6 h 22"/>
              <a:gd name="T4" fmla="*/ 13 w 18"/>
              <a:gd name="T5" fmla="*/ 3 h 22"/>
              <a:gd name="T6" fmla="*/ 12 w 18"/>
              <a:gd name="T7" fmla="*/ 2 h 22"/>
              <a:gd name="T8" fmla="*/ 6 w 18"/>
              <a:gd name="T9" fmla="*/ 2 h 22"/>
              <a:gd name="T10" fmla="*/ 5 w 18"/>
              <a:gd name="T11" fmla="*/ 3 h 22"/>
              <a:gd name="T12" fmla="*/ 2 w 18"/>
              <a:gd name="T13" fmla="*/ 6 h 22"/>
              <a:gd name="T14" fmla="*/ 1 w 18"/>
              <a:gd name="T15" fmla="*/ 11 h 22"/>
              <a:gd name="T16" fmla="*/ 3 w 18"/>
              <a:gd name="T17" fmla="*/ 19 h 22"/>
              <a:gd name="T18" fmla="*/ 9 w 18"/>
              <a:gd name="T19" fmla="*/ 22 h 22"/>
              <a:gd name="T20" fmla="*/ 15 w 18"/>
              <a:gd name="T21" fmla="*/ 19 h 22"/>
              <a:gd name="T22" fmla="*/ 17 w 18"/>
              <a:gd name="T23" fmla="*/ 1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" h="22">
                <a:moveTo>
                  <a:pt x="17" y="11"/>
                </a:moveTo>
                <a:cubicBezTo>
                  <a:pt x="17" y="9"/>
                  <a:pt x="17" y="8"/>
                  <a:pt x="16" y="6"/>
                </a:cubicBezTo>
                <a:cubicBezTo>
                  <a:pt x="15" y="5"/>
                  <a:pt x="14" y="4"/>
                  <a:pt x="13" y="3"/>
                </a:cubicBezTo>
                <a:cubicBezTo>
                  <a:pt x="13" y="3"/>
                  <a:pt x="13" y="3"/>
                  <a:pt x="12" y="2"/>
                </a:cubicBezTo>
                <a:cubicBezTo>
                  <a:pt x="11" y="0"/>
                  <a:pt x="7" y="0"/>
                  <a:pt x="6" y="2"/>
                </a:cubicBezTo>
                <a:cubicBezTo>
                  <a:pt x="5" y="3"/>
                  <a:pt x="5" y="3"/>
                  <a:pt x="5" y="3"/>
                </a:cubicBezTo>
                <a:cubicBezTo>
                  <a:pt x="4" y="4"/>
                  <a:pt x="3" y="5"/>
                  <a:pt x="2" y="6"/>
                </a:cubicBezTo>
                <a:cubicBezTo>
                  <a:pt x="1" y="8"/>
                  <a:pt x="1" y="9"/>
                  <a:pt x="1" y="11"/>
                </a:cubicBezTo>
                <a:cubicBezTo>
                  <a:pt x="0" y="14"/>
                  <a:pt x="0" y="17"/>
                  <a:pt x="3" y="19"/>
                </a:cubicBezTo>
                <a:cubicBezTo>
                  <a:pt x="5" y="21"/>
                  <a:pt x="7" y="22"/>
                  <a:pt x="9" y="22"/>
                </a:cubicBezTo>
                <a:cubicBezTo>
                  <a:pt x="11" y="22"/>
                  <a:pt x="14" y="21"/>
                  <a:pt x="15" y="19"/>
                </a:cubicBezTo>
                <a:cubicBezTo>
                  <a:pt x="18" y="17"/>
                  <a:pt x="18" y="14"/>
                  <a:pt x="17" y="1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4" name="Freeform 18"/>
          <p:cNvSpPr/>
          <p:nvPr/>
        </p:nvSpPr>
        <p:spPr bwMode="auto">
          <a:xfrm>
            <a:off x="3397376" y="4175759"/>
            <a:ext cx="270991" cy="205180"/>
          </a:xfrm>
          <a:custGeom>
            <a:avLst/>
            <a:gdLst>
              <a:gd name="T0" fmla="*/ 13 w 26"/>
              <a:gd name="T1" fmla="*/ 0 h 20"/>
              <a:gd name="T2" fmla="*/ 13 w 26"/>
              <a:gd name="T3" fmla="*/ 20 h 20"/>
              <a:gd name="T4" fmla="*/ 13 w 26"/>
              <a:gd name="T5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" h="20">
                <a:moveTo>
                  <a:pt x="13" y="0"/>
                </a:moveTo>
                <a:cubicBezTo>
                  <a:pt x="0" y="0"/>
                  <a:pt x="0" y="20"/>
                  <a:pt x="13" y="20"/>
                </a:cubicBezTo>
                <a:cubicBezTo>
                  <a:pt x="26" y="20"/>
                  <a:pt x="26" y="0"/>
                  <a:pt x="13" y="0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5" name="Freeform 20"/>
          <p:cNvSpPr/>
          <p:nvPr/>
        </p:nvSpPr>
        <p:spPr bwMode="auto">
          <a:xfrm>
            <a:off x="7582493" y="2078665"/>
            <a:ext cx="209050" cy="209050"/>
          </a:xfrm>
          <a:custGeom>
            <a:avLst/>
            <a:gdLst>
              <a:gd name="T0" fmla="*/ 18 w 20"/>
              <a:gd name="T1" fmla="*/ 9 h 20"/>
              <a:gd name="T2" fmla="*/ 14 w 20"/>
              <a:gd name="T3" fmla="*/ 2 h 20"/>
              <a:gd name="T4" fmla="*/ 6 w 20"/>
              <a:gd name="T5" fmla="*/ 2 h 20"/>
              <a:gd name="T6" fmla="*/ 2 w 20"/>
              <a:gd name="T7" fmla="*/ 9 h 20"/>
              <a:gd name="T8" fmla="*/ 10 w 20"/>
              <a:gd name="T9" fmla="*/ 20 h 20"/>
              <a:gd name="T10" fmla="*/ 18 w 20"/>
              <a:gd name="T11" fmla="*/ 9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" h="20">
                <a:moveTo>
                  <a:pt x="18" y="9"/>
                </a:moveTo>
                <a:cubicBezTo>
                  <a:pt x="17" y="6"/>
                  <a:pt x="16" y="4"/>
                  <a:pt x="14" y="2"/>
                </a:cubicBezTo>
                <a:cubicBezTo>
                  <a:pt x="12" y="0"/>
                  <a:pt x="8" y="0"/>
                  <a:pt x="6" y="2"/>
                </a:cubicBezTo>
                <a:cubicBezTo>
                  <a:pt x="4" y="4"/>
                  <a:pt x="3" y="6"/>
                  <a:pt x="2" y="9"/>
                </a:cubicBezTo>
                <a:cubicBezTo>
                  <a:pt x="0" y="14"/>
                  <a:pt x="5" y="20"/>
                  <a:pt x="10" y="20"/>
                </a:cubicBezTo>
                <a:cubicBezTo>
                  <a:pt x="15" y="20"/>
                  <a:pt x="20" y="14"/>
                  <a:pt x="18" y="9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6" name="Freeform 23"/>
          <p:cNvSpPr/>
          <p:nvPr/>
        </p:nvSpPr>
        <p:spPr bwMode="auto">
          <a:xfrm>
            <a:off x="2663049" y="1766331"/>
            <a:ext cx="197437" cy="166467"/>
          </a:xfrm>
          <a:custGeom>
            <a:avLst/>
            <a:gdLst>
              <a:gd name="T0" fmla="*/ 14 w 19"/>
              <a:gd name="T1" fmla="*/ 1 h 16"/>
              <a:gd name="T2" fmla="*/ 13 w 19"/>
              <a:gd name="T3" fmla="*/ 1 h 16"/>
              <a:gd name="T4" fmla="*/ 11 w 19"/>
              <a:gd name="T5" fmla="*/ 2 h 16"/>
              <a:gd name="T6" fmla="*/ 10 w 19"/>
              <a:gd name="T7" fmla="*/ 1 h 16"/>
              <a:gd name="T8" fmla="*/ 8 w 19"/>
              <a:gd name="T9" fmla="*/ 2 h 16"/>
              <a:gd name="T10" fmla="*/ 2 w 19"/>
              <a:gd name="T11" fmla="*/ 3 h 16"/>
              <a:gd name="T12" fmla="*/ 1 w 19"/>
              <a:gd name="T13" fmla="*/ 10 h 16"/>
              <a:gd name="T14" fmla="*/ 13 w 19"/>
              <a:gd name="T15" fmla="*/ 11 h 16"/>
              <a:gd name="T16" fmla="*/ 14 w 19"/>
              <a:gd name="T17" fmla="*/ 9 h 16"/>
              <a:gd name="T18" fmla="*/ 17 w 19"/>
              <a:gd name="T19" fmla="*/ 7 h 16"/>
              <a:gd name="T20" fmla="*/ 14 w 19"/>
              <a:gd name="T21" fmla="*/ 1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9" h="16">
                <a:moveTo>
                  <a:pt x="14" y="1"/>
                </a:moveTo>
                <a:cubicBezTo>
                  <a:pt x="14" y="1"/>
                  <a:pt x="13" y="1"/>
                  <a:pt x="13" y="1"/>
                </a:cubicBezTo>
                <a:cubicBezTo>
                  <a:pt x="12" y="1"/>
                  <a:pt x="12" y="2"/>
                  <a:pt x="11" y="2"/>
                </a:cubicBezTo>
                <a:cubicBezTo>
                  <a:pt x="11" y="2"/>
                  <a:pt x="10" y="1"/>
                  <a:pt x="10" y="1"/>
                </a:cubicBezTo>
                <a:cubicBezTo>
                  <a:pt x="9" y="1"/>
                  <a:pt x="8" y="2"/>
                  <a:pt x="8" y="2"/>
                </a:cubicBezTo>
                <a:cubicBezTo>
                  <a:pt x="6" y="2"/>
                  <a:pt x="4" y="2"/>
                  <a:pt x="2" y="3"/>
                </a:cubicBezTo>
                <a:cubicBezTo>
                  <a:pt x="1" y="5"/>
                  <a:pt x="0" y="8"/>
                  <a:pt x="1" y="10"/>
                </a:cubicBezTo>
                <a:cubicBezTo>
                  <a:pt x="3" y="15"/>
                  <a:pt x="10" y="16"/>
                  <a:pt x="13" y="11"/>
                </a:cubicBezTo>
                <a:cubicBezTo>
                  <a:pt x="13" y="10"/>
                  <a:pt x="14" y="10"/>
                  <a:pt x="14" y="9"/>
                </a:cubicBezTo>
                <a:cubicBezTo>
                  <a:pt x="15" y="8"/>
                  <a:pt x="16" y="7"/>
                  <a:pt x="17" y="7"/>
                </a:cubicBezTo>
                <a:cubicBezTo>
                  <a:pt x="19" y="5"/>
                  <a:pt x="18" y="0"/>
                  <a:pt x="14" y="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8035433" y="-460517"/>
            <a:ext cx="2959100" cy="2717801"/>
            <a:chOff x="10090151" y="-4763"/>
            <a:chExt cx="2959100" cy="2717801"/>
          </a:xfrm>
        </p:grpSpPr>
        <p:sp>
          <p:nvSpPr>
            <p:cNvPr id="68" name="Freeform 42"/>
            <p:cNvSpPr/>
            <p:nvPr/>
          </p:nvSpPr>
          <p:spPr bwMode="auto">
            <a:xfrm>
              <a:off x="10617201" y="1025525"/>
              <a:ext cx="2325688" cy="1654175"/>
            </a:xfrm>
            <a:custGeom>
              <a:avLst/>
              <a:gdLst>
                <a:gd name="T0" fmla="*/ 543 w 547"/>
                <a:gd name="T1" fmla="*/ 22 h 389"/>
                <a:gd name="T2" fmla="*/ 535 w 547"/>
                <a:gd name="T3" fmla="*/ 12 h 389"/>
                <a:gd name="T4" fmla="*/ 520 w 547"/>
                <a:gd name="T5" fmla="*/ 1 h 389"/>
                <a:gd name="T6" fmla="*/ 506 w 547"/>
                <a:gd name="T7" fmla="*/ 5 h 389"/>
                <a:gd name="T8" fmla="*/ 491 w 547"/>
                <a:gd name="T9" fmla="*/ 15 h 389"/>
                <a:gd name="T10" fmla="*/ 470 w 547"/>
                <a:gd name="T11" fmla="*/ 22 h 389"/>
                <a:gd name="T12" fmla="*/ 457 w 547"/>
                <a:gd name="T13" fmla="*/ 34 h 389"/>
                <a:gd name="T14" fmla="*/ 455 w 547"/>
                <a:gd name="T15" fmla="*/ 35 h 389"/>
                <a:gd name="T16" fmla="*/ 453 w 547"/>
                <a:gd name="T17" fmla="*/ 36 h 389"/>
                <a:gd name="T18" fmla="*/ 250 w 547"/>
                <a:gd name="T19" fmla="*/ 179 h 389"/>
                <a:gd name="T20" fmla="*/ 157 w 547"/>
                <a:gd name="T21" fmla="*/ 241 h 389"/>
                <a:gd name="T22" fmla="*/ 129 w 547"/>
                <a:gd name="T23" fmla="*/ 261 h 389"/>
                <a:gd name="T24" fmla="*/ 47 w 547"/>
                <a:gd name="T25" fmla="*/ 324 h 389"/>
                <a:gd name="T26" fmla="*/ 47 w 547"/>
                <a:gd name="T27" fmla="*/ 324 h 389"/>
                <a:gd name="T28" fmla="*/ 47 w 547"/>
                <a:gd name="T29" fmla="*/ 324 h 389"/>
                <a:gd name="T30" fmla="*/ 47 w 547"/>
                <a:gd name="T31" fmla="*/ 324 h 389"/>
                <a:gd name="T32" fmla="*/ 47 w 547"/>
                <a:gd name="T33" fmla="*/ 324 h 389"/>
                <a:gd name="T34" fmla="*/ 12 w 547"/>
                <a:gd name="T35" fmla="*/ 365 h 389"/>
                <a:gd name="T36" fmla="*/ 6 w 547"/>
                <a:gd name="T37" fmla="*/ 375 h 389"/>
                <a:gd name="T38" fmla="*/ 3 w 547"/>
                <a:gd name="T39" fmla="*/ 388 h 389"/>
                <a:gd name="T40" fmla="*/ 3 w 547"/>
                <a:gd name="T41" fmla="*/ 389 h 389"/>
                <a:gd name="T42" fmla="*/ 27 w 547"/>
                <a:gd name="T43" fmla="*/ 381 h 389"/>
                <a:gd name="T44" fmla="*/ 74 w 547"/>
                <a:gd name="T45" fmla="*/ 364 h 389"/>
                <a:gd name="T46" fmla="*/ 74 w 547"/>
                <a:gd name="T47" fmla="*/ 364 h 389"/>
                <a:gd name="T48" fmla="*/ 176 w 547"/>
                <a:gd name="T49" fmla="*/ 299 h 389"/>
                <a:gd name="T50" fmla="*/ 343 w 547"/>
                <a:gd name="T51" fmla="*/ 183 h 389"/>
                <a:gd name="T52" fmla="*/ 474 w 547"/>
                <a:gd name="T53" fmla="*/ 92 h 389"/>
                <a:gd name="T54" fmla="*/ 495 w 547"/>
                <a:gd name="T55" fmla="*/ 78 h 389"/>
                <a:gd name="T56" fmla="*/ 495 w 547"/>
                <a:gd name="T57" fmla="*/ 78 h 389"/>
                <a:gd name="T58" fmla="*/ 505 w 547"/>
                <a:gd name="T59" fmla="*/ 69 h 389"/>
                <a:gd name="T60" fmla="*/ 521 w 547"/>
                <a:gd name="T61" fmla="*/ 58 h 389"/>
                <a:gd name="T62" fmla="*/ 521 w 547"/>
                <a:gd name="T63" fmla="*/ 56 h 389"/>
                <a:gd name="T64" fmla="*/ 521 w 547"/>
                <a:gd name="T65" fmla="*/ 53 h 389"/>
                <a:gd name="T66" fmla="*/ 541 w 547"/>
                <a:gd name="T67" fmla="*/ 38 h 389"/>
                <a:gd name="T68" fmla="*/ 546 w 547"/>
                <a:gd name="T69" fmla="*/ 28 h 389"/>
                <a:gd name="T70" fmla="*/ 543 w 547"/>
                <a:gd name="T71" fmla="*/ 22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47" h="389">
                  <a:moveTo>
                    <a:pt x="543" y="22"/>
                  </a:moveTo>
                  <a:cubicBezTo>
                    <a:pt x="540" y="19"/>
                    <a:pt x="537" y="15"/>
                    <a:pt x="535" y="12"/>
                  </a:cubicBezTo>
                  <a:cubicBezTo>
                    <a:pt x="531" y="7"/>
                    <a:pt x="526" y="2"/>
                    <a:pt x="520" y="1"/>
                  </a:cubicBezTo>
                  <a:cubicBezTo>
                    <a:pt x="515" y="0"/>
                    <a:pt x="510" y="2"/>
                    <a:pt x="506" y="5"/>
                  </a:cubicBezTo>
                  <a:cubicBezTo>
                    <a:pt x="500" y="8"/>
                    <a:pt x="494" y="11"/>
                    <a:pt x="491" y="15"/>
                  </a:cubicBezTo>
                  <a:cubicBezTo>
                    <a:pt x="482" y="12"/>
                    <a:pt x="477" y="17"/>
                    <a:pt x="470" y="22"/>
                  </a:cubicBezTo>
                  <a:cubicBezTo>
                    <a:pt x="469" y="23"/>
                    <a:pt x="462" y="30"/>
                    <a:pt x="457" y="34"/>
                  </a:cubicBezTo>
                  <a:cubicBezTo>
                    <a:pt x="457" y="34"/>
                    <a:pt x="456" y="34"/>
                    <a:pt x="455" y="35"/>
                  </a:cubicBezTo>
                  <a:cubicBezTo>
                    <a:pt x="455" y="35"/>
                    <a:pt x="454" y="35"/>
                    <a:pt x="453" y="36"/>
                  </a:cubicBezTo>
                  <a:cubicBezTo>
                    <a:pt x="381" y="77"/>
                    <a:pt x="317" y="130"/>
                    <a:pt x="250" y="179"/>
                  </a:cubicBezTo>
                  <a:cubicBezTo>
                    <a:pt x="220" y="201"/>
                    <a:pt x="189" y="222"/>
                    <a:pt x="157" y="241"/>
                  </a:cubicBezTo>
                  <a:cubicBezTo>
                    <a:pt x="148" y="248"/>
                    <a:pt x="138" y="254"/>
                    <a:pt x="129" y="261"/>
                  </a:cubicBezTo>
                  <a:cubicBezTo>
                    <a:pt x="101" y="282"/>
                    <a:pt x="74" y="303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33" y="331"/>
                    <a:pt x="21" y="351"/>
                    <a:pt x="12" y="365"/>
                  </a:cubicBezTo>
                  <a:cubicBezTo>
                    <a:pt x="10" y="369"/>
                    <a:pt x="7" y="373"/>
                    <a:pt x="6" y="375"/>
                  </a:cubicBezTo>
                  <a:cubicBezTo>
                    <a:pt x="3" y="379"/>
                    <a:pt x="0" y="384"/>
                    <a:pt x="3" y="388"/>
                  </a:cubicBezTo>
                  <a:cubicBezTo>
                    <a:pt x="3" y="388"/>
                    <a:pt x="3" y="389"/>
                    <a:pt x="3" y="389"/>
                  </a:cubicBezTo>
                  <a:cubicBezTo>
                    <a:pt x="11" y="386"/>
                    <a:pt x="19" y="383"/>
                    <a:pt x="27" y="381"/>
                  </a:cubicBezTo>
                  <a:cubicBezTo>
                    <a:pt x="43" y="376"/>
                    <a:pt x="59" y="372"/>
                    <a:pt x="74" y="364"/>
                  </a:cubicBezTo>
                  <a:cubicBezTo>
                    <a:pt x="74" y="364"/>
                    <a:pt x="74" y="364"/>
                    <a:pt x="74" y="364"/>
                  </a:cubicBezTo>
                  <a:cubicBezTo>
                    <a:pt x="110" y="346"/>
                    <a:pt x="143" y="321"/>
                    <a:pt x="176" y="299"/>
                  </a:cubicBezTo>
                  <a:cubicBezTo>
                    <a:pt x="232" y="261"/>
                    <a:pt x="287" y="222"/>
                    <a:pt x="343" y="183"/>
                  </a:cubicBezTo>
                  <a:cubicBezTo>
                    <a:pt x="386" y="153"/>
                    <a:pt x="430" y="122"/>
                    <a:pt x="474" y="92"/>
                  </a:cubicBezTo>
                  <a:cubicBezTo>
                    <a:pt x="475" y="91"/>
                    <a:pt x="495" y="77"/>
                    <a:pt x="495" y="78"/>
                  </a:cubicBezTo>
                  <a:cubicBezTo>
                    <a:pt x="495" y="78"/>
                    <a:pt x="495" y="78"/>
                    <a:pt x="495" y="78"/>
                  </a:cubicBezTo>
                  <a:cubicBezTo>
                    <a:pt x="499" y="75"/>
                    <a:pt x="502" y="72"/>
                    <a:pt x="505" y="69"/>
                  </a:cubicBezTo>
                  <a:cubicBezTo>
                    <a:pt x="507" y="68"/>
                    <a:pt x="520" y="57"/>
                    <a:pt x="521" y="58"/>
                  </a:cubicBezTo>
                  <a:cubicBezTo>
                    <a:pt x="521" y="57"/>
                    <a:pt x="521" y="57"/>
                    <a:pt x="521" y="56"/>
                  </a:cubicBezTo>
                  <a:cubicBezTo>
                    <a:pt x="521" y="55"/>
                    <a:pt x="521" y="54"/>
                    <a:pt x="521" y="53"/>
                  </a:cubicBezTo>
                  <a:cubicBezTo>
                    <a:pt x="529" y="49"/>
                    <a:pt x="535" y="44"/>
                    <a:pt x="541" y="38"/>
                  </a:cubicBezTo>
                  <a:cubicBezTo>
                    <a:pt x="544" y="35"/>
                    <a:pt x="547" y="32"/>
                    <a:pt x="546" y="28"/>
                  </a:cubicBezTo>
                  <a:cubicBezTo>
                    <a:pt x="546" y="26"/>
                    <a:pt x="544" y="24"/>
                    <a:pt x="543" y="22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9" name="Freeform 43"/>
            <p:cNvSpPr/>
            <p:nvPr/>
          </p:nvSpPr>
          <p:spPr bwMode="auto">
            <a:xfrm>
              <a:off x="10523538" y="719138"/>
              <a:ext cx="2441575" cy="1466850"/>
            </a:xfrm>
            <a:custGeom>
              <a:avLst/>
              <a:gdLst>
                <a:gd name="T0" fmla="*/ 570 w 574"/>
                <a:gd name="T1" fmla="*/ 24 h 345"/>
                <a:gd name="T2" fmla="*/ 563 w 574"/>
                <a:gd name="T3" fmla="*/ 13 h 345"/>
                <a:gd name="T4" fmla="*/ 549 w 574"/>
                <a:gd name="T5" fmla="*/ 1 h 345"/>
                <a:gd name="T6" fmla="*/ 535 w 574"/>
                <a:gd name="T7" fmla="*/ 4 h 345"/>
                <a:gd name="T8" fmla="*/ 519 w 574"/>
                <a:gd name="T9" fmla="*/ 12 h 345"/>
                <a:gd name="T10" fmla="*/ 498 w 574"/>
                <a:gd name="T11" fmla="*/ 18 h 345"/>
                <a:gd name="T12" fmla="*/ 484 w 574"/>
                <a:gd name="T13" fmla="*/ 29 h 345"/>
                <a:gd name="T14" fmla="*/ 482 w 574"/>
                <a:gd name="T15" fmla="*/ 29 h 345"/>
                <a:gd name="T16" fmla="*/ 480 w 574"/>
                <a:gd name="T17" fmla="*/ 30 h 345"/>
                <a:gd name="T18" fmla="*/ 285 w 574"/>
                <a:gd name="T19" fmla="*/ 144 h 345"/>
                <a:gd name="T20" fmla="*/ 266 w 574"/>
                <a:gd name="T21" fmla="*/ 156 h 345"/>
                <a:gd name="T22" fmla="*/ 227 w 574"/>
                <a:gd name="T23" fmla="*/ 179 h 345"/>
                <a:gd name="T24" fmla="*/ 168 w 574"/>
                <a:gd name="T25" fmla="*/ 211 h 345"/>
                <a:gd name="T26" fmla="*/ 109 w 574"/>
                <a:gd name="T27" fmla="*/ 247 h 345"/>
                <a:gd name="T28" fmla="*/ 51 w 574"/>
                <a:gd name="T29" fmla="*/ 284 h 345"/>
                <a:gd name="T30" fmla="*/ 51 w 574"/>
                <a:gd name="T31" fmla="*/ 285 h 345"/>
                <a:gd name="T32" fmla="*/ 13 w 574"/>
                <a:gd name="T33" fmla="*/ 323 h 345"/>
                <a:gd name="T34" fmla="*/ 6 w 574"/>
                <a:gd name="T35" fmla="*/ 332 h 345"/>
                <a:gd name="T36" fmla="*/ 2 w 574"/>
                <a:gd name="T37" fmla="*/ 345 h 345"/>
                <a:gd name="T38" fmla="*/ 2 w 574"/>
                <a:gd name="T39" fmla="*/ 345 h 345"/>
                <a:gd name="T40" fmla="*/ 27 w 574"/>
                <a:gd name="T41" fmla="*/ 339 h 345"/>
                <a:gd name="T42" fmla="*/ 76 w 574"/>
                <a:gd name="T43" fmla="*/ 326 h 345"/>
                <a:gd name="T44" fmla="*/ 76 w 574"/>
                <a:gd name="T45" fmla="*/ 327 h 345"/>
                <a:gd name="T46" fmla="*/ 182 w 574"/>
                <a:gd name="T47" fmla="*/ 270 h 345"/>
                <a:gd name="T48" fmla="*/ 358 w 574"/>
                <a:gd name="T49" fmla="*/ 168 h 345"/>
                <a:gd name="T50" fmla="*/ 496 w 574"/>
                <a:gd name="T51" fmla="*/ 88 h 345"/>
                <a:gd name="T52" fmla="*/ 518 w 574"/>
                <a:gd name="T53" fmla="*/ 76 h 345"/>
                <a:gd name="T54" fmla="*/ 518 w 574"/>
                <a:gd name="T55" fmla="*/ 75 h 345"/>
                <a:gd name="T56" fmla="*/ 529 w 574"/>
                <a:gd name="T57" fmla="*/ 68 h 345"/>
                <a:gd name="T58" fmla="*/ 545 w 574"/>
                <a:gd name="T59" fmla="*/ 58 h 345"/>
                <a:gd name="T60" fmla="*/ 546 w 574"/>
                <a:gd name="T61" fmla="*/ 56 h 345"/>
                <a:gd name="T62" fmla="*/ 546 w 574"/>
                <a:gd name="T63" fmla="*/ 53 h 345"/>
                <a:gd name="T64" fmla="*/ 568 w 574"/>
                <a:gd name="T65" fmla="*/ 39 h 345"/>
                <a:gd name="T66" fmla="*/ 573 w 574"/>
                <a:gd name="T67" fmla="*/ 30 h 345"/>
                <a:gd name="T68" fmla="*/ 570 w 574"/>
                <a:gd name="T69" fmla="*/ 24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74" h="345">
                  <a:moveTo>
                    <a:pt x="570" y="24"/>
                  </a:moveTo>
                  <a:cubicBezTo>
                    <a:pt x="568" y="20"/>
                    <a:pt x="565" y="17"/>
                    <a:pt x="563" y="13"/>
                  </a:cubicBezTo>
                  <a:cubicBezTo>
                    <a:pt x="559" y="8"/>
                    <a:pt x="555" y="2"/>
                    <a:pt x="549" y="1"/>
                  </a:cubicBezTo>
                  <a:cubicBezTo>
                    <a:pt x="544" y="0"/>
                    <a:pt x="539" y="2"/>
                    <a:pt x="535" y="4"/>
                  </a:cubicBezTo>
                  <a:cubicBezTo>
                    <a:pt x="529" y="6"/>
                    <a:pt x="522" y="9"/>
                    <a:pt x="519" y="12"/>
                  </a:cubicBezTo>
                  <a:cubicBezTo>
                    <a:pt x="511" y="9"/>
                    <a:pt x="505" y="14"/>
                    <a:pt x="498" y="18"/>
                  </a:cubicBezTo>
                  <a:cubicBezTo>
                    <a:pt x="496" y="19"/>
                    <a:pt x="489" y="25"/>
                    <a:pt x="484" y="29"/>
                  </a:cubicBezTo>
                  <a:cubicBezTo>
                    <a:pt x="484" y="29"/>
                    <a:pt x="483" y="29"/>
                    <a:pt x="482" y="29"/>
                  </a:cubicBezTo>
                  <a:cubicBezTo>
                    <a:pt x="481" y="29"/>
                    <a:pt x="480" y="30"/>
                    <a:pt x="480" y="30"/>
                  </a:cubicBezTo>
                  <a:cubicBezTo>
                    <a:pt x="412" y="62"/>
                    <a:pt x="349" y="104"/>
                    <a:pt x="285" y="144"/>
                  </a:cubicBezTo>
                  <a:cubicBezTo>
                    <a:pt x="279" y="148"/>
                    <a:pt x="272" y="152"/>
                    <a:pt x="266" y="156"/>
                  </a:cubicBezTo>
                  <a:cubicBezTo>
                    <a:pt x="253" y="164"/>
                    <a:pt x="240" y="171"/>
                    <a:pt x="227" y="179"/>
                  </a:cubicBezTo>
                  <a:cubicBezTo>
                    <a:pt x="208" y="190"/>
                    <a:pt x="188" y="201"/>
                    <a:pt x="168" y="211"/>
                  </a:cubicBezTo>
                  <a:cubicBezTo>
                    <a:pt x="148" y="222"/>
                    <a:pt x="129" y="234"/>
                    <a:pt x="109" y="247"/>
                  </a:cubicBezTo>
                  <a:cubicBezTo>
                    <a:pt x="90" y="259"/>
                    <a:pt x="70" y="272"/>
                    <a:pt x="51" y="284"/>
                  </a:cubicBezTo>
                  <a:cubicBezTo>
                    <a:pt x="51" y="284"/>
                    <a:pt x="51" y="284"/>
                    <a:pt x="51" y="285"/>
                  </a:cubicBezTo>
                  <a:cubicBezTo>
                    <a:pt x="37" y="290"/>
                    <a:pt x="23" y="309"/>
                    <a:pt x="13" y="323"/>
                  </a:cubicBezTo>
                  <a:cubicBezTo>
                    <a:pt x="11" y="326"/>
                    <a:pt x="8" y="329"/>
                    <a:pt x="6" y="332"/>
                  </a:cubicBezTo>
                  <a:cubicBezTo>
                    <a:pt x="3" y="336"/>
                    <a:pt x="0" y="341"/>
                    <a:pt x="2" y="345"/>
                  </a:cubicBezTo>
                  <a:cubicBezTo>
                    <a:pt x="2" y="345"/>
                    <a:pt x="2" y="345"/>
                    <a:pt x="2" y="345"/>
                  </a:cubicBezTo>
                  <a:cubicBezTo>
                    <a:pt x="11" y="343"/>
                    <a:pt x="19" y="341"/>
                    <a:pt x="27" y="339"/>
                  </a:cubicBezTo>
                  <a:cubicBezTo>
                    <a:pt x="43" y="336"/>
                    <a:pt x="60" y="333"/>
                    <a:pt x="76" y="326"/>
                  </a:cubicBezTo>
                  <a:cubicBezTo>
                    <a:pt x="76" y="326"/>
                    <a:pt x="76" y="326"/>
                    <a:pt x="76" y="327"/>
                  </a:cubicBezTo>
                  <a:cubicBezTo>
                    <a:pt x="112" y="311"/>
                    <a:pt x="147" y="289"/>
                    <a:pt x="182" y="270"/>
                  </a:cubicBezTo>
                  <a:cubicBezTo>
                    <a:pt x="241" y="236"/>
                    <a:pt x="299" y="202"/>
                    <a:pt x="358" y="168"/>
                  </a:cubicBezTo>
                  <a:cubicBezTo>
                    <a:pt x="404" y="141"/>
                    <a:pt x="450" y="114"/>
                    <a:pt x="496" y="88"/>
                  </a:cubicBezTo>
                  <a:cubicBezTo>
                    <a:pt x="497" y="87"/>
                    <a:pt x="518" y="75"/>
                    <a:pt x="518" y="76"/>
                  </a:cubicBezTo>
                  <a:cubicBezTo>
                    <a:pt x="518" y="76"/>
                    <a:pt x="518" y="76"/>
                    <a:pt x="518" y="75"/>
                  </a:cubicBezTo>
                  <a:cubicBezTo>
                    <a:pt x="522" y="73"/>
                    <a:pt x="525" y="71"/>
                    <a:pt x="529" y="68"/>
                  </a:cubicBezTo>
                  <a:cubicBezTo>
                    <a:pt x="531" y="67"/>
                    <a:pt x="545" y="57"/>
                    <a:pt x="545" y="58"/>
                  </a:cubicBezTo>
                  <a:cubicBezTo>
                    <a:pt x="546" y="57"/>
                    <a:pt x="546" y="56"/>
                    <a:pt x="546" y="56"/>
                  </a:cubicBezTo>
                  <a:cubicBezTo>
                    <a:pt x="546" y="55"/>
                    <a:pt x="546" y="54"/>
                    <a:pt x="546" y="53"/>
                  </a:cubicBezTo>
                  <a:cubicBezTo>
                    <a:pt x="554" y="49"/>
                    <a:pt x="561" y="45"/>
                    <a:pt x="568" y="39"/>
                  </a:cubicBezTo>
                  <a:cubicBezTo>
                    <a:pt x="571" y="37"/>
                    <a:pt x="574" y="34"/>
                    <a:pt x="573" y="30"/>
                  </a:cubicBezTo>
                  <a:cubicBezTo>
                    <a:pt x="573" y="28"/>
                    <a:pt x="572" y="26"/>
                    <a:pt x="570" y="24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0" name="Freeform 44"/>
            <p:cNvSpPr/>
            <p:nvPr/>
          </p:nvSpPr>
          <p:spPr bwMode="auto">
            <a:xfrm>
              <a:off x="10090151" y="-4763"/>
              <a:ext cx="1930400" cy="2097088"/>
            </a:xfrm>
            <a:custGeom>
              <a:avLst/>
              <a:gdLst>
                <a:gd name="T0" fmla="*/ 289 w 454"/>
                <a:gd name="T1" fmla="*/ 217 h 493"/>
                <a:gd name="T2" fmla="*/ 397 w 454"/>
                <a:gd name="T3" fmla="*/ 99 h 493"/>
                <a:gd name="T4" fmla="*/ 414 w 454"/>
                <a:gd name="T5" fmla="*/ 81 h 493"/>
                <a:gd name="T6" fmla="*/ 414 w 454"/>
                <a:gd name="T7" fmla="*/ 80 h 493"/>
                <a:gd name="T8" fmla="*/ 422 w 454"/>
                <a:gd name="T9" fmla="*/ 70 h 493"/>
                <a:gd name="T10" fmla="*/ 435 w 454"/>
                <a:gd name="T11" fmla="*/ 55 h 493"/>
                <a:gd name="T12" fmla="*/ 435 w 454"/>
                <a:gd name="T13" fmla="*/ 53 h 493"/>
                <a:gd name="T14" fmla="*/ 434 w 454"/>
                <a:gd name="T15" fmla="*/ 50 h 493"/>
                <a:gd name="T16" fmla="*/ 450 w 454"/>
                <a:gd name="T17" fmla="*/ 31 h 493"/>
                <a:gd name="T18" fmla="*/ 453 w 454"/>
                <a:gd name="T19" fmla="*/ 20 h 493"/>
                <a:gd name="T20" fmla="*/ 448 w 454"/>
                <a:gd name="T21" fmla="*/ 15 h 493"/>
                <a:gd name="T22" fmla="*/ 438 w 454"/>
                <a:gd name="T23" fmla="*/ 7 h 493"/>
                <a:gd name="T24" fmla="*/ 421 w 454"/>
                <a:gd name="T25" fmla="*/ 0 h 493"/>
                <a:gd name="T26" fmla="*/ 408 w 454"/>
                <a:gd name="T27" fmla="*/ 7 h 493"/>
                <a:gd name="T28" fmla="*/ 396 w 454"/>
                <a:gd name="T29" fmla="*/ 20 h 493"/>
                <a:gd name="T30" fmla="*/ 378 w 454"/>
                <a:gd name="T31" fmla="*/ 31 h 493"/>
                <a:gd name="T32" fmla="*/ 368 w 454"/>
                <a:gd name="T33" fmla="*/ 46 h 493"/>
                <a:gd name="T34" fmla="*/ 366 w 454"/>
                <a:gd name="T35" fmla="*/ 47 h 493"/>
                <a:gd name="T36" fmla="*/ 364 w 454"/>
                <a:gd name="T37" fmla="*/ 49 h 493"/>
                <a:gd name="T38" fmla="*/ 332 w 454"/>
                <a:gd name="T39" fmla="*/ 80 h 493"/>
                <a:gd name="T40" fmla="*/ 316 w 454"/>
                <a:gd name="T41" fmla="*/ 97 h 493"/>
                <a:gd name="T42" fmla="*/ 286 w 454"/>
                <a:gd name="T43" fmla="*/ 130 h 493"/>
                <a:gd name="T44" fmla="*/ 256 w 454"/>
                <a:gd name="T45" fmla="*/ 164 h 493"/>
                <a:gd name="T46" fmla="*/ 120 w 454"/>
                <a:gd name="T47" fmla="*/ 314 h 493"/>
                <a:gd name="T48" fmla="*/ 75 w 454"/>
                <a:gd name="T49" fmla="*/ 367 h 493"/>
                <a:gd name="T50" fmla="*/ 31 w 454"/>
                <a:gd name="T51" fmla="*/ 420 h 493"/>
                <a:gd name="T52" fmla="*/ 31 w 454"/>
                <a:gd name="T53" fmla="*/ 420 h 493"/>
                <a:gd name="T54" fmla="*/ 32 w 454"/>
                <a:gd name="T55" fmla="*/ 420 h 493"/>
                <a:gd name="T56" fmla="*/ 6 w 454"/>
                <a:gd name="T57" fmla="*/ 468 h 493"/>
                <a:gd name="T58" fmla="*/ 3 w 454"/>
                <a:gd name="T59" fmla="*/ 479 h 493"/>
                <a:gd name="T60" fmla="*/ 2 w 454"/>
                <a:gd name="T61" fmla="*/ 492 h 493"/>
                <a:gd name="T62" fmla="*/ 3 w 454"/>
                <a:gd name="T63" fmla="*/ 493 h 493"/>
                <a:gd name="T64" fmla="*/ 25 w 454"/>
                <a:gd name="T65" fmla="*/ 479 h 493"/>
                <a:gd name="T66" fmla="*/ 67 w 454"/>
                <a:gd name="T67" fmla="*/ 452 h 493"/>
                <a:gd name="T68" fmla="*/ 67 w 454"/>
                <a:gd name="T69" fmla="*/ 453 h 493"/>
                <a:gd name="T70" fmla="*/ 152 w 454"/>
                <a:gd name="T71" fmla="*/ 367 h 493"/>
                <a:gd name="T72" fmla="*/ 289 w 454"/>
                <a:gd name="T73" fmla="*/ 217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54" h="493">
                  <a:moveTo>
                    <a:pt x="289" y="217"/>
                  </a:moveTo>
                  <a:cubicBezTo>
                    <a:pt x="325" y="178"/>
                    <a:pt x="360" y="138"/>
                    <a:pt x="397" y="99"/>
                  </a:cubicBezTo>
                  <a:cubicBezTo>
                    <a:pt x="398" y="98"/>
                    <a:pt x="414" y="80"/>
                    <a:pt x="414" y="81"/>
                  </a:cubicBezTo>
                  <a:cubicBezTo>
                    <a:pt x="414" y="81"/>
                    <a:pt x="414" y="81"/>
                    <a:pt x="414" y="80"/>
                  </a:cubicBezTo>
                  <a:cubicBezTo>
                    <a:pt x="417" y="77"/>
                    <a:pt x="420" y="74"/>
                    <a:pt x="422" y="70"/>
                  </a:cubicBezTo>
                  <a:cubicBezTo>
                    <a:pt x="423" y="69"/>
                    <a:pt x="434" y="55"/>
                    <a:pt x="435" y="55"/>
                  </a:cubicBezTo>
                  <a:cubicBezTo>
                    <a:pt x="435" y="55"/>
                    <a:pt x="435" y="54"/>
                    <a:pt x="435" y="53"/>
                  </a:cubicBezTo>
                  <a:cubicBezTo>
                    <a:pt x="435" y="52"/>
                    <a:pt x="434" y="51"/>
                    <a:pt x="434" y="50"/>
                  </a:cubicBezTo>
                  <a:cubicBezTo>
                    <a:pt x="440" y="45"/>
                    <a:pt x="446" y="38"/>
                    <a:pt x="450" y="31"/>
                  </a:cubicBezTo>
                  <a:cubicBezTo>
                    <a:pt x="453" y="28"/>
                    <a:pt x="454" y="24"/>
                    <a:pt x="453" y="20"/>
                  </a:cubicBezTo>
                  <a:cubicBezTo>
                    <a:pt x="452" y="18"/>
                    <a:pt x="450" y="17"/>
                    <a:pt x="448" y="15"/>
                  </a:cubicBezTo>
                  <a:cubicBezTo>
                    <a:pt x="445" y="13"/>
                    <a:pt x="442" y="10"/>
                    <a:pt x="438" y="7"/>
                  </a:cubicBezTo>
                  <a:cubicBezTo>
                    <a:pt x="433" y="4"/>
                    <a:pt x="428" y="0"/>
                    <a:pt x="421" y="0"/>
                  </a:cubicBezTo>
                  <a:cubicBezTo>
                    <a:pt x="416" y="0"/>
                    <a:pt x="412" y="4"/>
                    <a:pt x="408" y="7"/>
                  </a:cubicBezTo>
                  <a:cubicBezTo>
                    <a:pt x="404" y="11"/>
                    <a:pt x="398" y="15"/>
                    <a:pt x="396" y="20"/>
                  </a:cubicBezTo>
                  <a:cubicBezTo>
                    <a:pt x="387" y="19"/>
                    <a:pt x="383" y="25"/>
                    <a:pt x="378" y="31"/>
                  </a:cubicBezTo>
                  <a:cubicBezTo>
                    <a:pt x="376" y="33"/>
                    <a:pt x="371" y="41"/>
                    <a:pt x="368" y="46"/>
                  </a:cubicBezTo>
                  <a:cubicBezTo>
                    <a:pt x="367" y="46"/>
                    <a:pt x="366" y="47"/>
                    <a:pt x="366" y="47"/>
                  </a:cubicBezTo>
                  <a:cubicBezTo>
                    <a:pt x="365" y="48"/>
                    <a:pt x="364" y="48"/>
                    <a:pt x="364" y="49"/>
                  </a:cubicBezTo>
                  <a:cubicBezTo>
                    <a:pt x="353" y="59"/>
                    <a:pt x="342" y="70"/>
                    <a:pt x="332" y="80"/>
                  </a:cubicBezTo>
                  <a:cubicBezTo>
                    <a:pt x="326" y="86"/>
                    <a:pt x="321" y="91"/>
                    <a:pt x="316" y="97"/>
                  </a:cubicBezTo>
                  <a:cubicBezTo>
                    <a:pt x="306" y="108"/>
                    <a:pt x="296" y="119"/>
                    <a:pt x="286" y="130"/>
                  </a:cubicBezTo>
                  <a:cubicBezTo>
                    <a:pt x="276" y="141"/>
                    <a:pt x="266" y="153"/>
                    <a:pt x="256" y="164"/>
                  </a:cubicBezTo>
                  <a:cubicBezTo>
                    <a:pt x="212" y="216"/>
                    <a:pt x="169" y="268"/>
                    <a:pt x="120" y="314"/>
                  </a:cubicBezTo>
                  <a:cubicBezTo>
                    <a:pt x="105" y="332"/>
                    <a:pt x="90" y="349"/>
                    <a:pt x="75" y="367"/>
                  </a:cubicBezTo>
                  <a:cubicBezTo>
                    <a:pt x="60" y="384"/>
                    <a:pt x="46" y="402"/>
                    <a:pt x="31" y="420"/>
                  </a:cubicBezTo>
                  <a:cubicBezTo>
                    <a:pt x="31" y="420"/>
                    <a:pt x="31" y="420"/>
                    <a:pt x="31" y="420"/>
                  </a:cubicBezTo>
                  <a:cubicBezTo>
                    <a:pt x="31" y="420"/>
                    <a:pt x="31" y="420"/>
                    <a:pt x="32" y="420"/>
                  </a:cubicBezTo>
                  <a:cubicBezTo>
                    <a:pt x="19" y="430"/>
                    <a:pt x="12" y="452"/>
                    <a:pt x="6" y="468"/>
                  </a:cubicBezTo>
                  <a:cubicBezTo>
                    <a:pt x="5" y="472"/>
                    <a:pt x="4" y="476"/>
                    <a:pt x="3" y="479"/>
                  </a:cubicBezTo>
                  <a:cubicBezTo>
                    <a:pt x="1" y="483"/>
                    <a:pt x="0" y="489"/>
                    <a:pt x="2" y="492"/>
                  </a:cubicBezTo>
                  <a:cubicBezTo>
                    <a:pt x="3" y="492"/>
                    <a:pt x="3" y="492"/>
                    <a:pt x="3" y="493"/>
                  </a:cubicBezTo>
                  <a:cubicBezTo>
                    <a:pt x="10" y="488"/>
                    <a:pt x="17" y="484"/>
                    <a:pt x="25" y="479"/>
                  </a:cubicBezTo>
                  <a:cubicBezTo>
                    <a:pt x="39" y="471"/>
                    <a:pt x="54" y="463"/>
                    <a:pt x="67" y="452"/>
                  </a:cubicBezTo>
                  <a:cubicBezTo>
                    <a:pt x="67" y="452"/>
                    <a:pt x="67" y="453"/>
                    <a:pt x="67" y="453"/>
                  </a:cubicBezTo>
                  <a:cubicBezTo>
                    <a:pt x="98" y="427"/>
                    <a:pt x="124" y="396"/>
                    <a:pt x="152" y="367"/>
                  </a:cubicBezTo>
                  <a:cubicBezTo>
                    <a:pt x="198" y="317"/>
                    <a:pt x="243" y="267"/>
                    <a:pt x="289" y="217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1" name="Freeform 45"/>
            <p:cNvSpPr/>
            <p:nvPr/>
          </p:nvSpPr>
          <p:spPr bwMode="auto">
            <a:xfrm>
              <a:off x="12760326" y="1058863"/>
              <a:ext cx="268288" cy="238125"/>
            </a:xfrm>
            <a:custGeom>
              <a:avLst/>
              <a:gdLst>
                <a:gd name="T0" fmla="*/ 22 w 63"/>
                <a:gd name="T1" fmla="*/ 5 h 56"/>
                <a:gd name="T2" fmla="*/ 36 w 63"/>
                <a:gd name="T3" fmla="*/ 1 h 56"/>
                <a:gd name="T4" fmla="*/ 51 w 63"/>
                <a:gd name="T5" fmla="*/ 12 h 56"/>
                <a:gd name="T6" fmla="*/ 59 w 63"/>
                <a:gd name="T7" fmla="*/ 22 h 56"/>
                <a:gd name="T8" fmla="*/ 62 w 63"/>
                <a:gd name="T9" fmla="*/ 28 h 56"/>
                <a:gd name="T10" fmla="*/ 57 w 63"/>
                <a:gd name="T11" fmla="*/ 38 h 56"/>
                <a:gd name="T12" fmla="*/ 32 w 63"/>
                <a:gd name="T13" fmla="*/ 56 h 56"/>
                <a:gd name="T14" fmla="*/ 6 w 63"/>
                <a:gd name="T15" fmla="*/ 25 h 56"/>
                <a:gd name="T16" fmla="*/ 22 w 63"/>
                <a:gd name="T17" fmla="*/ 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56">
                  <a:moveTo>
                    <a:pt x="22" y="5"/>
                  </a:moveTo>
                  <a:cubicBezTo>
                    <a:pt x="26" y="2"/>
                    <a:pt x="31" y="0"/>
                    <a:pt x="36" y="1"/>
                  </a:cubicBezTo>
                  <a:cubicBezTo>
                    <a:pt x="42" y="2"/>
                    <a:pt x="47" y="7"/>
                    <a:pt x="51" y="12"/>
                  </a:cubicBezTo>
                  <a:cubicBezTo>
                    <a:pt x="53" y="15"/>
                    <a:pt x="56" y="19"/>
                    <a:pt x="59" y="22"/>
                  </a:cubicBezTo>
                  <a:cubicBezTo>
                    <a:pt x="60" y="24"/>
                    <a:pt x="62" y="26"/>
                    <a:pt x="62" y="28"/>
                  </a:cubicBezTo>
                  <a:cubicBezTo>
                    <a:pt x="63" y="32"/>
                    <a:pt x="60" y="35"/>
                    <a:pt x="57" y="38"/>
                  </a:cubicBezTo>
                  <a:cubicBezTo>
                    <a:pt x="50" y="45"/>
                    <a:pt x="42" y="51"/>
                    <a:pt x="32" y="56"/>
                  </a:cubicBezTo>
                  <a:cubicBezTo>
                    <a:pt x="34" y="55"/>
                    <a:pt x="8" y="28"/>
                    <a:pt x="6" y="25"/>
                  </a:cubicBezTo>
                  <a:cubicBezTo>
                    <a:pt x="0" y="15"/>
                    <a:pt x="13" y="10"/>
                    <a:pt x="22" y="5"/>
                  </a:cubicBezTo>
                  <a:close/>
                </a:path>
              </a:pathLst>
            </a:custGeom>
            <a:solidFill>
              <a:srgbClr val="F57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2" name="Freeform 46"/>
            <p:cNvSpPr/>
            <p:nvPr/>
          </p:nvSpPr>
          <p:spPr bwMode="auto">
            <a:xfrm>
              <a:off x="10702926" y="2365375"/>
              <a:ext cx="357188" cy="347663"/>
            </a:xfrm>
            <a:custGeom>
              <a:avLst/>
              <a:gdLst>
                <a:gd name="T0" fmla="*/ 79 w 84"/>
                <a:gd name="T1" fmla="*/ 54 h 82"/>
                <a:gd name="T2" fmla="*/ 27 w 84"/>
                <a:gd name="T3" fmla="*/ 74 h 82"/>
                <a:gd name="T4" fmla="*/ 3 w 84"/>
                <a:gd name="T5" fmla="*/ 82 h 82"/>
                <a:gd name="T6" fmla="*/ 3 w 84"/>
                <a:gd name="T7" fmla="*/ 81 h 82"/>
                <a:gd name="T8" fmla="*/ 6 w 84"/>
                <a:gd name="T9" fmla="*/ 68 h 82"/>
                <a:gd name="T10" fmla="*/ 12 w 84"/>
                <a:gd name="T11" fmla="*/ 58 h 82"/>
                <a:gd name="T12" fmla="*/ 72 w 84"/>
                <a:gd name="T13" fmla="*/ 21 h 82"/>
                <a:gd name="T14" fmla="*/ 84 w 84"/>
                <a:gd name="T15" fmla="*/ 48 h 82"/>
                <a:gd name="T16" fmla="*/ 82 w 84"/>
                <a:gd name="T17" fmla="*/ 52 h 82"/>
                <a:gd name="T18" fmla="*/ 79 w 84"/>
                <a:gd name="T19" fmla="*/ 5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82">
                  <a:moveTo>
                    <a:pt x="79" y="54"/>
                  </a:moveTo>
                  <a:cubicBezTo>
                    <a:pt x="63" y="64"/>
                    <a:pt x="45" y="68"/>
                    <a:pt x="27" y="74"/>
                  </a:cubicBezTo>
                  <a:cubicBezTo>
                    <a:pt x="19" y="76"/>
                    <a:pt x="11" y="79"/>
                    <a:pt x="3" y="82"/>
                  </a:cubicBezTo>
                  <a:cubicBezTo>
                    <a:pt x="3" y="82"/>
                    <a:pt x="3" y="81"/>
                    <a:pt x="3" y="81"/>
                  </a:cubicBezTo>
                  <a:cubicBezTo>
                    <a:pt x="0" y="77"/>
                    <a:pt x="3" y="72"/>
                    <a:pt x="6" y="68"/>
                  </a:cubicBezTo>
                  <a:cubicBezTo>
                    <a:pt x="7" y="66"/>
                    <a:pt x="10" y="62"/>
                    <a:pt x="12" y="58"/>
                  </a:cubicBezTo>
                  <a:cubicBezTo>
                    <a:pt x="26" y="36"/>
                    <a:pt x="48" y="0"/>
                    <a:pt x="72" y="21"/>
                  </a:cubicBezTo>
                  <a:cubicBezTo>
                    <a:pt x="80" y="27"/>
                    <a:pt x="84" y="38"/>
                    <a:pt x="84" y="48"/>
                  </a:cubicBezTo>
                  <a:cubicBezTo>
                    <a:pt x="83" y="50"/>
                    <a:pt x="83" y="51"/>
                    <a:pt x="82" y="52"/>
                  </a:cubicBezTo>
                  <a:cubicBezTo>
                    <a:pt x="82" y="53"/>
                    <a:pt x="81" y="54"/>
                    <a:pt x="79" y="54"/>
                  </a:cubicBezTo>
                  <a:close/>
                </a:path>
              </a:pathLst>
            </a:custGeom>
            <a:solidFill>
              <a:srgbClr val="EDD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3" name="Freeform 47"/>
            <p:cNvSpPr/>
            <p:nvPr/>
          </p:nvSpPr>
          <p:spPr bwMode="auto">
            <a:xfrm>
              <a:off x="10902951" y="1203325"/>
              <a:ext cx="1905000" cy="1403350"/>
            </a:xfrm>
            <a:custGeom>
              <a:avLst/>
              <a:gdLst>
                <a:gd name="T0" fmla="*/ 408 w 448"/>
                <a:gd name="T1" fmla="*/ 1 h 330"/>
                <a:gd name="T2" fmla="*/ 413 w 448"/>
                <a:gd name="T3" fmla="*/ 0 h 330"/>
                <a:gd name="T4" fmla="*/ 419 w 448"/>
                <a:gd name="T5" fmla="*/ 5 h 330"/>
                <a:gd name="T6" fmla="*/ 448 w 448"/>
                <a:gd name="T7" fmla="*/ 44 h 330"/>
                <a:gd name="T8" fmla="*/ 427 w 448"/>
                <a:gd name="T9" fmla="*/ 58 h 330"/>
                <a:gd name="T10" fmla="*/ 296 w 448"/>
                <a:gd name="T11" fmla="*/ 149 h 330"/>
                <a:gd name="T12" fmla="*/ 129 w 448"/>
                <a:gd name="T13" fmla="*/ 265 h 330"/>
                <a:gd name="T14" fmla="*/ 27 w 448"/>
                <a:gd name="T15" fmla="*/ 330 h 330"/>
                <a:gd name="T16" fmla="*/ 26 w 448"/>
                <a:gd name="T17" fmla="*/ 314 h 330"/>
                <a:gd name="T18" fmla="*/ 15 w 448"/>
                <a:gd name="T19" fmla="*/ 309 h 330"/>
                <a:gd name="T20" fmla="*/ 19 w 448"/>
                <a:gd name="T21" fmla="*/ 302 h 330"/>
                <a:gd name="T22" fmla="*/ 17 w 448"/>
                <a:gd name="T23" fmla="*/ 294 h 330"/>
                <a:gd name="T24" fmla="*/ 0 w 448"/>
                <a:gd name="T25" fmla="*/ 290 h 330"/>
                <a:gd name="T26" fmla="*/ 110 w 448"/>
                <a:gd name="T27" fmla="*/ 207 h 330"/>
                <a:gd name="T28" fmla="*/ 406 w 448"/>
                <a:gd name="T29" fmla="*/ 2 h 330"/>
                <a:gd name="T30" fmla="*/ 408 w 448"/>
                <a:gd name="T31" fmla="*/ 1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8" h="330">
                  <a:moveTo>
                    <a:pt x="408" y="1"/>
                  </a:moveTo>
                  <a:cubicBezTo>
                    <a:pt x="410" y="0"/>
                    <a:pt x="411" y="0"/>
                    <a:pt x="413" y="0"/>
                  </a:cubicBezTo>
                  <a:cubicBezTo>
                    <a:pt x="415" y="0"/>
                    <a:pt x="417" y="3"/>
                    <a:pt x="419" y="5"/>
                  </a:cubicBezTo>
                  <a:cubicBezTo>
                    <a:pt x="428" y="18"/>
                    <a:pt x="439" y="32"/>
                    <a:pt x="448" y="44"/>
                  </a:cubicBezTo>
                  <a:cubicBezTo>
                    <a:pt x="448" y="43"/>
                    <a:pt x="428" y="57"/>
                    <a:pt x="427" y="58"/>
                  </a:cubicBezTo>
                  <a:cubicBezTo>
                    <a:pt x="383" y="88"/>
                    <a:pt x="339" y="119"/>
                    <a:pt x="296" y="149"/>
                  </a:cubicBezTo>
                  <a:cubicBezTo>
                    <a:pt x="240" y="188"/>
                    <a:pt x="185" y="227"/>
                    <a:pt x="129" y="265"/>
                  </a:cubicBezTo>
                  <a:cubicBezTo>
                    <a:pt x="96" y="287"/>
                    <a:pt x="63" y="312"/>
                    <a:pt x="27" y="330"/>
                  </a:cubicBezTo>
                  <a:cubicBezTo>
                    <a:pt x="28" y="324"/>
                    <a:pt x="30" y="319"/>
                    <a:pt x="26" y="314"/>
                  </a:cubicBezTo>
                  <a:cubicBezTo>
                    <a:pt x="24" y="310"/>
                    <a:pt x="19" y="308"/>
                    <a:pt x="15" y="309"/>
                  </a:cubicBezTo>
                  <a:cubicBezTo>
                    <a:pt x="16" y="306"/>
                    <a:pt x="18" y="304"/>
                    <a:pt x="19" y="302"/>
                  </a:cubicBezTo>
                  <a:cubicBezTo>
                    <a:pt x="19" y="299"/>
                    <a:pt x="19" y="296"/>
                    <a:pt x="17" y="294"/>
                  </a:cubicBezTo>
                  <a:cubicBezTo>
                    <a:pt x="13" y="290"/>
                    <a:pt x="5" y="293"/>
                    <a:pt x="0" y="290"/>
                  </a:cubicBezTo>
                  <a:cubicBezTo>
                    <a:pt x="36" y="262"/>
                    <a:pt x="72" y="234"/>
                    <a:pt x="110" y="207"/>
                  </a:cubicBezTo>
                  <a:cubicBezTo>
                    <a:pt x="213" y="146"/>
                    <a:pt x="302" y="62"/>
                    <a:pt x="406" y="2"/>
                  </a:cubicBezTo>
                  <a:cubicBezTo>
                    <a:pt x="407" y="1"/>
                    <a:pt x="408" y="1"/>
                    <a:pt x="408" y="1"/>
                  </a:cubicBezTo>
                  <a:close/>
                </a:path>
              </a:pathLst>
            </a:custGeom>
            <a:solidFill>
              <a:srgbClr val="E0D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4" name="Freeform 48"/>
            <p:cNvSpPr/>
            <p:nvPr/>
          </p:nvSpPr>
          <p:spPr bwMode="auto">
            <a:xfrm>
              <a:off x="10902951" y="1203325"/>
              <a:ext cx="1839913" cy="1246188"/>
            </a:xfrm>
            <a:custGeom>
              <a:avLst/>
              <a:gdLst>
                <a:gd name="T0" fmla="*/ 116 w 433"/>
                <a:gd name="T1" fmla="*/ 218 h 293"/>
                <a:gd name="T2" fmla="*/ 270 w 433"/>
                <a:gd name="T3" fmla="*/ 111 h 293"/>
                <a:gd name="T4" fmla="*/ 346 w 433"/>
                <a:gd name="T5" fmla="*/ 55 h 293"/>
                <a:gd name="T6" fmla="*/ 393 w 433"/>
                <a:gd name="T7" fmla="*/ 27 h 293"/>
                <a:gd name="T8" fmla="*/ 413 w 433"/>
                <a:gd name="T9" fmla="*/ 0 h 293"/>
                <a:gd name="T10" fmla="*/ 408 w 433"/>
                <a:gd name="T11" fmla="*/ 1 h 293"/>
                <a:gd name="T12" fmla="*/ 406 w 433"/>
                <a:gd name="T13" fmla="*/ 2 h 293"/>
                <a:gd name="T14" fmla="*/ 110 w 433"/>
                <a:gd name="T15" fmla="*/ 207 h 293"/>
                <a:gd name="T16" fmla="*/ 0 w 433"/>
                <a:gd name="T17" fmla="*/ 290 h 293"/>
                <a:gd name="T18" fmla="*/ 16 w 433"/>
                <a:gd name="T19" fmla="*/ 293 h 293"/>
                <a:gd name="T20" fmla="*/ 116 w 433"/>
                <a:gd name="T21" fmla="*/ 21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3" h="293">
                  <a:moveTo>
                    <a:pt x="116" y="218"/>
                  </a:moveTo>
                  <a:cubicBezTo>
                    <a:pt x="167" y="182"/>
                    <a:pt x="220" y="148"/>
                    <a:pt x="270" y="111"/>
                  </a:cubicBezTo>
                  <a:cubicBezTo>
                    <a:pt x="295" y="92"/>
                    <a:pt x="320" y="73"/>
                    <a:pt x="346" y="55"/>
                  </a:cubicBezTo>
                  <a:cubicBezTo>
                    <a:pt x="361" y="45"/>
                    <a:pt x="378" y="37"/>
                    <a:pt x="393" y="27"/>
                  </a:cubicBezTo>
                  <a:cubicBezTo>
                    <a:pt x="398" y="24"/>
                    <a:pt x="433" y="4"/>
                    <a:pt x="413" y="0"/>
                  </a:cubicBezTo>
                  <a:cubicBezTo>
                    <a:pt x="411" y="0"/>
                    <a:pt x="410" y="0"/>
                    <a:pt x="408" y="1"/>
                  </a:cubicBezTo>
                  <a:cubicBezTo>
                    <a:pt x="408" y="1"/>
                    <a:pt x="407" y="1"/>
                    <a:pt x="406" y="2"/>
                  </a:cubicBezTo>
                  <a:cubicBezTo>
                    <a:pt x="302" y="62"/>
                    <a:pt x="213" y="146"/>
                    <a:pt x="110" y="207"/>
                  </a:cubicBezTo>
                  <a:cubicBezTo>
                    <a:pt x="72" y="234"/>
                    <a:pt x="36" y="262"/>
                    <a:pt x="0" y="290"/>
                  </a:cubicBezTo>
                  <a:cubicBezTo>
                    <a:pt x="4" y="293"/>
                    <a:pt x="11" y="290"/>
                    <a:pt x="16" y="293"/>
                  </a:cubicBezTo>
                  <a:cubicBezTo>
                    <a:pt x="49" y="267"/>
                    <a:pt x="82" y="242"/>
                    <a:pt x="116" y="218"/>
                  </a:cubicBezTo>
                  <a:close/>
                </a:path>
              </a:pathLst>
            </a:custGeom>
            <a:solidFill>
              <a:srgbClr val="CFC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5" name="Freeform 49"/>
            <p:cNvSpPr/>
            <p:nvPr/>
          </p:nvSpPr>
          <p:spPr bwMode="auto">
            <a:xfrm>
              <a:off x="10702926" y="2611438"/>
              <a:ext cx="114300" cy="101600"/>
            </a:xfrm>
            <a:custGeom>
              <a:avLst/>
              <a:gdLst>
                <a:gd name="T0" fmla="*/ 27 w 27"/>
                <a:gd name="T1" fmla="*/ 16 h 24"/>
                <a:gd name="T2" fmla="*/ 3 w 27"/>
                <a:gd name="T3" fmla="*/ 24 h 24"/>
                <a:gd name="T4" fmla="*/ 3 w 27"/>
                <a:gd name="T5" fmla="*/ 23 h 24"/>
                <a:gd name="T6" fmla="*/ 6 w 27"/>
                <a:gd name="T7" fmla="*/ 10 h 24"/>
                <a:gd name="T8" fmla="*/ 12 w 27"/>
                <a:gd name="T9" fmla="*/ 0 h 24"/>
                <a:gd name="T10" fmla="*/ 20 w 27"/>
                <a:gd name="T11" fmla="*/ 7 h 24"/>
                <a:gd name="T12" fmla="*/ 27 w 27"/>
                <a:gd name="T13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4">
                  <a:moveTo>
                    <a:pt x="27" y="16"/>
                  </a:moveTo>
                  <a:cubicBezTo>
                    <a:pt x="19" y="18"/>
                    <a:pt x="11" y="21"/>
                    <a:pt x="3" y="24"/>
                  </a:cubicBezTo>
                  <a:cubicBezTo>
                    <a:pt x="3" y="24"/>
                    <a:pt x="3" y="23"/>
                    <a:pt x="3" y="23"/>
                  </a:cubicBezTo>
                  <a:cubicBezTo>
                    <a:pt x="0" y="19"/>
                    <a:pt x="3" y="14"/>
                    <a:pt x="6" y="10"/>
                  </a:cubicBezTo>
                  <a:cubicBezTo>
                    <a:pt x="7" y="8"/>
                    <a:pt x="10" y="4"/>
                    <a:pt x="12" y="0"/>
                  </a:cubicBezTo>
                  <a:cubicBezTo>
                    <a:pt x="15" y="2"/>
                    <a:pt x="18" y="4"/>
                    <a:pt x="20" y="7"/>
                  </a:cubicBezTo>
                  <a:cubicBezTo>
                    <a:pt x="23" y="9"/>
                    <a:pt x="25" y="12"/>
                    <a:pt x="27" y="16"/>
                  </a:cubicBezTo>
                  <a:close/>
                </a:path>
              </a:pathLst>
            </a:custGeom>
            <a:solidFill>
              <a:srgbClr val="B5A9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6" name="Freeform 50"/>
            <p:cNvSpPr/>
            <p:nvPr/>
          </p:nvSpPr>
          <p:spPr bwMode="auto">
            <a:xfrm>
              <a:off x="12623801" y="1109663"/>
              <a:ext cx="298450" cy="298450"/>
            </a:xfrm>
            <a:custGeom>
              <a:avLst/>
              <a:gdLst>
                <a:gd name="T0" fmla="*/ 40 w 70"/>
                <a:gd name="T1" fmla="*/ 68 h 70"/>
                <a:gd name="T2" fmla="*/ 31 w 70"/>
                <a:gd name="T3" fmla="*/ 70 h 70"/>
                <a:gd name="T4" fmla="*/ 20 w 70"/>
                <a:gd name="T5" fmla="*/ 43 h 70"/>
                <a:gd name="T6" fmla="*/ 0 w 70"/>
                <a:gd name="T7" fmla="*/ 26 h 70"/>
                <a:gd name="T8" fmla="*/ 18 w 70"/>
                <a:gd name="T9" fmla="*/ 10 h 70"/>
                <a:gd name="T10" fmla="*/ 39 w 70"/>
                <a:gd name="T11" fmla="*/ 3 h 70"/>
                <a:gd name="T12" fmla="*/ 41 w 70"/>
                <a:gd name="T13" fmla="*/ 4 h 70"/>
                <a:gd name="T14" fmla="*/ 50 w 70"/>
                <a:gd name="T15" fmla="*/ 11 h 70"/>
                <a:gd name="T16" fmla="*/ 64 w 70"/>
                <a:gd name="T17" fmla="*/ 26 h 70"/>
                <a:gd name="T18" fmla="*/ 69 w 70"/>
                <a:gd name="T19" fmla="*/ 44 h 70"/>
                <a:gd name="T20" fmla="*/ 69 w 70"/>
                <a:gd name="T21" fmla="*/ 46 h 70"/>
                <a:gd name="T22" fmla="*/ 53 w 70"/>
                <a:gd name="T23" fmla="*/ 57 h 70"/>
                <a:gd name="T24" fmla="*/ 40 w 70"/>
                <a:gd name="T25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70">
                  <a:moveTo>
                    <a:pt x="40" y="68"/>
                  </a:moveTo>
                  <a:cubicBezTo>
                    <a:pt x="37" y="69"/>
                    <a:pt x="34" y="70"/>
                    <a:pt x="31" y="70"/>
                  </a:cubicBezTo>
                  <a:cubicBezTo>
                    <a:pt x="30" y="60"/>
                    <a:pt x="25" y="51"/>
                    <a:pt x="20" y="43"/>
                  </a:cubicBezTo>
                  <a:cubicBezTo>
                    <a:pt x="15" y="35"/>
                    <a:pt x="9" y="27"/>
                    <a:pt x="0" y="26"/>
                  </a:cubicBezTo>
                  <a:cubicBezTo>
                    <a:pt x="2" y="26"/>
                    <a:pt x="16" y="12"/>
                    <a:pt x="18" y="10"/>
                  </a:cubicBezTo>
                  <a:cubicBezTo>
                    <a:pt x="25" y="5"/>
                    <a:pt x="30" y="0"/>
                    <a:pt x="39" y="3"/>
                  </a:cubicBezTo>
                  <a:cubicBezTo>
                    <a:pt x="40" y="3"/>
                    <a:pt x="40" y="4"/>
                    <a:pt x="41" y="4"/>
                  </a:cubicBezTo>
                  <a:cubicBezTo>
                    <a:pt x="44" y="5"/>
                    <a:pt x="47" y="8"/>
                    <a:pt x="50" y="11"/>
                  </a:cubicBezTo>
                  <a:cubicBezTo>
                    <a:pt x="55" y="16"/>
                    <a:pt x="60" y="20"/>
                    <a:pt x="64" y="26"/>
                  </a:cubicBezTo>
                  <a:cubicBezTo>
                    <a:pt x="68" y="31"/>
                    <a:pt x="70" y="38"/>
                    <a:pt x="69" y="44"/>
                  </a:cubicBezTo>
                  <a:cubicBezTo>
                    <a:pt x="69" y="45"/>
                    <a:pt x="69" y="45"/>
                    <a:pt x="69" y="46"/>
                  </a:cubicBezTo>
                  <a:cubicBezTo>
                    <a:pt x="68" y="45"/>
                    <a:pt x="55" y="56"/>
                    <a:pt x="53" y="57"/>
                  </a:cubicBezTo>
                  <a:cubicBezTo>
                    <a:pt x="49" y="61"/>
                    <a:pt x="45" y="65"/>
                    <a:pt x="40" y="68"/>
                  </a:cubicBezTo>
                  <a:close/>
                </a:path>
              </a:pathLst>
            </a:custGeom>
            <a:solidFill>
              <a:srgbClr val="D4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7" name="Freeform 51"/>
            <p:cNvSpPr/>
            <p:nvPr/>
          </p:nvSpPr>
          <p:spPr bwMode="auto">
            <a:xfrm>
              <a:off x="12623801" y="1109663"/>
              <a:ext cx="174625" cy="298450"/>
            </a:xfrm>
            <a:custGeom>
              <a:avLst/>
              <a:gdLst>
                <a:gd name="T0" fmla="*/ 40 w 41"/>
                <a:gd name="T1" fmla="*/ 68 h 70"/>
                <a:gd name="T2" fmla="*/ 31 w 41"/>
                <a:gd name="T3" fmla="*/ 70 h 70"/>
                <a:gd name="T4" fmla="*/ 20 w 41"/>
                <a:gd name="T5" fmla="*/ 43 h 70"/>
                <a:gd name="T6" fmla="*/ 0 w 41"/>
                <a:gd name="T7" fmla="*/ 26 h 70"/>
                <a:gd name="T8" fmla="*/ 18 w 41"/>
                <a:gd name="T9" fmla="*/ 10 h 70"/>
                <a:gd name="T10" fmla="*/ 39 w 41"/>
                <a:gd name="T11" fmla="*/ 3 h 70"/>
                <a:gd name="T12" fmla="*/ 41 w 41"/>
                <a:gd name="T13" fmla="*/ 4 h 70"/>
                <a:gd name="T14" fmla="*/ 40 w 41"/>
                <a:gd name="T15" fmla="*/ 6 h 70"/>
                <a:gd name="T16" fmla="*/ 22 w 41"/>
                <a:gd name="T17" fmla="*/ 24 h 70"/>
                <a:gd name="T18" fmla="*/ 23 w 41"/>
                <a:gd name="T19" fmla="*/ 27 h 70"/>
                <a:gd name="T20" fmla="*/ 37 w 41"/>
                <a:gd name="T21" fmla="*/ 54 h 70"/>
                <a:gd name="T22" fmla="*/ 40 w 41"/>
                <a:gd name="T23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0">
                  <a:moveTo>
                    <a:pt x="40" y="68"/>
                  </a:moveTo>
                  <a:cubicBezTo>
                    <a:pt x="37" y="69"/>
                    <a:pt x="34" y="70"/>
                    <a:pt x="31" y="70"/>
                  </a:cubicBezTo>
                  <a:cubicBezTo>
                    <a:pt x="30" y="60"/>
                    <a:pt x="25" y="51"/>
                    <a:pt x="20" y="43"/>
                  </a:cubicBezTo>
                  <a:cubicBezTo>
                    <a:pt x="15" y="35"/>
                    <a:pt x="9" y="27"/>
                    <a:pt x="0" y="26"/>
                  </a:cubicBezTo>
                  <a:cubicBezTo>
                    <a:pt x="2" y="26"/>
                    <a:pt x="16" y="12"/>
                    <a:pt x="18" y="10"/>
                  </a:cubicBezTo>
                  <a:cubicBezTo>
                    <a:pt x="25" y="5"/>
                    <a:pt x="30" y="0"/>
                    <a:pt x="39" y="3"/>
                  </a:cubicBezTo>
                  <a:cubicBezTo>
                    <a:pt x="40" y="3"/>
                    <a:pt x="40" y="4"/>
                    <a:pt x="41" y="4"/>
                  </a:cubicBezTo>
                  <a:cubicBezTo>
                    <a:pt x="41" y="4"/>
                    <a:pt x="40" y="5"/>
                    <a:pt x="40" y="6"/>
                  </a:cubicBezTo>
                  <a:cubicBezTo>
                    <a:pt x="38" y="13"/>
                    <a:pt x="24" y="16"/>
                    <a:pt x="22" y="24"/>
                  </a:cubicBezTo>
                  <a:cubicBezTo>
                    <a:pt x="22" y="25"/>
                    <a:pt x="22" y="26"/>
                    <a:pt x="23" y="27"/>
                  </a:cubicBezTo>
                  <a:cubicBezTo>
                    <a:pt x="28" y="36"/>
                    <a:pt x="32" y="45"/>
                    <a:pt x="37" y="54"/>
                  </a:cubicBezTo>
                  <a:cubicBezTo>
                    <a:pt x="39" y="58"/>
                    <a:pt x="41" y="63"/>
                    <a:pt x="40" y="68"/>
                  </a:cubicBezTo>
                  <a:close/>
                </a:path>
              </a:pathLst>
            </a:custGeom>
            <a:solidFill>
              <a:srgbClr val="ABA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8" name="Freeform 52"/>
            <p:cNvSpPr/>
            <p:nvPr/>
          </p:nvSpPr>
          <p:spPr bwMode="auto">
            <a:xfrm>
              <a:off x="12790488" y="752475"/>
              <a:ext cx="258763" cy="233363"/>
            </a:xfrm>
            <a:custGeom>
              <a:avLst/>
              <a:gdLst>
                <a:gd name="T0" fmla="*/ 22 w 61"/>
                <a:gd name="T1" fmla="*/ 4 h 55"/>
                <a:gd name="T2" fmla="*/ 36 w 61"/>
                <a:gd name="T3" fmla="*/ 1 h 55"/>
                <a:gd name="T4" fmla="*/ 50 w 61"/>
                <a:gd name="T5" fmla="*/ 13 h 55"/>
                <a:gd name="T6" fmla="*/ 57 w 61"/>
                <a:gd name="T7" fmla="*/ 24 h 55"/>
                <a:gd name="T8" fmla="*/ 60 w 61"/>
                <a:gd name="T9" fmla="*/ 30 h 55"/>
                <a:gd name="T10" fmla="*/ 55 w 61"/>
                <a:gd name="T11" fmla="*/ 39 h 55"/>
                <a:gd name="T12" fmla="*/ 28 w 61"/>
                <a:gd name="T13" fmla="*/ 55 h 55"/>
                <a:gd name="T14" fmla="*/ 4 w 61"/>
                <a:gd name="T15" fmla="*/ 22 h 55"/>
                <a:gd name="T16" fmla="*/ 22 w 61"/>
                <a:gd name="T17" fmla="*/ 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55">
                  <a:moveTo>
                    <a:pt x="22" y="4"/>
                  </a:moveTo>
                  <a:cubicBezTo>
                    <a:pt x="26" y="2"/>
                    <a:pt x="31" y="0"/>
                    <a:pt x="36" y="1"/>
                  </a:cubicBezTo>
                  <a:cubicBezTo>
                    <a:pt x="42" y="2"/>
                    <a:pt x="46" y="8"/>
                    <a:pt x="50" y="13"/>
                  </a:cubicBezTo>
                  <a:cubicBezTo>
                    <a:pt x="52" y="17"/>
                    <a:pt x="55" y="20"/>
                    <a:pt x="57" y="24"/>
                  </a:cubicBezTo>
                  <a:cubicBezTo>
                    <a:pt x="59" y="26"/>
                    <a:pt x="60" y="28"/>
                    <a:pt x="60" y="30"/>
                  </a:cubicBezTo>
                  <a:cubicBezTo>
                    <a:pt x="61" y="34"/>
                    <a:pt x="58" y="37"/>
                    <a:pt x="55" y="39"/>
                  </a:cubicBezTo>
                  <a:cubicBezTo>
                    <a:pt x="47" y="46"/>
                    <a:pt x="38" y="51"/>
                    <a:pt x="28" y="55"/>
                  </a:cubicBezTo>
                  <a:cubicBezTo>
                    <a:pt x="29" y="55"/>
                    <a:pt x="6" y="25"/>
                    <a:pt x="4" y="22"/>
                  </a:cubicBezTo>
                  <a:cubicBezTo>
                    <a:pt x="0" y="12"/>
                    <a:pt x="12" y="8"/>
                    <a:pt x="22" y="4"/>
                  </a:cubicBezTo>
                  <a:close/>
                </a:path>
              </a:pathLst>
            </a:custGeom>
            <a:solidFill>
              <a:srgbClr val="F599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9" name="Freeform 53"/>
            <p:cNvSpPr/>
            <p:nvPr/>
          </p:nvSpPr>
          <p:spPr bwMode="auto">
            <a:xfrm>
              <a:off x="10609263" y="1887538"/>
              <a:ext cx="369888" cy="331788"/>
            </a:xfrm>
            <a:custGeom>
              <a:avLst/>
              <a:gdLst>
                <a:gd name="T0" fmla="*/ 81 w 87"/>
                <a:gd name="T1" fmla="*/ 57 h 78"/>
                <a:gd name="T2" fmla="*/ 27 w 87"/>
                <a:gd name="T3" fmla="*/ 72 h 78"/>
                <a:gd name="T4" fmla="*/ 2 w 87"/>
                <a:gd name="T5" fmla="*/ 78 h 78"/>
                <a:gd name="T6" fmla="*/ 2 w 87"/>
                <a:gd name="T7" fmla="*/ 78 h 78"/>
                <a:gd name="T8" fmla="*/ 6 w 87"/>
                <a:gd name="T9" fmla="*/ 65 h 78"/>
                <a:gd name="T10" fmla="*/ 13 w 87"/>
                <a:gd name="T11" fmla="*/ 56 h 78"/>
                <a:gd name="T12" fmla="*/ 77 w 87"/>
                <a:gd name="T13" fmla="*/ 23 h 78"/>
                <a:gd name="T14" fmla="*/ 85 w 87"/>
                <a:gd name="T15" fmla="*/ 51 h 78"/>
                <a:gd name="T16" fmla="*/ 84 w 87"/>
                <a:gd name="T17" fmla="*/ 55 h 78"/>
                <a:gd name="T18" fmla="*/ 81 w 87"/>
                <a:gd name="T19" fmla="*/ 5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78">
                  <a:moveTo>
                    <a:pt x="81" y="57"/>
                  </a:moveTo>
                  <a:cubicBezTo>
                    <a:pt x="63" y="65"/>
                    <a:pt x="45" y="68"/>
                    <a:pt x="27" y="72"/>
                  </a:cubicBezTo>
                  <a:cubicBezTo>
                    <a:pt x="19" y="74"/>
                    <a:pt x="11" y="76"/>
                    <a:pt x="2" y="78"/>
                  </a:cubicBezTo>
                  <a:cubicBezTo>
                    <a:pt x="2" y="78"/>
                    <a:pt x="2" y="78"/>
                    <a:pt x="2" y="78"/>
                  </a:cubicBezTo>
                  <a:cubicBezTo>
                    <a:pt x="0" y="74"/>
                    <a:pt x="3" y="69"/>
                    <a:pt x="6" y="65"/>
                  </a:cubicBezTo>
                  <a:cubicBezTo>
                    <a:pt x="8" y="62"/>
                    <a:pt x="11" y="59"/>
                    <a:pt x="13" y="56"/>
                  </a:cubicBezTo>
                  <a:cubicBezTo>
                    <a:pt x="29" y="34"/>
                    <a:pt x="54" y="0"/>
                    <a:pt x="77" y="23"/>
                  </a:cubicBezTo>
                  <a:cubicBezTo>
                    <a:pt x="84" y="30"/>
                    <a:pt x="87" y="41"/>
                    <a:pt x="85" y="51"/>
                  </a:cubicBezTo>
                  <a:cubicBezTo>
                    <a:pt x="85" y="53"/>
                    <a:pt x="85" y="54"/>
                    <a:pt x="84" y="55"/>
                  </a:cubicBezTo>
                  <a:cubicBezTo>
                    <a:pt x="83" y="56"/>
                    <a:pt x="82" y="57"/>
                    <a:pt x="81" y="57"/>
                  </a:cubicBezTo>
                  <a:close/>
                </a:path>
              </a:pathLst>
            </a:custGeom>
            <a:solidFill>
              <a:srgbClr val="EDE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0" name="Freeform 54"/>
            <p:cNvSpPr/>
            <p:nvPr/>
          </p:nvSpPr>
          <p:spPr bwMode="auto">
            <a:xfrm>
              <a:off x="10826751" y="871538"/>
              <a:ext cx="1984375" cy="1271588"/>
            </a:xfrm>
            <a:custGeom>
              <a:avLst/>
              <a:gdLst>
                <a:gd name="T0" fmla="*/ 431 w 467"/>
                <a:gd name="T1" fmla="*/ 1 h 299"/>
                <a:gd name="T2" fmla="*/ 436 w 467"/>
                <a:gd name="T3" fmla="*/ 1 h 299"/>
                <a:gd name="T4" fmla="*/ 441 w 467"/>
                <a:gd name="T5" fmla="*/ 6 h 299"/>
                <a:gd name="T6" fmla="*/ 467 w 467"/>
                <a:gd name="T7" fmla="*/ 48 h 299"/>
                <a:gd name="T8" fmla="*/ 445 w 467"/>
                <a:gd name="T9" fmla="*/ 60 h 299"/>
                <a:gd name="T10" fmla="*/ 307 w 467"/>
                <a:gd name="T11" fmla="*/ 140 h 299"/>
                <a:gd name="T12" fmla="*/ 131 w 467"/>
                <a:gd name="T13" fmla="*/ 242 h 299"/>
                <a:gd name="T14" fmla="*/ 25 w 467"/>
                <a:gd name="T15" fmla="*/ 299 h 299"/>
                <a:gd name="T16" fmla="*/ 25 w 467"/>
                <a:gd name="T17" fmla="*/ 282 h 299"/>
                <a:gd name="T18" fmla="*/ 14 w 467"/>
                <a:gd name="T19" fmla="*/ 276 h 299"/>
                <a:gd name="T20" fmla="*/ 18 w 467"/>
                <a:gd name="T21" fmla="*/ 269 h 299"/>
                <a:gd name="T22" fmla="*/ 17 w 467"/>
                <a:gd name="T23" fmla="*/ 262 h 299"/>
                <a:gd name="T24" fmla="*/ 0 w 467"/>
                <a:gd name="T25" fmla="*/ 256 h 299"/>
                <a:gd name="T26" fmla="*/ 117 w 467"/>
                <a:gd name="T27" fmla="*/ 183 h 299"/>
                <a:gd name="T28" fmla="*/ 429 w 467"/>
                <a:gd name="T29" fmla="*/ 2 h 299"/>
                <a:gd name="T30" fmla="*/ 431 w 467"/>
                <a:gd name="T31" fmla="*/ 1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7" h="299">
                  <a:moveTo>
                    <a:pt x="431" y="1"/>
                  </a:moveTo>
                  <a:cubicBezTo>
                    <a:pt x="433" y="1"/>
                    <a:pt x="434" y="0"/>
                    <a:pt x="436" y="1"/>
                  </a:cubicBezTo>
                  <a:cubicBezTo>
                    <a:pt x="438" y="1"/>
                    <a:pt x="440" y="4"/>
                    <a:pt x="441" y="6"/>
                  </a:cubicBezTo>
                  <a:cubicBezTo>
                    <a:pt x="450" y="20"/>
                    <a:pt x="459" y="35"/>
                    <a:pt x="467" y="48"/>
                  </a:cubicBezTo>
                  <a:cubicBezTo>
                    <a:pt x="467" y="47"/>
                    <a:pt x="446" y="59"/>
                    <a:pt x="445" y="60"/>
                  </a:cubicBezTo>
                  <a:cubicBezTo>
                    <a:pt x="399" y="86"/>
                    <a:pt x="353" y="113"/>
                    <a:pt x="307" y="140"/>
                  </a:cubicBezTo>
                  <a:cubicBezTo>
                    <a:pt x="248" y="174"/>
                    <a:pt x="190" y="208"/>
                    <a:pt x="131" y="242"/>
                  </a:cubicBezTo>
                  <a:cubicBezTo>
                    <a:pt x="96" y="261"/>
                    <a:pt x="61" y="283"/>
                    <a:pt x="25" y="299"/>
                  </a:cubicBezTo>
                  <a:cubicBezTo>
                    <a:pt x="25" y="293"/>
                    <a:pt x="28" y="288"/>
                    <a:pt x="25" y="282"/>
                  </a:cubicBezTo>
                  <a:cubicBezTo>
                    <a:pt x="22" y="278"/>
                    <a:pt x="18" y="276"/>
                    <a:pt x="14" y="276"/>
                  </a:cubicBezTo>
                  <a:cubicBezTo>
                    <a:pt x="15" y="274"/>
                    <a:pt x="17" y="272"/>
                    <a:pt x="18" y="269"/>
                  </a:cubicBezTo>
                  <a:cubicBezTo>
                    <a:pt x="19" y="267"/>
                    <a:pt x="19" y="264"/>
                    <a:pt x="17" y="262"/>
                  </a:cubicBezTo>
                  <a:cubicBezTo>
                    <a:pt x="13" y="257"/>
                    <a:pt x="5" y="259"/>
                    <a:pt x="0" y="256"/>
                  </a:cubicBezTo>
                  <a:cubicBezTo>
                    <a:pt x="39" y="231"/>
                    <a:pt x="77" y="206"/>
                    <a:pt x="117" y="183"/>
                  </a:cubicBezTo>
                  <a:cubicBezTo>
                    <a:pt x="225" y="130"/>
                    <a:pt x="320" y="54"/>
                    <a:pt x="429" y="2"/>
                  </a:cubicBezTo>
                  <a:cubicBezTo>
                    <a:pt x="429" y="2"/>
                    <a:pt x="430" y="1"/>
                    <a:pt x="431" y="1"/>
                  </a:cubicBezTo>
                  <a:close/>
                </a:path>
              </a:pathLst>
            </a:custGeom>
            <a:solidFill>
              <a:srgbClr val="86E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1" name="Freeform 55"/>
            <p:cNvSpPr/>
            <p:nvPr/>
          </p:nvSpPr>
          <p:spPr bwMode="auto">
            <a:xfrm>
              <a:off x="10826751" y="871538"/>
              <a:ext cx="1933575" cy="1109663"/>
            </a:xfrm>
            <a:custGeom>
              <a:avLst/>
              <a:gdLst>
                <a:gd name="T0" fmla="*/ 122 w 455"/>
                <a:gd name="T1" fmla="*/ 194 h 261"/>
                <a:gd name="T2" fmla="*/ 284 w 455"/>
                <a:gd name="T3" fmla="*/ 99 h 261"/>
                <a:gd name="T4" fmla="*/ 364 w 455"/>
                <a:gd name="T5" fmla="*/ 50 h 261"/>
                <a:gd name="T6" fmla="*/ 414 w 455"/>
                <a:gd name="T7" fmla="*/ 26 h 261"/>
                <a:gd name="T8" fmla="*/ 436 w 455"/>
                <a:gd name="T9" fmla="*/ 1 h 261"/>
                <a:gd name="T10" fmla="*/ 431 w 455"/>
                <a:gd name="T11" fmla="*/ 1 h 261"/>
                <a:gd name="T12" fmla="*/ 429 w 455"/>
                <a:gd name="T13" fmla="*/ 2 h 261"/>
                <a:gd name="T14" fmla="*/ 117 w 455"/>
                <a:gd name="T15" fmla="*/ 183 h 261"/>
                <a:gd name="T16" fmla="*/ 0 w 455"/>
                <a:gd name="T17" fmla="*/ 256 h 261"/>
                <a:gd name="T18" fmla="*/ 16 w 455"/>
                <a:gd name="T19" fmla="*/ 261 h 261"/>
                <a:gd name="T20" fmla="*/ 122 w 455"/>
                <a:gd name="T21" fmla="*/ 19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5" h="261">
                  <a:moveTo>
                    <a:pt x="122" y="194"/>
                  </a:moveTo>
                  <a:cubicBezTo>
                    <a:pt x="176" y="162"/>
                    <a:pt x="231" y="133"/>
                    <a:pt x="284" y="99"/>
                  </a:cubicBezTo>
                  <a:cubicBezTo>
                    <a:pt x="311" y="83"/>
                    <a:pt x="337" y="66"/>
                    <a:pt x="364" y="50"/>
                  </a:cubicBezTo>
                  <a:cubicBezTo>
                    <a:pt x="380" y="41"/>
                    <a:pt x="398" y="35"/>
                    <a:pt x="414" y="26"/>
                  </a:cubicBezTo>
                  <a:cubicBezTo>
                    <a:pt x="419" y="24"/>
                    <a:pt x="455" y="6"/>
                    <a:pt x="436" y="1"/>
                  </a:cubicBezTo>
                  <a:cubicBezTo>
                    <a:pt x="434" y="0"/>
                    <a:pt x="433" y="1"/>
                    <a:pt x="431" y="1"/>
                  </a:cubicBezTo>
                  <a:cubicBezTo>
                    <a:pt x="430" y="1"/>
                    <a:pt x="429" y="2"/>
                    <a:pt x="429" y="2"/>
                  </a:cubicBezTo>
                  <a:cubicBezTo>
                    <a:pt x="320" y="54"/>
                    <a:pt x="225" y="130"/>
                    <a:pt x="117" y="183"/>
                  </a:cubicBezTo>
                  <a:cubicBezTo>
                    <a:pt x="77" y="206"/>
                    <a:pt x="39" y="231"/>
                    <a:pt x="0" y="256"/>
                  </a:cubicBezTo>
                  <a:cubicBezTo>
                    <a:pt x="4" y="259"/>
                    <a:pt x="12" y="258"/>
                    <a:pt x="16" y="261"/>
                  </a:cubicBezTo>
                  <a:cubicBezTo>
                    <a:pt x="51" y="238"/>
                    <a:pt x="86" y="215"/>
                    <a:pt x="122" y="194"/>
                  </a:cubicBezTo>
                  <a:close/>
                </a:path>
              </a:pathLst>
            </a:custGeom>
            <a:solidFill>
              <a:srgbClr val="79CF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2" name="Freeform 56"/>
            <p:cNvSpPr/>
            <p:nvPr/>
          </p:nvSpPr>
          <p:spPr bwMode="auto">
            <a:xfrm>
              <a:off x="10609263" y="2125663"/>
              <a:ext cx="114300" cy="93663"/>
            </a:xfrm>
            <a:custGeom>
              <a:avLst/>
              <a:gdLst>
                <a:gd name="T0" fmla="*/ 27 w 27"/>
                <a:gd name="T1" fmla="*/ 16 h 22"/>
                <a:gd name="T2" fmla="*/ 2 w 27"/>
                <a:gd name="T3" fmla="*/ 22 h 22"/>
                <a:gd name="T4" fmla="*/ 2 w 27"/>
                <a:gd name="T5" fmla="*/ 22 h 22"/>
                <a:gd name="T6" fmla="*/ 6 w 27"/>
                <a:gd name="T7" fmla="*/ 9 h 22"/>
                <a:gd name="T8" fmla="*/ 13 w 27"/>
                <a:gd name="T9" fmla="*/ 0 h 22"/>
                <a:gd name="T10" fmla="*/ 21 w 27"/>
                <a:gd name="T11" fmla="*/ 7 h 22"/>
                <a:gd name="T12" fmla="*/ 27 w 27"/>
                <a:gd name="T13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2">
                  <a:moveTo>
                    <a:pt x="27" y="16"/>
                  </a:moveTo>
                  <a:cubicBezTo>
                    <a:pt x="19" y="18"/>
                    <a:pt x="11" y="20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0" y="18"/>
                    <a:pt x="3" y="13"/>
                    <a:pt x="6" y="9"/>
                  </a:cubicBezTo>
                  <a:cubicBezTo>
                    <a:pt x="8" y="6"/>
                    <a:pt x="11" y="3"/>
                    <a:pt x="13" y="0"/>
                  </a:cubicBezTo>
                  <a:cubicBezTo>
                    <a:pt x="16" y="1"/>
                    <a:pt x="18" y="4"/>
                    <a:pt x="21" y="7"/>
                  </a:cubicBezTo>
                  <a:cubicBezTo>
                    <a:pt x="23" y="10"/>
                    <a:pt x="26" y="13"/>
                    <a:pt x="27" y="16"/>
                  </a:cubicBezTo>
                  <a:close/>
                </a:path>
              </a:pathLst>
            </a:custGeom>
            <a:solidFill>
              <a:srgbClr val="69B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3" name="Freeform 57"/>
            <p:cNvSpPr/>
            <p:nvPr/>
          </p:nvSpPr>
          <p:spPr bwMode="auto">
            <a:xfrm>
              <a:off x="12641263" y="790575"/>
              <a:ext cx="293688" cy="298450"/>
            </a:xfrm>
            <a:custGeom>
              <a:avLst/>
              <a:gdLst>
                <a:gd name="T0" fmla="*/ 36 w 69"/>
                <a:gd name="T1" fmla="*/ 68 h 70"/>
                <a:gd name="T2" fmla="*/ 27 w 69"/>
                <a:gd name="T3" fmla="*/ 70 h 70"/>
                <a:gd name="T4" fmla="*/ 19 w 69"/>
                <a:gd name="T5" fmla="*/ 42 h 70"/>
                <a:gd name="T6" fmla="*/ 0 w 69"/>
                <a:gd name="T7" fmla="*/ 23 h 70"/>
                <a:gd name="T8" fmla="*/ 20 w 69"/>
                <a:gd name="T9" fmla="*/ 9 h 70"/>
                <a:gd name="T10" fmla="*/ 42 w 69"/>
                <a:gd name="T11" fmla="*/ 4 h 70"/>
                <a:gd name="T12" fmla="*/ 43 w 69"/>
                <a:gd name="T13" fmla="*/ 4 h 70"/>
                <a:gd name="T14" fmla="*/ 52 w 69"/>
                <a:gd name="T15" fmla="*/ 12 h 70"/>
                <a:gd name="T16" fmla="*/ 64 w 69"/>
                <a:gd name="T17" fmla="*/ 29 h 70"/>
                <a:gd name="T18" fmla="*/ 68 w 69"/>
                <a:gd name="T19" fmla="*/ 47 h 70"/>
                <a:gd name="T20" fmla="*/ 67 w 69"/>
                <a:gd name="T21" fmla="*/ 49 h 70"/>
                <a:gd name="T22" fmla="*/ 51 w 69"/>
                <a:gd name="T23" fmla="*/ 59 h 70"/>
                <a:gd name="T24" fmla="*/ 36 w 69"/>
                <a:gd name="T25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70">
                  <a:moveTo>
                    <a:pt x="36" y="68"/>
                  </a:moveTo>
                  <a:cubicBezTo>
                    <a:pt x="34" y="69"/>
                    <a:pt x="31" y="70"/>
                    <a:pt x="27" y="70"/>
                  </a:cubicBezTo>
                  <a:cubicBezTo>
                    <a:pt x="28" y="60"/>
                    <a:pt x="23" y="51"/>
                    <a:pt x="19" y="42"/>
                  </a:cubicBezTo>
                  <a:cubicBezTo>
                    <a:pt x="14" y="34"/>
                    <a:pt x="9" y="25"/>
                    <a:pt x="0" y="23"/>
                  </a:cubicBezTo>
                  <a:cubicBezTo>
                    <a:pt x="3" y="23"/>
                    <a:pt x="17" y="10"/>
                    <a:pt x="20" y="9"/>
                  </a:cubicBezTo>
                  <a:cubicBezTo>
                    <a:pt x="27" y="4"/>
                    <a:pt x="33" y="0"/>
                    <a:pt x="42" y="4"/>
                  </a:cubicBezTo>
                  <a:cubicBezTo>
                    <a:pt x="42" y="4"/>
                    <a:pt x="42" y="4"/>
                    <a:pt x="43" y="4"/>
                  </a:cubicBezTo>
                  <a:cubicBezTo>
                    <a:pt x="46" y="6"/>
                    <a:pt x="49" y="9"/>
                    <a:pt x="52" y="12"/>
                  </a:cubicBezTo>
                  <a:cubicBezTo>
                    <a:pt x="56" y="17"/>
                    <a:pt x="61" y="22"/>
                    <a:pt x="64" y="29"/>
                  </a:cubicBezTo>
                  <a:cubicBezTo>
                    <a:pt x="67" y="34"/>
                    <a:pt x="69" y="41"/>
                    <a:pt x="68" y="47"/>
                  </a:cubicBezTo>
                  <a:cubicBezTo>
                    <a:pt x="68" y="47"/>
                    <a:pt x="68" y="48"/>
                    <a:pt x="67" y="49"/>
                  </a:cubicBezTo>
                  <a:cubicBezTo>
                    <a:pt x="67" y="48"/>
                    <a:pt x="53" y="58"/>
                    <a:pt x="51" y="59"/>
                  </a:cubicBezTo>
                  <a:cubicBezTo>
                    <a:pt x="46" y="62"/>
                    <a:pt x="42" y="66"/>
                    <a:pt x="36" y="68"/>
                  </a:cubicBezTo>
                  <a:close/>
                </a:path>
              </a:pathLst>
            </a:custGeom>
            <a:solidFill>
              <a:srgbClr val="C8D4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4" name="Freeform 58"/>
            <p:cNvSpPr/>
            <p:nvPr/>
          </p:nvSpPr>
          <p:spPr bwMode="auto">
            <a:xfrm>
              <a:off x="12641263" y="790575"/>
              <a:ext cx="182563" cy="298450"/>
            </a:xfrm>
            <a:custGeom>
              <a:avLst/>
              <a:gdLst>
                <a:gd name="T0" fmla="*/ 36 w 43"/>
                <a:gd name="T1" fmla="*/ 68 h 70"/>
                <a:gd name="T2" fmla="*/ 27 w 43"/>
                <a:gd name="T3" fmla="*/ 70 h 70"/>
                <a:gd name="T4" fmla="*/ 19 w 43"/>
                <a:gd name="T5" fmla="*/ 42 h 70"/>
                <a:gd name="T6" fmla="*/ 0 w 43"/>
                <a:gd name="T7" fmla="*/ 23 h 70"/>
                <a:gd name="T8" fmla="*/ 20 w 43"/>
                <a:gd name="T9" fmla="*/ 9 h 70"/>
                <a:gd name="T10" fmla="*/ 42 w 43"/>
                <a:gd name="T11" fmla="*/ 4 h 70"/>
                <a:gd name="T12" fmla="*/ 43 w 43"/>
                <a:gd name="T13" fmla="*/ 4 h 70"/>
                <a:gd name="T14" fmla="*/ 42 w 43"/>
                <a:gd name="T15" fmla="*/ 7 h 70"/>
                <a:gd name="T16" fmla="*/ 23 w 43"/>
                <a:gd name="T17" fmla="*/ 23 h 70"/>
                <a:gd name="T18" fmla="*/ 23 w 43"/>
                <a:gd name="T19" fmla="*/ 26 h 70"/>
                <a:gd name="T20" fmla="*/ 35 w 43"/>
                <a:gd name="T21" fmla="*/ 54 h 70"/>
                <a:gd name="T22" fmla="*/ 36 w 43"/>
                <a:gd name="T23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70">
                  <a:moveTo>
                    <a:pt x="36" y="68"/>
                  </a:moveTo>
                  <a:cubicBezTo>
                    <a:pt x="34" y="69"/>
                    <a:pt x="31" y="70"/>
                    <a:pt x="27" y="70"/>
                  </a:cubicBezTo>
                  <a:cubicBezTo>
                    <a:pt x="28" y="60"/>
                    <a:pt x="23" y="51"/>
                    <a:pt x="19" y="42"/>
                  </a:cubicBezTo>
                  <a:cubicBezTo>
                    <a:pt x="14" y="34"/>
                    <a:pt x="9" y="25"/>
                    <a:pt x="0" y="23"/>
                  </a:cubicBezTo>
                  <a:cubicBezTo>
                    <a:pt x="3" y="23"/>
                    <a:pt x="17" y="10"/>
                    <a:pt x="20" y="9"/>
                  </a:cubicBezTo>
                  <a:cubicBezTo>
                    <a:pt x="27" y="4"/>
                    <a:pt x="33" y="0"/>
                    <a:pt x="42" y="4"/>
                  </a:cubicBezTo>
                  <a:cubicBezTo>
                    <a:pt x="42" y="4"/>
                    <a:pt x="42" y="4"/>
                    <a:pt x="43" y="4"/>
                  </a:cubicBezTo>
                  <a:cubicBezTo>
                    <a:pt x="43" y="5"/>
                    <a:pt x="42" y="6"/>
                    <a:pt x="42" y="7"/>
                  </a:cubicBezTo>
                  <a:cubicBezTo>
                    <a:pt x="39" y="14"/>
                    <a:pt x="25" y="15"/>
                    <a:pt x="23" y="23"/>
                  </a:cubicBezTo>
                  <a:cubicBezTo>
                    <a:pt x="22" y="24"/>
                    <a:pt x="23" y="25"/>
                    <a:pt x="23" y="26"/>
                  </a:cubicBezTo>
                  <a:cubicBezTo>
                    <a:pt x="27" y="36"/>
                    <a:pt x="31" y="45"/>
                    <a:pt x="35" y="54"/>
                  </a:cubicBezTo>
                  <a:cubicBezTo>
                    <a:pt x="37" y="59"/>
                    <a:pt x="39" y="64"/>
                    <a:pt x="36" y="68"/>
                  </a:cubicBezTo>
                  <a:close/>
                </a:path>
              </a:pathLst>
            </a:custGeom>
            <a:solidFill>
              <a:srgbClr val="A1A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5" name="Freeform 59"/>
            <p:cNvSpPr/>
            <p:nvPr/>
          </p:nvSpPr>
          <p:spPr bwMode="auto">
            <a:xfrm>
              <a:off x="11833226" y="30163"/>
              <a:ext cx="273050" cy="228600"/>
            </a:xfrm>
            <a:custGeom>
              <a:avLst/>
              <a:gdLst>
                <a:gd name="T0" fmla="*/ 18 w 64"/>
                <a:gd name="T1" fmla="*/ 7 h 54"/>
                <a:gd name="T2" fmla="*/ 31 w 64"/>
                <a:gd name="T3" fmla="*/ 0 h 54"/>
                <a:gd name="T4" fmla="*/ 48 w 64"/>
                <a:gd name="T5" fmla="*/ 7 h 54"/>
                <a:gd name="T6" fmla="*/ 58 w 64"/>
                <a:gd name="T7" fmla="*/ 15 h 54"/>
                <a:gd name="T8" fmla="*/ 63 w 64"/>
                <a:gd name="T9" fmla="*/ 20 h 54"/>
                <a:gd name="T10" fmla="*/ 60 w 64"/>
                <a:gd name="T11" fmla="*/ 31 h 54"/>
                <a:gd name="T12" fmla="*/ 40 w 64"/>
                <a:gd name="T13" fmla="*/ 54 h 54"/>
                <a:gd name="T14" fmla="*/ 8 w 64"/>
                <a:gd name="T15" fmla="*/ 30 h 54"/>
                <a:gd name="T16" fmla="*/ 18 w 64"/>
                <a:gd name="T17" fmla="*/ 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54">
                  <a:moveTo>
                    <a:pt x="18" y="7"/>
                  </a:moveTo>
                  <a:cubicBezTo>
                    <a:pt x="22" y="4"/>
                    <a:pt x="26" y="0"/>
                    <a:pt x="31" y="0"/>
                  </a:cubicBezTo>
                  <a:cubicBezTo>
                    <a:pt x="38" y="0"/>
                    <a:pt x="43" y="4"/>
                    <a:pt x="48" y="7"/>
                  </a:cubicBezTo>
                  <a:cubicBezTo>
                    <a:pt x="52" y="10"/>
                    <a:pt x="55" y="13"/>
                    <a:pt x="58" y="15"/>
                  </a:cubicBezTo>
                  <a:cubicBezTo>
                    <a:pt x="60" y="17"/>
                    <a:pt x="62" y="18"/>
                    <a:pt x="63" y="20"/>
                  </a:cubicBezTo>
                  <a:cubicBezTo>
                    <a:pt x="64" y="24"/>
                    <a:pt x="63" y="28"/>
                    <a:pt x="60" y="31"/>
                  </a:cubicBezTo>
                  <a:cubicBezTo>
                    <a:pt x="55" y="40"/>
                    <a:pt x="48" y="48"/>
                    <a:pt x="40" y="54"/>
                  </a:cubicBezTo>
                  <a:cubicBezTo>
                    <a:pt x="41" y="53"/>
                    <a:pt x="10" y="32"/>
                    <a:pt x="8" y="30"/>
                  </a:cubicBezTo>
                  <a:cubicBezTo>
                    <a:pt x="0" y="22"/>
                    <a:pt x="11" y="14"/>
                    <a:pt x="18" y="7"/>
                  </a:cubicBezTo>
                  <a:close/>
                </a:path>
              </a:pathLst>
            </a:custGeom>
            <a:solidFill>
              <a:srgbClr val="95C7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6" name="Freeform 60"/>
            <p:cNvSpPr/>
            <p:nvPr/>
          </p:nvSpPr>
          <p:spPr bwMode="auto">
            <a:xfrm>
              <a:off x="10175876" y="1743075"/>
              <a:ext cx="314325" cy="382588"/>
            </a:xfrm>
            <a:custGeom>
              <a:avLst/>
              <a:gdLst>
                <a:gd name="T0" fmla="*/ 71 w 74"/>
                <a:gd name="T1" fmla="*/ 46 h 90"/>
                <a:gd name="T2" fmla="*/ 25 w 74"/>
                <a:gd name="T3" fmla="*/ 76 h 90"/>
                <a:gd name="T4" fmla="*/ 3 w 74"/>
                <a:gd name="T5" fmla="*/ 90 h 90"/>
                <a:gd name="T6" fmla="*/ 2 w 74"/>
                <a:gd name="T7" fmla="*/ 89 h 90"/>
                <a:gd name="T8" fmla="*/ 3 w 74"/>
                <a:gd name="T9" fmla="*/ 76 h 90"/>
                <a:gd name="T10" fmla="*/ 6 w 74"/>
                <a:gd name="T11" fmla="*/ 65 h 90"/>
                <a:gd name="T12" fmla="*/ 57 w 74"/>
                <a:gd name="T13" fmla="*/ 15 h 90"/>
                <a:gd name="T14" fmla="*/ 74 w 74"/>
                <a:gd name="T15" fmla="*/ 39 h 90"/>
                <a:gd name="T16" fmla="*/ 74 w 74"/>
                <a:gd name="T17" fmla="*/ 43 h 90"/>
                <a:gd name="T18" fmla="*/ 71 w 74"/>
                <a:gd name="T19" fmla="*/ 4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90">
                  <a:moveTo>
                    <a:pt x="71" y="46"/>
                  </a:moveTo>
                  <a:cubicBezTo>
                    <a:pt x="57" y="59"/>
                    <a:pt x="41" y="67"/>
                    <a:pt x="25" y="76"/>
                  </a:cubicBezTo>
                  <a:cubicBezTo>
                    <a:pt x="17" y="81"/>
                    <a:pt x="10" y="85"/>
                    <a:pt x="3" y="90"/>
                  </a:cubicBezTo>
                  <a:cubicBezTo>
                    <a:pt x="3" y="89"/>
                    <a:pt x="3" y="89"/>
                    <a:pt x="2" y="89"/>
                  </a:cubicBezTo>
                  <a:cubicBezTo>
                    <a:pt x="0" y="86"/>
                    <a:pt x="1" y="80"/>
                    <a:pt x="3" y="76"/>
                  </a:cubicBezTo>
                  <a:cubicBezTo>
                    <a:pt x="4" y="73"/>
                    <a:pt x="5" y="69"/>
                    <a:pt x="6" y="65"/>
                  </a:cubicBezTo>
                  <a:cubicBezTo>
                    <a:pt x="15" y="40"/>
                    <a:pt x="29" y="0"/>
                    <a:pt x="57" y="15"/>
                  </a:cubicBezTo>
                  <a:cubicBezTo>
                    <a:pt x="66" y="19"/>
                    <a:pt x="73" y="29"/>
                    <a:pt x="74" y="39"/>
                  </a:cubicBezTo>
                  <a:cubicBezTo>
                    <a:pt x="74" y="40"/>
                    <a:pt x="74" y="42"/>
                    <a:pt x="74" y="43"/>
                  </a:cubicBezTo>
                  <a:cubicBezTo>
                    <a:pt x="73" y="44"/>
                    <a:pt x="72" y="45"/>
                    <a:pt x="71" y="46"/>
                  </a:cubicBezTo>
                  <a:close/>
                </a:path>
              </a:pathLst>
            </a:custGeom>
            <a:solidFill>
              <a:srgbClr val="EDE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7" name="Freeform 61"/>
            <p:cNvSpPr/>
            <p:nvPr/>
          </p:nvSpPr>
          <p:spPr bwMode="auto">
            <a:xfrm>
              <a:off x="10307638" y="220663"/>
              <a:ext cx="1628775" cy="1735138"/>
            </a:xfrm>
            <a:custGeom>
              <a:avLst/>
              <a:gdLst>
                <a:gd name="T0" fmla="*/ 335 w 383"/>
                <a:gd name="T1" fmla="*/ 2 h 408"/>
                <a:gd name="T2" fmla="*/ 339 w 383"/>
                <a:gd name="T3" fmla="*/ 0 h 408"/>
                <a:gd name="T4" fmla="*/ 346 w 383"/>
                <a:gd name="T5" fmla="*/ 4 h 408"/>
                <a:gd name="T6" fmla="*/ 383 w 383"/>
                <a:gd name="T7" fmla="*/ 36 h 408"/>
                <a:gd name="T8" fmla="*/ 366 w 383"/>
                <a:gd name="T9" fmla="*/ 54 h 408"/>
                <a:gd name="T10" fmla="*/ 258 w 383"/>
                <a:gd name="T11" fmla="*/ 172 h 408"/>
                <a:gd name="T12" fmla="*/ 121 w 383"/>
                <a:gd name="T13" fmla="*/ 322 h 408"/>
                <a:gd name="T14" fmla="*/ 36 w 383"/>
                <a:gd name="T15" fmla="*/ 408 h 408"/>
                <a:gd name="T16" fmla="*/ 31 w 383"/>
                <a:gd name="T17" fmla="*/ 392 h 408"/>
                <a:gd name="T18" fmla="*/ 19 w 383"/>
                <a:gd name="T19" fmla="*/ 390 h 408"/>
                <a:gd name="T20" fmla="*/ 21 w 383"/>
                <a:gd name="T21" fmla="*/ 382 h 408"/>
                <a:gd name="T22" fmla="*/ 18 w 383"/>
                <a:gd name="T23" fmla="*/ 375 h 408"/>
                <a:gd name="T24" fmla="*/ 0 w 383"/>
                <a:gd name="T25" fmla="*/ 375 h 408"/>
                <a:gd name="T26" fmla="*/ 89 w 383"/>
                <a:gd name="T27" fmla="*/ 269 h 408"/>
                <a:gd name="T28" fmla="*/ 333 w 383"/>
                <a:gd name="T29" fmla="*/ 4 h 408"/>
                <a:gd name="T30" fmla="*/ 335 w 383"/>
                <a:gd name="T31" fmla="*/ 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3" h="408">
                  <a:moveTo>
                    <a:pt x="335" y="2"/>
                  </a:moveTo>
                  <a:cubicBezTo>
                    <a:pt x="336" y="1"/>
                    <a:pt x="337" y="0"/>
                    <a:pt x="339" y="0"/>
                  </a:cubicBezTo>
                  <a:cubicBezTo>
                    <a:pt x="342" y="0"/>
                    <a:pt x="344" y="2"/>
                    <a:pt x="346" y="4"/>
                  </a:cubicBezTo>
                  <a:cubicBezTo>
                    <a:pt x="358" y="14"/>
                    <a:pt x="372" y="26"/>
                    <a:pt x="383" y="36"/>
                  </a:cubicBezTo>
                  <a:cubicBezTo>
                    <a:pt x="383" y="35"/>
                    <a:pt x="367" y="53"/>
                    <a:pt x="366" y="54"/>
                  </a:cubicBezTo>
                  <a:cubicBezTo>
                    <a:pt x="329" y="93"/>
                    <a:pt x="294" y="133"/>
                    <a:pt x="258" y="172"/>
                  </a:cubicBezTo>
                  <a:cubicBezTo>
                    <a:pt x="212" y="222"/>
                    <a:pt x="167" y="272"/>
                    <a:pt x="121" y="322"/>
                  </a:cubicBezTo>
                  <a:cubicBezTo>
                    <a:pt x="93" y="351"/>
                    <a:pt x="67" y="382"/>
                    <a:pt x="36" y="408"/>
                  </a:cubicBezTo>
                  <a:cubicBezTo>
                    <a:pt x="35" y="402"/>
                    <a:pt x="37" y="396"/>
                    <a:pt x="31" y="392"/>
                  </a:cubicBezTo>
                  <a:cubicBezTo>
                    <a:pt x="28" y="389"/>
                    <a:pt x="23" y="388"/>
                    <a:pt x="19" y="390"/>
                  </a:cubicBezTo>
                  <a:cubicBezTo>
                    <a:pt x="20" y="387"/>
                    <a:pt x="21" y="385"/>
                    <a:pt x="21" y="382"/>
                  </a:cubicBezTo>
                  <a:cubicBezTo>
                    <a:pt x="21" y="379"/>
                    <a:pt x="20" y="376"/>
                    <a:pt x="18" y="375"/>
                  </a:cubicBezTo>
                  <a:cubicBezTo>
                    <a:pt x="13" y="372"/>
                    <a:pt x="6" y="376"/>
                    <a:pt x="0" y="375"/>
                  </a:cubicBezTo>
                  <a:cubicBezTo>
                    <a:pt x="29" y="339"/>
                    <a:pt x="59" y="304"/>
                    <a:pt x="89" y="269"/>
                  </a:cubicBezTo>
                  <a:cubicBezTo>
                    <a:pt x="177" y="187"/>
                    <a:pt x="245" y="86"/>
                    <a:pt x="333" y="4"/>
                  </a:cubicBezTo>
                  <a:cubicBezTo>
                    <a:pt x="333" y="3"/>
                    <a:pt x="334" y="3"/>
                    <a:pt x="335" y="2"/>
                  </a:cubicBezTo>
                  <a:close/>
                </a:path>
              </a:pathLst>
            </a:custGeom>
            <a:solidFill>
              <a:srgbClr val="E057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8" name="Freeform 62"/>
            <p:cNvSpPr/>
            <p:nvPr/>
          </p:nvSpPr>
          <p:spPr bwMode="auto">
            <a:xfrm>
              <a:off x="10307638" y="220663"/>
              <a:ext cx="1530350" cy="1600200"/>
            </a:xfrm>
            <a:custGeom>
              <a:avLst/>
              <a:gdLst>
                <a:gd name="T0" fmla="*/ 98 w 360"/>
                <a:gd name="T1" fmla="*/ 278 h 376"/>
                <a:gd name="T2" fmla="*/ 224 w 360"/>
                <a:gd name="T3" fmla="*/ 140 h 376"/>
                <a:gd name="T4" fmla="*/ 286 w 360"/>
                <a:gd name="T5" fmla="*/ 69 h 376"/>
                <a:gd name="T6" fmla="*/ 326 w 360"/>
                <a:gd name="T7" fmla="*/ 31 h 376"/>
                <a:gd name="T8" fmla="*/ 339 w 360"/>
                <a:gd name="T9" fmla="*/ 0 h 376"/>
                <a:gd name="T10" fmla="*/ 335 w 360"/>
                <a:gd name="T11" fmla="*/ 2 h 376"/>
                <a:gd name="T12" fmla="*/ 333 w 360"/>
                <a:gd name="T13" fmla="*/ 4 h 376"/>
                <a:gd name="T14" fmla="*/ 89 w 360"/>
                <a:gd name="T15" fmla="*/ 269 h 376"/>
                <a:gd name="T16" fmla="*/ 0 w 360"/>
                <a:gd name="T17" fmla="*/ 375 h 376"/>
                <a:gd name="T18" fmla="*/ 17 w 360"/>
                <a:gd name="T19" fmla="*/ 374 h 376"/>
                <a:gd name="T20" fmla="*/ 98 w 360"/>
                <a:gd name="T21" fmla="*/ 27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0" h="376">
                  <a:moveTo>
                    <a:pt x="98" y="278"/>
                  </a:moveTo>
                  <a:cubicBezTo>
                    <a:pt x="140" y="232"/>
                    <a:pt x="183" y="188"/>
                    <a:pt x="224" y="140"/>
                  </a:cubicBezTo>
                  <a:cubicBezTo>
                    <a:pt x="244" y="116"/>
                    <a:pt x="265" y="92"/>
                    <a:pt x="286" y="69"/>
                  </a:cubicBezTo>
                  <a:cubicBezTo>
                    <a:pt x="298" y="56"/>
                    <a:pt x="313" y="44"/>
                    <a:pt x="326" y="31"/>
                  </a:cubicBezTo>
                  <a:cubicBezTo>
                    <a:pt x="330" y="28"/>
                    <a:pt x="360" y="0"/>
                    <a:pt x="339" y="0"/>
                  </a:cubicBezTo>
                  <a:cubicBezTo>
                    <a:pt x="337" y="0"/>
                    <a:pt x="336" y="1"/>
                    <a:pt x="335" y="2"/>
                  </a:cubicBezTo>
                  <a:cubicBezTo>
                    <a:pt x="334" y="3"/>
                    <a:pt x="333" y="3"/>
                    <a:pt x="333" y="4"/>
                  </a:cubicBezTo>
                  <a:cubicBezTo>
                    <a:pt x="245" y="86"/>
                    <a:pt x="177" y="187"/>
                    <a:pt x="89" y="269"/>
                  </a:cubicBezTo>
                  <a:cubicBezTo>
                    <a:pt x="59" y="304"/>
                    <a:pt x="29" y="339"/>
                    <a:pt x="0" y="375"/>
                  </a:cubicBezTo>
                  <a:cubicBezTo>
                    <a:pt x="5" y="376"/>
                    <a:pt x="12" y="372"/>
                    <a:pt x="17" y="374"/>
                  </a:cubicBezTo>
                  <a:cubicBezTo>
                    <a:pt x="43" y="342"/>
                    <a:pt x="70" y="310"/>
                    <a:pt x="98" y="278"/>
                  </a:cubicBezTo>
                  <a:close/>
                </a:path>
              </a:pathLst>
            </a:custGeom>
            <a:solidFill>
              <a:srgbClr val="CF48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9" name="Freeform 63"/>
            <p:cNvSpPr/>
            <p:nvPr/>
          </p:nvSpPr>
          <p:spPr bwMode="auto">
            <a:xfrm>
              <a:off x="10175876" y="2020888"/>
              <a:ext cx="106363" cy="104775"/>
            </a:xfrm>
            <a:custGeom>
              <a:avLst/>
              <a:gdLst>
                <a:gd name="T0" fmla="*/ 25 w 25"/>
                <a:gd name="T1" fmla="*/ 11 h 25"/>
                <a:gd name="T2" fmla="*/ 3 w 25"/>
                <a:gd name="T3" fmla="*/ 25 h 25"/>
                <a:gd name="T4" fmla="*/ 2 w 25"/>
                <a:gd name="T5" fmla="*/ 24 h 25"/>
                <a:gd name="T6" fmla="*/ 3 w 25"/>
                <a:gd name="T7" fmla="*/ 11 h 25"/>
                <a:gd name="T8" fmla="*/ 6 w 25"/>
                <a:gd name="T9" fmla="*/ 0 h 25"/>
                <a:gd name="T10" fmla="*/ 16 w 25"/>
                <a:gd name="T11" fmla="*/ 4 h 25"/>
                <a:gd name="T12" fmla="*/ 25 w 25"/>
                <a:gd name="T13" fmla="*/ 1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25" y="11"/>
                  </a:moveTo>
                  <a:cubicBezTo>
                    <a:pt x="17" y="16"/>
                    <a:pt x="10" y="20"/>
                    <a:pt x="3" y="25"/>
                  </a:cubicBezTo>
                  <a:cubicBezTo>
                    <a:pt x="3" y="24"/>
                    <a:pt x="3" y="24"/>
                    <a:pt x="2" y="24"/>
                  </a:cubicBezTo>
                  <a:cubicBezTo>
                    <a:pt x="0" y="21"/>
                    <a:pt x="1" y="15"/>
                    <a:pt x="3" y="11"/>
                  </a:cubicBezTo>
                  <a:cubicBezTo>
                    <a:pt x="4" y="8"/>
                    <a:pt x="5" y="4"/>
                    <a:pt x="6" y="0"/>
                  </a:cubicBezTo>
                  <a:cubicBezTo>
                    <a:pt x="10" y="1"/>
                    <a:pt x="13" y="2"/>
                    <a:pt x="16" y="4"/>
                  </a:cubicBezTo>
                  <a:cubicBezTo>
                    <a:pt x="19" y="6"/>
                    <a:pt x="22" y="9"/>
                    <a:pt x="25" y="11"/>
                  </a:cubicBezTo>
                  <a:close/>
                </a:path>
              </a:pathLst>
            </a:custGeom>
            <a:solidFill>
              <a:srgbClr val="B53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0" name="Freeform 64"/>
            <p:cNvSpPr/>
            <p:nvPr/>
          </p:nvSpPr>
          <p:spPr bwMode="auto">
            <a:xfrm>
              <a:off x="11718926" y="111125"/>
              <a:ext cx="306388" cy="292100"/>
            </a:xfrm>
            <a:custGeom>
              <a:avLst/>
              <a:gdLst>
                <a:gd name="T0" fmla="*/ 48 w 72"/>
                <a:gd name="T1" fmla="*/ 64 h 69"/>
                <a:gd name="T2" fmla="*/ 40 w 72"/>
                <a:gd name="T3" fmla="*/ 69 h 69"/>
                <a:gd name="T4" fmla="*/ 23 w 72"/>
                <a:gd name="T5" fmla="*/ 44 h 69"/>
                <a:gd name="T6" fmla="*/ 0 w 72"/>
                <a:gd name="T7" fmla="*/ 32 h 69"/>
                <a:gd name="T8" fmla="*/ 15 w 72"/>
                <a:gd name="T9" fmla="*/ 12 h 69"/>
                <a:gd name="T10" fmla="*/ 34 w 72"/>
                <a:gd name="T11" fmla="*/ 1 h 69"/>
                <a:gd name="T12" fmla="*/ 35 w 72"/>
                <a:gd name="T13" fmla="*/ 1 h 69"/>
                <a:gd name="T14" fmla="*/ 46 w 72"/>
                <a:gd name="T15" fmla="*/ 6 h 69"/>
                <a:gd name="T16" fmla="*/ 63 w 72"/>
                <a:gd name="T17" fmla="*/ 18 h 69"/>
                <a:gd name="T18" fmla="*/ 72 w 72"/>
                <a:gd name="T19" fmla="*/ 34 h 69"/>
                <a:gd name="T20" fmla="*/ 72 w 72"/>
                <a:gd name="T21" fmla="*/ 36 h 69"/>
                <a:gd name="T22" fmla="*/ 59 w 72"/>
                <a:gd name="T23" fmla="*/ 51 h 69"/>
                <a:gd name="T24" fmla="*/ 48 w 72"/>
                <a:gd name="T25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" h="69">
                  <a:moveTo>
                    <a:pt x="48" y="64"/>
                  </a:moveTo>
                  <a:cubicBezTo>
                    <a:pt x="46" y="66"/>
                    <a:pt x="43" y="68"/>
                    <a:pt x="40" y="69"/>
                  </a:cubicBezTo>
                  <a:cubicBezTo>
                    <a:pt x="37" y="59"/>
                    <a:pt x="30" y="51"/>
                    <a:pt x="23" y="44"/>
                  </a:cubicBezTo>
                  <a:cubicBezTo>
                    <a:pt x="17" y="38"/>
                    <a:pt x="9" y="31"/>
                    <a:pt x="0" y="32"/>
                  </a:cubicBezTo>
                  <a:cubicBezTo>
                    <a:pt x="2" y="32"/>
                    <a:pt x="12" y="15"/>
                    <a:pt x="15" y="12"/>
                  </a:cubicBezTo>
                  <a:cubicBezTo>
                    <a:pt x="20" y="6"/>
                    <a:pt x="24" y="0"/>
                    <a:pt x="34" y="1"/>
                  </a:cubicBezTo>
                  <a:cubicBezTo>
                    <a:pt x="34" y="1"/>
                    <a:pt x="35" y="1"/>
                    <a:pt x="35" y="1"/>
                  </a:cubicBezTo>
                  <a:cubicBezTo>
                    <a:pt x="39" y="2"/>
                    <a:pt x="42" y="4"/>
                    <a:pt x="46" y="6"/>
                  </a:cubicBezTo>
                  <a:cubicBezTo>
                    <a:pt x="52" y="10"/>
                    <a:pt x="58" y="13"/>
                    <a:pt x="63" y="18"/>
                  </a:cubicBezTo>
                  <a:cubicBezTo>
                    <a:pt x="67" y="22"/>
                    <a:pt x="71" y="28"/>
                    <a:pt x="72" y="34"/>
                  </a:cubicBezTo>
                  <a:cubicBezTo>
                    <a:pt x="72" y="35"/>
                    <a:pt x="72" y="36"/>
                    <a:pt x="72" y="36"/>
                  </a:cubicBezTo>
                  <a:cubicBezTo>
                    <a:pt x="71" y="36"/>
                    <a:pt x="60" y="50"/>
                    <a:pt x="59" y="51"/>
                  </a:cubicBezTo>
                  <a:cubicBezTo>
                    <a:pt x="56" y="56"/>
                    <a:pt x="53" y="61"/>
                    <a:pt x="48" y="64"/>
                  </a:cubicBezTo>
                  <a:close/>
                </a:path>
              </a:pathLst>
            </a:custGeom>
            <a:solidFill>
              <a:srgbClr val="D4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1" name="Freeform 65"/>
            <p:cNvSpPr/>
            <p:nvPr/>
          </p:nvSpPr>
          <p:spPr bwMode="auto">
            <a:xfrm>
              <a:off x="11718926" y="111125"/>
              <a:ext cx="207963" cy="292100"/>
            </a:xfrm>
            <a:custGeom>
              <a:avLst/>
              <a:gdLst>
                <a:gd name="T0" fmla="*/ 48 w 49"/>
                <a:gd name="T1" fmla="*/ 64 h 69"/>
                <a:gd name="T2" fmla="*/ 40 w 49"/>
                <a:gd name="T3" fmla="*/ 69 h 69"/>
                <a:gd name="T4" fmla="*/ 23 w 49"/>
                <a:gd name="T5" fmla="*/ 44 h 69"/>
                <a:gd name="T6" fmla="*/ 0 w 49"/>
                <a:gd name="T7" fmla="*/ 32 h 69"/>
                <a:gd name="T8" fmla="*/ 15 w 49"/>
                <a:gd name="T9" fmla="*/ 12 h 69"/>
                <a:gd name="T10" fmla="*/ 34 w 49"/>
                <a:gd name="T11" fmla="*/ 1 h 69"/>
                <a:gd name="T12" fmla="*/ 35 w 49"/>
                <a:gd name="T13" fmla="*/ 1 h 69"/>
                <a:gd name="T14" fmla="*/ 35 w 49"/>
                <a:gd name="T15" fmla="*/ 4 h 69"/>
                <a:gd name="T16" fmla="*/ 21 w 49"/>
                <a:gd name="T17" fmla="*/ 25 h 69"/>
                <a:gd name="T18" fmla="*/ 23 w 49"/>
                <a:gd name="T19" fmla="*/ 28 h 69"/>
                <a:gd name="T20" fmla="*/ 43 w 49"/>
                <a:gd name="T21" fmla="*/ 51 h 69"/>
                <a:gd name="T22" fmla="*/ 48 w 49"/>
                <a:gd name="T23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69">
                  <a:moveTo>
                    <a:pt x="48" y="64"/>
                  </a:moveTo>
                  <a:cubicBezTo>
                    <a:pt x="46" y="66"/>
                    <a:pt x="43" y="68"/>
                    <a:pt x="40" y="69"/>
                  </a:cubicBezTo>
                  <a:cubicBezTo>
                    <a:pt x="37" y="59"/>
                    <a:pt x="30" y="51"/>
                    <a:pt x="23" y="44"/>
                  </a:cubicBezTo>
                  <a:cubicBezTo>
                    <a:pt x="17" y="38"/>
                    <a:pt x="9" y="31"/>
                    <a:pt x="0" y="32"/>
                  </a:cubicBezTo>
                  <a:cubicBezTo>
                    <a:pt x="2" y="32"/>
                    <a:pt x="12" y="15"/>
                    <a:pt x="15" y="12"/>
                  </a:cubicBezTo>
                  <a:cubicBezTo>
                    <a:pt x="20" y="6"/>
                    <a:pt x="24" y="0"/>
                    <a:pt x="34" y="1"/>
                  </a:cubicBezTo>
                  <a:cubicBezTo>
                    <a:pt x="34" y="1"/>
                    <a:pt x="35" y="1"/>
                    <a:pt x="35" y="1"/>
                  </a:cubicBezTo>
                  <a:cubicBezTo>
                    <a:pt x="35" y="2"/>
                    <a:pt x="35" y="3"/>
                    <a:pt x="35" y="4"/>
                  </a:cubicBezTo>
                  <a:cubicBezTo>
                    <a:pt x="34" y="11"/>
                    <a:pt x="21" y="17"/>
                    <a:pt x="21" y="25"/>
                  </a:cubicBezTo>
                  <a:cubicBezTo>
                    <a:pt x="21" y="26"/>
                    <a:pt x="22" y="27"/>
                    <a:pt x="23" y="28"/>
                  </a:cubicBezTo>
                  <a:cubicBezTo>
                    <a:pt x="29" y="36"/>
                    <a:pt x="36" y="44"/>
                    <a:pt x="43" y="51"/>
                  </a:cubicBezTo>
                  <a:cubicBezTo>
                    <a:pt x="46" y="55"/>
                    <a:pt x="49" y="59"/>
                    <a:pt x="48" y="64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433" y="2257681"/>
            <a:ext cx="2024921" cy="14149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9555" y="692026"/>
            <a:ext cx="2493480" cy="29141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2559" y="1250532"/>
            <a:ext cx="6590347" cy="409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51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Đội Kèn Tí Hon  Cái Bống Cái Bang  Nhạc Thiếu Nhi Hay Sôi Động Hấp Dẫn Cho Bé_1080p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900" end="26523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6371002" y="6337157"/>
            <a:ext cx="5205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+mn-ea"/>
                <a:cs typeface="+mn-cs"/>
                <a:hlinkClick r:id="rId6"/>
              </a:rPr>
              <a:t>https://www.youtube.com/watch?v=vjxkAEnweSo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55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15"/>
          <p:cNvSpPr/>
          <p:nvPr/>
        </p:nvSpPr>
        <p:spPr bwMode="auto">
          <a:xfrm>
            <a:off x="2225309" y="506095"/>
            <a:ext cx="7751196" cy="5447666"/>
          </a:xfrm>
          <a:custGeom>
            <a:avLst/>
            <a:gdLst>
              <a:gd name="T0" fmla="*/ 13 w 889"/>
              <a:gd name="T1" fmla="*/ 379 h 624"/>
              <a:gd name="T2" fmla="*/ 7 w 889"/>
              <a:gd name="T3" fmla="*/ 366 h 624"/>
              <a:gd name="T4" fmla="*/ 43 w 889"/>
              <a:gd name="T5" fmla="*/ 303 h 624"/>
              <a:gd name="T6" fmla="*/ 5 w 889"/>
              <a:gd name="T7" fmla="*/ 201 h 624"/>
              <a:gd name="T8" fmla="*/ 69 w 889"/>
              <a:gd name="T9" fmla="*/ 112 h 624"/>
              <a:gd name="T10" fmla="*/ 153 w 889"/>
              <a:gd name="T11" fmla="*/ 126 h 624"/>
              <a:gd name="T12" fmla="*/ 276 w 889"/>
              <a:gd name="T13" fmla="*/ 6 h 624"/>
              <a:gd name="T14" fmla="*/ 418 w 889"/>
              <a:gd name="T15" fmla="*/ 103 h 624"/>
              <a:gd name="T16" fmla="*/ 477 w 889"/>
              <a:gd name="T17" fmla="*/ 54 h 624"/>
              <a:gd name="T18" fmla="*/ 537 w 889"/>
              <a:gd name="T19" fmla="*/ 102 h 624"/>
              <a:gd name="T20" fmla="*/ 738 w 889"/>
              <a:gd name="T21" fmla="*/ 37 h 624"/>
              <a:gd name="T22" fmla="*/ 803 w 889"/>
              <a:gd name="T23" fmla="*/ 103 h 624"/>
              <a:gd name="T24" fmla="*/ 782 w 889"/>
              <a:gd name="T25" fmla="*/ 189 h 624"/>
              <a:gd name="T26" fmla="*/ 875 w 889"/>
              <a:gd name="T27" fmla="*/ 270 h 624"/>
              <a:gd name="T28" fmla="*/ 825 w 889"/>
              <a:gd name="T29" fmla="*/ 372 h 624"/>
              <a:gd name="T30" fmla="*/ 857 w 889"/>
              <a:gd name="T31" fmla="*/ 493 h 624"/>
              <a:gd name="T32" fmla="*/ 786 w 889"/>
              <a:gd name="T33" fmla="*/ 549 h 624"/>
              <a:gd name="T34" fmla="*/ 579 w 889"/>
              <a:gd name="T35" fmla="*/ 518 h 624"/>
              <a:gd name="T36" fmla="*/ 517 w 889"/>
              <a:gd name="T37" fmla="*/ 580 h 624"/>
              <a:gd name="T38" fmla="*/ 433 w 889"/>
              <a:gd name="T39" fmla="*/ 551 h 624"/>
              <a:gd name="T40" fmla="*/ 272 w 889"/>
              <a:gd name="T41" fmla="*/ 608 h 624"/>
              <a:gd name="T42" fmla="*/ 163 w 889"/>
              <a:gd name="T43" fmla="*/ 477 h 624"/>
              <a:gd name="T44" fmla="*/ 89 w 889"/>
              <a:gd name="T45" fmla="*/ 398 h 624"/>
              <a:gd name="T46" fmla="*/ 13 w 889"/>
              <a:gd name="T47" fmla="*/ 379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89" h="624">
                <a:moveTo>
                  <a:pt x="13" y="379"/>
                </a:moveTo>
                <a:cubicBezTo>
                  <a:pt x="11" y="375"/>
                  <a:pt x="9" y="371"/>
                  <a:pt x="7" y="366"/>
                </a:cubicBezTo>
                <a:cubicBezTo>
                  <a:pt x="3" y="354"/>
                  <a:pt x="21" y="284"/>
                  <a:pt x="43" y="303"/>
                </a:cubicBezTo>
                <a:cubicBezTo>
                  <a:pt x="15" y="278"/>
                  <a:pt x="0" y="239"/>
                  <a:pt x="5" y="201"/>
                </a:cubicBezTo>
                <a:cubicBezTo>
                  <a:pt x="10" y="163"/>
                  <a:pt x="35" y="129"/>
                  <a:pt x="69" y="112"/>
                </a:cubicBezTo>
                <a:cubicBezTo>
                  <a:pt x="97" y="99"/>
                  <a:pt x="136" y="100"/>
                  <a:pt x="153" y="126"/>
                </a:cubicBezTo>
                <a:cubicBezTo>
                  <a:pt x="159" y="65"/>
                  <a:pt x="214" y="11"/>
                  <a:pt x="276" y="6"/>
                </a:cubicBezTo>
                <a:cubicBezTo>
                  <a:pt x="338" y="0"/>
                  <a:pt x="400" y="43"/>
                  <a:pt x="418" y="103"/>
                </a:cubicBezTo>
                <a:cubicBezTo>
                  <a:pt x="423" y="76"/>
                  <a:pt x="450" y="54"/>
                  <a:pt x="477" y="54"/>
                </a:cubicBezTo>
                <a:cubicBezTo>
                  <a:pt x="505" y="54"/>
                  <a:pt x="531" y="75"/>
                  <a:pt x="537" y="102"/>
                </a:cubicBezTo>
                <a:cubicBezTo>
                  <a:pt x="576" y="35"/>
                  <a:pt x="668" y="5"/>
                  <a:pt x="738" y="37"/>
                </a:cubicBezTo>
                <a:cubicBezTo>
                  <a:pt x="767" y="50"/>
                  <a:pt x="792" y="73"/>
                  <a:pt x="803" y="103"/>
                </a:cubicBezTo>
                <a:cubicBezTo>
                  <a:pt x="813" y="132"/>
                  <a:pt x="806" y="169"/>
                  <a:pt x="782" y="189"/>
                </a:cubicBezTo>
                <a:cubicBezTo>
                  <a:pt x="823" y="201"/>
                  <a:pt x="862" y="229"/>
                  <a:pt x="875" y="270"/>
                </a:cubicBezTo>
                <a:cubicBezTo>
                  <a:pt x="889" y="310"/>
                  <a:pt x="867" y="363"/>
                  <a:pt x="825" y="372"/>
                </a:cubicBezTo>
                <a:cubicBezTo>
                  <a:pt x="864" y="396"/>
                  <a:pt x="879" y="452"/>
                  <a:pt x="857" y="493"/>
                </a:cubicBezTo>
                <a:cubicBezTo>
                  <a:pt x="842" y="520"/>
                  <a:pt x="815" y="537"/>
                  <a:pt x="786" y="549"/>
                </a:cubicBezTo>
                <a:cubicBezTo>
                  <a:pt x="718" y="578"/>
                  <a:pt x="628" y="574"/>
                  <a:pt x="579" y="518"/>
                </a:cubicBezTo>
                <a:cubicBezTo>
                  <a:pt x="572" y="548"/>
                  <a:pt x="547" y="574"/>
                  <a:pt x="517" y="580"/>
                </a:cubicBezTo>
                <a:cubicBezTo>
                  <a:pt x="486" y="587"/>
                  <a:pt x="453" y="575"/>
                  <a:pt x="433" y="551"/>
                </a:cubicBezTo>
                <a:cubicBezTo>
                  <a:pt x="398" y="600"/>
                  <a:pt x="331" y="624"/>
                  <a:pt x="272" y="608"/>
                </a:cubicBezTo>
                <a:cubicBezTo>
                  <a:pt x="214" y="593"/>
                  <a:pt x="168" y="537"/>
                  <a:pt x="163" y="477"/>
                </a:cubicBezTo>
                <a:cubicBezTo>
                  <a:pt x="167" y="529"/>
                  <a:pt x="5" y="461"/>
                  <a:pt x="89" y="398"/>
                </a:cubicBezTo>
                <a:cubicBezTo>
                  <a:pt x="65" y="414"/>
                  <a:pt x="29" y="402"/>
                  <a:pt x="13" y="379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Freeform 31"/>
          <p:cNvSpPr/>
          <p:nvPr/>
        </p:nvSpPr>
        <p:spPr bwMode="auto">
          <a:xfrm>
            <a:off x="5065008" y="1520399"/>
            <a:ext cx="2071799" cy="2064240"/>
          </a:xfrm>
          <a:prstGeom prst="ellipse">
            <a:avLst/>
          </a:prstGeom>
          <a:solidFill>
            <a:srgbClr val="E3D64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MH_Number_1"/>
          <p:cNvSpPr/>
          <p:nvPr>
            <p:custDataLst>
              <p:tags r:id="rId1"/>
            </p:custDataLst>
          </p:nvPr>
        </p:nvSpPr>
        <p:spPr>
          <a:xfrm>
            <a:off x="5189176" y="1634847"/>
            <a:ext cx="1836584" cy="1835343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Showcard" panose="020406030505060202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563881" y="5341303"/>
            <a:ext cx="2049463" cy="2133601"/>
            <a:chOff x="914401" y="4030663"/>
            <a:chExt cx="2049463" cy="2133601"/>
          </a:xfrm>
        </p:grpSpPr>
        <p:sp>
          <p:nvSpPr>
            <p:cNvPr id="12" name="Freeform 5"/>
            <p:cNvSpPr/>
            <p:nvPr/>
          </p:nvSpPr>
          <p:spPr bwMode="auto">
            <a:xfrm>
              <a:off x="914401" y="4200526"/>
              <a:ext cx="1879600" cy="1963738"/>
            </a:xfrm>
            <a:custGeom>
              <a:avLst/>
              <a:gdLst>
                <a:gd name="T0" fmla="*/ 440 w 441"/>
                <a:gd name="T1" fmla="*/ 216 h 461"/>
                <a:gd name="T2" fmla="*/ 438 w 441"/>
                <a:gd name="T3" fmla="*/ 199 h 461"/>
                <a:gd name="T4" fmla="*/ 428 w 441"/>
                <a:gd name="T5" fmla="*/ 153 h 461"/>
                <a:gd name="T6" fmla="*/ 411 w 441"/>
                <a:gd name="T7" fmla="*/ 117 h 461"/>
                <a:gd name="T8" fmla="*/ 403 w 441"/>
                <a:gd name="T9" fmla="*/ 103 h 461"/>
                <a:gd name="T10" fmla="*/ 261 w 441"/>
                <a:gd name="T11" fmla="*/ 6 h 461"/>
                <a:gd name="T12" fmla="*/ 251 w 441"/>
                <a:gd name="T13" fmla="*/ 4 h 461"/>
                <a:gd name="T14" fmla="*/ 251 w 441"/>
                <a:gd name="T15" fmla="*/ 4 h 461"/>
                <a:gd name="T16" fmla="*/ 149 w 441"/>
                <a:gd name="T17" fmla="*/ 19 h 461"/>
                <a:gd name="T18" fmla="*/ 137 w 441"/>
                <a:gd name="T19" fmla="*/ 24 h 461"/>
                <a:gd name="T20" fmla="*/ 83 w 441"/>
                <a:gd name="T21" fmla="*/ 60 h 461"/>
                <a:gd name="T22" fmla="*/ 83 w 441"/>
                <a:gd name="T23" fmla="*/ 60 h 461"/>
                <a:gd name="T24" fmla="*/ 83 w 441"/>
                <a:gd name="T25" fmla="*/ 60 h 461"/>
                <a:gd name="T26" fmla="*/ 74 w 441"/>
                <a:gd name="T27" fmla="*/ 68 h 461"/>
                <a:gd name="T28" fmla="*/ 73 w 441"/>
                <a:gd name="T29" fmla="*/ 69 h 461"/>
                <a:gd name="T30" fmla="*/ 66 w 441"/>
                <a:gd name="T31" fmla="*/ 76 h 461"/>
                <a:gd name="T32" fmla="*/ 63 w 441"/>
                <a:gd name="T33" fmla="*/ 79 h 461"/>
                <a:gd name="T34" fmla="*/ 58 w 441"/>
                <a:gd name="T35" fmla="*/ 85 h 461"/>
                <a:gd name="T36" fmla="*/ 49 w 441"/>
                <a:gd name="T37" fmla="*/ 95 h 461"/>
                <a:gd name="T38" fmla="*/ 23 w 441"/>
                <a:gd name="T39" fmla="*/ 140 h 461"/>
                <a:gd name="T40" fmla="*/ 4 w 441"/>
                <a:gd name="T41" fmla="*/ 256 h 461"/>
                <a:gd name="T42" fmla="*/ 115 w 441"/>
                <a:gd name="T43" fmla="*/ 432 h 461"/>
                <a:gd name="T44" fmla="*/ 117 w 441"/>
                <a:gd name="T45" fmla="*/ 433 h 461"/>
                <a:gd name="T46" fmla="*/ 251 w 441"/>
                <a:gd name="T47" fmla="*/ 454 h 461"/>
                <a:gd name="T48" fmla="*/ 367 w 441"/>
                <a:gd name="T49" fmla="*/ 399 h 461"/>
                <a:gd name="T50" fmla="*/ 386 w 441"/>
                <a:gd name="T51" fmla="*/ 379 h 461"/>
                <a:gd name="T52" fmla="*/ 386 w 441"/>
                <a:gd name="T53" fmla="*/ 379 h 461"/>
                <a:gd name="T54" fmla="*/ 386 w 441"/>
                <a:gd name="T55" fmla="*/ 379 h 461"/>
                <a:gd name="T56" fmla="*/ 402 w 441"/>
                <a:gd name="T57" fmla="*/ 357 h 461"/>
                <a:gd name="T58" fmla="*/ 417 w 441"/>
                <a:gd name="T59" fmla="*/ 330 h 461"/>
                <a:gd name="T60" fmla="*/ 440 w 441"/>
                <a:gd name="T61" fmla="*/ 216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1" h="461">
                  <a:moveTo>
                    <a:pt x="440" y="216"/>
                  </a:move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9" y="113"/>
                    <a:pt x="406" y="108"/>
                    <a:pt x="403" y="103"/>
                  </a:cubicBezTo>
                  <a:cubicBezTo>
                    <a:pt x="369" y="53"/>
                    <a:pt x="317" y="16"/>
                    <a:pt x="261" y="6"/>
                  </a:cubicBezTo>
                  <a:cubicBezTo>
                    <a:pt x="258" y="5"/>
                    <a:pt x="255" y="5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18" y="34"/>
                    <a:pt x="100" y="46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0" y="62"/>
                    <a:pt x="77" y="65"/>
                    <a:pt x="74" y="68"/>
                  </a:cubicBezTo>
                  <a:cubicBezTo>
                    <a:pt x="74" y="68"/>
                    <a:pt x="74" y="68"/>
                    <a:pt x="73" y="69"/>
                  </a:cubicBezTo>
                  <a:cubicBezTo>
                    <a:pt x="71" y="71"/>
                    <a:pt x="68" y="74"/>
                    <a:pt x="66" y="76"/>
                  </a:cubicBezTo>
                  <a:cubicBezTo>
                    <a:pt x="65" y="77"/>
                    <a:pt x="64" y="78"/>
                    <a:pt x="63" y="79"/>
                  </a:cubicBezTo>
                  <a:cubicBezTo>
                    <a:pt x="61" y="81"/>
                    <a:pt x="59" y="83"/>
                    <a:pt x="58" y="85"/>
                  </a:cubicBezTo>
                  <a:cubicBezTo>
                    <a:pt x="55" y="89"/>
                    <a:pt x="52" y="92"/>
                    <a:pt x="49" y="95"/>
                  </a:cubicBezTo>
                  <a:cubicBezTo>
                    <a:pt x="39" y="109"/>
                    <a:pt x="30" y="124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0" y="329"/>
                    <a:pt x="48" y="397"/>
                    <a:pt x="115" y="432"/>
                  </a:cubicBezTo>
                  <a:cubicBezTo>
                    <a:pt x="116" y="432"/>
                    <a:pt x="117" y="43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94" y="447"/>
                    <a:pt x="335" y="429"/>
                    <a:pt x="367" y="399"/>
                  </a:cubicBezTo>
                  <a:cubicBezTo>
                    <a:pt x="374" y="393"/>
                    <a:pt x="380" y="386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92" y="372"/>
                    <a:pt x="397" y="365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33" y="295"/>
                    <a:pt x="441" y="255"/>
                    <a:pt x="440" y="216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" name="Freeform 6"/>
            <p:cNvSpPr/>
            <p:nvPr/>
          </p:nvSpPr>
          <p:spPr bwMode="auto">
            <a:xfrm>
              <a:off x="1085851" y="4030663"/>
              <a:ext cx="1878013" cy="1963738"/>
            </a:xfrm>
            <a:custGeom>
              <a:avLst/>
              <a:gdLst>
                <a:gd name="T0" fmla="*/ 417 w 441"/>
                <a:gd name="T1" fmla="*/ 330 h 461"/>
                <a:gd name="T2" fmla="*/ 402 w 441"/>
                <a:gd name="T3" fmla="*/ 357 h 461"/>
                <a:gd name="T4" fmla="*/ 367 w 441"/>
                <a:gd name="T5" fmla="*/ 399 h 461"/>
                <a:gd name="T6" fmla="*/ 251 w 441"/>
                <a:gd name="T7" fmla="*/ 454 h 461"/>
                <a:gd name="T8" fmla="*/ 117 w 441"/>
                <a:gd name="T9" fmla="*/ 433 h 461"/>
                <a:gd name="T10" fmla="*/ 115 w 441"/>
                <a:gd name="T11" fmla="*/ 432 h 461"/>
                <a:gd name="T12" fmla="*/ 4 w 441"/>
                <a:gd name="T13" fmla="*/ 256 h 461"/>
                <a:gd name="T14" fmla="*/ 23 w 441"/>
                <a:gd name="T15" fmla="*/ 140 h 461"/>
                <a:gd name="T16" fmla="*/ 49 w 441"/>
                <a:gd name="T17" fmla="*/ 95 h 461"/>
                <a:gd name="T18" fmla="*/ 137 w 441"/>
                <a:gd name="T19" fmla="*/ 24 h 461"/>
                <a:gd name="T20" fmla="*/ 149 w 441"/>
                <a:gd name="T21" fmla="*/ 19 h 461"/>
                <a:gd name="T22" fmla="*/ 251 w 441"/>
                <a:gd name="T23" fmla="*/ 4 h 461"/>
                <a:gd name="T24" fmla="*/ 251 w 441"/>
                <a:gd name="T25" fmla="*/ 4 h 461"/>
                <a:gd name="T26" fmla="*/ 261 w 441"/>
                <a:gd name="T27" fmla="*/ 6 h 461"/>
                <a:gd name="T28" fmla="*/ 403 w 441"/>
                <a:gd name="T29" fmla="*/ 103 h 461"/>
                <a:gd name="T30" fmla="*/ 411 w 441"/>
                <a:gd name="T31" fmla="*/ 117 h 461"/>
                <a:gd name="T32" fmla="*/ 428 w 441"/>
                <a:gd name="T33" fmla="*/ 153 h 461"/>
                <a:gd name="T34" fmla="*/ 438 w 441"/>
                <a:gd name="T35" fmla="*/ 199 h 461"/>
                <a:gd name="T36" fmla="*/ 440 w 441"/>
                <a:gd name="T37" fmla="*/ 216 h 461"/>
                <a:gd name="T38" fmla="*/ 417 w 441"/>
                <a:gd name="T39" fmla="*/ 330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1" h="461">
                  <a:moveTo>
                    <a:pt x="417" y="330"/>
                  </a:moveTo>
                  <a:cubicBezTo>
                    <a:pt x="413" y="340"/>
                    <a:pt x="408" y="349"/>
                    <a:pt x="402" y="357"/>
                  </a:cubicBezTo>
                  <a:cubicBezTo>
                    <a:pt x="392" y="373"/>
                    <a:pt x="380" y="387"/>
                    <a:pt x="367" y="399"/>
                  </a:cubicBezTo>
                  <a:cubicBezTo>
                    <a:pt x="335" y="429"/>
                    <a:pt x="294" y="447"/>
                    <a:pt x="251" y="454"/>
                  </a:cubicBezTo>
                  <a:cubicBezTo>
                    <a:pt x="206" y="461"/>
                    <a:pt x="159" y="454"/>
                    <a:pt x="117" y="433"/>
                  </a:cubicBezTo>
                  <a:cubicBezTo>
                    <a:pt x="117" y="433"/>
                    <a:pt x="116" y="432"/>
                    <a:pt x="115" y="432"/>
                  </a:cubicBezTo>
                  <a:cubicBezTo>
                    <a:pt x="48" y="397"/>
                    <a:pt x="10" y="329"/>
                    <a:pt x="4" y="256"/>
                  </a:cubicBezTo>
                  <a:cubicBezTo>
                    <a:pt x="0" y="217"/>
                    <a:pt x="7" y="176"/>
                    <a:pt x="23" y="140"/>
                  </a:cubicBezTo>
                  <a:cubicBezTo>
                    <a:pt x="30" y="124"/>
                    <a:pt x="39" y="109"/>
                    <a:pt x="49" y="95"/>
                  </a:cubicBezTo>
                  <a:cubicBezTo>
                    <a:pt x="72" y="65"/>
                    <a:pt x="103" y="41"/>
                    <a:pt x="137" y="24"/>
                  </a:cubicBezTo>
                  <a:cubicBezTo>
                    <a:pt x="141" y="23"/>
                    <a:pt x="145" y="21"/>
                    <a:pt x="149" y="19"/>
                  </a:cubicBezTo>
                  <a:cubicBezTo>
                    <a:pt x="182" y="6"/>
                    <a:pt x="217" y="0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55" y="5"/>
                    <a:pt x="258" y="5"/>
                    <a:pt x="261" y="6"/>
                  </a:cubicBezTo>
                  <a:cubicBezTo>
                    <a:pt x="317" y="16"/>
                    <a:pt x="369" y="53"/>
                    <a:pt x="403" y="103"/>
                  </a:cubicBezTo>
                  <a:cubicBezTo>
                    <a:pt x="406" y="108"/>
                    <a:pt x="409" y="113"/>
                    <a:pt x="411" y="117"/>
                  </a:cubicBezTo>
                  <a:cubicBezTo>
                    <a:pt x="418" y="129"/>
                    <a:pt x="423" y="141"/>
                    <a:pt x="428" y="153"/>
                  </a:cubicBezTo>
                  <a:cubicBezTo>
                    <a:pt x="433" y="168"/>
                    <a:pt x="436" y="183"/>
                    <a:pt x="438" y="199"/>
                  </a:cubicBezTo>
                  <a:cubicBezTo>
                    <a:pt x="439" y="204"/>
                    <a:pt x="439" y="210"/>
                    <a:pt x="440" y="216"/>
                  </a:cubicBezTo>
                  <a:cubicBezTo>
                    <a:pt x="441" y="255"/>
                    <a:pt x="433" y="295"/>
                    <a:pt x="417" y="330"/>
                  </a:cubicBezTo>
                  <a:close/>
                </a:path>
              </a:pathLst>
            </a:custGeom>
            <a:solidFill>
              <a:srgbClr val="F2F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4" name="Freeform 7"/>
            <p:cNvSpPr/>
            <p:nvPr/>
          </p:nvSpPr>
          <p:spPr bwMode="auto">
            <a:xfrm>
              <a:off x="1085851" y="4286251"/>
              <a:ext cx="1643063" cy="1708150"/>
            </a:xfrm>
            <a:custGeom>
              <a:avLst/>
              <a:gdLst>
                <a:gd name="T0" fmla="*/ 277 w 386"/>
                <a:gd name="T1" fmla="*/ 368 h 401"/>
                <a:gd name="T2" fmla="*/ 143 w 386"/>
                <a:gd name="T3" fmla="*/ 347 h 401"/>
                <a:gd name="T4" fmla="*/ 141 w 386"/>
                <a:gd name="T5" fmla="*/ 346 h 401"/>
                <a:gd name="T6" fmla="*/ 30 w 386"/>
                <a:gd name="T7" fmla="*/ 170 h 401"/>
                <a:gd name="T8" fmla="*/ 49 w 386"/>
                <a:gd name="T9" fmla="*/ 54 h 401"/>
                <a:gd name="T10" fmla="*/ 75 w 386"/>
                <a:gd name="T11" fmla="*/ 9 h 401"/>
                <a:gd name="T12" fmla="*/ 83 w 386"/>
                <a:gd name="T13" fmla="*/ 0 h 401"/>
                <a:gd name="T14" fmla="*/ 49 w 386"/>
                <a:gd name="T15" fmla="*/ 35 h 401"/>
                <a:gd name="T16" fmla="*/ 23 w 386"/>
                <a:gd name="T17" fmla="*/ 80 h 401"/>
                <a:gd name="T18" fmla="*/ 4 w 386"/>
                <a:gd name="T19" fmla="*/ 196 h 401"/>
                <a:gd name="T20" fmla="*/ 115 w 386"/>
                <a:gd name="T21" fmla="*/ 372 h 401"/>
                <a:gd name="T22" fmla="*/ 117 w 386"/>
                <a:gd name="T23" fmla="*/ 373 h 401"/>
                <a:gd name="T24" fmla="*/ 251 w 386"/>
                <a:gd name="T25" fmla="*/ 394 h 401"/>
                <a:gd name="T26" fmla="*/ 367 w 386"/>
                <a:gd name="T27" fmla="*/ 339 h 401"/>
                <a:gd name="T28" fmla="*/ 386 w 386"/>
                <a:gd name="T29" fmla="*/ 319 h 401"/>
                <a:gd name="T30" fmla="*/ 277 w 386"/>
                <a:gd name="T31" fmla="*/ 368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6" h="401">
                  <a:moveTo>
                    <a:pt x="277" y="368"/>
                  </a:moveTo>
                  <a:cubicBezTo>
                    <a:pt x="232" y="375"/>
                    <a:pt x="185" y="368"/>
                    <a:pt x="143" y="347"/>
                  </a:cubicBezTo>
                  <a:cubicBezTo>
                    <a:pt x="143" y="347"/>
                    <a:pt x="142" y="346"/>
                    <a:pt x="141" y="346"/>
                  </a:cubicBezTo>
                  <a:cubicBezTo>
                    <a:pt x="74" y="311"/>
                    <a:pt x="36" y="243"/>
                    <a:pt x="30" y="170"/>
                  </a:cubicBezTo>
                  <a:cubicBezTo>
                    <a:pt x="26" y="131"/>
                    <a:pt x="33" y="90"/>
                    <a:pt x="49" y="54"/>
                  </a:cubicBezTo>
                  <a:cubicBezTo>
                    <a:pt x="56" y="38"/>
                    <a:pt x="65" y="23"/>
                    <a:pt x="75" y="9"/>
                  </a:cubicBezTo>
                  <a:cubicBezTo>
                    <a:pt x="78" y="6"/>
                    <a:pt x="80" y="3"/>
                    <a:pt x="83" y="0"/>
                  </a:cubicBezTo>
                  <a:cubicBezTo>
                    <a:pt x="71" y="11"/>
                    <a:pt x="59" y="22"/>
                    <a:pt x="49" y="35"/>
                  </a:cubicBezTo>
                  <a:cubicBezTo>
                    <a:pt x="39" y="49"/>
                    <a:pt x="30" y="64"/>
                    <a:pt x="23" y="80"/>
                  </a:cubicBezTo>
                  <a:cubicBezTo>
                    <a:pt x="7" y="116"/>
                    <a:pt x="0" y="157"/>
                    <a:pt x="4" y="196"/>
                  </a:cubicBezTo>
                  <a:cubicBezTo>
                    <a:pt x="10" y="269"/>
                    <a:pt x="48" y="337"/>
                    <a:pt x="115" y="372"/>
                  </a:cubicBezTo>
                  <a:cubicBezTo>
                    <a:pt x="116" y="372"/>
                    <a:pt x="117" y="373"/>
                    <a:pt x="117" y="373"/>
                  </a:cubicBezTo>
                  <a:cubicBezTo>
                    <a:pt x="159" y="394"/>
                    <a:pt x="206" y="401"/>
                    <a:pt x="251" y="394"/>
                  </a:cubicBezTo>
                  <a:cubicBezTo>
                    <a:pt x="294" y="387"/>
                    <a:pt x="335" y="369"/>
                    <a:pt x="367" y="339"/>
                  </a:cubicBezTo>
                  <a:cubicBezTo>
                    <a:pt x="374" y="333"/>
                    <a:pt x="380" y="326"/>
                    <a:pt x="386" y="319"/>
                  </a:cubicBezTo>
                  <a:cubicBezTo>
                    <a:pt x="355" y="345"/>
                    <a:pt x="317" y="361"/>
                    <a:pt x="277" y="368"/>
                  </a:cubicBezTo>
                  <a:close/>
                </a:path>
              </a:pathLst>
            </a:custGeom>
            <a:solidFill>
              <a:srgbClr val="C3D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5" name="Freeform 8"/>
            <p:cNvSpPr/>
            <p:nvPr/>
          </p:nvSpPr>
          <p:spPr bwMode="auto">
            <a:xfrm>
              <a:off x="1085851" y="4030663"/>
              <a:ext cx="1873250" cy="1963738"/>
            </a:xfrm>
            <a:custGeom>
              <a:avLst/>
              <a:gdLst>
                <a:gd name="T0" fmla="*/ 420 w 440"/>
                <a:gd name="T1" fmla="*/ 204 h 461"/>
                <a:gd name="T2" fmla="*/ 438 w 440"/>
                <a:gd name="T3" fmla="*/ 199 h 461"/>
                <a:gd name="T4" fmla="*/ 411 w 440"/>
                <a:gd name="T5" fmla="*/ 117 h 461"/>
                <a:gd name="T6" fmla="*/ 375 w 440"/>
                <a:gd name="T7" fmla="*/ 167 h 461"/>
                <a:gd name="T8" fmla="*/ 256 w 440"/>
                <a:gd name="T9" fmla="*/ 118 h 461"/>
                <a:gd name="T10" fmla="*/ 230 w 440"/>
                <a:gd name="T11" fmla="*/ 57 h 461"/>
                <a:gd name="T12" fmla="*/ 251 w 440"/>
                <a:gd name="T13" fmla="*/ 4 h 461"/>
                <a:gd name="T14" fmla="*/ 149 w 440"/>
                <a:gd name="T15" fmla="*/ 19 h 461"/>
                <a:gd name="T16" fmla="*/ 216 w 440"/>
                <a:gd name="T17" fmla="*/ 60 h 461"/>
                <a:gd name="T18" fmla="*/ 227 w 440"/>
                <a:gd name="T19" fmla="*/ 60 h 461"/>
                <a:gd name="T20" fmla="*/ 254 w 440"/>
                <a:gd name="T21" fmla="*/ 117 h 461"/>
                <a:gd name="T22" fmla="*/ 189 w 440"/>
                <a:gd name="T23" fmla="*/ 217 h 461"/>
                <a:gd name="T24" fmla="*/ 126 w 440"/>
                <a:gd name="T25" fmla="*/ 200 h 461"/>
                <a:gd name="T26" fmla="*/ 58 w 440"/>
                <a:gd name="T27" fmla="*/ 129 h 461"/>
                <a:gd name="T28" fmla="*/ 23 w 440"/>
                <a:gd name="T29" fmla="*/ 140 h 461"/>
                <a:gd name="T30" fmla="*/ 40 w 440"/>
                <a:gd name="T31" fmla="*/ 275 h 461"/>
                <a:gd name="T32" fmla="*/ 56 w 440"/>
                <a:gd name="T33" fmla="*/ 273 h 461"/>
                <a:gd name="T34" fmla="*/ 129 w 440"/>
                <a:gd name="T35" fmla="*/ 209 h 461"/>
                <a:gd name="T36" fmla="*/ 189 w 440"/>
                <a:gd name="T37" fmla="*/ 221 h 461"/>
                <a:gd name="T38" fmla="*/ 244 w 440"/>
                <a:gd name="T39" fmla="*/ 300 h 461"/>
                <a:gd name="T40" fmla="*/ 214 w 440"/>
                <a:gd name="T41" fmla="*/ 363 h 461"/>
                <a:gd name="T42" fmla="*/ 123 w 440"/>
                <a:gd name="T43" fmla="*/ 395 h 461"/>
                <a:gd name="T44" fmla="*/ 117 w 440"/>
                <a:gd name="T45" fmla="*/ 433 h 461"/>
                <a:gd name="T46" fmla="*/ 227 w 440"/>
                <a:gd name="T47" fmla="*/ 371 h 461"/>
                <a:gd name="T48" fmla="*/ 223 w 440"/>
                <a:gd name="T49" fmla="*/ 363 h 461"/>
                <a:gd name="T50" fmla="*/ 328 w 440"/>
                <a:gd name="T51" fmla="*/ 282 h 461"/>
                <a:gd name="T52" fmla="*/ 370 w 440"/>
                <a:gd name="T53" fmla="*/ 335 h 461"/>
                <a:gd name="T54" fmla="*/ 402 w 440"/>
                <a:gd name="T55" fmla="*/ 357 h 461"/>
                <a:gd name="T56" fmla="*/ 382 w 440"/>
                <a:gd name="T57" fmla="*/ 326 h 461"/>
                <a:gd name="T58" fmla="*/ 330 w 440"/>
                <a:gd name="T59" fmla="*/ 281 h 461"/>
                <a:gd name="T60" fmla="*/ 339 w 440"/>
                <a:gd name="T61" fmla="*/ 220 h 461"/>
                <a:gd name="T62" fmla="*/ 374 w 440"/>
                <a:gd name="T63" fmla="*/ 171 h 461"/>
                <a:gd name="T64" fmla="*/ 380 w 440"/>
                <a:gd name="T65" fmla="*/ 17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0" h="461">
                  <a:moveTo>
                    <a:pt x="380" y="178"/>
                  </a:moveTo>
                  <a:cubicBezTo>
                    <a:pt x="393" y="188"/>
                    <a:pt x="407" y="196"/>
                    <a:pt x="420" y="204"/>
                  </a:cubicBezTo>
                  <a:cubicBezTo>
                    <a:pt x="427" y="208"/>
                    <a:pt x="433" y="211"/>
                    <a:pt x="440" y="216"/>
                  </a:cubicBez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1" y="133"/>
                    <a:pt x="390" y="149"/>
                    <a:pt x="378" y="163"/>
                  </a:cubicBezTo>
                  <a:cubicBezTo>
                    <a:pt x="377" y="164"/>
                    <a:pt x="376" y="166"/>
                    <a:pt x="375" y="167"/>
                  </a:cubicBezTo>
                  <a:cubicBezTo>
                    <a:pt x="364" y="170"/>
                    <a:pt x="353" y="174"/>
                    <a:pt x="343" y="177"/>
                  </a:cubicBezTo>
                  <a:cubicBezTo>
                    <a:pt x="316" y="154"/>
                    <a:pt x="287" y="135"/>
                    <a:pt x="256" y="118"/>
                  </a:cubicBezTo>
                  <a:cubicBezTo>
                    <a:pt x="253" y="109"/>
                    <a:pt x="248" y="100"/>
                    <a:pt x="245" y="92"/>
                  </a:cubicBezTo>
                  <a:cubicBezTo>
                    <a:pt x="240" y="80"/>
                    <a:pt x="235" y="68"/>
                    <a:pt x="230" y="57"/>
                  </a:cubicBezTo>
                  <a:cubicBezTo>
                    <a:pt x="230" y="56"/>
                    <a:pt x="230" y="56"/>
                    <a:pt x="231" y="55"/>
                  </a:cubicBezTo>
                  <a:cubicBezTo>
                    <a:pt x="238" y="39"/>
                    <a:pt x="246" y="22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64" y="35"/>
                    <a:pt x="191" y="46"/>
                    <a:pt x="216" y="60"/>
                  </a:cubicBezTo>
                  <a:cubicBezTo>
                    <a:pt x="219" y="62"/>
                    <a:pt x="222" y="63"/>
                    <a:pt x="225" y="62"/>
                  </a:cubicBezTo>
                  <a:cubicBezTo>
                    <a:pt x="226" y="62"/>
                    <a:pt x="227" y="61"/>
                    <a:pt x="227" y="60"/>
                  </a:cubicBezTo>
                  <a:cubicBezTo>
                    <a:pt x="236" y="79"/>
                    <a:pt x="247" y="98"/>
                    <a:pt x="254" y="117"/>
                  </a:cubicBezTo>
                  <a:cubicBezTo>
                    <a:pt x="254" y="117"/>
                    <a:pt x="254" y="117"/>
                    <a:pt x="254" y="117"/>
                  </a:cubicBezTo>
                  <a:cubicBezTo>
                    <a:pt x="234" y="149"/>
                    <a:pt x="210" y="177"/>
                    <a:pt x="192" y="210"/>
                  </a:cubicBezTo>
                  <a:cubicBezTo>
                    <a:pt x="191" y="212"/>
                    <a:pt x="190" y="215"/>
                    <a:pt x="189" y="217"/>
                  </a:cubicBezTo>
                  <a:cubicBezTo>
                    <a:pt x="169" y="214"/>
                    <a:pt x="149" y="211"/>
                    <a:pt x="129" y="206"/>
                  </a:cubicBezTo>
                  <a:cubicBezTo>
                    <a:pt x="129" y="204"/>
                    <a:pt x="127" y="202"/>
                    <a:pt x="126" y="200"/>
                  </a:cubicBezTo>
                  <a:cubicBezTo>
                    <a:pt x="108" y="177"/>
                    <a:pt x="88" y="155"/>
                    <a:pt x="66" y="134"/>
                  </a:cubicBezTo>
                  <a:cubicBezTo>
                    <a:pt x="64" y="132"/>
                    <a:pt x="62" y="130"/>
                    <a:pt x="58" y="129"/>
                  </a:cubicBezTo>
                  <a:cubicBezTo>
                    <a:pt x="56" y="129"/>
                    <a:pt x="53" y="130"/>
                    <a:pt x="51" y="131"/>
                  </a:cubicBezTo>
                  <a:cubicBezTo>
                    <a:pt x="41" y="134"/>
                    <a:pt x="32" y="137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6" y="262"/>
                    <a:pt x="28" y="268"/>
                    <a:pt x="40" y="275"/>
                  </a:cubicBezTo>
                  <a:cubicBezTo>
                    <a:pt x="43" y="277"/>
                    <a:pt x="46" y="278"/>
                    <a:pt x="49" y="278"/>
                  </a:cubicBezTo>
                  <a:cubicBezTo>
                    <a:pt x="52" y="277"/>
                    <a:pt x="54" y="275"/>
                    <a:pt x="56" y="273"/>
                  </a:cubicBezTo>
                  <a:cubicBezTo>
                    <a:pt x="76" y="251"/>
                    <a:pt x="99" y="232"/>
                    <a:pt x="124" y="215"/>
                  </a:cubicBezTo>
                  <a:cubicBezTo>
                    <a:pt x="126" y="213"/>
                    <a:pt x="128" y="211"/>
                    <a:pt x="129" y="209"/>
                  </a:cubicBezTo>
                  <a:cubicBezTo>
                    <a:pt x="140" y="212"/>
                    <a:pt x="152" y="214"/>
                    <a:pt x="163" y="216"/>
                  </a:cubicBezTo>
                  <a:cubicBezTo>
                    <a:pt x="172" y="217"/>
                    <a:pt x="181" y="219"/>
                    <a:pt x="189" y="221"/>
                  </a:cubicBezTo>
                  <a:cubicBezTo>
                    <a:pt x="190" y="223"/>
                    <a:pt x="191" y="225"/>
                    <a:pt x="192" y="227"/>
                  </a:cubicBezTo>
                  <a:cubicBezTo>
                    <a:pt x="210" y="253"/>
                    <a:pt x="224" y="276"/>
                    <a:pt x="244" y="300"/>
                  </a:cubicBezTo>
                  <a:cubicBezTo>
                    <a:pt x="239" y="322"/>
                    <a:pt x="229" y="342"/>
                    <a:pt x="219" y="362"/>
                  </a:cubicBezTo>
                  <a:cubicBezTo>
                    <a:pt x="217" y="362"/>
                    <a:pt x="216" y="362"/>
                    <a:pt x="214" y="363"/>
                  </a:cubicBezTo>
                  <a:cubicBezTo>
                    <a:pt x="186" y="370"/>
                    <a:pt x="158" y="379"/>
                    <a:pt x="131" y="390"/>
                  </a:cubicBezTo>
                  <a:cubicBezTo>
                    <a:pt x="128" y="391"/>
                    <a:pt x="124" y="393"/>
                    <a:pt x="123" y="395"/>
                  </a:cubicBezTo>
                  <a:cubicBezTo>
                    <a:pt x="121" y="398"/>
                    <a:pt x="121" y="400"/>
                    <a:pt x="121" y="403"/>
                  </a:cubicBezTo>
                  <a:cubicBezTo>
                    <a:pt x="120" y="413"/>
                    <a:pt x="118" y="42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41" y="427"/>
                    <a:pt x="232" y="399"/>
                    <a:pt x="227" y="371"/>
                  </a:cubicBezTo>
                  <a:cubicBezTo>
                    <a:pt x="227" y="368"/>
                    <a:pt x="226" y="365"/>
                    <a:pt x="224" y="363"/>
                  </a:cubicBezTo>
                  <a:cubicBezTo>
                    <a:pt x="223" y="363"/>
                    <a:pt x="223" y="363"/>
                    <a:pt x="223" y="363"/>
                  </a:cubicBezTo>
                  <a:cubicBezTo>
                    <a:pt x="233" y="343"/>
                    <a:pt x="241" y="322"/>
                    <a:pt x="246" y="301"/>
                  </a:cubicBezTo>
                  <a:cubicBezTo>
                    <a:pt x="255" y="306"/>
                    <a:pt x="316" y="292"/>
                    <a:pt x="328" y="282"/>
                  </a:cubicBezTo>
                  <a:cubicBezTo>
                    <a:pt x="342" y="299"/>
                    <a:pt x="357" y="314"/>
                    <a:pt x="372" y="329"/>
                  </a:cubicBezTo>
                  <a:cubicBezTo>
                    <a:pt x="371" y="331"/>
                    <a:pt x="370" y="333"/>
                    <a:pt x="370" y="335"/>
                  </a:cubicBezTo>
                  <a:cubicBezTo>
                    <a:pt x="368" y="356"/>
                    <a:pt x="367" y="378"/>
                    <a:pt x="367" y="399"/>
                  </a:cubicBezTo>
                  <a:cubicBezTo>
                    <a:pt x="380" y="387"/>
                    <a:pt x="392" y="373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05" y="329"/>
                    <a:pt x="394" y="328"/>
                    <a:pt x="382" y="326"/>
                  </a:cubicBezTo>
                  <a:cubicBezTo>
                    <a:pt x="380" y="325"/>
                    <a:pt x="377" y="325"/>
                    <a:pt x="374" y="326"/>
                  </a:cubicBezTo>
                  <a:cubicBezTo>
                    <a:pt x="359" y="311"/>
                    <a:pt x="345" y="296"/>
                    <a:pt x="330" y="281"/>
                  </a:cubicBezTo>
                  <a:cubicBezTo>
                    <a:pt x="330" y="280"/>
                    <a:pt x="330" y="280"/>
                    <a:pt x="330" y="280"/>
                  </a:cubicBezTo>
                  <a:cubicBezTo>
                    <a:pt x="332" y="260"/>
                    <a:pt x="335" y="240"/>
                    <a:pt x="339" y="220"/>
                  </a:cubicBezTo>
                  <a:cubicBezTo>
                    <a:pt x="340" y="215"/>
                    <a:pt x="347" y="186"/>
                    <a:pt x="344" y="179"/>
                  </a:cubicBezTo>
                  <a:cubicBezTo>
                    <a:pt x="354" y="176"/>
                    <a:pt x="364" y="173"/>
                    <a:pt x="374" y="171"/>
                  </a:cubicBezTo>
                  <a:cubicBezTo>
                    <a:pt x="374" y="171"/>
                    <a:pt x="374" y="171"/>
                    <a:pt x="374" y="171"/>
                  </a:cubicBezTo>
                  <a:cubicBezTo>
                    <a:pt x="374" y="174"/>
                    <a:pt x="377" y="176"/>
                    <a:pt x="380" y="17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6" name="Freeform 9"/>
            <p:cNvSpPr/>
            <p:nvPr/>
          </p:nvSpPr>
          <p:spPr bwMode="auto">
            <a:xfrm>
              <a:off x="2065338" y="4597401"/>
              <a:ext cx="417513" cy="604838"/>
            </a:xfrm>
            <a:custGeom>
              <a:avLst/>
              <a:gdLst>
                <a:gd name="T0" fmla="*/ 56 w 98"/>
                <a:gd name="T1" fmla="*/ 138 h 142"/>
                <a:gd name="T2" fmla="*/ 5 w 98"/>
                <a:gd name="T3" fmla="*/ 73 h 142"/>
                <a:gd name="T4" fmla="*/ 0 w 98"/>
                <a:gd name="T5" fmla="*/ 62 h 142"/>
                <a:gd name="T6" fmla="*/ 3 w 98"/>
                <a:gd name="T7" fmla="*/ 50 h 142"/>
                <a:gd name="T8" fmla="*/ 28 w 98"/>
                <a:gd name="T9" fmla="*/ 0 h 142"/>
                <a:gd name="T10" fmla="*/ 88 w 98"/>
                <a:gd name="T11" fmla="*/ 37 h 142"/>
                <a:gd name="T12" fmla="*/ 97 w 98"/>
                <a:gd name="T13" fmla="*/ 45 h 142"/>
                <a:gd name="T14" fmla="*/ 98 w 98"/>
                <a:gd name="T15" fmla="*/ 54 h 142"/>
                <a:gd name="T16" fmla="*/ 63 w 98"/>
                <a:gd name="T17" fmla="*/ 139 h 142"/>
                <a:gd name="T18" fmla="*/ 56 w 98"/>
                <a:gd name="T19" fmla="*/ 13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142">
                  <a:moveTo>
                    <a:pt x="56" y="138"/>
                  </a:moveTo>
                  <a:cubicBezTo>
                    <a:pt x="32" y="130"/>
                    <a:pt x="16" y="92"/>
                    <a:pt x="5" y="73"/>
                  </a:cubicBezTo>
                  <a:cubicBezTo>
                    <a:pt x="2" y="70"/>
                    <a:pt x="0" y="66"/>
                    <a:pt x="0" y="62"/>
                  </a:cubicBezTo>
                  <a:cubicBezTo>
                    <a:pt x="0" y="58"/>
                    <a:pt x="1" y="54"/>
                    <a:pt x="3" y="50"/>
                  </a:cubicBezTo>
                  <a:cubicBezTo>
                    <a:pt x="12" y="33"/>
                    <a:pt x="20" y="17"/>
                    <a:pt x="28" y="0"/>
                  </a:cubicBezTo>
                  <a:cubicBezTo>
                    <a:pt x="48" y="12"/>
                    <a:pt x="69" y="24"/>
                    <a:pt x="88" y="37"/>
                  </a:cubicBezTo>
                  <a:cubicBezTo>
                    <a:pt x="92" y="39"/>
                    <a:pt x="95" y="41"/>
                    <a:pt x="97" y="45"/>
                  </a:cubicBezTo>
                  <a:cubicBezTo>
                    <a:pt x="98" y="48"/>
                    <a:pt x="98" y="51"/>
                    <a:pt x="98" y="54"/>
                  </a:cubicBezTo>
                  <a:cubicBezTo>
                    <a:pt x="97" y="78"/>
                    <a:pt x="98" y="142"/>
                    <a:pt x="63" y="139"/>
                  </a:cubicBezTo>
                  <a:cubicBezTo>
                    <a:pt x="61" y="139"/>
                    <a:pt x="59" y="139"/>
                    <a:pt x="56" y="138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2801938" y="4625976"/>
              <a:ext cx="127000" cy="247650"/>
            </a:xfrm>
            <a:custGeom>
              <a:avLst/>
              <a:gdLst>
                <a:gd name="T0" fmla="*/ 24 w 30"/>
                <a:gd name="T1" fmla="*/ 31 h 58"/>
                <a:gd name="T2" fmla="*/ 9 w 30"/>
                <a:gd name="T3" fmla="*/ 1 h 58"/>
                <a:gd name="T4" fmla="*/ 2 w 30"/>
                <a:gd name="T5" fmla="*/ 4 h 58"/>
                <a:gd name="T6" fmla="*/ 7 w 30"/>
                <a:gd name="T7" fmla="*/ 24 h 58"/>
                <a:gd name="T8" fmla="*/ 18 w 30"/>
                <a:gd name="T9" fmla="*/ 52 h 58"/>
                <a:gd name="T10" fmla="*/ 23 w 30"/>
                <a:gd name="T11" fmla="*/ 56 h 58"/>
                <a:gd name="T12" fmla="*/ 24 w 30"/>
                <a:gd name="T13" fmla="*/ 3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58">
                  <a:moveTo>
                    <a:pt x="24" y="31"/>
                  </a:moveTo>
                  <a:cubicBezTo>
                    <a:pt x="20" y="22"/>
                    <a:pt x="17" y="7"/>
                    <a:pt x="9" y="1"/>
                  </a:cubicBezTo>
                  <a:cubicBezTo>
                    <a:pt x="6" y="0"/>
                    <a:pt x="2" y="1"/>
                    <a:pt x="2" y="4"/>
                  </a:cubicBezTo>
                  <a:cubicBezTo>
                    <a:pt x="0" y="12"/>
                    <a:pt x="4" y="17"/>
                    <a:pt x="7" y="24"/>
                  </a:cubicBezTo>
                  <a:cubicBezTo>
                    <a:pt x="11" y="32"/>
                    <a:pt x="20" y="43"/>
                    <a:pt x="18" y="52"/>
                  </a:cubicBezTo>
                  <a:cubicBezTo>
                    <a:pt x="17" y="55"/>
                    <a:pt x="21" y="58"/>
                    <a:pt x="23" y="56"/>
                  </a:cubicBezTo>
                  <a:cubicBezTo>
                    <a:pt x="30" y="48"/>
                    <a:pt x="27" y="40"/>
                    <a:pt x="24" y="3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825626" y="4073526"/>
              <a:ext cx="255588" cy="80963"/>
            </a:xfrm>
            <a:custGeom>
              <a:avLst/>
              <a:gdLst>
                <a:gd name="T0" fmla="*/ 58 w 60"/>
                <a:gd name="T1" fmla="*/ 11 h 19"/>
                <a:gd name="T2" fmla="*/ 11 w 60"/>
                <a:gd name="T3" fmla="*/ 1 h 19"/>
                <a:gd name="T4" fmla="*/ 11 w 60"/>
                <a:gd name="T5" fmla="*/ 18 h 19"/>
                <a:gd name="T6" fmla="*/ 36 w 60"/>
                <a:gd name="T7" fmla="*/ 18 h 19"/>
                <a:gd name="T8" fmla="*/ 57 w 60"/>
                <a:gd name="T9" fmla="*/ 17 h 19"/>
                <a:gd name="T10" fmla="*/ 58 w 60"/>
                <a:gd name="T11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19">
                  <a:moveTo>
                    <a:pt x="58" y="11"/>
                  </a:moveTo>
                  <a:cubicBezTo>
                    <a:pt x="47" y="1"/>
                    <a:pt x="26" y="0"/>
                    <a:pt x="11" y="1"/>
                  </a:cubicBezTo>
                  <a:cubicBezTo>
                    <a:pt x="1" y="2"/>
                    <a:pt x="0" y="18"/>
                    <a:pt x="11" y="18"/>
                  </a:cubicBezTo>
                  <a:cubicBezTo>
                    <a:pt x="19" y="18"/>
                    <a:pt x="28" y="18"/>
                    <a:pt x="36" y="18"/>
                  </a:cubicBezTo>
                  <a:cubicBezTo>
                    <a:pt x="43" y="18"/>
                    <a:pt x="50" y="19"/>
                    <a:pt x="57" y="17"/>
                  </a:cubicBezTo>
                  <a:cubicBezTo>
                    <a:pt x="59" y="16"/>
                    <a:pt x="60" y="13"/>
                    <a:pt x="58" y="1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8165197" y="5352768"/>
            <a:ext cx="1438275" cy="1470025"/>
            <a:chOff x="9093200" y="2751138"/>
            <a:chExt cx="1438275" cy="1470025"/>
          </a:xfrm>
        </p:grpSpPr>
        <p:sp>
          <p:nvSpPr>
            <p:cNvPr id="25" name="Freeform 6"/>
            <p:cNvSpPr/>
            <p:nvPr/>
          </p:nvSpPr>
          <p:spPr bwMode="auto">
            <a:xfrm>
              <a:off x="9093200" y="2751138"/>
              <a:ext cx="1438275" cy="1470025"/>
            </a:xfrm>
            <a:custGeom>
              <a:avLst/>
              <a:gdLst>
                <a:gd name="T0" fmla="*/ 182 w 197"/>
                <a:gd name="T1" fmla="*/ 92 h 201"/>
                <a:gd name="T2" fmla="*/ 165 w 197"/>
                <a:gd name="T3" fmla="*/ 4 h 201"/>
                <a:gd name="T4" fmla="*/ 158 w 197"/>
                <a:gd name="T5" fmla="*/ 5 h 201"/>
                <a:gd name="T6" fmla="*/ 172 w 197"/>
                <a:gd name="T7" fmla="*/ 91 h 201"/>
                <a:gd name="T8" fmla="*/ 189 w 197"/>
                <a:gd name="T9" fmla="*/ 179 h 201"/>
                <a:gd name="T10" fmla="*/ 86 w 197"/>
                <a:gd name="T11" fmla="*/ 185 h 201"/>
                <a:gd name="T12" fmla="*/ 2 w 197"/>
                <a:gd name="T13" fmla="*/ 197 h 201"/>
                <a:gd name="T14" fmla="*/ 3 w 197"/>
                <a:gd name="T15" fmla="*/ 200 h 201"/>
                <a:gd name="T16" fmla="*/ 98 w 197"/>
                <a:gd name="T17" fmla="*/ 191 h 201"/>
                <a:gd name="T18" fmla="*/ 193 w 197"/>
                <a:gd name="T19" fmla="*/ 186 h 201"/>
                <a:gd name="T20" fmla="*/ 197 w 197"/>
                <a:gd name="T21" fmla="*/ 182 h 201"/>
                <a:gd name="T22" fmla="*/ 182 w 197"/>
                <a:gd name="T23" fmla="*/ 9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7" h="201">
                  <a:moveTo>
                    <a:pt x="182" y="92"/>
                  </a:moveTo>
                  <a:cubicBezTo>
                    <a:pt x="177" y="64"/>
                    <a:pt x="175" y="31"/>
                    <a:pt x="165" y="4"/>
                  </a:cubicBezTo>
                  <a:cubicBezTo>
                    <a:pt x="164" y="0"/>
                    <a:pt x="158" y="0"/>
                    <a:pt x="158" y="5"/>
                  </a:cubicBezTo>
                  <a:cubicBezTo>
                    <a:pt x="158" y="33"/>
                    <a:pt x="167" y="63"/>
                    <a:pt x="172" y="91"/>
                  </a:cubicBezTo>
                  <a:cubicBezTo>
                    <a:pt x="178" y="120"/>
                    <a:pt x="184" y="150"/>
                    <a:pt x="189" y="179"/>
                  </a:cubicBezTo>
                  <a:cubicBezTo>
                    <a:pt x="155" y="181"/>
                    <a:pt x="120" y="183"/>
                    <a:pt x="86" y="185"/>
                  </a:cubicBezTo>
                  <a:cubicBezTo>
                    <a:pt x="59" y="186"/>
                    <a:pt x="26" y="184"/>
                    <a:pt x="2" y="197"/>
                  </a:cubicBezTo>
                  <a:cubicBezTo>
                    <a:pt x="0" y="198"/>
                    <a:pt x="1" y="201"/>
                    <a:pt x="3" y="200"/>
                  </a:cubicBezTo>
                  <a:cubicBezTo>
                    <a:pt x="33" y="191"/>
                    <a:pt x="67" y="193"/>
                    <a:pt x="98" y="191"/>
                  </a:cubicBezTo>
                  <a:cubicBezTo>
                    <a:pt x="130" y="190"/>
                    <a:pt x="162" y="188"/>
                    <a:pt x="193" y="186"/>
                  </a:cubicBezTo>
                  <a:cubicBezTo>
                    <a:pt x="196" y="186"/>
                    <a:pt x="197" y="184"/>
                    <a:pt x="197" y="182"/>
                  </a:cubicBezTo>
                  <a:cubicBezTo>
                    <a:pt x="192" y="152"/>
                    <a:pt x="186" y="122"/>
                    <a:pt x="182" y="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6" name="Freeform 7"/>
            <p:cNvSpPr/>
            <p:nvPr/>
          </p:nvSpPr>
          <p:spPr bwMode="auto">
            <a:xfrm>
              <a:off x="9291638" y="2927350"/>
              <a:ext cx="831850" cy="1096963"/>
            </a:xfrm>
            <a:custGeom>
              <a:avLst/>
              <a:gdLst>
                <a:gd name="T0" fmla="*/ 113 w 114"/>
                <a:gd name="T1" fmla="*/ 5 h 150"/>
                <a:gd name="T2" fmla="*/ 105 w 114"/>
                <a:gd name="T3" fmla="*/ 3 h 150"/>
                <a:gd name="T4" fmla="*/ 90 w 114"/>
                <a:gd name="T5" fmla="*/ 59 h 150"/>
                <a:gd name="T6" fmla="*/ 57 w 114"/>
                <a:gd name="T7" fmla="*/ 39 h 150"/>
                <a:gd name="T8" fmla="*/ 48 w 114"/>
                <a:gd name="T9" fmla="*/ 43 h 150"/>
                <a:gd name="T10" fmla="*/ 45 w 114"/>
                <a:gd name="T11" fmla="*/ 105 h 150"/>
                <a:gd name="T12" fmla="*/ 14 w 114"/>
                <a:gd name="T13" fmla="*/ 93 h 150"/>
                <a:gd name="T14" fmla="*/ 9 w 114"/>
                <a:gd name="T15" fmla="*/ 96 h 150"/>
                <a:gd name="T16" fmla="*/ 0 w 114"/>
                <a:gd name="T17" fmla="*/ 147 h 150"/>
                <a:gd name="T18" fmla="*/ 4 w 114"/>
                <a:gd name="T19" fmla="*/ 148 h 150"/>
                <a:gd name="T20" fmla="*/ 15 w 114"/>
                <a:gd name="T21" fmla="*/ 103 h 150"/>
                <a:gd name="T22" fmla="*/ 47 w 114"/>
                <a:gd name="T23" fmla="*/ 117 h 150"/>
                <a:gd name="T24" fmla="*/ 55 w 114"/>
                <a:gd name="T25" fmla="*/ 113 h 150"/>
                <a:gd name="T26" fmla="*/ 58 w 114"/>
                <a:gd name="T27" fmla="*/ 55 h 150"/>
                <a:gd name="T28" fmla="*/ 93 w 114"/>
                <a:gd name="T29" fmla="*/ 72 h 150"/>
                <a:gd name="T30" fmla="*/ 100 w 114"/>
                <a:gd name="T31" fmla="*/ 68 h 150"/>
                <a:gd name="T32" fmla="*/ 113 w 114"/>
                <a:gd name="T33" fmla="*/ 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4" h="150">
                  <a:moveTo>
                    <a:pt x="113" y="5"/>
                  </a:moveTo>
                  <a:cubicBezTo>
                    <a:pt x="112" y="2"/>
                    <a:pt x="107" y="0"/>
                    <a:pt x="105" y="3"/>
                  </a:cubicBezTo>
                  <a:cubicBezTo>
                    <a:pt x="96" y="19"/>
                    <a:pt x="94" y="40"/>
                    <a:pt x="90" y="59"/>
                  </a:cubicBezTo>
                  <a:cubicBezTo>
                    <a:pt x="77" y="56"/>
                    <a:pt x="67" y="50"/>
                    <a:pt x="57" y="39"/>
                  </a:cubicBezTo>
                  <a:cubicBezTo>
                    <a:pt x="54" y="35"/>
                    <a:pt x="48" y="39"/>
                    <a:pt x="48" y="43"/>
                  </a:cubicBezTo>
                  <a:cubicBezTo>
                    <a:pt x="45" y="64"/>
                    <a:pt x="45" y="85"/>
                    <a:pt x="45" y="105"/>
                  </a:cubicBezTo>
                  <a:cubicBezTo>
                    <a:pt x="34" y="101"/>
                    <a:pt x="24" y="98"/>
                    <a:pt x="14" y="93"/>
                  </a:cubicBezTo>
                  <a:cubicBezTo>
                    <a:pt x="12" y="93"/>
                    <a:pt x="9" y="94"/>
                    <a:pt x="9" y="96"/>
                  </a:cubicBezTo>
                  <a:cubicBezTo>
                    <a:pt x="5" y="113"/>
                    <a:pt x="1" y="130"/>
                    <a:pt x="0" y="147"/>
                  </a:cubicBezTo>
                  <a:cubicBezTo>
                    <a:pt x="0" y="149"/>
                    <a:pt x="3" y="150"/>
                    <a:pt x="4" y="148"/>
                  </a:cubicBezTo>
                  <a:cubicBezTo>
                    <a:pt x="7" y="132"/>
                    <a:pt x="11" y="118"/>
                    <a:pt x="15" y="103"/>
                  </a:cubicBezTo>
                  <a:cubicBezTo>
                    <a:pt x="26" y="107"/>
                    <a:pt x="37" y="112"/>
                    <a:pt x="47" y="117"/>
                  </a:cubicBezTo>
                  <a:cubicBezTo>
                    <a:pt x="51" y="119"/>
                    <a:pt x="55" y="117"/>
                    <a:pt x="55" y="113"/>
                  </a:cubicBezTo>
                  <a:cubicBezTo>
                    <a:pt x="55" y="94"/>
                    <a:pt x="55" y="74"/>
                    <a:pt x="58" y="55"/>
                  </a:cubicBezTo>
                  <a:cubicBezTo>
                    <a:pt x="68" y="64"/>
                    <a:pt x="79" y="69"/>
                    <a:pt x="93" y="72"/>
                  </a:cubicBezTo>
                  <a:cubicBezTo>
                    <a:pt x="96" y="72"/>
                    <a:pt x="99" y="71"/>
                    <a:pt x="100" y="68"/>
                  </a:cubicBezTo>
                  <a:cubicBezTo>
                    <a:pt x="105" y="48"/>
                    <a:pt x="114" y="26"/>
                    <a:pt x="11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8573047" y="3884649"/>
            <a:ext cx="2320925" cy="2295525"/>
            <a:chOff x="8816975" y="1304925"/>
            <a:chExt cx="2320925" cy="2295525"/>
          </a:xfrm>
        </p:grpSpPr>
        <p:sp>
          <p:nvSpPr>
            <p:cNvPr id="35" name="Freeform 8"/>
            <p:cNvSpPr/>
            <p:nvPr/>
          </p:nvSpPr>
          <p:spPr bwMode="auto">
            <a:xfrm>
              <a:off x="8816975" y="1428750"/>
              <a:ext cx="2168525" cy="2171700"/>
            </a:xfrm>
            <a:custGeom>
              <a:avLst/>
              <a:gdLst>
                <a:gd name="T0" fmla="*/ 295 w 297"/>
                <a:gd name="T1" fmla="*/ 143 h 297"/>
                <a:gd name="T2" fmla="*/ 230 w 297"/>
                <a:gd name="T3" fmla="*/ 63 h 297"/>
                <a:gd name="T4" fmla="*/ 171 w 297"/>
                <a:gd name="T5" fmla="*/ 78 h 297"/>
                <a:gd name="T6" fmla="*/ 160 w 297"/>
                <a:gd name="T7" fmla="*/ 85 h 297"/>
                <a:gd name="T8" fmla="*/ 150 w 297"/>
                <a:gd name="T9" fmla="*/ 8 h 297"/>
                <a:gd name="T10" fmla="*/ 139 w 297"/>
                <a:gd name="T11" fmla="*/ 8 h 297"/>
                <a:gd name="T12" fmla="*/ 143 w 297"/>
                <a:gd name="T13" fmla="*/ 63 h 297"/>
                <a:gd name="T14" fmla="*/ 135 w 297"/>
                <a:gd name="T15" fmla="*/ 58 h 297"/>
                <a:gd name="T16" fmla="*/ 132 w 297"/>
                <a:gd name="T17" fmla="*/ 47 h 297"/>
                <a:gd name="T18" fmla="*/ 45 w 297"/>
                <a:gd name="T19" fmla="*/ 20 h 297"/>
                <a:gd name="T20" fmla="*/ 35 w 297"/>
                <a:gd name="T21" fmla="*/ 22 h 297"/>
                <a:gd name="T22" fmla="*/ 0 w 297"/>
                <a:gd name="T23" fmla="*/ 39 h 297"/>
                <a:gd name="T24" fmla="*/ 35 w 297"/>
                <a:gd name="T25" fmla="*/ 59 h 297"/>
                <a:gd name="T26" fmla="*/ 74 w 297"/>
                <a:gd name="T27" fmla="*/ 71 h 297"/>
                <a:gd name="T28" fmla="*/ 131 w 297"/>
                <a:gd name="T29" fmla="*/ 64 h 297"/>
                <a:gd name="T30" fmla="*/ 145 w 297"/>
                <a:gd name="T31" fmla="*/ 70 h 297"/>
                <a:gd name="T32" fmla="*/ 146 w 297"/>
                <a:gd name="T33" fmla="*/ 70 h 297"/>
                <a:gd name="T34" fmla="*/ 153 w 297"/>
                <a:gd name="T35" fmla="*/ 87 h 297"/>
                <a:gd name="T36" fmla="*/ 108 w 297"/>
                <a:gd name="T37" fmla="*/ 93 h 297"/>
                <a:gd name="T38" fmla="*/ 60 w 297"/>
                <a:gd name="T39" fmla="*/ 135 h 297"/>
                <a:gd name="T40" fmla="*/ 54 w 297"/>
                <a:gd name="T41" fmla="*/ 158 h 297"/>
                <a:gd name="T42" fmla="*/ 56 w 297"/>
                <a:gd name="T43" fmla="*/ 188 h 297"/>
                <a:gd name="T44" fmla="*/ 149 w 297"/>
                <a:gd name="T45" fmla="*/ 289 h 297"/>
                <a:gd name="T46" fmla="*/ 209 w 297"/>
                <a:gd name="T47" fmla="*/ 285 h 297"/>
                <a:gd name="T48" fmla="*/ 231 w 297"/>
                <a:gd name="T49" fmla="*/ 262 h 297"/>
                <a:gd name="T50" fmla="*/ 267 w 297"/>
                <a:gd name="T51" fmla="*/ 245 h 297"/>
                <a:gd name="T52" fmla="*/ 269 w 297"/>
                <a:gd name="T53" fmla="*/ 243 h 297"/>
                <a:gd name="T54" fmla="*/ 292 w 297"/>
                <a:gd name="T55" fmla="*/ 195 h 297"/>
                <a:gd name="T56" fmla="*/ 295 w 297"/>
                <a:gd name="T57" fmla="*/ 143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7" h="297">
                  <a:moveTo>
                    <a:pt x="295" y="143"/>
                  </a:moveTo>
                  <a:cubicBezTo>
                    <a:pt x="291" y="109"/>
                    <a:pt x="263" y="74"/>
                    <a:pt x="230" y="63"/>
                  </a:cubicBezTo>
                  <a:cubicBezTo>
                    <a:pt x="203" y="55"/>
                    <a:pt x="190" y="64"/>
                    <a:pt x="171" y="78"/>
                  </a:cubicBezTo>
                  <a:cubicBezTo>
                    <a:pt x="167" y="81"/>
                    <a:pt x="164" y="83"/>
                    <a:pt x="160" y="85"/>
                  </a:cubicBezTo>
                  <a:cubicBezTo>
                    <a:pt x="150" y="60"/>
                    <a:pt x="147" y="36"/>
                    <a:pt x="150" y="8"/>
                  </a:cubicBezTo>
                  <a:cubicBezTo>
                    <a:pt x="151" y="0"/>
                    <a:pt x="139" y="0"/>
                    <a:pt x="139" y="8"/>
                  </a:cubicBezTo>
                  <a:cubicBezTo>
                    <a:pt x="136" y="25"/>
                    <a:pt x="138" y="45"/>
                    <a:pt x="143" y="63"/>
                  </a:cubicBezTo>
                  <a:cubicBezTo>
                    <a:pt x="140" y="61"/>
                    <a:pt x="138" y="59"/>
                    <a:pt x="135" y="58"/>
                  </a:cubicBezTo>
                  <a:cubicBezTo>
                    <a:pt x="135" y="55"/>
                    <a:pt x="134" y="51"/>
                    <a:pt x="132" y="47"/>
                  </a:cubicBezTo>
                  <a:cubicBezTo>
                    <a:pt x="120" y="25"/>
                    <a:pt x="73" y="15"/>
                    <a:pt x="45" y="20"/>
                  </a:cubicBezTo>
                  <a:cubicBezTo>
                    <a:pt x="42" y="20"/>
                    <a:pt x="38" y="21"/>
                    <a:pt x="35" y="22"/>
                  </a:cubicBezTo>
                  <a:cubicBezTo>
                    <a:pt x="23" y="27"/>
                    <a:pt x="12" y="34"/>
                    <a:pt x="0" y="39"/>
                  </a:cubicBezTo>
                  <a:cubicBezTo>
                    <a:pt x="4" y="37"/>
                    <a:pt x="30" y="57"/>
                    <a:pt x="35" y="59"/>
                  </a:cubicBezTo>
                  <a:cubicBezTo>
                    <a:pt x="47" y="65"/>
                    <a:pt x="61" y="69"/>
                    <a:pt x="74" y="71"/>
                  </a:cubicBezTo>
                  <a:cubicBezTo>
                    <a:pt x="86" y="73"/>
                    <a:pt x="119" y="75"/>
                    <a:pt x="131" y="64"/>
                  </a:cubicBezTo>
                  <a:cubicBezTo>
                    <a:pt x="136" y="66"/>
                    <a:pt x="140" y="68"/>
                    <a:pt x="145" y="70"/>
                  </a:cubicBezTo>
                  <a:cubicBezTo>
                    <a:pt x="145" y="70"/>
                    <a:pt x="145" y="70"/>
                    <a:pt x="146" y="70"/>
                  </a:cubicBezTo>
                  <a:cubicBezTo>
                    <a:pt x="148" y="76"/>
                    <a:pt x="150" y="82"/>
                    <a:pt x="153" y="87"/>
                  </a:cubicBezTo>
                  <a:cubicBezTo>
                    <a:pt x="139" y="91"/>
                    <a:pt x="126" y="89"/>
                    <a:pt x="108" y="93"/>
                  </a:cubicBezTo>
                  <a:cubicBezTo>
                    <a:pt x="87" y="98"/>
                    <a:pt x="69" y="115"/>
                    <a:pt x="60" y="135"/>
                  </a:cubicBezTo>
                  <a:cubicBezTo>
                    <a:pt x="57" y="142"/>
                    <a:pt x="55" y="150"/>
                    <a:pt x="54" y="158"/>
                  </a:cubicBezTo>
                  <a:cubicBezTo>
                    <a:pt x="53" y="168"/>
                    <a:pt x="54" y="178"/>
                    <a:pt x="56" y="188"/>
                  </a:cubicBezTo>
                  <a:cubicBezTo>
                    <a:pt x="65" y="235"/>
                    <a:pt x="102" y="278"/>
                    <a:pt x="149" y="289"/>
                  </a:cubicBezTo>
                  <a:cubicBezTo>
                    <a:pt x="168" y="293"/>
                    <a:pt x="194" y="297"/>
                    <a:pt x="209" y="285"/>
                  </a:cubicBezTo>
                  <a:cubicBezTo>
                    <a:pt x="218" y="277"/>
                    <a:pt x="218" y="267"/>
                    <a:pt x="231" y="262"/>
                  </a:cubicBezTo>
                  <a:cubicBezTo>
                    <a:pt x="246" y="255"/>
                    <a:pt x="255" y="258"/>
                    <a:pt x="267" y="245"/>
                  </a:cubicBezTo>
                  <a:cubicBezTo>
                    <a:pt x="267" y="245"/>
                    <a:pt x="268" y="244"/>
                    <a:pt x="269" y="243"/>
                  </a:cubicBezTo>
                  <a:cubicBezTo>
                    <a:pt x="281" y="230"/>
                    <a:pt x="289" y="212"/>
                    <a:pt x="292" y="195"/>
                  </a:cubicBezTo>
                  <a:cubicBezTo>
                    <a:pt x="295" y="178"/>
                    <a:pt x="297" y="160"/>
                    <a:pt x="295" y="143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6" name="Freeform 79"/>
            <p:cNvSpPr/>
            <p:nvPr/>
          </p:nvSpPr>
          <p:spPr bwMode="auto">
            <a:xfrm>
              <a:off x="9356725" y="1698625"/>
              <a:ext cx="1781175" cy="1776413"/>
            </a:xfrm>
            <a:custGeom>
              <a:avLst/>
              <a:gdLst>
                <a:gd name="T0" fmla="*/ 239 w 244"/>
                <a:gd name="T1" fmla="*/ 140 h 243"/>
                <a:gd name="T2" fmla="*/ 216 w 244"/>
                <a:gd name="T3" fmla="*/ 189 h 243"/>
                <a:gd name="T4" fmla="*/ 214 w 244"/>
                <a:gd name="T5" fmla="*/ 191 h 243"/>
                <a:gd name="T6" fmla="*/ 178 w 244"/>
                <a:gd name="T7" fmla="*/ 207 h 243"/>
                <a:gd name="T8" fmla="*/ 156 w 244"/>
                <a:gd name="T9" fmla="*/ 230 h 243"/>
                <a:gd name="T10" fmla="*/ 97 w 244"/>
                <a:gd name="T11" fmla="*/ 234 h 243"/>
                <a:gd name="T12" fmla="*/ 3 w 244"/>
                <a:gd name="T13" fmla="*/ 133 h 243"/>
                <a:gd name="T14" fmla="*/ 1 w 244"/>
                <a:gd name="T15" fmla="*/ 104 h 243"/>
                <a:gd name="T16" fmla="*/ 7 w 244"/>
                <a:gd name="T17" fmla="*/ 81 h 243"/>
                <a:gd name="T18" fmla="*/ 56 w 244"/>
                <a:gd name="T19" fmla="*/ 39 h 243"/>
                <a:gd name="T20" fmla="*/ 118 w 244"/>
                <a:gd name="T21" fmla="*/ 24 h 243"/>
                <a:gd name="T22" fmla="*/ 177 w 244"/>
                <a:gd name="T23" fmla="*/ 9 h 243"/>
                <a:gd name="T24" fmla="*/ 242 w 244"/>
                <a:gd name="T25" fmla="*/ 89 h 243"/>
                <a:gd name="T26" fmla="*/ 239 w 244"/>
                <a:gd name="T27" fmla="*/ 14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243">
                  <a:moveTo>
                    <a:pt x="239" y="140"/>
                  </a:moveTo>
                  <a:cubicBezTo>
                    <a:pt x="236" y="157"/>
                    <a:pt x="228" y="176"/>
                    <a:pt x="216" y="189"/>
                  </a:cubicBezTo>
                  <a:cubicBezTo>
                    <a:pt x="215" y="189"/>
                    <a:pt x="215" y="190"/>
                    <a:pt x="214" y="191"/>
                  </a:cubicBezTo>
                  <a:cubicBezTo>
                    <a:pt x="202" y="203"/>
                    <a:pt x="193" y="201"/>
                    <a:pt x="178" y="207"/>
                  </a:cubicBezTo>
                  <a:cubicBezTo>
                    <a:pt x="165" y="213"/>
                    <a:pt x="166" y="222"/>
                    <a:pt x="156" y="230"/>
                  </a:cubicBezTo>
                  <a:cubicBezTo>
                    <a:pt x="141" y="243"/>
                    <a:pt x="115" y="238"/>
                    <a:pt x="97" y="234"/>
                  </a:cubicBezTo>
                  <a:cubicBezTo>
                    <a:pt x="49" y="223"/>
                    <a:pt x="12" y="180"/>
                    <a:pt x="3" y="133"/>
                  </a:cubicBezTo>
                  <a:cubicBezTo>
                    <a:pt x="1" y="123"/>
                    <a:pt x="0" y="113"/>
                    <a:pt x="1" y="104"/>
                  </a:cubicBezTo>
                  <a:cubicBezTo>
                    <a:pt x="2" y="96"/>
                    <a:pt x="4" y="88"/>
                    <a:pt x="7" y="81"/>
                  </a:cubicBezTo>
                  <a:cubicBezTo>
                    <a:pt x="16" y="61"/>
                    <a:pt x="34" y="44"/>
                    <a:pt x="56" y="39"/>
                  </a:cubicBezTo>
                  <a:cubicBezTo>
                    <a:pt x="80" y="33"/>
                    <a:pt x="98" y="40"/>
                    <a:pt x="118" y="24"/>
                  </a:cubicBezTo>
                  <a:cubicBezTo>
                    <a:pt x="137" y="10"/>
                    <a:pt x="151" y="0"/>
                    <a:pt x="177" y="9"/>
                  </a:cubicBezTo>
                  <a:cubicBezTo>
                    <a:pt x="211" y="20"/>
                    <a:pt x="238" y="54"/>
                    <a:pt x="242" y="89"/>
                  </a:cubicBezTo>
                  <a:cubicBezTo>
                    <a:pt x="244" y="106"/>
                    <a:pt x="242" y="123"/>
                    <a:pt x="239" y="140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7" name="Freeform 80"/>
            <p:cNvSpPr/>
            <p:nvPr/>
          </p:nvSpPr>
          <p:spPr bwMode="auto">
            <a:xfrm>
              <a:off x="9356725" y="2459038"/>
              <a:ext cx="1576388" cy="1016000"/>
            </a:xfrm>
            <a:custGeom>
              <a:avLst/>
              <a:gdLst>
                <a:gd name="T0" fmla="*/ 216 w 216"/>
                <a:gd name="T1" fmla="*/ 85 h 139"/>
                <a:gd name="T2" fmla="*/ 214 w 216"/>
                <a:gd name="T3" fmla="*/ 87 h 139"/>
                <a:gd name="T4" fmla="*/ 178 w 216"/>
                <a:gd name="T5" fmla="*/ 103 h 139"/>
                <a:gd name="T6" fmla="*/ 156 w 216"/>
                <a:gd name="T7" fmla="*/ 126 h 139"/>
                <a:gd name="T8" fmla="*/ 97 w 216"/>
                <a:gd name="T9" fmla="*/ 130 h 139"/>
                <a:gd name="T10" fmla="*/ 3 w 216"/>
                <a:gd name="T11" fmla="*/ 29 h 139"/>
                <a:gd name="T12" fmla="*/ 1 w 216"/>
                <a:gd name="T13" fmla="*/ 0 h 139"/>
                <a:gd name="T14" fmla="*/ 8 w 216"/>
                <a:gd name="T15" fmla="*/ 26 h 139"/>
                <a:gd name="T16" fmla="*/ 87 w 216"/>
                <a:gd name="T17" fmla="*/ 84 h 139"/>
                <a:gd name="T18" fmla="*/ 216 w 216"/>
                <a:gd name="T19" fmla="*/ 8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" h="139">
                  <a:moveTo>
                    <a:pt x="216" y="85"/>
                  </a:moveTo>
                  <a:cubicBezTo>
                    <a:pt x="215" y="85"/>
                    <a:pt x="215" y="86"/>
                    <a:pt x="214" y="87"/>
                  </a:cubicBezTo>
                  <a:cubicBezTo>
                    <a:pt x="202" y="99"/>
                    <a:pt x="193" y="97"/>
                    <a:pt x="178" y="103"/>
                  </a:cubicBezTo>
                  <a:cubicBezTo>
                    <a:pt x="165" y="109"/>
                    <a:pt x="166" y="118"/>
                    <a:pt x="156" y="126"/>
                  </a:cubicBezTo>
                  <a:cubicBezTo>
                    <a:pt x="141" y="139"/>
                    <a:pt x="115" y="134"/>
                    <a:pt x="97" y="130"/>
                  </a:cubicBezTo>
                  <a:cubicBezTo>
                    <a:pt x="49" y="119"/>
                    <a:pt x="12" y="76"/>
                    <a:pt x="3" y="29"/>
                  </a:cubicBezTo>
                  <a:cubicBezTo>
                    <a:pt x="1" y="19"/>
                    <a:pt x="0" y="9"/>
                    <a:pt x="1" y="0"/>
                  </a:cubicBezTo>
                  <a:cubicBezTo>
                    <a:pt x="2" y="9"/>
                    <a:pt x="4" y="18"/>
                    <a:pt x="8" y="26"/>
                  </a:cubicBezTo>
                  <a:cubicBezTo>
                    <a:pt x="24" y="55"/>
                    <a:pt x="56" y="76"/>
                    <a:pt x="87" y="84"/>
                  </a:cubicBezTo>
                  <a:cubicBezTo>
                    <a:pt x="128" y="96"/>
                    <a:pt x="173" y="91"/>
                    <a:pt x="216" y="85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8" name="Freeform 81"/>
            <p:cNvSpPr/>
            <p:nvPr/>
          </p:nvSpPr>
          <p:spPr bwMode="auto">
            <a:xfrm>
              <a:off x="9918700" y="1866900"/>
              <a:ext cx="438150" cy="255588"/>
            </a:xfrm>
            <a:custGeom>
              <a:avLst/>
              <a:gdLst>
                <a:gd name="T0" fmla="*/ 52 w 60"/>
                <a:gd name="T1" fmla="*/ 2 h 35"/>
                <a:gd name="T2" fmla="*/ 31 w 60"/>
                <a:gd name="T3" fmla="*/ 18 h 35"/>
                <a:gd name="T4" fmla="*/ 2 w 60"/>
                <a:gd name="T5" fmla="*/ 24 h 35"/>
                <a:gd name="T6" fmla="*/ 1 w 60"/>
                <a:gd name="T7" fmla="*/ 27 h 35"/>
                <a:gd name="T8" fmla="*/ 59 w 60"/>
                <a:gd name="T9" fmla="*/ 7 h 35"/>
                <a:gd name="T10" fmla="*/ 52 w 60"/>
                <a:gd name="T1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5">
                  <a:moveTo>
                    <a:pt x="52" y="2"/>
                  </a:moveTo>
                  <a:cubicBezTo>
                    <a:pt x="44" y="6"/>
                    <a:pt x="39" y="14"/>
                    <a:pt x="31" y="18"/>
                  </a:cubicBezTo>
                  <a:cubicBezTo>
                    <a:pt x="22" y="22"/>
                    <a:pt x="12" y="23"/>
                    <a:pt x="2" y="24"/>
                  </a:cubicBezTo>
                  <a:cubicBezTo>
                    <a:pt x="1" y="24"/>
                    <a:pt x="0" y="26"/>
                    <a:pt x="1" y="27"/>
                  </a:cubicBezTo>
                  <a:cubicBezTo>
                    <a:pt x="19" y="35"/>
                    <a:pt x="52" y="27"/>
                    <a:pt x="59" y="7"/>
                  </a:cubicBezTo>
                  <a:cubicBezTo>
                    <a:pt x="60" y="3"/>
                    <a:pt x="55" y="0"/>
                    <a:pt x="52" y="2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9" name="Freeform 82"/>
            <p:cNvSpPr/>
            <p:nvPr/>
          </p:nvSpPr>
          <p:spPr bwMode="auto">
            <a:xfrm>
              <a:off x="8969375" y="1414463"/>
              <a:ext cx="1081088" cy="438150"/>
            </a:xfrm>
            <a:custGeom>
              <a:avLst/>
              <a:gdLst>
                <a:gd name="T0" fmla="*/ 45 w 148"/>
                <a:gd name="T1" fmla="*/ 4 h 60"/>
                <a:gd name="T2" fmla="*/ 36 w 148"/>
                <a:gd name="T3" fmla="*/ 7 h 60"/>
                <a:gd name="T4" fmla="*/ 0 w 148"/>
                <a:gd name="T5" fmla="*/ 23 h 60"/>
                <a:gd name="T6" fmla="*/ 35 w 148"/>
                <a:gd name="T7" fmla="*/ 43 h 60"/>
                <a:gd name="T8" fmla="*/ 74 w 148"/>
                <a:gd name="T9" fmla="*/ 56 h 60"/>
                <a:gd name="T10" fmla="*/ 132 w 148"/>
                <a:gd name="T11" fmla="*/ 31 h 60"/>
                <a:gd name="T12" fmla="*/ 45 w 148"/>
                <a:gd name="T13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60">
                  <a:moveTo>
                    <a:pt x="45" y="4"/>
                  </a:moveTo>
                  <a:cubicBezTo>
                    <a:pt x="42" y="5"/>
                    <a:pt x="38" y="6"/>
                    <a:pt x="36" y="7"/>
                  </a:cubicBezTo>
                  <a:cubicBezTo>
                    <a:pt x="23" y="12"/>
                    <a:pt x="12" y="19"/>
                    <a:pt x="0" y="23"/>
                  </a:cubicBezTo>
                  <a:cubicBezTo>
                    <a:pt x="4" y="22"/>
                    <a:pt x="31" y="41"/>
                    <a:pt x="35" y="43"/>
                  </a:cubicBezTo>
                  <a:cubicBezTo>
                    <a:pt x="47" y="49"/>
                    <a:pt x="61" y="53"/>
                    <a:pt x="74" y="56"/>
                  </a:cubicBezTo>
                  <a:cubicBezTo>
                    <a:pt x="91" y="59"/>
                    <a:pt x="148" y="60"/>
                    <a:pt x="132" y="31"/>
                  </a:cubicBezTo>
                  <a:cubicBezTo>
                    <a:pt x="120" y="9"/>
                    <a:pt x="73" y="0"/>
                    <a:pt x="45" y="4"/>
                  </a:cubicBezTo>
                  <a:close/>
                </a:path>
              </a:pathLst>
            </a:custGeom>
            <a:solidFill>
              <a:srgbClr val="39BF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0" name="Freeform 83"/>
            <p:cNvSpPr/>
            <p:nvPr/>
          </p:nvSpPr>
          <p:spPr bwMode="auto">
            <a:xfrm>
              <a:off x="9356725" y="1589088"/>
              <a:ext cx="708025" cy="227013"/>
            </a:xfrm>
            <a:custGeom>
              <a:avLst/>
              <a:gdLst>
                <a:gd name="T0" fmla="*/ 94 w 97"/>
                <a:gd name="T1" fmla="*/ 25 h 31"/>
                <a:gd name="T2" fmla="*/ 3 w 97"/>
                <a:gd name="T3" fmla="*/ 0 h 31"/>
                <a:gd name="T4" fmla="*/ 2 w 97"/>
                <a:gd name="T5" fmla="*/ 5 h 31"/>
                <a:gd name="T6" fmla="*/ 93 w 97"/>
                <a:gd name="T7" fmla="*/ 30 h 31"/>
                <a:gd name="T8" fmla="*/ 94 w 97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31">
                  <a:moveTo>
                    <a:pt x="94" y="25"/>
                  </a:moveTo>
                  <a:cubicBezTo>
                    <a:pt x="69" y="9"/>
                    <a:pt x="33" y="1"/>
                    <a:pt x="3" y="0"/>
                  </a:cubicBezTo>
                  <a:cubicBezTo>
                    <a:pt x="0" y="0"/>
                    <a:pt x="0" y="4"/>
                    <a:pt x="2" y="5"/>
                  </a:cubicBezTo>
                  <a:cubicBezTo>
                    <a:pt x="35" y="9"/>
                    <a:pt x="62" y="19"/>
                    <a:pt x="93" y="30"/>
                  </a:cubicBezTo>
                  <a:cubicBezTo>
                    <a:pt x="95" y="31"/>
                    <a:pt x="97" y="27"/>
                    <a:pt x="94" y="25"/>
                  </a:cubicBezTo>
                  <a:close/>
                </a:path>
              </a:pathLst>
            </a:custGeom>
            <a:solidFill>
              <a:srgbClr val="2DAD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1" name="Freeform 84"/>
            <p:cNvSpPr/>
            <p:nvPr/>
          </p:nvSpPr>
          <p:spPr bwMode="auto">
            <a:xfrm>
              <a:off x="9955213" y="1304925"/>
              <a:ext cx="241300" cy="760413"/>
            </a:xfrm>
            <a:custGeom>
              <a:avLst/>
              <a:gdLst>
                <a:gd name="T0" fmla="*/ 32 w 33"/>
                <a:gd name="T1" fmla="*/ 98 h 104"/>
                <a:gd name="T2" fmla="*/ 15 w 33"/>
                <a:gd name="T3" fmla="*/ 7 h 104"/>
                <a:gd name="T4" fmla="*/ 4 w 33"/>
                <a:gd name="T5" fmla="*/ 7 h 104"/>
                <a:gd name="T6" fmla="*/ 26 w 33"/>
                <a:gd name="T7" fmla="*/ 101 h 104"/>
                <a:gd name="T8" fmla="*/ 32 w 33"/>
                <a:gd name="T9" fmla="*/ 9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4">
                  <a:moveTo>
                    <a:pt x="32" y="98"/>
                  </a:moveTo>
                  <a:cubicBezTo>
                    <a:pt x="16" y="67"/>
                    <a:pt x="11" y="41"/>
                    <a:pt x="15" y="7"/>
                  </a:cubicBezTo>
                  <a:cubicBezTo>
                    <a:pt x="16" y="0"/>
                    <a:pt x="5" y="0"/>
                    <a:pt x="4" y="7"/>
                  </a:cubicBezTo>
                  <a:cubicBezTo>
                    <a:pt x="0" y="39"/>
                    <a:pt x="8" y="74"/>
                    <a:pt x="26" y="101"/>
                  </a:cubicBezTo>
                  <a:cubicBezTo>
                    <a:pt x="28" y="104"/>
                    <a:pt x="33" y="101"/>
                    <a:pt x="32" y="98"/>
                  </a:cubicBezTo>
                  <a:close/>
                </a:path>
              </a:pathLst>
            </a:custGeom>
            <a:solidFill>
              <a:srgbClr val="78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2" name="Freeform 85"/>
            <p:cNvSpPr/>
            <p:nvPr/>
          </p:nvSpPr>
          <p:spPr bwMode="auto">
            <a:xfrm>
              <a:off x="10766425" y="1998663"/>
              <a:ext cx="239713" cy="819150"/>
            </a:xfrm>
            <a:custGeom>
              <a:avLst/>
              <a:gdLst>
                <a:gd name="T0" fmla="*/ 30 w 33"/>
                <a:gd name="T1" fmla="*/ 52 h 112"/>
                <a:gd name="T2" fmla="*/ 11 w 33"/>
                <a:gd name="T3" fmla="*/ 3 h 112"/>
                <a:gd name="T4" fmla="*/ 1 w 33"/>
                <a:gd name="T5" fmla="*/ 11 h 112"/>
                <a:gd name="T6" fmla="*/ 23 w 33"/>
                <a:gd name="T7" fmla="*/ 53 h 112"/>
                <a:gd name="T8" fmla="*/ 21 w 33"/>
                <a:gd name="T9" fmla="*/ 110 h 112"/>
                <a:gd name="T10" fmla="*/ 24 w 33"/>
                <a:gd name="T11" fmla="*/ 111 h 112"/>
                <a:gd name="T12" fmla="*/ 30 w 33"/>
                <a:gd name="T13" fmla="*/ 5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12">
                  <a:moveTo>
                    <a:pt x="30" y="52"/>
                  </a:moveTo>
                  <a:cubicBezTo>
                    <a:pt x="28" y="35"/>
                    <a:pt x="26" y="13"/>
                    <a:pt x="11" y="3"/>
                  </a:cubicBezTo>
                  <a:cubicBezTo>
                    <a:pt x="5" y="0"/>
                    <a:pt x="0" y="5"/>
                    <a:pt x="1" y="11"/>
                  </a:cubicBezTo>
                  <a:cubicBezTo>
                    <a:pt x="4" y="27"/>
                    <a:pt x="18" y="36"/>
                    <a:pt x="23" y="53"/>
                  </a:cubicBezTo>
                  <a:cubicBezTo>
                    <a:pt x="28" y="72"/>
                    <a:pt x="25" y="90"/>
                    <a:pt x="21" y="110"/>
                  </a:cubicBezTo>
                  <a:cubicBezTo>
                    <a:pt x="21" y="111"/>
                    <a:pt x="23" y="112"/>
                    <a:pt x="24" y="111"/>
                  </a:cubicBezTo>
                  <a:cubicBezTo>
                    <a:pt x="33" y="93"/>
                    <a:pt x="33" y="71"/>
                    <a:pt x="30" y="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3" name="Oval 86"/>
            <p:cNvSpPr>
              <a:spLocks noChangeArrowheads="1"/>
            </p:cNvSpPr>
            <p:nvPr/>
          </p:nvSpPr>
          <p:spPr bwMode="auto">
            <a:xfrm>
              <a:off x="10539413" y="1860550"/>
              <a:ext cx="160338" cy="160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606109" y="365253"/>
            <a:ext cx="1249363" cy="1279525"/>
            <a:chOff x="10831513" y="3351213"/>
            <a:chExt cx="1249363" cy="1279525"/>
          </a:xfrm>
        </p:grpSpPr>
        <p:sp>
          <p:nvSpPr>
            <p:cNvPr id="53" name="Freeform 94"/>
            <p:cNvSpPr>
              <a:spLocks noEditPoints="1"/>
            </p:cNvSpPr>
            <p:nvPr/>
          </p:nvSpPr>
          <p:spPr bwMode="auto">
            <a:xfrm>
              <a:off x="11050588" y="3636963"/>
              <a:ext cx="584200" cy="730250"/>
            </a:xfrm>
            <a:custGeom>
              <a:avLst/>
              <a:gdLst>
                <a:gd name="T0" fmla="*/ 73 w 80"/>
                <a:gd name="T1" fmla="*/ 63 h 100"/>
                <a:gd name="T2" fmla="*/ 80 w 80"/>
                <a:gd name="T3" fmla="*/ 4 h 100"/>
                <a:gd name="T4" fmla="*/ 73 w 80"/>
                <a:gd name="T5" fmla="*/ 1 h 100"/>
                <a:gd name="T6" fmla="*/ 26 w 80"/>
                <a:gd name="T7" fmla="*/ 35 h 100"/>
                <a:gd name="T8" fmla="*/ 23 w 80"/>
                <a:gd name="T9" fmla="*/ 37 h 100"/>
                <a:gd name="T10" fmla="*/ 2 w 80"/>
                <a:gd name="T11" fmla="*/ 57 h 100"/>
                <a:gd name="T12" fmla="*/ 4 w 80"/>
                <a:gd name="T13" fmla="*/ 60 h 100"/>
                <a:gd name="T14" fmla="*/ 26 w 80"/>
                <a:gd name="T15" fmla="*/ 41 h 100"/>
                <a:gd name="T16" fmla="*/ 60 w 80"/>
                <a:gd name="T17" fmla="*/ 62 h 100"/>
                <a:gd name="T18" fmla="*/ 64 w 80"/>
                <a:gd name="T19" fmla="*/ 63 h 100"/>
                <a:gd name="T20" fmla="*/ 61 w 80"/>
                <a:gd name="T21" fmla="*/ 77 h 100"/>
                <a:gd name="T22" fmla="*/ 59 w 80"/>
                <a:gd name="T23" fmla="*/ 86 h 100"/>
                <a:gd name="T24" fmla="*/ 58 w 80"/>
                <a:gd name="T25" fmla="*/ 91 h 100"/>
                <a:gd name="T26" fmla="*/ 58 w 80"/>
                <a:gd name="T27" fmla="*/ 91 h 100"/>
                <a:gd name="T28" fmla="*/ 56 w 80"/>
                <a:gd name="T29" fmla="*/ 94 h 100"/>
                <a:gd name="T30" fmla="*/ 58 w 80"/>
                <a:gd name="T31" fmla="*/ 98 h 100"/>
                <a:gd name="T32" fmla="*/ 62 w 80"/>
                <a:gd name="T33" fmla="*/ 99 h 100"/>
                <a:gd name="T34" fmla="*/ 73 w 80"/>
                <a:gd name="T35" fmla="*/ 63 h 100"/>
                <a:gd name="T36" fmla="*/ 32 w 80"/>
                <a:gd name="T37" fmla="*/ 36 h 100"/>
                <a:gd name="T38" fmla="*/ 72 w 80"/>
                <a:gd name="T39" fmla="*/ 10 h 100"/>
                <a:gd name="T40" fmla="*/ 66 w 80"/>
                <a:gd name="T41" fmla="*/ 53 h 100"/>
                <a:gd name="T42" fmla="*/ 66 w 80"/>
                <a:gd name="T43" fmla="*/ 53 h 100"/>
                <a:gd name="T44" fmla="*/ 32 w 80"/>
                <a:gd name="T45" fmla="*/ 3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100">
                  <a:moveTo>
                    <a:pt x="73" y="63"/>
                  </a:moveTo>
                  <a:cubicBezTo>
                    <a:pt x="76" y="43"/>
                    <a:pt x="79" y="24"/>
                    <a:pt x="80" y="4"/>
                  </a:cubicBezTo>
                  <a:cubicBezTo>
                    <a:pt x="80" y="1"/>
                    <a:pt x="76" y="0"/>
                    <a:pt x="73" y="1"/>
                  </a:cubicBezTo>
                  <a:cubicBezTo>
                    <a:pt x="57" y="13"/>
                    <a:pt x="41" y="23"/>
                    <a:pt x="26" y="35"/>
                  </a:cubicBezTo>
                  <a:cubicBezTo>
                    <a:pt x="24" y="35"/>
                    <a:pt x="23" y="36"/>
                    <a:pt x="23" y="37"/>
                  </a:cubicBezTo>
                  <a:cubicBezTo>
                    <a:pt x="16" y="43"/>
                    <a:pt x="8" y="50"/>
                    <a:pt x="2" y="57"/>
                  </a:cubicBezTo>
                  <a:cubicBezTo>
                    <a:pt x="0" y="59"/>
                    <a:pt x="3" y="61"/>
                    <a:pt x="4" y="60"/>
                  </a:cubicBezTo>
                  <a:cubicBezTo>
                    <a:pt x="11" y="54"/>
                    <a:pt x="19" y="47"/>
                    <a:pt x="26" y="41"/>
                  </a:cubicBezTo>
                  <a:cubicBezTo>
                    <a:pt x="37" y="49"/>
                    <a:pt x="49" y="55"/>
                    <a:pt x="60" y="62"/>
                  </a:cubicBezTo>
                  <a:cubicBezTo>
                    <a:pt x="62" y="63"/>
                    <a:pt x="63" y="63"/>
                    <a:pt x="64" y="63"/>
                  </a:cubicBezTo>
                  <a:cubicBezTo>
                    <a:pt x="63" y="67"/>
                    <a:pt x="62" y="72"/>
                    <a:pt x="61" y="77"/>
                  </a:cubicBezTo>
                  <a:cubicBezTo>
                    <a:pt x="61" y="80"/>
                    <a:pt x="60" y="83"/>
                    <a:pt x="59" y="86"/>
                  </a:cubicBezTo>
                  <a:cubicBezTo>
                    <a:pt x="59" y="88"/>
                    <a:pt x="58" y="89"/>
                    <a:pt x="58" y="91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7" y="91"/>
                    <a:pt x="56" y="93"/>
                    <a:pt x="56" y="94"/>
                  </a:cubicBezTo>
                  <a:cubicBezTo>
                    <a:pt x="56" y="96"/>
                    <a:pt x="56" y="97"/>
                    <a:pt x="58" y="98"/>
                  </a:cubicBezTo>
                  <a:cubicBezTo>
                    <a:pt x="59" y="99"/>
                    <a:pt x="60" y="100"/>
                    <a:pt x="62" y="99"/>
                  </a:cubicBezTo>
                  <a:cubicBezTo>
                    <a:pt x="71" y="94"/>
                    <a:pt x="71" y="72"/>
                    <a:pt x="73" y="63"/>
                  </a:cubicBezTo>
                  <a:close/>
                  <a:moveTo>
                    <a:pt x="32" y="36"/>
                  </a:moveTo>
                  <a:cubicBezTo>
                    <a:pt x="45" y="26"/>
                    <a:pt x="57" y="17"/>
                    <a:pt x="72" y="10"/>
                  </a:cubicBezTo>
                  <a:cubicBezTo>
                    <a:pt x="71" y="25"/>
                    <a:pt x="69" y="39"/>
                    <a:pt x="66" y="53"/>
                  </a:cubicBezTo>
                  <a:cubicBezTo>
                    <a:pt x="66" y="53"/>
                    <a:pt x="66" y="53"/>
                    <a:pt x="66" y="53"/>
                  </a:cubicBezTo>
                  <a:cubicBezTo>
                    <a:pt x="56" y="46"/>
                    <a:pt x="44" y="40"/>
                    <a:pt x="3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4" name="Freeform 95"/>
            <p:cNvSpPr/>
            <p:nvPr/>
          </p:nvSpPr>
          <p:spPr bwMode="auto">
            <a:xfrm>
              <a:off x="10831513" y="3351213"/>
              <a:ext cx="1249363" cy="1279525"/>
            </a:xfrm>
            <a:custGeom>
              <a:avLst/>
              <a:gdLst>
                <a:gd name="T0" fmla="*/ 158 w 171"/>
                <a:gd name="T1" fmla="*/ 51 h 175"/>
                <a:gd name="T2" fmla="*/ 79 w 171"/>
                <a:gd name="T3" fmla="*/ 3 h 175"/>
                <a:gd name="T4" fmla="*/ 5 w 171"/>
                <a:gd name="T5" fmla="*/ 79 h 175"/>
                <a:gd name="T6" fmla="*/ 19 w 171"/>
                <a:gd name="T7" fmla="*/ 134 h 175"/>
                <a:gd name="T8" fmla="*/ 64 w 171"/>
                <a:gd name="T9" fmla="*/ 164 h 175"/>
                <a:gd name="T10" fmla="*/ 63 w 171"/>
                <a:gd name="T11" fmla="*/ 161 h 175"/>
                <a:gd name="T12" fmla="*/ 19 w 171"/>
                <a:gd name="T13" fmla="*/ 119 h 175"/>
                <a:gd name="T14" fmla="*/ 22 w 171"/>
                <a:gd name="T15" fmla="*/ 55 h 175"/>
                <a:gd name="T16" fmla="*/ 113 w 171"/>
                <a:gd name="T17" fmla="*/ 16 h 175"/>
                <a:gd name="T18" fmla="*/ 153 w 171"/>
                <a:gd name="T19" fmla="*/ 101 h 175"/>
                <a:gd name="T20" fmla="*/ 126 w 171"/>
                <a:gd name="T21" fmla="*/ 144 h 175"/>
                <a:gd name="T22" fmla="*/ 94 w 171"/>
                <a:gd name="T23" fmla="*/ 151 h 175"/>
                <a:gd name="T24" fmla="*/ 59 w 171"/>
                <a:gd name="T25" fmla="*/ 137 h 175"/>
                <a:gd name="T26" fmla="*/ 53 w 171"/>
                <a:gd name="T27" fmla="*/ 139 h 175"/>
                <a:gd name="T28" fmla="*/ 136 w 171"/>
                <a:gd name="T29" fmla="*/ 147 h 175"/>
                <a:gd name="T30" fmla="*/ 158 w 171"/>
                <a:gd name="T31" fmla="*/ 5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1" h="175">
                  <a:moveTo>
                    <a:pt x="158" y="51"/>
                  </a:moveTo>
                  <a:cubicBezTo>
                    <a:pt x="146" y="19"/>
                    <a:pt x="112" y="0"/>
                    <a:pt x="79" y="3"/>
                  </a:cubicBezTo>
                  <a:cubicBezTo>
                    <a:pt x="40" y="6"/>
                    <a:pt x="12" y="42"/>
                    <a:pt x="5" y="79"/>
                  </a:cubicBezTo>
                  <a:cubicBezTo>
                    <a:pt x="0" y="99"/>
                    <a:pt x="8" y="117"/>
                    <a:pt x="19" y="134"/>
                  </a:cubicBezTo>
                  <a:cubicBezTo>
                    <a:pt x="30" y="149"/>
                    <a:pt x="43" y="169"/>
                    <a:pt x="64" y="164"/>
                  </a:cubicBezTo>
                  <a:cubicBezTo>
                    <a:pt x="65" y="164"/>
                    <a:pt x="65" y="161"/>
                    <a:pt x="63" y="161"/>
                  </a:cubicBezTo>
                  <a:cubicBezTo>
                    <a:pt x="45" y="163"/>
                    <a:pt x="27" y="133"/>
                    <a:pt x="19" y="119"/>
                  </a:cubicBezTo>
                  <a:cubicBezTo>
                    <a:pt x="7" y="98"/>
                    <a:pt x="11" y="77"/>
                    <a:pt x="22" y="55"/>
                  </a:cubicBezTo>
                  <a:cubicBezTo>
                    <a:pt x="39" y="20"/>
                    <a:pt x="74" y="0"/>
                    <a:pt x="113" y="16"/>
                  </a:cubicBezTo>
                  <a:cubicBezTo>
                    <a:pt x="147" y="30"/>
                    <a:pt x="161" y="66"/>
                    <a:pt x="153" y="101"/>
                  </a:cubicBezTo>
                  <a:cubicBezTo>
                    <a:pt x="150" y="117"/>
                    <a:pt x="140" y="135"/>
                    <a:pt x="126" y="144"/>
                  </a:cubicBezTo>
                  <a:cubicBezTo>
                    <a:pt x="117" y="150"/>
                    <a:pt x="105" y="151"/>
                    <a:pt x="94" y="151"/>
                  </a:cubicBezTo>
                  <a:cubicBezTo>
                    <a:pt x="80" y="151"/>
                    <a:pt x="68" y="150"/>
                    <a:pt x="59" y="137"/>
                  </a:cubicBezTo>
                  <a:cubicBezTo>
                    <a:pt x="58" y="135"/>
                    <a:pt x="53" y="135"/>
                    <a:pt x="53" y="139"/>
                  </a:cubicBezTo>
                  <a:cubicBezTo>
                    <a:pt x="51" y="175"/>
                    <a:pt x="120" y="162"/>
                    <a:pt x="136" y="147"/>
                  </a:cubicBezTo>
                  <a:cubicBezTo>
                    <a:pt x="162" y="124"/>
                    <a:pt x="171" y="83"/>
                    <a:pt x="158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sp>
        <p:nvSpPr>
          <p:cNvPr id="55" name="Freeform 96"/>
          <p:cNvSpPr/>
          <p:nvPr/>
        </p:nvSpPr>
        <p:spPr bwMode="auto">
          <a:xfrm>
            <a:off x="817881" y="3786625"/>
            <a:ext cx="685800" cy="612775"/>
          </a:xfrm>
          <a:custGeom>
            <a:avLst/>
            <a:gdLst>
              <a:gd name="T0" fmla="*/ 92 w 94"/>
              <a:gd name="T1" fmla="*/ 43 h 84"/>
              <a:gd name="T2" fmla="*/ 48 w 94"/>
              <a:gd name="T3" fmla="*/ 7 h 84"/>
              <a:gd name="T4" fmla="*/ 59 w 94"/>
              <a:gd name="T5" fmla="*/ 1 h 84"/>
              <a:gd name="T6" fmla="*/ 83 w 94"/>
              <a:gd name="T7" fmla="*/ 14 h 84"/>
              <a:gd name="T8" fmla="*/ 92 w 94"/>
              <a:gd name="T9" fmla="*/ 43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" h="84">
                <a:moveTo>
                  <a:pt x="92" y="43"/>
                </a:moveTo>
                <a:cubicBezTo>
                  <a:pt x="84" y="84"/>
                  <a:pt x="0" y="46"/>
                  <a:pt x="48" y="7"/>
                </a:cubicBezTo>
                <a:cubicBezTo>
                  <a:pt x="51" y="4"/>
                  <a:pt x="55" y="2"/>
                  <a:pt x="59" y="1"/>
                </a:cubicBezTo>
                <a:cubicBezTo>
                  <a:pt x="68" y="0"/>
                  <a:pt x="77" y="6"/>
                  <a:pt x="83" y="14"/>
                </a:cubicBezTo>
                <a:cubicBezTo>
                  <a:pt x="90" y="22"/>
                  <a:pt x="94" y="33"/>
                  <a:pt x="92" y="43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6" name="Freeform 97"/>
          <p:cNvSpPr/>
          <p:nvPr/>
        </p:nvSpPr>
        <p:spPr bwMode="auto">
          <a:xfrm>
            <a:off x="6478586" y="365253"/>
            <a:ext cx="488950" cy="541338"/>
          </a:xfrm>
          <a:custGeom>
            <a:avLst/>
            <a:gdLst>
              <a:gd name="T0" fmla="*/ 35 w 67"/>
              <a:gd name="T1" fmla="*/ 8 h 74"/>
              <a:gd name="T2" fmla="*/ 13 w 67"/>
              <a:gd name="T3" fmla="*/ 45 h 74"/>
              <a:gd name="T4" fmla="*/ 35 w 67"/>
              <a:gd name="T5" fmla="*/ 8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74">
                <a:moveTo>
                  <a:pt x="35" y="8"/>
                </a:moveTo>
                <a:cubicBezTo>
                  <a:pt x="67" y="19"/>
                  <a:pt x="37" y="74"/>
                  <a:pt x="13" y="45"/>
                </a:cubicBezTo>
                <a:cubicBezTo>
                  <a:pt x="0" y="29"/>
                  <a:pt x="13" y="0"/>
                  <a:pt x="35" y="8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7" name="Freeform 98"/>
          <p:cNvSpPr/>
          <p:nvPr/>
        </p:nvSpPr>
        <p:spPr bwMode="auto">
          <a:xfrm>
            <a:off x="6913879" y="5878703"/>
            <a:ext cx="307975" cy="271463"/>
          </a:xfrm>
          <a:custGeom>
            <a:avLst/>
            <a:gdLst>
              <a:gd name="T0" fmla="*/ 41 w 42"/>
              <a:gd name="T1" fmla="*/ 17 h 37"/>
              <a:gd name="T2" fmla="*/ 16 w 42"/>
              <a:gd name="T3" fmla="*/ 32 h 37"/>
              <a:gd name="T4" fmla="*/ 26 w 42"/>
              <a:gd name="T5" fmla="*/ 2 h 37"/>
              <a:gd name="T6" fmla="*/ 41 w 42"/>
              <a:gd name="T7" fmla="*/ 1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37">
                <a:moveTo>
                  <a:pt x="41" y="17"/>
                </a:moveTo>
                <a:cubicBezTo>
                  <a:pt x="42" y="29"/>
                  <a:pt x="25" y="37"/>
                  <a:pt x="16" y="32"/>
                </a:cubicBezTo>
                <a:cubicBezTo>
                  <a:pt x="0" y="24"/>
                  <a:pt x="10" y="0"/>
                  <a:pt x="26" y="2"/>
                </a:cubicBezTo>
                <a:cubicBezTo>
                  <a:pt x="33" y="2"/>
                  <a:pt x="40" y="9"/>
                  <a:pt x="41" y="17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8" name="Freeform 7"/>
          <p:cNvSpPr/>
          <p:nvPr/>
        </p:nvSpPr>
        <p:spPr bwMode="auto">
          <a:xfrm>
            <a:off x="3078014" y="2725922"/>
            <a:ext cx="1653043" cy="611664"/>
          </a:xfrm>
          <a:custGeom>
            <a:avLst/>
            <a:gdLst>
              <a:gd name="T0" fmla="*/ 158 w 160"/>
              <a:gd name="T1" fmla="*/ 35 h 59"/>
              <a:gd name="T2" fmla="*/ 134 w 160"/>
              <a:gd name="T3" fmla="*/ 8 h 59"/>
              <a:gd name="T4" fmla="*/ 112 w 160"/>
              <a:gd name="T5" fmla="*/ 34 h 59"/>
              <a:gd name="T6" fmla="*/ 90 w 160"/>
              <a:gd name="T7" fmla="*/ 3 h 59"/>
              <a:gd name="T8" fmla="*/ 81 w 160"/>
              <a:gd name="T9" fmla="*/ 4 h 59"/>
              <a:gd name="T10" fmla="*/ 57 w 160"/>
              <a:gd name="T11" fmla="*/ 38 h 59"/>
              <a:gd name="T12" fmla="*/ 38 w 160"/>
              <a:gd name="T13" fmla="*/ 17 h 59"/>
              <a:gd name="T14" fmla="*/ 25 w 160"/>
              <a:gd name="T15" fmla="*/ 13 h 59"/>
              <a:gd name="T16" fmla="*/ 1 w 160"/>
              <a:gd name="T17" fmla="*/ 52 h 59"/>
              <a:gd name="T18" fmla="*/ 6 w 160"/>
              <a:gd name="T19" fmla="*/ 56 h 59"/>
              <a:gd name="T20" fmla="*/ 15 w 160"/>
              <a:gd name="T21" fmla="*/ 44 h 59"/>
              <a:gd name="T22" fmla="*/ 32 w 160"/>
              <a:gd name="T23" fmla="*/ 31 h 59"/>
              <a:gd name="T24" fmla="*/ 41 w 160"/>
              <a:gd name="T25" fmla="*/ 42 h 59"/>
              <a:gd name="T26" fmla="*/ 56 w 160"/>
              <a:gd name="T27" fmla="*/ 52 h 59"/>
              <a:gd name="T28" fmla="*/ 64 w 160"/>
              <a:gd name="T29" fmla="*/ 50 h 59"/>
              <a:gd name="T30" fmla="*/ 86 w 160"/>
              <a:gd name="T31" fmla="*/ 15 h 59"/>
              <a:gd name="T32" fmla="*/ 108 w 160"/>
              <a:gd name="T33" fmla="*/ 48 h 59"/>
              <a:gd name="T34" fmla="*/ 117 w 160"/>
              <a:gd name="T35" fmla="*/ 48 h 59"/>
              <a:gd name="T36" fmla="*/ 135 w 160"/>
              <a:gd name="T37" fmla="*/ 24 h 59"/>
              <a:gd name="T38" fmla="*/ 149 w 160"/>
              <a:gd name="T39" fmla="*/ 41 h 59"/>
              <a:gd name="T40" fmla="*/ 158 w 160"/>
              <a:gd name="T41" fmla="*/ 35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0" h="59">
                <a:moveTo>
                  <a:pt x="158" y="35"/>
                </a:moveTo>
                <a:cubicBezTo>
                  <a:pt x="154" y="27"/>
                  <a:pt x="145" y="7"/>
                  <a:pt x="134" y="8"/>
                </a:cubicBezTo>
                <a:cubicBezTo>
                  <a:pt x="126" y="8"/>
                  <a:pt x="118" y="24"/>
                  <a:pt x="112" y="34"/>
                </a:cubicBezTo>
                <a:cubicBezTo>
                  <a:pt x="105" y="24"/>
                  <a:pt x="98" y="13"/>
                  <a:pt x="90" y="3"/>
                </a:cubicBezTo>
                <a:cubicBezTo>
                  <a:pt x="87" y="0"/>
                  <a:pt x="83" y="1"/>
                  <a:pt x="81" y="4"/>
                </a:cubicBezTo>
                <a:cubicBezTo>
                  <a:pt x="73" y="15"/>
                  <a:pt x="66" y="27"/>
                  <a:pt x="57" y="38"/>
                </a:cubicBezTo>
                <a:cubicBezTo>
                  <a:pt x="50" y="32"/>
                  <a:pt x="45" y="23"/>
                  <a:pt x="38" y="17"/>
                </a:cubicBezTo>
                <a:cubicBezTo>
                  <a:pt x="34" y="14"/>
                  <a:pt x="30" y="12"/>
                  <a:pt x="25" y="13"/>
                </a:cubicBezTo>
                <a:cubicBezTo>
                  <a:pt x="14" y="16"/>
                  <a:pt x="5" y="43"/>
                  <a:pt x="1" y="52"/>
                </a:cubicBezTo>
                <a:cubicBezTo>
                  <a:pt x="0" y="55"/>
                  <a:pt x="4" y="59"/>
                  <a:pt x="6" y="56"/>
                </a:cubicBezTo>
                <a:cubicBezTo>
                  <a:pt x="9" y="52"/>
                  <a:pt x="13" y="48"/>
                  <a:pt x="15" y="44"/>
                </a:cubicBezTo>
                <a:cubicBezTo>
                  <a:pt x="20" y="37"/>
                  <a:pt x="23" y="27"/>
                  <a:pt x="32" y="31"/>
                </a:cubicBezTo>
                <a:cubicBezTo>
                  <a:pt x="35" y="32"/>
                  <a:pt x="39" y="39"/>
                  <a:pt x="41" y="42"/>
                </a:cubicBezTo>
                <a:cubicBezTo>
                  <a:pt x="46" y="46"/>
                  <a:pt x="50" y="49"/>
                  <a:pt x="56" y="52"/>
                </a:cubicBezTo>
                <a:cubicBezTo>
                  <a:pt x="58" y="54"/>
                  <a:pt x="62" y="52"/>
                  <a:pt x="64" y="50"/>
                </a:cubicBezTo>
                <a:cubicBezTo>
                  <a:pt x="71" y="38"/>
                  <a:pt x="78" y="27"/>
                  <a:pt x="86" y="15"/>
                </a:cubicBezTo>
                <a:cubicBezTo>
                  <a:pt x="94" y="26"/>
                  <a:pt x="101" y="37"/>
                  <a:pt x="108" y="48"/>
                </a:cubicBezTo>
                <a:cubicBezTo>
                  <a:pt x="110" y="52"/>
                  <a:pt x="115" y="51"/>
                  <a:pt x="117" y="48"/>
                </a:cubicBezTo>
                <a:cubicBezTo>
                  <a:pt x="120" y="43"/>
                  <a:pt x="130" y="25"/>
                  <a:pt x="135" y="24"/>
                </a:cubicBezTo>
                <a:cubicBezTo>
                  <a:pt x="136" y="24"/>
                  <a:pt x="146" y="39"/>
                  <a:pt x="149" y="41"/>
                </a:cubicBezTo>
                <a:cubicBezTo>
                  <a:pt x="154" y="46"/>
                  <a:pt x="160" y="40"/>
                  <a:pt x="158" y="35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9" name="Freeform 11"/>
          <p:cNvSpPr>
            <a:spLocks noEditPoints="1"/>
          </p:cNvSpPr>
          <p:nvPr/>
        </p:nvSpPr>
        <p:spPr bwMode="auto">
          <a:xfrm>
            <a:off x="3953026" y="636331"/>
            <a:ext cx="743288" cy="797486"/>
          </a:xfrm>
          <a:custGeom>
            <a:avLst/>
            <a:gdLst>
              <a:gd name="T0" fmla="*/ 37 w 72"/>
              <a:gd name="T1" fmla="*/ 2 h 77"/>
              <a:gd name="T2" fmla="*/ 1 w 72"/>
              <a:gd name="T3" fmla="*/ 35 h 77"/>
              <a:gd name="T4" fmla="*/ 34 w 72"/>
              <a:gd name="T5" fmla="*/ 67 h 77"/>
              <a:gd name="T6" fmla="*/ 68 w 72"/>
              <a:gd name="T7" fmla="*/ 43 h 77"/>
              <a:gd name="T8" fmla="*/ 37 w 72"/>
              <a:gd name="T9" fmla="*/ 2 h 77"/>
              <a:gd name="T10" fmla="*/ 55 w 72"/>
              <a:gd name="T11" fmla="*/ 41 h 77"/>
              <a:gd name="T12" fmla="*/ 31 w 72"/>
              <a:gd name="T13" fmla="*/ 57 h 77"/>
              <a:gd name="T14" fmla="*/ 29 w 72"/>
              <a:gd name="T15" fmla="*/ 60 h 77"/>
              <a:gd name="T16" fmla="*/ 9 w 72"/>
              <a:gd name="T17" fmla="*/ 37 h 77"/>
              <a:gd name="T18" fmla="*/ 38 w 72"/>
              <a:gd name="T19" fmla="*/ 13 h 77"/>
              <a:gd name="T20" fmla="*/ 55 w 72"/>
              <a:gd name="T21" fmla="*/ 41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2" h="77">
                <a:moveTo>
                  <a:pt x="37" y="2"/>
                </a:moveTo>
                <a:cubicBezTo>
                  <a:pt x="19" y="0"/>
                  <a:pt x="1" y="17"/>
                  <a:pt x="1" y="35"/>
                </a:cubicBezTo>
                <a:cubicBezTo>
                  <a:pt x="0" y="52"/>
                  <a:pt x="16" y="70"/>
                  <a:pt x="34" y="67"/>
                </a:cubicBezTo>
                <a:cubicBezTo>
                  <a:pt x="46" y="77"/>
                  <a:pt x="66" y="55"/>
                  <a:pt x="68" y="43"/>
                </a:cubicBezTo>
                <a:cubicBezTo>
                  <a:pt x="72" y="24"/>
                  <a:pt x="56" y="5"/>
                  <a:pt x="37" y="2"/>
                </a:cubicBezTo>
                <a:close/>
                <a:moveTo>
                  <a:pt x="55" y="41"/>
                </a:moveTo>
                <a:cubicBezTo>
                  <a:pt x="50" y="54"/>
                  <a:pt x="39" y="51"/>
                  <a:pt x="31" y="57"/>
                </a:cubicBezTo>
                <a:cubicBezTo>
                  <a:pt x="30" y="58"/>
                  <a:pt x="30" y="59"/>
                  <a:pt x="29" y="60"/>
                </a:cubicBezTo>
                <a:cubicBezTo>
                  <a:pt x="19" y="56"/>
                  <a:pt x="10" y="49"/>
                  <a:pt x="9" y="37"/>
                </a:cubicBezTo>
                <a:cubicBezTo>
                  <a:pt x="9" y="23"/>
                  <a:pt x="23" y="9"/>
                  <a:pt x="38" y="13"/>
                </a:cubicBezTo>
                <a:cubicBezTo>
                  <a:pt x="50" y="15"/>
                  <a:pt x="60" y="29"/>
                  <a:pt x="55" y="4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0" name="Freeform 13"/>
          <p:cNvSpPr/>
          <p:nvPr/>
        </p:nvSpPr>
        <p:spPr bwMode="auto">
          <a:xfrm>
            <a:off x="2309921" y="3618597"/>
            <a:ext cx="267120" cy="270990"/>
          </a:xfrm>
          <a:custGeom>
            <a:avLst/>
            <a:gdLst>
              <a:gd name="T0" fmla="*/ 18 w 26"/>
              <a:gd name="T1" fmla="*/ 3 h 26"/>
              <a:gd name="T2" fmla="*/ 2 w 26"/>
              <a:gd name="T3" fmla="*/ 7 h 26"/>
              <a:gd name="T4" fmla="*/ 3 w 26"/>
              <a:gd name="T5" fmla="*/ 21 h 26"/>
              <a:gd name="T6" fmla="*/ 4 w 26"/>
              <a:gd name="T7" fmla="*/ 24 h 26"/>
              <a:gd name="T8" fmla="*/ 10 w 26"/>
              <a:gd name="T9" fmla="*/ 26 h 26"/>
              <a:gd name="T10" fmla="*/ 12 w 26"/>
              <a:gd name="T11" fmla="*/ 25 h 26"/>
              <a:gd name="T12" fmla="*/ 23 w 26"/>
              <a:gd name="T13" fmla="*/ 19 h 26"/>
              <a:gd name="T14" fmla="*/ 18 w 26"/>
              <a:gd name="T15" fmla="*/ 3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6">
                <a:moveTo>
                  <a:pt x="18" y="3"/>
                </a:moveTo>
                <a:cubicBezTo>
                  <a:pt x="13" y="0"/>
                  <a:pt x="5" y="2"/>
                  <a:pt x="2" y="7"/>
                </a:cubicBezTo>
                <a:cubicBezTo>
                  <a:pt x="0" y="11"/>
                  <a:pt x="0" y="17"/>
                  <a:pt x="3" y="21"/>
                </a:cubicBezTo>
                <a:cubicBezTo>
                  <a:pt x="3" y="22"/>
                  <a:pt x="4" y="23"/>
                  <a:pt x="4" y="24"/>
                </a:cubicBezTo>
                <a:cubicBezTo>
                  <a:pt x="5" y="26"/>
                  <a:pt x="8" y="26"/>
                  <a:pt x="10" y="26"/>
                </a:cubicBezTo>
                <a:cubicBezTo>
                  <a:pt x="11" y="26"/>
                  <a:pt x="11" y="25"/>
                  <a:pt x="12" y="25"/>
                </a:cubicBezTo>
                <a:cubicBezTo>
                  <a:pt x="16" y="25"/>
                  <a:pt x="20" y="23"/>
                  <a:pt x="23" y="19"/>
                </a:cubicBezTo>
                <a:cubicBezTo>
                  <a:pt x="26" y="14"/>
                  <a:pt x="24" y="6"/>
                  <a:pt x="18" y="3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2" name="Freeform 16"/>
          <p:cNvSpPr/>
          <p:nvPr/>
        </p:nvSpPr>
        <p:spPr bwMode="auto">
          <a:xfrm>
            <a:off x="7994827" y="5124214"/>
            <a:ext cx="247763" cy="247763"/>
          </a:xfrm>
          <a:custGeom>
            <a:avLst/>
            <a:gdLst>
              <a:gd name="T0" fmla="*/ 16 w 24"/>
              <a:gd name="T1" fmla="*/ 2 h 24"/>
              <a:gd name="T2" fmla="*/ 2 w 24"/>
              <a:gd name="T3" fmla="*/ 7 h 24"/>
              <a:gd name="T4" fmla="*/ 6 w 24"/>
              <a:gd name="T5" fmla="*/ 21 h 24"/>
              <a:gd name="T6" fmla="*/ 11 w 24"/>
              <a:gd name="T7" fmla="*/ 24 h 24"/>
              <a:gd name="T8" fmla="*/ 14 w 24"/>
              <a:gd name="T9" fmla="*/ 23 h 24"/>
              <a:gd name="T10" fmla="*/ 23 w 24"/>
              <a:gd name="T11" fmla="*/ 15 h 24"/>
              <a:gd name="T12" fmla="*/ 16 w 24"/>
              <a:gd name="T13" fmla="*/ 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24">
                <a:moveTo>
                  <a:pt x="16" y="2"/>
                </a:moveTo>
                <a:cubicBezTo>
                  <a:pt x="11" y="0"/>
                  <a:pt x="5" y="2"/>
                  <a:pt x="2" y="7"/>
                </a:cubicBezTo>
                <a:cubicBezTo>
                  <a:pt x="0" y="12"/>
                  <a:pt x="1" y="18"/>
                  <a:pt x="6" y="21"/>
                </a:cubicBezTo>
                <a:cubicBezTo>
                  <a:pt x="7" y="23"/>
                  <a:pt x="9" y="24"/>
                  <a:pt x="11" y="24"/>
                </a:cubicBezTo>
                <a:cubicBezTo>
                  <a:pt x="12" y="24"/>
                  <a:pt x="13" y="23"/>
                  <a:pt x="14" y="23"/>
                </a:cubicBezTo>
                <a:cubicBezTo>
                  <a:pt x="18" y="22"/>
                  <a:pt x="22" y="19"/>
                  <a:pt x="23" y="15"/>
                </a:cubicBezTo>
                <a:cubicBezTo>
                  <a:pt x="24" y="10"/>
                  <a:pt x="21" y="4"/>
                  <a:pt x="16" y="2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3" name="Freeform 17"/>
          <p:cNvSpPr/>
          <p:nvPr/>
        </p:nvSpPr>
        <p:spPr bwMode="auto">
          <a:xfrm>
            <a:off x="1647730" y="2944311"/>
            <a:ext cx="185822" cy="228407"/>
          </a:xfrm>
          <a:custGeom>
            <a:avLst/>
            <a:gdLst>
              <a:gd name="T0" fmla="*/ 17 w 18"/>
              <a:gd name="T1" fmla="*/ 11 h 22"/>
              <a:gd name="T2" fmla="*/ 16 w 18"/>
              <a:gd name="T3" fmla="*/ 6 h 22"/>
              <a:gd name="T4" fmla="*/ 13 w 18"/>
              <a:gd name="T5" fmla="*/ 3 h 22"/>
              <a:gd name="T6" fmla="*/ 12 w 18"/>
              <a:gd name="T7" fmla="*/ 2 h 22"/>
              <a:gd name="T8" fmla="*/ 6 w 18"/>
              <a:gd name="T9" fmla="*/ 2 h 22"/>
              <a:gd name="T10" fmla="*/ 5 w 18"/>
              <a:gd name="T11" fmla="*/ 3 h 22"/>
              <a:gd name="T12" fmla="*/ 2 w 18"/>
              <a:gd name="T13" fmla="*/ 6 h 22"/>
              <a:gd name="T14" fmla="*/ 1 w 18"/>
              <a:gd name="T15" fmla="*/ 11 h 22"/>
              <a:gd name="T16" fmla="*/ 3 w 18"/>
              <a:gd name="T17" fmla="*/ 19 h 22"/>
              <a:gd name="T18" fmla="*/ 9 w 18"/>
              <a:gd name="T19" fmla="*/ 22 h 22"/>
              <a:gd name="T20" fmla="*/ 15 w 18"/>
              <a:gd name="T21" fmla="*/ 19 h 22"/>
              <a:gd name="T22" fmla="*/ 17 w 18"/>
              <a:gd name="T23" fmla="*/ 1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" h="22">
                <a:moveTo>
                  <a:pt x="17" y="11"/>
                </a:moveTo>
                <a:cubicBezTo>
                  <a:pt x="17" y="9"/>
                  <a:pt x="17" y="8"/>
                  <a:pt x="16" y="6"/>
                </a:cubicBezTo>
                <a:cubicBezTo>
                  <a:pt x="15" y="5"/>
                  <a:pt x="14" y="4"/>
                  <a:pt x="13" y="3"/>
                </a:cubicBezTo>
                <a:cubicBezTo>
                  <a:pt x="13" y="3"/>
                  <a:pt x="13" y="3"/>
                  <a:pt x="12" y="2"/>
                </a:cubicBezTo>
                <a:cubicBezTo>
                  <a:pt x="11" y="0"/>
                  <a:pt x="7" y="0"/>
                  <a:pt x="6" y="2"/>
                </a:cubicBezTo>
                <a:cubicBezTo>
                  <a:pt x="5" y="3"/>
                  <a:pt x="5" y="3"/>
                  <a:pt x="5" y="3"/>
                </a:cubicBezTo>
                <a:cubicBezTo>
                  <a:pt x="4" y="4"/>
                  <a:pt x="3" y="5"/>
                  <a:pt x="2" y="6"/>
                </a:cubicBezTo>
                <a:cubicBezTo>
                  <a:pt x="1" y="8"/>
                  <a:pt x="1" y="9"/>
                  <a:pt x="1" y="11"/>
                </a:cubicBezTo>
                <a:cubicBezTo>
                  <a:pt x="0" y="14"/>
                  <a:pt x="0" y="17"/>
                  <a:pt x="3" y="19"/>
                </a:cubicBezTo>
                <a:cubicBezTo>
                  <a:pt x="5" y="21"/>
                  <a:pt x="7" y="22"/>
                  <a:pt x="9" y="22"/>
                </a:cubicBezTo>
                <a:cubicBezTo>
                  <a:pt x="11" y="22"/>
                  <a:pt x="14" y="21"/>
                  <a:pt x="15" y="19"/>
                </a:cubicBezTo>
                <a:cubicBezTo>
                  <a:pt x="18" y="17"/>
                  <a:pt x="18" y="14"/>
                  <a:pt x="17" y="1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4" name="Freeform 18"/>
          <p:cNvSpPr/>
          <p:nvPr/>
        </p:nvSpPr>
        <p:spPr bwMode="auto">
          <a:xfrm>
            <a:off x="3397376" y="4175759"/>
            <a:ext cx="270991" cy="205180"/>
          </a:xfrm>
          <a:custGeom>
            <a:avLst/>
            <a:gdLst>
              <a:gd name="T0" fmla="*/ 13 w 26"/>
              <a:gd name="T1" fmla="*/ 0 h 20"/>
              <a:gd name="T2" fmla="*/ 13 w 26"/>
              <a:gd name="T3" fmla="*/ 20 h 20"/>
              <a:gd name="T4" fmla="*/ 13 w 26"/>
              <a:gd name="T5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" h="20">
                <a:moveTo>
                  <a:pt x="13" y="0"/>
                </a:moveTo>
                <a:cubicBezTo>
                  <a:pt x="0" y="0"/>
                  <a:pt x="0" y="20"/>
                  <a:pt x="13" y="20"/>
                </a:cubicBezTo>
                <a:cubicBezTo>
                  <a:pt x="26" y="20"/>
                  <a:pt x="26" y="0"/>
                  <a:pt x="13" y="0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5" name="Freeform 20"/>
          <p:cNvSpPr/>
          <p:nvPr/>
        </p:nvSpPr>
        <p:spPr bwMode="auto">
          <a:xfrm>
            <a:off x="7582493" y="2078665"/>
            <a:ext cx="209050" cy="209050"/>
          </a:xfrm>
          <a:custGeom>
            <a:avLst/>
            <a:gdLst>
              <a:gd name="T0" fmla="*/ 18 w 20"/>
              <a:gd name="T1" fmla="*/ 9 h 20"/>
              <a:gd name="T2" fmla="*/ 14 w 20"/>
              <a:gd name="T3" fmla="*/ 2 h 20"/>
              <a:gd name="T4" fmla="*/ 6 w 20"/>
              <a:gd name="T5" fmla="*/ 2 h 20"/>
              <a:gd name="T6" fmla="*/ 2 w 20"/>
              <a:gd name="T7" fmla="*/ 9 h 20"/>
              <a:gd name="T8" fmla="*/ 10 w 20"/>
              <a:gd name="T9" fmla="*/ 20 h 20"/>
              <a:gd name="T10" fmla="*/ 18 w 20"/>
              <a:gd name="T11" fmla="*/ 9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" h="20">
                <a:moveTo>
                  <a:pt x="18" y="9"/>
                </a:moveTo>
                <a:cubicBezTo>
                  <a:pt x="17" y="6"/>
                  <a:pt x="16" y="4"/>
                  <a:pt x="14" y="2"/>
                </a:cubicBezTo>
                <a:cubicBezTo>
                  <a:pt x="12" y="0"/>
                  <a:pt x="8" y="0"/>
                  <a:pt x="6" y="2"/>
                </a:cubicBezTo>
                <a:cubicBezTo>
                  <a:pt x="4" y="4"/>
                  <a:pt x="3" y="6"/>
                  <a:pt x="2" y="9"/>
                </a:cubicBezTo>
                <a:cubicBezTo>
                  <a:pt x="0" y="14"/>
                  <a:pt x="5" y="20"/>
                  <a:pt x="10" y="20"/>
                </a:cubicBezTo>
                <a:cubicBezTo>
                  <a:pt x="15" y="20"/>
                  <a:pt x="20" y="14"/>
                  <a:pt x="18" y="9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6" name="Freeform 23"/>
          <p:cNvSpPr/>
          <p:nvPr/>
        </p:nvSpPr>
        <p:spPr bwMode="auto">
          <a:xfrm>
            <a:off x="2663049" y="1766331"/>
            <a:ext cx="197437" cy="166467"/>
          </a:xfrm>
          <a:custGeom>
            <a:avLst/>
            <a:gdLst>
              <a:gd name="T0" fmla="*/ 14 w 19"/>
              <a:gd name="T1" fmla="*/ 1 h 16"/>
              <a:gd name="T2" fmla="*/ 13 w 19"/>
              <a:gd name="T3" fmla="*/ 1 h 16"/>
              <a:gd name="T4" fmla="*/ 11 w 19"/>
              <a:gd name="T5" fmla="*/ 2 h 16"/>
              <a:gd name="T6" fmla="*/ 10 w 19"/>
              <a:gd name="T7" fmla="*/ 1 h 16"/>
              <a:gd name="T8" fmla="*/ 8 w 19"/>
              <a:gd name="T9" fmla="*/ 2 h 16"/>
              <a:gd name="T10" fmla="*/ 2 w 19"/>
              <a:gd name="T11" fmla="*/ 3 h 16"/>
              <a:gd name="T12" fmla="*/ 1 w 19"/>
              <a:gd name="T13" fmla="*/ 10 h 16"/>
              <a:gd name="T14" fmla="*/ 13 w 19"/>
              <a:gd name="T15" fmla="*/ 11 h 16"/>
              <a:gd name="T16" fmla="*/ 14 w 19"/>
              <a:gd name="T17" fmla="*/ 9 h 16"/>
              <a:gd name="T18" fmla="*/ 17 w 19"/>
              <a:gd name="T19" fmla="*/ 7 h 16"/>
              <a:gd name="T20" fmla="*/ 14 w 19"/>
              <a:gd name="T21" fmla="*/ 1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9" h="16">
                <a:moveTo>
                  <a:pt x="14" y="1"/>
                </a:moveTo>
                <a:cubicBezTo>
                  <a:pt x="14" y="1"/>
                  <a:pt x="13" y="1"/>
                  <a:pt x="13" y="1"/>
                </a:cubicBezTo>
                <a:cubicBezTo>
                  <a:pt x="12" y="1"/>
                  <a:pt x="12" y="2"/>
                  <a:pt x="11" y="2"/>
                </a:cubicBezTo>
                <a:cubicBezTo>
                  <a:pt x="11" y="2"/>
                  <a:pt x="10" y="1"/>
                  <a:pt x="10" y="1"/>
                </a:cubicBezTo>
                <a:cubicBezTo>
                  <a:pt x="9" y="1"/>
                  <a:pt x="8" y="2"/>
                  <a:pt x="8" y="2"/>
                </a:cubicBezTo>
                <a:cubicBezTo>
                  <a:pt x="6" y="2"/>
                  <a:pt x="4" y="2"/>
                  <a:pt x="2" y="3"/>
                </a:cubicBezTo>
                <a:cubicBezTo>
                  <a:pt x="1" y="5"/>
                  <a:pt x="0" y="8"/>
                  <a:pt x="1" y="10"/>
                </a:cubicBezTo>
                <a:cubicBezTo>
                  <a:pt x="3" y="15"/>
                  <a:pt x="10" y="16"/>
                  <a:pt x="13" y="11"/>
                </a:cubicBezTo>
                <a:cubicBezTo>
                  <a:pt x="13" y="10"/>
                  <a:pt x="14" y="10"/>
                  <a:pt x="14" y="9"/>
                </a:cubicBezTo>
                <a:cubicBezTo>
                  <a:pt x="15" y="8"/>
                  <a:pt x="16" y="7"/>
                  <a:pt x="17" y="7"/>
                </a:cubicBezTo>
                <a:cubicBezTo>
                  <a:pt x="19" y="5"/>
                  <a:pt x="18" y="0"/>
                  <a:pt x="14" y="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8035433" y="-460517"/>
            <a:ext cx="2959100" cy="2717801"/>
            <a:chOff x="10090151" y="-4763"/>
            <a:chExt cx="2959100" cy="2717801"/>
          </a:xfrm>
        </p:grpSpPr>
        <p:sp>
          <p:nvSpPr>
            <p:cNvPr id="68" name="Freeform 42"/>
            <p:cNvSpPr/>
            <p:nvPr/>
          </p:nvSpPr>
          <p:spPr bwMode="auto">
            <a:xfrm>
              <a:off x="10617201" y="1025525"/>
              <a:ext cx="2325688" cy="1654175"/>
            </a:xfrm>
            <a:custGeom>
              <a:avLst/>
              <a:gdLst>
                <a:gd name="T0" fmla="*/ 543 w 547"/>
                <a:gd name="T1" fmla="*/ 22 h 389"/>
                <a:gd name="T2" fmla="*/ 535 w 547"/>
                <a:gd name="T3" fmla="*/ 12 h 389"/>
                <a:gd name="T4" fmla="*/ 520 w 547"/>
                <a:gd name="T5" fmla="*/ 1 h 389"/>
                <a:gd name="T6" fmla="*/ 506 w 547"/>
                <a:gd name="T7" fmla="*/ 5 h 389"/>
                <a:gd name="T8" fmla="*/ 491 w 547"/>
                <a:gd name="T9" fmla="*/ 15 h 389"/>
                <a:gd name="T10" fmla="*/ 470 w 547"/>
                <a:gd name="T11" fmla="*/ 22 h 389"/>
                <a:gd name="T12" fmla="*/ 457 w 547"/>
                <a:gd name="T13" fmla="*/ 34 h 389"/>
                <a:gd name="T14" fmla="*/ 455 w 547"/>
                <a:gd name="T15" fmla="*/ 35 h 389"/>
                <a:gd name="T16" fmla="*/ 453 w 547"/>
                <a:gd name="T17" fmla="*/ 36 h 389"/>
                <a:gd name="T18" fmla="*/ 250 w 547"/>
                <a:gd name="T19" fmla="*/ 179 h 389"/>
                <a:gd name="T20" fmla="*/ 157 w 547"/>
                <a:gd name="T21" fmla="*/ 241 h 389"/>
                <a:gd name="T22" fmla="*/ 129 w 547"/>
                <a:gd name="T23" fmla="*/ 261 h 389"/>
                <a:gd name="T24" fmla="*/ 47 w 547"/>
                <a:gd name="T25" fmla="*/ 324 h 389"/>
                <a:gd name="T26" fmla="*/ 47 w 547"/>
                <a:gd name="T27" fmla="*/ 324 h 389"/>
                <a:gd name="T28" fmla="*/ 47 w 547"/>
                <a:gd name="T29" fmla="*/ 324 h 389"/>
                <a:gd name="T30" fmla="*/ 47 w 547"/>
                <a:gd name="T31" fmla="*/ 324 h 389"/>
                <a:gd name="T32" fmla="*/ 47 w 547"/>
                <a:gd name="T33" fmla="*/ 324 h 389"/>
                <a:gd name="T34" fmla="*/ 12 w 547"/>
                <a:gd name="T35" fmla="*/ 365 h 389"/>
                <a:gd name="T36" fmla="*/ 6 w 547"/>
                <a:gd name="T37" fmla="*/ 375 h 389"/>
                <a:gd name="T38" fmla="*/ 3 w 547"/>
                <a:gd name="T39" fmla="*/ 388 h 389"/>
                <a:gd name="T40" fmla="*/ 3 w 547"/>
                <a:gd name="T41" fmla="*/ 389 h 389"/>
                <a:gd name="T42" fmla="*/ 27 w 547"/>
                <a:gd name="T43" fmla="*/ 381 h 389"/>
                <a:gd name="T44" fmla="*/ 74 w 547"/>
                <a:gd name="T45" fmla="*/ 364 h 389"/>
                <a:gd name="T46" fmla="*/ 74 w 547"/>
                <a:gd name="T47" fmla="*/ 364 h 389"/>
                <a:gd name="T48" fmla="*/ 176 w 547"/>
                <a:gd name="T49" fmla="*/ 299 h 389"/>
                <a:gd name="T50" fmla="*/ 343 w 547"/>
                <a:gd name="T51" fmla="*/ 183 h 389"/>
                <a:gd name="T52" fmla="*/ 474 w 547"/>
                <a:gd name="T53" fmla="*/ 92 h 389"/>
                <a:gd name="T54" fmla="*/ 495 w 547"/>
                <a:gd name="T55" fmla="*/ 78 h 389"/>
                <a:gd name="T56" fmla="*/ 495 w 547"/>
                <a:gd name="T57" fmla="*/ 78 h 389"/>
                <a:gd name="T58" fmla="*/ 505 w 547"/>
                <a:gd name="T59" fmla="*/ 69 h 389"/>
                <a:gd name="T60" fmla="*/ 521 w 547"/>
                <a:gd name="T61" fmla="*/ 58 h 389"/>
                <a:gd name="T62" fmla="*/ 521 w 547"/>
                <a:gd name="T63" fmla="*/ 56 h 389"/>
                <a:gd name="T64" fmla="*/ 521 w 547"/>
                <a:gd name="T65" fmla="*/ 53 h 389"/>
                <a:gd name="T66" fmla="*/ 541 w 547"/>
                <a:gd name="T67" fmla="*/ 38 h 389"/>
                <a:gd name="T68" fmla="*/ 546 w 547"/>
                <a:gd name="T69" fmla="*/ 28 h 389"/>
                <a:gd name="T70" fmla="*/ 543 w 547"/>
                <a:gd name="T71" fmla="*/ 22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47" h="389">
                  <a:moveTo>
                    <a:pt x="543" y="22"/>
                  </a:moveTo>
                  <a:cubicBezTo>
                    <a:pt x="540" y="19"/>
                    <a:pt x="537" y="15"/>
                    <a:pt x="535" y="12"/>
                  </a:cubicBezTo>
                  <a:cubicBezTo>
                    <a:pt x="531" y="7"/>
                    <a:pt x="526" y="2"/>
                    <a:pt x="520" y="1"/>
                  </a:cubicBezTo>
                  <a:cubicBezTo>
                    <a:pt x="515" y="0"/>
                    <a:pt x="510" y="2"/>
                    <a:pt x="506" y="5"/>
                  </a:cubicBezTo>
                  <a:cubicBezTo>
                    <a:pt x="500" y="8"/>
                    <a:pt x="494" y="11"/>
                    <a:pt x="491" y="15"/>
                  </a:cubicBezTo>
                  <a:cubicBezTo>
                    <a:pt x="482" y="12"/>
                    <a:pt x="477" y="17"/>
                    <a:pt x="470" y="22"/>
                  </a:cubicBezTo>
                  <a:cubicBezTo>
                    <a:pt x="469" y="23"/>
                    <a:pt x="462" y="30"/>
                    <a:pt x="457" y="34"/>
                  </a:cubicBezTo>
                  <a:cubicBezTo>
                    <a:pt x="457" y="34"/>
                    <a:pt x="456" y="34"/>
                    <a:pt x="455" y="35"/>
                  </a:cubicBezTo>
                  <a:cubicBezTo>
                    <a:pt x="455" y="35"/>
                    <a:pt x="454" y="35"/>
                    <a:pt x="453" y="36"/>
                  </a:cubicBezTo>
                  <a:cubicBezTo>
                    <a:pt x="381" y="77"/>
                    <a:pt x="317" y="130"/>
                    <a:pt x="250" y="179"/>
                  </a:cubicBezTo>
                  <a:cubicBezTo>
                    <a:pt x="220" y="201"/>
                    <a:pt x="189" y="222"/>
                    <a:pt x="157" y="241"/>
                  </a:cubicBezTo>
                  <a:cubicBezTo>
                    <a:pt x="148" y="248"/>
                    <a:pt x="138" y="254"/>
                    <a:pt x="129" y="261"/>
                  </a:cubicBezTo>
                  <a:cubicBezTo>
                    <a:pt x="101" y="282"/>
                    <a:pt x="74" y="303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33" y="331"/>
                    <a:pt x="21" y="351"/>
                    <a:pt x="12" y="365"/>
                  </a:cubicBezTo>
                  <a:cubicBezTo>
                    <a:pt x="10" y="369"/>
                    <a:pt x="7" y="373"/>
                    <a:pt x="6" y="375"/>
                  </a:cubicBezTo>
                  <a:cubicBezTo>
                    <a:pt x="3" y="379"/>
                    <a:pt x="0" y="384"/>
                    <a:pt x="3" y="388"/>
                  </a:cubicBezTo>
                  <a:cubicBezTo>
                    <a:pt x="3" y="388"/>
                    <a:pt x="3" y="389"/>
                    <a:pt x="3" y="389"/>
                  </a:cubicBezTo>
                  <a:cubicBezTo>
                    <a:pt x="11" y="386"/>
                    <a:pt x="19" y="383"/>
                    <a:pt x="27" y="381"/>
                  </a:cubicBezTo>
                  <a:cubicBezTo>
                    <a:pt x="43" y="376"/>
                    <a:pt x="59" y="372"/>
                    <a:pt x="74" y="364"/>
                  </a:cubicBezTo>
                  <a:cubicBezTo>
                    <a:pt x="74" y="364"/>
                    <a:pt x="74" y="364"/>
                    <a:pt x="74" y="364"/>
                  </a:cubicBezTo>
                  <a:cubicBezTo>
                    <a:pt x="110" y="346"/>
                    <a:pt x="143" y="321"/>
                    <a:pt x="176" y="299"/>
                  </a:cubicBezTo>
                  <a:cubicBezTo>
                    <a:pt x="232" y="261"/>
                    <a:pt x="287" y="222"/>
                    <a:pt x="343" y="183"/>
                  </a:cubicBezTo>
                  <a:cubicBezTo>
                    <a:pt x="386" y="153"/>
                    <a:pt x="430" y="122"/>
                    <a:pt x="474" y="92"/>
                  </a:cubicBezTo>
                  <a:cubicBezTo>
                    <a:pt x="475" y="91"/>
                    <a:pt x="495" y="77"/>
                    <a:pt x="495" y="78"/>
                  </a:cubicBezTo>
                  <a:cubicBezTo>
                    <a:pt x="495" y="78"/>
                    <a:pt x="495" y="78"/>
                    <a:pt x="495" y="78"/>
                  </a:cubicBezTo>
                  <a:cubicBezTo>
                    <a:pt x="499" y="75"/>
                    <a:pt x="502" y="72"/>
                    <a:pt x="505" y="69"/>
                  </a:cubicBezTo>
                  <a:cubicBezTo>
                    <a:pt x="507" y="68"/>
                    <a:pt x="520" y="57"/>
                    <a:pt x="521" y="58"/>
                  </a:cubicBezTo>
                  <a:cubicBezTo>
                    <a:pt x="521" y="57"/>
                    <a:pt x="521" y="57"/>
                    <a:pt x="521" y="56"/>
                  </a:cubicBezTo>
                  <a:cubicBezTo>
                    <a:pt x="521" y="55"/>
                    <a:pt x="521" y="54"/>
                    <a:pt x="521" y="53"/>
                  </a:cubicBezTo>
                  <a:cubicBezTo>
                    <a:pt x="529" y="49"/>
                    <a:pt x="535" y="44"/>
                    <a:pt x="541" y="38"/>
                  </a:cubicBezTo>
                  <a:cubicBezTo>
                    <a:pt x="544" y="35"/>
                    <a:pt x="547" y="32"/>
                    <a:pt x="546" y="28"/>
                  </a:cubicBezTo>
                  <a:cubicBezTo>
                    <a:pt x="546" y="26"/>
                    <a:pt x="544" y="24"/>
                    <a:pt x="543" y="22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9" name="Freeform 43"/>
            <p:cNvSpPr/>
            <p:nvPr/>
          </p:nvSpPr>
          <p:spPr bwMode="auto">
            <a:xfrm>
              <a:off x="10523538" y="719138"/>
              <a:ext cx="2441575" cy="1466850"/>
            </a:xfrm>
            <a:custGeom>
              <a:avLst/>
              <a:gdLst>
                <a:gd name="T0" fmla="*/ 570 w 574"/>
                <a:gd name="T1" fmla="*/ 24 h 345"/>
                <a:gd name="T2" fmla="*/ 563 w 574"/>
                <a:gd name="T3" fmla="*/ 13 h 345"/>
                <a:gd name="T4" fmla="*/ 549 w 574"/>
                <a:gd name="T5" fmla="*/ 1 h 345"/>
                <a:gd name="T6" fmla="*/ 535 w 574"/>
                <a:gd name="T7" fmla="*/ 4 h 345"/>
                <a:gd name="T8" fmla="*/ 519 w 574"/>
                <a:gd name="T9" fmla="*/ 12 h 345"/>
                <a:gd name="T10" fmla="*/ 498 w 574"/>
                <a:gd name="T11" fmla="*/ 18 h 345"/>
                <a:gd name="T12" fmla="*/ 484 w 574"/>
                <a:gd name="T13" fmla="*/ 29 h 345"/>
                <a:gd name="T14" fmla="*/ 482 w 574"/>
                <a:gd name="T15" fmla="*/ 29 h 345"/>
                <a:gd name="T16" fmla="*/ 480 w 574"/>
                <a:gd name="T17" fmla="*/ 30 h 345"/>
                <a:gd name="T18" fmla="*/ 285 w 574"/>
                <a:gd name="T19" fmla="*/ 144 h 345"/>
                <a:gd name="T20" fmla="*/ 266 w 574"/>
                <a:gd name="T21" fmla="*/ 156 h 345"/>
                <a:gd name="T22" fmla="*/ 227 w 574"/>
                <a:gd name="T23" fmla="*/ 179 h 345"/>
                <a:gd name="T24" fmla="*/ 168 w 574"/>
                <a:gd name="T25" fmla="*/ 211 h 345"/>
                <a:gd name="T26" fmla="*/ 109 w 574"/>
                <a:gd name="T27" fmla="*/ 247 h 345"/>
                <a:gd name="T28" fmla="*/ 51 w 574"/>
                <a:gd name="T29" fmla="*/ 284 h 345"/>
                <a:gd name="T30" fmla="*/ 51 w 574"/>
                <a:gd name="T31" fmla="*/ 285 h 345"/>
                <a:gd name="T32" fmla="*/ 13 w 574"/>
                <a:gd name="T33" fmla="*/ 323 h 345"/>
                <a:gd name="T34" fmla="*/ 6 w 574"/>
                <a:gd name="T35" fmla="*/ 332 h 345"/>
                <a:gd name="T36" fmla="*/ 2 w 574"/>
                <a:gd name="T37" fmla="*/ 345 h 345"/>
                <a:gd name="T38" fmla="*/ 2 w 574"/>
                <a:gd name="T39" fmla="*/ 345 h 345"/>
                <a:gd name="T40" fmla="*/ 27 w 574"/>
                <a:gd name="T41" fmla="*/ 339 h 345"/>
                <a:gd name="T42" fmla="*/ 76 w 574"/>
                <a:gd name="T43" fmla="*/ 326 h 345"/>
                <a:gd name="T44" fmla="*/ 76 w 574"/>
                <a:gd name="T45" fmla="*/ 327 h 345"/>
                <a:gd name="T46" fmla="*/ 182 w 574"/>
                <a:gd name="T47" fmla="*/ 270 h 345"/>
                <a:gd name="T48" fmla="*/ 358 w 574"/>
                <a:gd name="T49" fmla="*/ 168 h 345"/>
                <a:gd name="T50" fmla="*/ 496 w 574"/>
                <a:gd name="T51" fmla="*/ 88 h 345"/>
                <a:gd name="T52" fmla="*/ 518 w 574"/>
                <a:gd name="T53" fmla="*/ 76 h 345"/>
                <a:gd name="T54" fmla="*/ 518 w 574"/>
                <a:gd name="T55" fmla="*/ 75 h 345"/>
                <a:gd name="T56" fmla="*/ 529 w 574"/>
                <a:gd name="T57" fmla="*/ 68 h 345"/>
                <a:gd name="T58" fmla="*/ 545 w 574"/>
                <a:gd name="T59" fmla="*/ 58 h 345"/>
                <a:gd name="T60" fmla="*/ 546 w 574"/>
                <a:gd name="T61" fmla="*/ 56 h 345"/>
                <a:gd name="T62" fmla="*/ 546 w 574"/>
                <a:gd name="T63" fmla="*/ 53 h 345"/>
                <a:gd name="T64" fmla="*/ 568 w 574"/>
                <a:gd name="T65" fmla="*/ 39 h 345"/>
                <a:gd name="T66" fmla="*/ 573 w 574"/>
                <a:gd name="T67" fmla="*/ 30 h 345"/>
                <a:gd name="T68" fmla="*/ 570 w 574"/>
                <a:gd name="T69" fmla="*/ 24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74" h="345">
                  <a:moveTo>
                    <a:pt x="570" y="24"/>
                  </a:moveTo>
                  <a:cubicBezTo>
                    <a:pt x="568" y="20"/>
                    <a:pt x="565" y="17"/>
                    <a:pt x="563" y="13"/>
                  </a:cubicBezTo>
                  <a:cubicBezTo>
                    <a:pt x="559" y="8"/>
                    <a:pt x="555" y="2"/>
                    <a:pt x="549" y="1"/>
                  </a:cubicBezTo>
                  <a:cubicBezTo>
                    <a:pt x="544" y="0"/>
                    <a:pt x="539" y="2"/>
                    <a:pt x="535" y="4"/>
                  </a:cubicBezTo>
                  <a:cubicBezTo>
                    <a:pt x="529" y="6"/>
                    <a:pt x="522" y="9"/>
                    <a:pt x="519" y="12"/>
                  </a:cubicBezTo>
                  <a:cubicBezTo>
                    <a:pt x="511" y="9"/>
                    <a:pt x="505" y="14"/>
                    <a:pt x="498" y="18"/>
                  </a:cubicBezTo>
                  <a:cubicBezTo>
                    <a:pt x="496" y="19"/>
                    <a:pt x="489" y="25"/>
                    <a:pt x="484" y="29"/>
                  </a:cubicBezTo>
                  <a:cubicBezTo>
                    <a:pt x="484" y="29"/>
                    <a:pt x="483" y="29"/>
                    <a:pt x="482" y="29"/>
                  </a:cubicBezTo>
                  <a:cubicBezTo>
                    <a:pt x="481" y="29"/>
                    <a:pt x="480" y="30"/>
                    <a:pt x="480" y="30"/>
                  </a:cubicBezTo>
                  <a:cubicBezTo>
                    <a:pt x="412" y="62"/>
                    <a:pt x="349" y="104"/>
                    <a:pt x="285" y="144"/>
                  </a:cubicBezTo>
                  <a:cubicBezTo>
                    <a:pt x="279" y="148"/>
                    <a:pt x="272" y="152"/>
                    <a:pt x="266" y="156"/>
                  </a:cubicBezTo>
                  <a:cubicBezTo>
                    <a:pt x="253" y="164"/>
                    <a:pt x="240" y="171"/>
                    <a:pt x="227" y="179"/>
                  </a:cubicBezTo>
                  <a:cubicBezTo>
                    <a:pt x="208" y="190"/>
                    <a:pt x="188" y="201"/>
                    <a:pt x="168" y="211"/>
                  </a:cubicBezTo>
                  <a:cubicBezTo>
                    <a:pt x="148" y="222"/>
                    <a:pt x="129" y="234"/>
                    <a:pt x="109" y="247"/>
                  </a:cubicBezTo>
                  <a:cubicBezTo>
                    <a:pt x="90" y="259"/>
                    <a:pt x="70" y="272"/>
                    <a:pt x="51" y="284"/>
                  </a:cubicBezTo>
                  <a:cubicBezTo>
                    <a:pt x="51" y="284"/>
                    <a:pt x="51" y="284"/>
                    <a:pt x="51" y="285"/>
                  </a:cubicBezTo>
                  <a:cubicBezTo>
                    <a:pt x="37" y="290"/>
                    <a:pt x="23" y="309"/>
                    <a:pt x="13" y="323"/>
                  </a:cubicBezTo>
                  <a:cubicBezTo>
                    <a:pt x="11" y="326"/>
                    <a:pt x="8" y="329"/>
                    <a:pt x="6" y="332"/>
                  </a:cubicBezTo>
                  <a:cubicBezTo>
                    <a:pt x="3" y="336"/>
                    <a:pt x="0" y="341"/>
                    <a:pt x="2" y="345"/>
                  </a:cubicBezTo>
                  <a:cubicBezTo>
                    <a:pt x="2" y="345"/>
                    <a:pt x="2" y="345"/>
                    <a:pt x="2" y="345"/>
                  </a:cubicBezTo>
                  <a:cubicBezTo>
                    <a:pt x="11" y="343"/>
                    <a:pt x="19" y="341"/>
                    <a:pt x="27" y="339"/>
                  </a:cubicBezTo>
                  <a:cubicBezTo>
                    <a:pt x="43" y="336"/>
                    <a:pt x="60" y="333"/>
                    <a:pt x="76" y="326"/>
                  </a:cubicBezTo>
                  <a:cubicBezTo>
                    <a:pt x="76" y="326"/>
                    <a:pt x="76" y="326"/>
                    <a:pt x="76" y="327"/>
                  </a:cubicBezTo>
                  <a:cubicBezTo>
                    <a:pt x="112" y="311"/>
                    <a:pt x="147" y="289"/>
                    <a:pt x="182" y="270"/>
                  </a:cubicBezTo>
                  <a:cubicBezTo>
                    <a:pt x="241" y="236"/>
                    <a:pt x="299" y="202"/>
                    <a:pt x="358" y="168"/>
                  </a:cubicBezTo>
                  <a:cubicBezTo>
                    <a:pt x="404" y="141"/>
                    <a:pt x="450" y="114"/>
                    <a:pt x="496" y="88"/>
                  </a:cubicBezTo>
                  <a:cubicBezTo>
                    <a:pt x="497" y="87"/>
                    <a:pt x="518" y="75"/>
                    <a:pt x="518" y="76"/>
                  </a:cubicBezTo>
                  <a:cubicBezTo>
                    <a:pt x="518" y="76"/>
                    <a:pt x="518" y="76"/>
                    <a:pt x="518" y="75"/>
                  </a:cubicBezTo>
                  <a:cubicBezTo>
                    <a:pt x="522" y="73"/>
                    <a:pt x="525" y="71"/>
                    <a:pt x="529" y="68"/>
                  </a:cubicBezTo>
                  <a:cubicBezTo>
                    <a:pt x="531" y="67"/>
                    <a:pt x="545" y="57"/>
                    <a:pt x="545" y="58"/>
                  </a:cubicBezTo>
                  <a:cubicBezTo>
                    <a:pt x="546" y="57"/>
                    <a:pt x="546" y="56"/>
                    <a:pt x="546" y="56"/>
                  </a:cubicBezTo>
                  <a:cubicBezTo>
                    <a:pt x="546" y="55"/>
                    <a:pt x="546" y="54"/>
                    <a:pt x="546" y="53"/>
                  </a:cubicBezTo>
                  <a:cubicBezTo>
                    <a:pt x="554" y="49"/>
                    <a:pt x="561" y="45"/>
                    <a:pt x="568" y="39"/>
                  </a:cubicBezTo>
                  <a:cubicBezTo>
                    <a:pt x="571" y="37"/>
                    <a:pt x="574" y="34"/>
                    <a:pt x="573" y="30"/>
                  </a:cubicBezTo>
                  <a:cubicBezTo>
                    <a:pt x="573" y="28"/>
                    <a:pt x="572" y="26"/>
                    <a:pt x="570" y="24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0" name="Freeform 44"/>
            <p:cNvSpPr/>
            <p:nvPr/>
          </p:nvSpPr>
          <p:spPr bwMode="auto">
            <a:xfrm>
              <a:off x="10090151" y="-4763"/>
              <a:ext cx="1930400" cy="2097088"/>
            </a:xfrm>
            <a:custGeom>
              <a:avLst/>
              <a:gdLst>
                <a:gd name="T0" fmla="*/ 289 w 454"/>
                <a:gd name="T1" fmla="*/ 217 h 493"/>
                <a:gd name="T2" fmla="*/ 397 w 454"/>
                <a:gd name="T3" fmla="*/ 99 h 493"/>
                <a:gd name="T4" fmla="*/ 414 w 454"/>
                <a:gd name="T5" fmla="*/ 81 h 493"/>
                <a:gd name="T6" fmla="*/ 414 w 454"/>
                <a:gd name="T7" fmla="*/ 80 h 493"/>
                <a:gd name="T8" fmla="*/ 422 w 454"/>
                <a:gd name="T9" fmla="*/ 70 h 493"/>
                <a:gd name="T10" fmla="*/ 435 w 454"/>
                <a:gd name="T11" fmla="*/ 55 h 493"/>
                <a:gd name="T12" fmla="*/ 435 w 454"/>
                <a:gd name="T13" fmla="*/ 53 h 493"/>
                <a:gd name="T14" fmla="*/ 434 w 454"/>
                <a:gd name="T15" fmla="*/ 50 h 493"/>
                <a:gd name="T16" fmla="*/ 450 w 454"/>
                <a:gd name="T17" fmla="*/ 31 h 493"/>
                <a:gd name="T18" fmla="*/ 453 w 454"/>
                <a:gd name="T19" fmla="*/ 20 h 493"/>
                <a:gd name="T20" fmla="*/ 448 w 454"/>
                <a:gd name="T21" fmla="*/ 15 h 493"/>
                <a:gd name="T22" fmla="*/ 438 w 454"/>
                <a:gd name="T23" fmla="*/ 7 h 493"/>
                <a:gd name="T24" fmla="*/ 421 w 454"/>
                <a:gd name="T25" fmla="*/ 0 h 493"/>
                <a:gd name="T26" fmla="*/ 408 w 454"/>
                <a:gd name="T27" fmla="*/ 7 h 493"/>
                <a:gd name="T28" fmla="*/ 396 w 454"/>
                <a:gd name="T29" fmla="*/ 20 h 493"/>
                <a:gd name="T30" fmla="*/ 378 w 454"/>
                <a:gd name="T31" fmla="*/ 31 h 493"/>
                <a:gd name="T32" fmla="*/ 368 w 454"/>
                <a:gd name="T33" fmla="*/ 46 h 493"/>
                <a:gd name="T34" fmla="*/ 366 w 454"/>
                <a:gd name="T35" fmla="*/ 47 h 493"/>
                <a:gd name="T36" fmla="*/ 364 w 454"/>
                <a:gd name="T37" fmla="*/ 49 h 493"/>
                <a:gd name="T38" fmla="*/ 332 w 454"/>
                <a:gd name="T39" fmla="*/ 80 h 493"/>
                <a:gd name="T40" fmla="*/ 316 w 454"/>
                <a:gd name="T41" fmla="*/ 97 h 493"/>
                <a:gd name="T42" fmla="*/ 286 w 454"/>
                <a:gd name="T43" fmla="*/ 130 h 493"/>
                <a:gd name="T44" fmla="*/ 256 w 454"/>
                <a:gd name="T45" fmla="*/ 164 h 493"/>
                <a:gd name="T46" fmla="*/ 120 w 454"/>
                <a:gd name="T47" fmla="*/ 314 h 493"/>
                <a:gd name="T48" fmla="*/ 75 w 454"/>
                <a:gd name="T49" fmla="*/ 367 h 493"/>
                <a:gd name="T50" fmla="*/ 31 w 454"/>
                <a:gd name="T51" fmla="*/ 420 h 493"/>
                <a:gd name="T52" fmla="*/ 31 w 454"/>
                <a:gd name="T53" fmla="*/ 420 h 493"/>
                <a:gd name="T54" fmla="*/ 32 w 454"/>
                <a:gd name="T55" fmla="*/ 420 h 493"/>
                <a:gd name="T56" fmla="*/ 6 w 454"/>
                <a:gd name="T57" fmla="*/ 468 h 493"/>
                <a:gd name="T58" fmla="*/ 3 w 454"/>
                <a:gd name="T59" fmla="*/ 479 h 493"/>
                <a:gd name="T60" fmla="*/ 2 w 454"/>
                <a:gd name="T61" fmla="*/ 492 h 493"/>
                <a:gd name="T62" fmla="*/ 3 w 454"/>
                <a:gd name="T63" fmla="*/ 493 h 493"/>
                <a:gd name="T64" fmla="*/ 25 w 454"/>
                <a:gd name="T65" fmla="*/ 479 h 493"/>
                <a:gd name="T66" fmla="*/ 67 w 454"/>
                <a:gd name="T67" fmla="*/ 452 h 493"/>
                <a:gd name="T68" fmla="*/ 67 w 454"/>
                <a:gd name="T69" fmla="*/ 453 h 493"/>
                <a:gd name="T70" fmla="*/ 152 w 454"/>
                <a:gd name="T71" fmla="*/ 367 h 493"/>
                <a:gd name="T72" fmla="*/ 289 w 454"/>
                <a:gd name="T73" fmla="*/ 217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54" h="493">
                  <a:moveTo>
                    <a:pt x="289" y="217"/>
                  </a:moveTo>
                  <a:cubicBezTo>
                    <a:pt x="325" y="178"/>
                    <a:pt x="360" y="138"/>
                    <a:pt x="397" y="99"/>
                  </a:cubicBezTo>
                  <a:cubicBezTo>
                    <a:pt x="398" y="98"/>
                    <a:pt x="414" y="80"/>
                    <a:pt x="414" y="81"/>
                  </a:cubicBezTo>
                  <a:cubicBezTo>
                    <a:pt x="414" y="81"/>
                    <a:pt x="414" y="81"/>
                    <a:pt x="414" y="80"/>
                  </a:cubicBezTo>
                  <a:cubicBezTo>
                    <a:pt x="417" y="77"/>
                    <a:pt x="420" y="74"/>
                    <a:pt x="422" y="70"/>
                  </a:cubicBezTo>
                  <a:cubicBezTo>
                    <a:pt x="423" y="69"/>
                    <a:pt x="434" y="55"/>
                    <a:pt x="435" y="55"/>
                  </a:cubicBezTo>
                  <a:cubicBezTo>
                    <a:pt x="435" y="55"/>
                    <a:pt x="435" y="54"/>
                    <a:pt x="435" y="53"/>
                  </a:cubicBezTo>
                  <a:cubicBezTo>
                    <a:pt x="435" y="52"/>
                    <a:pt x="434" y="51"/>
                    <a:pt x="434" y="50"/>
                  </a:cubicBezTo>
                  <a:cubicBezTo>
                    <a:pt x="440" y="45"/>
                    <a:pt x="446" y="38"/>
                    <a:pt x="450" y="31"/>
                  </a:cubicBezTo>
                  <a:cubicBezTo>
                    <a:pt x="453" y="28"/>
                    <a:pt x="454" y="24"/>
                    <a:pt x="453" y="20"/>
                  </a:cubicBezTo>
                  <a:cubicBezTo>
                    <a:pt x="452" y="18"/>
                    <a:pt x="450" y="17"/>
                    <a:pt x="448" y="15"/>
                  </a:cubicBezTo>
                  <a:cubicBezTo>
                    <a:pt x="445" y="13"/>
                    <a:pt x="442" y="10"/>
                    <a:pt x="438" y="7"/>
                  </a:cubicBezTo>
                  <a:cubicBezTo>
                    <a:pt x="433" y="4"/>
                    <a:pt x="428" y="0"/>
                    <a:pt x="421" y="0"/>
                  </a:cubicBezTo>
                  <a:cubicBezTo>
                    <a:pt x="416" y="0"/>
                    <a:pt x="412" y="4"/>
                    <a:pt x="408" y="7"/>
                  </a:cubicBezTo>
                  <a:cubicBezTo>
                    <a:pt x="404" y="11"/>
                    <a:pt x="398" y="15"/>
                    <a:pt x="396" y="20"/>
                  </a:cubicBezTo>
                  <a:cubicBezTo>
                    <a:pt x="387" y="19"/>
                    <a:pt x="383" y="25"/>
                    <a:pt x="378" y="31"/>
                  </a:cubicBezTo>
                  <a:cubicBezTo>
                    <a:pt x="376" y="33"/>
                    <a:pt x="371" y="41"/>
                    <a:pt x="368" y="46"/>
                  </a:cubicBezTo>
                  <a:cubicBezTo>
                    <a:pt x="367" y="46"/>
                    <a:pt x="366" y="47"/>
                    <a:pt x="366" y="47"/>
                  </a:cubicBezTo>
                  <a:cubicBezTo>
                    <a:pt x="365" y="48"/>
                    <a:pt x="364" y="48"/>
                    <a:pt x="364" y="49"/>
                  </a:cubicBezTo>
                  <a:cubicBezTo>
                    <a:pt x="353" y="59"/>
                    <a:pt x="342" y="70"/>
                    <a:pt x="332" y="80"/>
                  </a:cubicBezTo>
                  <a:cubicBezTo>
                    <a:pt x="326" y="86"/>
                    <a:pt x="321" y="91"/>
                    <a:pt x="316" y="97"/>
                  </a:cubicBezTo>
                  <a:cubicBezTo>
                    <a:pt x="306" y="108"/>
                    <a:pt x="296" y="119"/>
                    <a:pt x="286" y="130"/>
                  </a:cubicBezTo>
                  <a:cubicBezTo>
                    <a:pt x="276" y="141"/>
                    <a:pt x="266" y="153"/>
                    <a:pt x="256" y="164"/>
                  </a:cubicBezTo>
                  <a:cubicBezTo>
                    <a:pt x="212" y="216"/>
                    <a:pt x="169" y="268"/>
                    <a:pt x="120" y="314"/>
                  </a:cubicBezTo>
                  <a:cubicBezTo>
                    <a:pt x="105" y="332"/>
                    <a:pt x="90" y="349"/>
                    <a:pt x="75" y="367"/>
                  </a:cubicBezTo>
                  <a:cubicBezTo>
                    <a:pt x="60" y="384"/>
                    <a:pt x="46" y="402"/>
                    <a:pt x="31" y="420"/>
                  </a:cubicBezTo>
                  <a:cubicBezTo>
                    <a:pt x="31" y="420"/>
                    <a:pt x="31" y="420"/>
                    <a:pt x="31" y="420"/>
                  </a:cubicBezTo>
                  <a:cubicBezTo>
                    <a:pt x="31" y="420"/>
                    <a:pt x="31" y="420"/>
                    <a:pt x="32" y="420"/>
                  </a:cubicBezTo>
                  <a:cubicBezTo>
                    <a:pt x="19" y="430"/>
                    <a:pt x="12" y="452"/>
                    <a:pt x="6" y="468"/>
                  </a:cubicBezTo>
                  <a:cubicBezTo>
                    <a:pt x="5" y="472"/>
                    <a:pt x="4" y="476"/>
                    <a:pt x="3" y="479"/>
                  </a:cubicBezTo>
                  <a:cubicBezTo>
                    <a:pt x="1" y="483"/>
                    <a:pt x="0" y="489"/>
                    <a:pt x="2" y="492"/>
                  </a:cubicBezTo>
                  <a:cubicBezTo>
                    <a:pt x="3" y="492"/>
                    <a:pt x="3" y="492"/>
                    <a:pt x="3" y="493"/>
                  </a:cubicBezTo>
                  <a:cubicBezTo>
                    <a:pt x="10" y="488"/>
                    <a:pt x="17" y="484"/>
                    <a:pt x="25" y="479"/>
                  </a:cubicBezTo>
                  <a:cubicBezTo>
                    <a:pt x="39" y="471"/>
                    <a:pt x="54" y="463"/>
                    <a:pt x="67" y="452"/>
                  </a:cubicBezTo>
                  <a:cubicBezTo>
                    <a:pt x="67" y="452"/>
                    <a:pt x="67" y="453"/>
                    <a:pt x="67" y="453"/>
                  </a:cubicBezTo>
                  <a:cubicBezTo>
                    <a:pt x="98" y="427"/>
                    <a:pt x="124" y="396"/>
                    <a:pt x="152" y="367"/>
                  </a:cubicBezTo>
                  <a:cubicBezTo>
                    <a:pt x="198" y="317"/>
                    <a:pt x="243" y="267"/>
                    <a:pt x="289" y="217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1" name="Freeform 45"/>
            <p:cNvSpPr/>
            <p:nvPr/>
          </p:nvSpPr>
          <p:spPr bwMode="auto">
            <a:xfrm>
              <a:off x="12760326" y="1058863"/>
              <a:ext cx="268288" cy="238125"/>
            </a:xfrm>
            <a:custGeom>
              <a:avLst/>
              <a:gdLst>
                <a:gd name="T0" fmla="*/ 22 w 63"/>
                <a:gd name="T1" fmla="*/ 5 h 56"/>
                <a:gd name="T2" fmla="*/ 36 w 63"/>
                <a:gd name="T3" fmla="*/ 1 h 56"/>
                <a:gd name="T4" fmla="*/ 51 w 63"/>
                <a:gd name="T5" fmla="*/ 12 h 56"/>
                <a:gd name="T6" fmla="*/ 59 w 63"/>
                <a:gd name="T7" fmla="*/ 22 h 56"/>
                <a:gd name="T8" fmla="*/ 62 w 63"/>
                <a:gd name="T9" fmla="*/ 28 h 56"/>
                <a:gd name="T10" fmla="*/ 57 w 63"/>
                <a:gd name="T11" fmla="*/ 38 h 56"/>
                <a:gd name="T12" fmla="*/ 32 w 63"/>
                <a:gd name="T13" fmla="*/ 56 h 56"/>
                <a:gd name="T14" fmla="*/ 6 w 63"/>
                <a:gd name="T15" fmla="*/ 25 h 56"/>
                <a:gd name="T16" fmla="*/ 22 w 63"/>
                <a:gd name="T17" fmla="*/ 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56">
                  <a:moveTo>
                    <a:pt x="22" y="5"/>
                  </a:moveTo>
                  <a:cubicBezTo>
                    <a:pt x="26" y="2"/>
                    <a:pt x="31" y="0"/>
                    <a:pt x="36" y="1"/>
                  </a:cubicBezTo>
                  <a:cubicBezTo>
                    <a:pt x="42" y="2"/>
                    <a:pt x="47" y="7"/>
                    <a:pt x="51" y="12"/>
                  </a:cubicBezTo>
                  <a:cubicBezTo>
                    <a:pt x="53" y="15"/>
                    <a:pt x="56" y="19"/>
                    <a:pt x="59" y="22"/>
                  </a:cubicBezTo>
                  <a:cubicBezTo>
                    <a:pt x="60" y="24"/>
                    <a:pt x="62" y="26"/>
                    <a:pt x="62" y="28"/>
                  </a:cubicBezTo>
                  <a:cubicBezTo>
                    <a:pt x="63" y="32"/>
                    <a:pt x="60" y="35"/>
                    <a:pt x="57" y="38"/>
                  </a:cubicBezTo>
                  <a:cubicBezTo>
                    <a:pt x="50" y="45"/>
                    <a:pt x="42" y="51"/>
                    <a:pt x="32" y="56"/>
                  </a:cubicBezTo>
                  <a:cubicBezTo>
                    <a:pt x="34" y="55"/>
                    <a:pt x="8" y="28"/>
                    <a:pt x="6" y="25"/>
                  </a:cubicBezTo>
                  <a:cubicBezTo>
                    <a:pt x="0" y="15"/>
                    <a:pt x="13" y="10"/>
                    <a:pt x="22" y="5"/>
                  </a:cubicBezTo>
                  <a:close/>
                </a:path>
              </a:pathLst>
            </a:custGeom>
            <a:solidFill>
              <a:srgbClr val="F57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2" name="Freeform 46"/>
            <p:cNvSpPr/>
            <p:nvPr/>
          </p:nvSpPr>
          <p:spPr bwMode="auto">
            <a:xfrm>
              <a:off x="10702926" y="2365375"/>
              <a:ext cx="357188" cy="347663"/>
            </a:xfrm>
            <a:custGeom>
              <a:avLst/>
              <a:gdLst>
                <a:gd name="T0" fmla="*/ 79 w 84"/>
                <a:gd name="T1" fmla="*/ 54 h 82"/>
                <a:gd name="T2" fmla="*/ 27 w 84"/>
                <a:gd name="T3" fmla="*/ 74 h 82"/>
                <a:gd name="T4" fmla="*/ 3 w 84"/>
                <a:gd name="T5" fmla="*/ 82 h 82"/>
                <a:gd name="T6" fmla="*/ 3 w 84"/>
                <a:gd name="T7" fmla="*/ 81 h 82"/>
                <a:gd name="T8" fmla="*/ 6 w 84"/>
                <a:gd name="T9" fmla="*/ 68 h 82"/>
                <a:gd name="T10" fmla="*/ 12 w 84"/>
                <a:gd name="T11" fmla="*/ 58 h 82"/>
                <a:gd name="T12" fmla="*/ 72 w 84"/>
                <a:gd name="T13" fmla="*/ 21 h 82"/>
                <a:gd name="T14" fmla="*/ 84 w 84"/>
                <a:gd name="T15" fmla="*/ 48 h 82"/>
                <a:gd name="T16" fmla="*/ 82 w 84"/>
                <a:gd name="T17" fmla="*/ 52 h 82"/>
                <a:gd name="T18" fmla="*/ 79 w 84"/>
                <a:gd name="T19" fmla="*/ 5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82">
                  <a:moveTo>
                    <a:pt x="79" y="54"/>
                  </a:moveTo>
                  <a:cubicBezTo>
                    <a:pt x="63" y="64"/>
                    <a:pt x="45" y="68"/>
                    <a:pt x="27" y="74"/>
                  </a:cubicBezTo>
                  <a:cubicBezTo>
                    <a:pt x="19" y="76"/>
                    <a:pt x="11" y="79"/>
                    <a:pt x="3" y="82"/>
                  </a:cubicBezTo>
                  <a:cubicBezTo>
                    <a:pt x="3" y="82"/>
                    <a:pt x="3" y="81"/>
                    <a:pt x="3" y="81"/>
                  </a:cubicBezTo>
                  <a:cubicBezTo>
                    <a:pt x="0" y="77"/>
                    <a:pt x="3" y="72"/>
                    <a:pt x="6" y="68"/>
                  </a:cubicBezTo>
                  <a:cubicBezTo>
                    <a:pt x="7" y="66"/>
                    <a:pt x="10" y="62"/>
                    <a:pt x="12" y="58"/>
                  </a:cubicBezTo>
                  <a:cubicBezTo>
                    <a:pt x="26" y="36"/>
                    <a:pt x="48" y="0"/>
                    <a:pt x="72" y="21"/>
                  </a:cubicBezTo>
                  <a:cubicBezTo>
                    <a:pt x="80" y="27"/>
                    <a:pt x="84" y="38"/>
                    <a:pt x="84" y="48"/>
                  </a:cubicBezTo>
                  <a:cubicBezTo>
                    <a:pt x="83" y="50"/>
                    <a:pt x="83" y="51"/>
                    <a:pt x="82" y="52"/>
                  </a:cubicBezTo>
                  <a:cubicBezTo>
                    <a:pt x="82" y="53"/>
                    <a:pt x="81" y="54"/>
                    <a:pt x="79" y="54"/>
                  </a:cubicBezTo>
                  <a:close/>
                </a:path>
              </a:pathLst>
            </a:custGeom>
            <a:solidFill>
              <a:srgbClr val="EDD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3" name="Freeform 47"/>
            <p:cNvSpPr/>
            <p:nvPr/>
          </p:nvSpPr>
          <p:spPr bwMode="auto">
            <a:xfrm>
              <a:off x="10902951" y="1203325"/>
              <a:ext cx="1905000" cy="1403350"/>
            </a:xfrm>
            <a:custGeom>
              <a:avLst/>
              <a:gdLst>
                <a:gd name="T0" fmla="*/ 408 w 448"/>
                <a:gd name="T1" fmla="*/ 1 h 330"/>
                <a:gd name="T2" fmla="*/ 413 w 448"/>
                <a:gd name="T3" fmla="*/ 0 h 330"/>
                <a:gd name="T4" fmla="*/ 419 w 448"/>
                <a:gd name="T5" fmla="*/ 5 h 330"/>
                <a:gd name="T6" fmla="*/ 448 w 448"/>
                <a:gd name="T7" fmla="*/ 44 h 330"/>
                <a:gd name="T8" fmla="*/ 427 w 448"/>
                <a:gd name="T9" fmla="*/ 58 h 330"/>
                <a:gd name="T10" fmla="*/ 296 w 448"/>
                <a:gd name="T11" fmla="*/ 149 h 330"/>
                <a:gd name="T12" fmla="*/ 129 w 448"/>
                <a:gd name="T13" fmla="*/ 265 h 330"/>
                <a:gd name="T14" fmla="*/ 27 w 448"/>
                <a:gd name="T15" fmla="*/ 330 h 330"/>
                <a:gd name="T16" fmla="*/ 26 w 448"/>
                <a:gd name="T17" fmla="*/ 314 h 330"/>
                <a:gd name="T18" fmla="*/ 15 w 448"/>
                <a:gd name="T19" fmla="*/ 309 h 330"/>
                <a:gd name="T20" fmla="*/ 19 w 448"/>
                <a:gd name="T21" fmla="*/ 302 h 330"/>
                <a:gd name="T22" fmla="*/ 17 w 448"/>
                <a:gd name="T23" fmla="*/ 294 h 330"/>
                <a:gd name="T24" fmla="*/ 0 w 448"/>
                <a:gd name="T25" fmla="*/ 290 h 330"/>
                <a:gd name="T26" fmla="*/ 110 w 448"/>
                <a:gd name="T27" fmla="*/ 207 h 330"/>
                <a:gd name="T28" fmla="*/ 406 w 448"/>
                <a:gd name="T29" fmla="*/ 2 h 330"/>
                <a:gd name="T30" fmla="*/ 408 w 448"/>
                <a:gd name="T31" fmla="*/ 1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8" h="330">
                  <a:moveTo>
                    <a:pt x="408" y="1"/>
                  </a:moveTo>
                  <a:cubicBezTo>
                    <a:pt x="410" y="0"/>
                    <a:pt x="411" y="0"/>
                    <a:pt x="413" y="0"/>
                  </a:cubicBezTo>
                  <a:cubicBezTo>
                    <a:pt x="415" y="0"/>
                    <a:pt x="417" y="3"/>
                    <a:pt x="419" y="5"/>
                  </a:cubicBezTo>
                  <a:cubicBezTo>
                    <a:pt x="428" y="18"/>
                    <a:pt x="439" y="32"/>
                    <a:pt x="448" y="44"/>
                  </a:cubicBezTo>
                  <a:cubicBezTo>
                    <a:pt x="448" y="43"/>
                    <a:pt x="428" y="57"/>
                    <a:pt x="427" y="58"/>
                  </a:cubicBezTo>
                  <a:cubicBezTo>
                    <a:pt x="383" y="88"/>
                    <a:pt x="339" y="119"/>
                    <a:pt x="296" y="149"/>
                  </a:cubicBezTo>
                  <a:cubicBezTo>
                    <a:pt x="240" y="188"/>
                    <a:pt x="185" y="227"/>
                    <a:pt x="129" y="265"/>
                  </a:cubicBezTo>
                  <a:cubicBezTo>
                    <a:pt x="96" y="287"/>
                    <a:pt x="63" y="312"/>
                    <a:pt x="27" y="330"/>
                  </a:cubicBezTo>
                  <a:cubicBezTo>
                    <a:pt x="28" y="324"/>
                    <a:pt x="30" y="319"/>
                    <a:pt x="26" y="314"/>
                  </a:cubicBezTo>
                  <a:cubicBezTo>
                    <a:pt x="24" y="310"/>
                    <a:pt x="19" y="308"/>
                    <a:pt x="15" y="309"/>
                  </a:cubicBezTo>
                  <a:cubicBezTo>
                    <a:pt x="16" y="306"/>
                    <a:pt x="18" y="304"/>
                    <a:pt x="19" y="302"/>
                  </a:cubicBezTo>
                  <a:cubicBezTo>
                    <a:pt x="19" y="299"/>
                    <a:pt x="19" y="296"/>
                    <a:pt x="17" y="294"/>
                  </a:cubicBezTo>
                  <a:cubicBezTo>
                    <a:pt x="13" y="290"/>
                    <a:pt x="5" y="293"/>
                    <a:pt x="0" y="290"/>
                  </a:cubicBezTo>
                  <a:cubicBezTo>
                    <a:pt x="36" y="262"/>
                    <a:pt x="72" y="234"/>
                    <a:pt x="110" y="207"/>
                  </a:cubicBezTo>
                  <a:cubicBezTo>
                    <a:pt x="213" y="146"/>
                    <a:pt x="302" y="62"/>
                    <a:pt x="406" y="2"/>
                  </a:cubicBezTo>
                  <a:cubicBezTo>
                    <a:pt x="407" y="1"/>
                    <a:pt x="408" y="1"/>
                    <a:pt x="408" y="1"/>
                  </a:cubicBezTo>
                  <a:close/>
                </a:path>
              </a:pathLst>
            </a:custGeom>
            <a:solidFill>
              <a:srgbClr val="E0D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4" name="Freeform 48"/>
            <p:cNvSpPr/>
            <p:nvPr/>
          </p:nvSpPr>
          <p:spPr bwMode="auto">
            <a:xfrm>
              <a:off x="10902951" y="1203325"/>
              <a:ext cx="1839913" cy="1246188"/>
            </a:xfrm>
            <a:custGeom>
              <a:avLst/>
              <a:gdLst>
                <a:gd name="T0" fmla="*/ 116 w 433"/>
                <a:gd name="T1" fmla="*/ 218 h 293"/>
                <a:gd name="T2" fmla="*/ 270 w 433"/>
                <a:gd name="T3" fmla="*/ 111 h 293"/>
                <a:gd name="T4" fmla="*/ 346 w 433"/>
                <a:gd name="T5" fmla="*/ 55 h 293"/>
                <a:gd name="T6" fmla="*/ 393 w 433"/>
                <a:gd name="T7" fmla="*/ 27 h 293"/>
                <a:gd name="T8" fmla="*/ 413 w 433"/>
                <a:gd name="T9" fmla="*/ 0 h 293"/>
                <a:gd name="T10" fmla="*/ 408 w 433"/>
                <a:gd name="T11" fmla="*/ 1 h 293"/>
                <a:gd name="T12" fmla="*/ 406 w 433"/>
                <a:gd name="T13" fmla="*/ 2 h 293"/>
                <a:gd name="T14" fmla="*/ 110 w 433"/>
                <a:gd name="T15" fmla="*/ 207 h 293"/>
                <a:gd name="T16" fmla="*/ 0 w 433"/>
                <a:gd name="T17" fmla="*/ 290 h 293"/>
                <a:gd name="T18" fmla="*/ 16 w 433"/>
                <a:gd name="T19" fmla="*/ 293 h 293"/>
                <a:gd name="T20" fmla="*/ 116 w 433"/>
                <a:gd name="T21" fmla="*/ 21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3" h="293">
                  <a:moveTo>
                    <a:pt x="116" y="218"/>
                  </a:moveTo>
                  <a:cubicBezTo>
                    <a:pt x="167" y="182"/>
                    <a:pt x="220" y="148"/>
                    <a:pt x="270" y="111"/>
                  </a:cubicBezTo>
                  <a:cubicBezTo>
                    <a:pt x="295" y="92"/>
                    <a:pt x="320" y="73"/>
                    <a:pt x="346" y="55"/>
                  </a:cubicBezTo>
                  <a:cubicBezTo>
                    <a:pt x="361" y="45"/>
                    <a:pt x="378" y="37"/>
                    <a:pt x="393" y="27"/>
                  </a:cubicBezTo>
                  <a:cubicBezTo>
                    <a:pt x="398" y="24"/>
                    <a:pt x="433" y="4"/>
                    <a:pt x="413" y="0"/>
                  </a:cubicBezTo>
                  <a:cubicBezTo>
                    <a:pt x="411" y="0"/>
                    <a:pt x="410" y="0"/>
                    <a:pt x="408" y="1"/>
                  </a:cubicBezTo>
                  <a:cubicBezTo>
                    <a:pt x="408" y="1"/>
                    <a:pt x="407" y="1"/>
                    <a:pt x="406" y="2"/>
                  </a:cubicBezTo>
                  <a:cubicBezTo>
                    <a:pt x="302" y="62"/>
                    <a:pt x="213" y="146"/>
                    <a:pt x="110" y="207"/>
                  </a:cubicBezTo>
                  <a:cubicBezTo>
                    <a:pt x="72" y="234"/>
                    <a:pt x="36" y="262"/>
                    <a:pt x="0" y="290"/>
                  </a:cubicBezTo>
                  <a:cubicBezTo>
                    <a:pt x="4" y="293"/>
                    <a:pt x="11" y="290"/>
                    <a:pt x="16" y="293"/>
                  </a:cubicBezTo>
                  <a:cubicBezTo>
                    <a:pt x="49" y="267"/>
                    <a:pt x="82" y="242"/>
                    <a:pt x="116" y="218"/>
                  </a:cubicBezTo>
                  <a:close/>
                </a:path>
              </a:pathLst>
            </a:custGeom>
            <a:solidFill>
              <a:srgbClr val="CFC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5" name="Freeform 49"/>
            <p:cNvSpPr/>
            <p:nvPr/>
          </p:nvSpPr>
          <p:spPr bwMode="auto">
            <a:xfrm>
              <a:off x="10702926" y="2611438"/>
              <a:ext cx="114300" cy="101600"/>
            </a:xfrm>
            <a:custGeom>
              <a:avLst/>
              <a:gdLst>
                <a:gd name="T0" fmla="*/ 27 w 27"/>
                <a:gd name="T1" fmla="*/ 16 h 24"/>
                <a:gd name="T2" fmla="*/ 3 w 27"/>
                <a:gd name="T3" fmla="*/ 24 h 24"/>
                <a:gd name="T4" fmla="*/ 3 w 27"/>
                <a:gd name="T5" fmla="*/ 23 h 24"/>
                <a:gd name="T6" fmla="*/ 6 w 27"/>
                <a:gd name="T7" fmla="*/ 10 h 24"/>
                <a:gd name="T8" fmla="*/ 12 w 27"/>
                <a:gd name="T9" fmla="*/ 0 h 24"/>
                <a:gd name="T10" fmla="*/ 20 w 27"/>
                <a:gd name="T11" fmla="*/ 7 h 24"/>
                <a:gd name="T12" fmla="*/ 27 w 27"/>
                <a:gd name="T13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4">
                  <a:moveTo>
                    <a:pt x="27" y="16"/>
                  </a:moveTo>
                  <a:cubicBezTo>
                    <a:pt x="19" y="18"/>
                    <a:pt x="11" y="21"/>
                    <a:pt x="3" y="24"/>
                  </a:cubicBezTo>
                  <a:cubicBezTo>
                    <a:pt x="3" y="24"/>
                    <a:pt x="3" y="23"/>
                    <a:pt x="3" y="23"/>
                  </a:cubicBezTo>
                  <a:cubicBezTo>
                    <a:pt x="0" y="19"/>
                    <a:pt x="3" y="14"/>
                    <a:pt x="6" y="10"/>
                  </a:cubicBezTo>
                  <a:cubicBezTo>
                    <a:pt x="7" y="8"/>
                    <a:pt x="10" y="4"/>
                    <a:pt x="12" y="0"/>
                  </a:cubicBezTo>
                  <a:cubicBezTo>
                    <a:pt x="15" y="2"/>
                    <a:pt x="18" y="4"/>
                    <a:pt x="20" y="7"/>
                  </a:cubicBezTo>
                  <a:cubicBezTo>
                    <a:pt x="23" y="9"/>
                    <a:pt x="25" y="12"/>
                    <a:pt x="27" y="16"/>
                  </a:cubicBezTo>
                  <a:close/>
                </a:path>
              </a:pathLst>
            </a:custGeom>
            <a:solidFill>
              <a:srgbClr val="B5A9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6" name="Freeform 50"/>
            <p:cNvSpPr/>
            <p:nvPr/>
          </p:nvSpPr>
          <p:spPr bwMode="auto">
            <a:xfrm>
              <a:off x="12623801" y="1109663"/>
              <a:ext cx="298450" cy="298450"/>
            </a:xfrm>
            <a:custGeom>
              <a:avLst/>
              <a:gdLst>
                <a:gd name="T0" fmla="*/ 40 w 70"/>
                <a:gd name="T1" fmla="*/ 68 h 70"/>
                <a:gd name="T2" fmla="*/ 31 w 70"/>
                <a:gd name="T3" fmla="*/ 70 h 70"/>
                <a:gd name="T4" fmla="*/ 20 w 70"/>
                <a:gd name="T5" fmla="*/ 43 h 70"/>
                <a:gd name="T6" fmla="*/ 0 w 70"/>
                <a:gd name="T7" fmla="*/ 26 h 70"/>
                <a:gd name="T8" fmla="*/ 18 w 70"/>
                <a:gd name="T9" fmla="*/ 10 h 70"/>
                <a:gd name="T10" fmla="*/ 39 w 70"/>
                <a:gd name="T11" fmla="*/ 3 h 70"/>
                <a:gd name="T12" fmla="*/ 41 w 70"/>
                <a:gd name="T13" fmla="*/ 4 h 70"/>
                <a:gd name="T14" fmla="*/ 50 w 70"/>
                <a:gd name="T15" fmla="*/ 11 h 70"/>
                <a:gd name="T16" fmla="*/ 64 w 70"/>
                <a:gd name="T17" fmla="*/ 26 h 70"/>
                <a:gd name="T18" fmla="*/ 69 w 70"/>
                <a:gd name="T19" fmla="*/ 44 h 70"/>
                <a:gd name="T20" fmla="*/ 69 w 70"/>
                <a:gd name="T21" fmla="*/ 46 h 70"/>
                <a:gd name="T22" fmla="*/ 53 w 70"/>
                <a:gd name="T23" fmla="*/ 57 h 70"/>
                <a:gd name="T24" fmla="*/ 40 w 70"/>
                <a:gd name="T25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70">
                  <a:moveTo>
                    <a:pt x="40" y="68"/>
                  </a:moveTo>
                  <a:cubicBezTo>
                    <a:pt x="37" y="69"/>
                    <a:pt x="34" y="70"/>
                    <a:pt x="31" y="70"/>
                  </a:cubicBezTo>
                  <a:cubicBezTo>
                    <a:pt x="30" y="60"/>
                    <a:pt x="25" y="51"/>
                    <a:pt x="20" y="43"/>
                  </a:cubicBezTo>
                  <a:cubicBezTo>
                    <a:pt x="15" y="35"/>
                    <a:pt x="9" y="27"/>
                    <a:pt x="0" y="26"/>
                  </a:cubicBezTo>
                  <a:cubicBezTo>
                    <a:pt x="2" y="26"/>
                    <a:pt x="16" y="12"/>
                    <a:pt x="18" y="10"/>
                  </a:cubicBezTo>
                  <a:cubicBezTo>
                    <a:pt x="25" y="5"/>
                    <a:pt x="30" y="0"/>
                    <a:pt x="39" y="3"/>
                  </a:cubicBezTo>
                  <a:cubicBezTo>
                    <a:pt x="40" y="3"/>
                    <a:pt x="40" y="4"/>
                    <a:pt x="41" y="4"/>
                  </a:cubicBezTo>
                  <a:cubicBezTo>
                    <a:pt x="44" y="5"/>
                    <a:pt x="47" y="8"/>
                    <a:pt x="50" y="11"/>
                  </a:cubicBezTo>
                  <a:cubicBezTo>
                    <a:pt x="55" y="16"/>
                    <a:pt x="60" y="20"/>
                    <a:pt x="64" y="26"/>
                  </a:cubicBezTo>
                  <a:cubicBezTo>
                    <a:pt x="68" y="31"/>
                    <a:pt x="70" y="38"/>
                    <a:pt x="69" y="44"/>
                  </a:cubicBezTo>
                  <a:cubicBezTo>
                    <a:pt x="69" y="45"/>
                    <a:pt x="69" y="45"/>
                    <a:pt x="69" y="46"/>
                  </a:cubicBezTo>
                  <a:cubicBezTo>
                    <a:pt x="68" y="45"/>
                    <a:pt x="55" y="56"/>
                    <a:pt x="53" y="57"/>
                  </a:cubicBezTo>
                  <a:cubicBezTo>
                    <a:pt x="49" y="61"/>
                    <a:pt x="45" y="65"/>
                    <a:pt x="40" y="68"/>
                  </a:cubicBezTo>
                  <a:close/>
                </a:path>
              </a:pathLst>
            </a:custGeom>
            <a:solidFill>
              <a:srgbClr val="D4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7" name="Freeform 51"/>
            <p:cNvSpPr/>
            <p:nvPr/>
          </p:nvSpPr>
          <p:spPr bwMode="auto">
            <a:xfrm>
              <a:off x="12623801" y="1109663"/>
              <a:ext cx="174625" cy="298450"/>
            </a:xfrm>
            <a:custGeom>
              <a:avLst/>
              <a:gdLst>
                <a:gd name="T0" fmla="*/ 40 w 41"/>
                <a:gd name="T1" fmla="*/ 68 h 70"/>
                <a:gd name="T2" fmla="*/ 31 w 41"/>
                <a:gd name="T3" fmla="*/ 70 h 70"/>
                <a:gd name="T4" fmla="*/ 20 w 41"/>
                <a:gd name="T5" fmla="*/ 43 h 70"/>
                <a:gd name="T6" fmla="*/ 0 w 41"/>
                <a:gd name="T7" fmla="*/ 26 h 70"/>
                <a:gd name="T8" fmla="*/ 18 w 41"/>
                <a:gd name="T9" fmla="*/ 10 h 70"/>
                <a:gd name="T10" fmla="*/ 39 w 41"/>
                <a:gd name="T11" fmla="*/ 3 h 70"/>
                <a:gd name="T12" fmla="*/ 41 w 41"/>
                <a:gd name="T13" fmla="*/ 4 h 70"/>
                <a:gd name="T14" fmla="*/ 40 w 41"/>
                <a:gd name="T15" fmla="*/ 6 h 70"/>
                <a:gd name="T16" fmla="*/ 22 w 41"/>
                <a:gd name="T17" fmla="*/ 24 h 70"/>
                <a:gd name="T18" fmla="*/ 23 w 41"/>
                <a:gd name="T19" fmla="*/ 27 h 70"/>
                <a:gd name="T20" fmla="*/ 37 w 41"/>
                <a:gd name="T21" fmla="*/ 54 h 70"/>
                <a:gd name="T22" fmla="*/ 40 w 41"/>
                <a:gd name="T23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0">
                  <a:moveTo>
                    <a:pt x="40" y="68"/>
                  </a:moveTo>
                  <a:cubicBezTo>
                    <a:pt x="37" y="69"/>
                    <a:pt x="34" y="70"/>
                    <a:pt x="31" y="70"/>
                  </a:cubicBezTo>
                  <a:cubicBezTo>
                    <a:pt x="30" y="60"/>
                    <a:pt x="25" y="51"/>
                    <a:pt x="20" y="43"/>
                  </a:cubicBezTo>
                  <a:cubicBezTo>
                    <a:pt x="15" y="35"/>
                    <a:pt x="9" y="27"/>
                    <a:pt x="0" y="26"/>
                  </a:cubicBezTo>
                  <a:cubicBezTo>
                    <a:pt x="2" y="26"/>
                    <a:pt x="16" y="12"/>
                    <a:pt x="18" y="10"/>
                  </a:cubicBezTo>
                  <a:cubicBezTo>
                    <a:pt x="25" y="5"/>
                    <a:pt x="30" y="0"/>
                    <a:pt x="39" y="3"/>
                  </a:cubicBezTo>
                  <a:cubicBezTo>
                    <a:pt x="40" y="3"/>
                    <a:pt x="40" y="4"/>
                    <a:pt x="41" y="4"/>
                  </a:cubicBezTo>
                  <a:cubicBezTo>
                    <a:pt x="41" y="4"/>
                    <a:pt x="40" y="5"/>
                    <a:pt x="40" y="6"/>
                  </a:cubicBezTo>
                  <a:cubicBezTo>
                    <a:pt x="38" y="13"/>
                    <a:pt x="24" y="16"/>
                    <a:pt x="22" y="24"/>
                  </a:cubicBezTo>
                  <a:cubicBezTo>
                    <a:pt x="22" y="25"/>
                    <a:pt x="22" y="26"/>
                    <a:pt x="23" y="27"/>
                  </a:cubicBezTo>
                  <a:cubicBezTo>
                    <a:pt x="28" y="36"/>
                    <a:pt x="32" y="45"/>
                    <a:pt x="37" y="54"/>
                  </a:cubicBezTo>
                  <a:cubicBezTo>
                    <a:pt x="39" y="58"/>
                    <a:pt x="41" y="63"/>
                    <a:pt x="40" y="68"/>
                  </a:cubicBezTo>
                  <a:close/>
                </a:path>
              </a:pathLst>
            </a:custGeom>
            <a:solidFill>
              <a:srgbClr val="ABA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8" name="Freeform 52"/>
            <p:cNvSpPr/>
            <p:nvPr/>
          </p:nvSpPr>
          <p:spPr bwMode="auto">
            <a:xfrm>
              <a:off x="12790488" y="752475"/>
              <a:ext cx="258763" cy="233363"/>
            </a:xfrm>
            <a:custGeom>
              <a:avLst/>
              <a:gdLst>
                <a:gd name="T0" fmla="*/ 22 w 61"/>
                <a:gd name="T1" fmla="*/ 4 h 55"/>
                <a:gd name="T2" fmla="*/ 36 w 61"/>
                <a:gd name="T3" fmla="*/ 1 h 55"/>
                <a:gd name="T4" fmla="*/ 50 w 61"/>
                <a:gd name="T5" fmla="*/ 13 h 55"/>
                <a:gd name="T6" fmla="*/ 57 w 61"/>
                <a:gd name="T7" fmla="*/ 24 h 55"/>
                <a:gd name="T8" fmla="*/ 60 w 61"/>
                <a:gd name="T9" fmla="*/ 30 h 55"/>
                <a:gd name="T10" fmla="*/ 55 w 61"/>
                <a:gd name="T11" fmla="*/ 39 h 55"/>
                <a:gd name="T12" fmla="*/ 28 w 61"/>
                <a:gd name="T13" fmla="*/ 55 h 55"/>
                <a:gd name="T14" fmla="*/ 4 w 61"/>
                <a:gd name="T15" fmla="*/ 22 h 55"/>
                <a:gd name="T16" fmla="*/ 22 w 61"/>
                <a:gd name="T17" fmla="*/ 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55">
                  <a:moveTo>
                    <a:pt x="22" y="4"/>
                  </a:moveTo>
                  <a:cubicBezTo>
                    <a:pt x="26" y="2"/>
                    <a:pt x="31" y="0"/>
                    <a:pt x="36" y="1"/>
                  </a:cubicBezTo>
                  <a:cubicBezTo>
                    <a:pt x="42" y="2"/>
                    <a:pt x="46" y="8"/>
                    <a:pt x="50" y="13"/>
                  </a:cubicBezTo>
                  <a:cubicBezTo>
                    <a:pt x="52" y="17"/>
                    <a:pt x="55" y="20"/>
                    <a:pt x="57" y="24"/>
                  </a:cubicBezTo>
                  <a:cubicBezTo>
                    <a:pt x="59" y="26"/>
                    <a:pt x="60" y="28"/>
                    <a:pt x="60" y="30"/>
                  </a:cubicBezTo>
                  <a:cubicBezTo>
                    <a:pt x="61" y="34"/>
                    <a:pt x="58" y="37"/>
                    <a:pt x="55" y="39"/>
                  </a:cubicBezTo>
                  <a:cubicBezTo>
                    <a:pt x="47" y="46"/>
                    <a:pt x="38" y="51"/>
                    <a:pt x="28" y="55"/>
                  </a:cubicBezTo>
                  <a:cubicBezTo>
                    <a:pt x="29" y="55"/>
                    <a:pt x="6" y="25"/>
                    <a:pt x="4" y="22"/>
                  </a:cubicBezTo>
                  <a:cubicBezTo>
                    <a:pt x="0" y="12"/>
                    <a:pt x="12" y="8"/>
                    <a:pt x="22" y="4"/>
                  </a:cubicBezTo>
                  <a:close/>
                </a:path>
              </a:pathLst>
            </a:custGeom>
            <a:solidFill>
              <a:srgbClr val="F599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9" name="Freeform 53"/>
            <p:cNvSpPr/>
            <p:nvPr/>
          </p:nvSpPr>
          <p:spPr bwMode="auto">
            <a:xfrm>
              <a:off x="10609263" y="1887538"/>
              <a:ext cx="369888" cy="331788"/>
            </a:xfrm>
            <a:custGeom>
              <a:avLst/>
              <a:gdLst>
                <a:gd name="T0" fmla="*/ 81 w 87"/>
                <a:gd name="T1" fmla="*/ 57 h 78"/>
                <a:gd name="T2" fmla="*/ 27 w 87"/>
                <a:gd name="T3" fmla="*/ 72 h 78"/>
                <a:gd name="T4" fmla="*/ 2 w 87"/>
                <a:gd name="T5" fmla="*/ 78 h 78"/>
                <a:gd name="T6" fmla="*/ 2 w 87"/>
                <a:gd name="T7" fmla="*/ 78 h 78"/>
                <a:gd name="T8" fmla="*/ 6 w 87"/>
                <a:gd name="T9" fmla="*/ 65 h 78"/>
                <a:gd name="T10" fmla="*/ 13 w 87"/>
                <a:gd name="T11" fmla="*/ 56 h 78"/>
                <a:gd name="T12" fmla="*/ 77 w 87"/>
                <a:gd name="T13" fmla="*/ 23 h 78"/>
                <a:gd name="T14" fmla="*/ 85 w 87"/>
                <a:gd name="T15" fmla="*/ 51 h 78"/>
                <a:gd name="T16" fmla="*/ 84 w 87"/>
                <a:gd name="T17" fmla="*/ 55 h 78"/>
                <a:gd name="T18" fmla="*/ 81 w 87"/>
                <a:gd name="T19" fmla="*/ 5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78">
                  <a:moveTo>
                    <a:pt x="81" y="57"/>
                  </a:moveTo>
                  <a:cubicBezTo>
                    <a:pt x="63" y="65"/>
                    <a:pt x="45" y="68"/>
                    <a:pt x="27" y="72"/>
                  </a:cubicBezTo>
                  <a:cubicBezTo>
                    <a:pt x="19" y="74"/>
                    <a:pt x="11" y="76"/>
                    <a:pt x="2" y="78"/>
                  </a:cubicBezTo>
                  <a:cubicBezTo>
                    <a:pt x="2" y="78"/>
                    <a:pt x="2" y="78"/>
                    <a:pt x="2" y="78"/>
                  </a:cubicBezTo>
                  <a:cubicBezTo>
                    <a:pt x="0" y="74"/>
                    <a:pt x="3" y="69"/>
                    <a:pt x="6" y="65"/>
                  </a:cubicBezTo>
                  <a:cubicBezTo>
                    <a:pt x="8" y="62"/>
                    <a:pt x="11" y="59"/>
                    <a:pt x="13" y="56"/>
                  </a:cubicBezTo>
                  <a:cubicBezTo>
                    <a:pt x="29" y="34"/>
                    <a:pt x="54" y="0"/>
                    <a:pt x="77" y="23"/>
                  </a:cubicBezTo>
                  <a:cubicBezTo>
                    <a:pt x="84" y="30"/>
                    <a:pt x="87" y="41"/>
                    <a:pt x="85" y="51"/>
                  </a:cubicBezTo>
                  <a:cubicBezTo>
                    <a:pt x="85" y="53"/>
                    <a:pt x="85" y="54"/>
                    <a:pt x="84" y="55"/>
                  </a:cubicBezTo>
                  <a:cubicBezTo>
                    <a:pt x="83" y="56"/>
                    <a:pt x="82" y="57"/>
                    <a:pt x="81" y="57"/>
                  </a:cubicBezTo>
                  <a:close/>
                </a:path>
              </a:pathLst>
            </a:custGeom>
            <a:solidFill>
              <a:srgbClr val="EDE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0" name="Freeform 54"/>
            <p:cNvSpPr/>
            <p:nvPr/>
          </p:nvSpPr>
          <p:spPr bwMode="auto">
            <a:xfrm>
              <a:off x="10826751" y="871538"/>
              <a:ext cx="1984375" cy="1271588"/>
            </a:xfrm>
            <a:custGeom>
              <a:avLst/>
              <a:gdLst>
                <a:gd name="T0" fmla="*/ 431 w 467"/>
                <a:gd name="T1" fmla="*/ 1 h 299"/>
                <a:gd name="T2" fmla="*/ 436 w 467"/>
                <a:gd name="T3" fmla="*/ 1 h 299"/>
                <a:gd name="T4" fmla="*/ 441 w 467"/>
                <a:gd name="T5" fmla="*/ 6 h 299"/>
                <a:gd name="T6" fmla="*/ 467 w 467"/>
                <a:gd name="T7" fmla="*/ 48 h 299"/>
                <a:gd name="T8" fmla="*/ 445 w 467"/>
                <a:gd name="T9" fmla="*/ 60 h 299"/>
                <a:gd name="T10" fmla="*/ 307 w 467"/>
                <a:gd name="T11" fmla="*/ 140 h 299"/>
                <a:gd name="T12" fmla="*/ 131 w 467"/>
                <a:gd name="T13" fmla="*/ 242 h 299"/>
                <a:gd name="T14" fmla="*/ 25 w 467"/>
                <a:gd name="T15" fmla="*/ 299 h 299"/>
                <a:gd name="T16" fmla="*/ 25 w 467"/>
                <a:gd name="T17" fmla="*/ 282 h 299"/>
                <a:gd name="T18" fmla="*/ 14 w 467"/>
                <a:gd name="T19" fmla="*/ 276 h 299"/>
                <a:gd name="T20" fmla="*/ 18 w 467"/>
                <a:gd name="T21" fmla="*/ 269 h 299"/>
                <a:gd name="T22" fmla="*/ 17 w 467"/>
                <a:gd name="T23" fmla="*/ 262 h 299"/>
                <a:gd name="T24" fmla="*/ 0 w 467"/>
                <a:gd name="T25" fmla="*/ 256 h 299"/>
                <a:gd name="T26" fmla="*/ 117 w 467"/>
                <a:gd name="T27" fmla="*/ 183 h 299"/>
                <a:gd name="T28" fmla="*/ 429 w 467"/>
                <a:gd name="T29" fmla="*/ 2 h 299"/>
                <a:gd name="T30" fmla="*/ 431 w 467"/>
                <a:gd name="T31" fmla="*/ 1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7" h="299">
                  <a:moveTo>
                    <a:pt x="431" y="1"/>
                  </a:moveTo>
                  <a:cubicBezTo>
                    <a:pt x="433" y="1"/>
                    <a:pt x="434" y="0"/>
                    <a:pt x="436" y="1"/>
                  </a:cubicBezTo>
                  <a:cubicBezTo>
                    <a:pt x="438" y="1"/>
                    <a:pt x="440" y="4"/>
                    <a:pt x="441" y="6"/>
                  </a:cubicBezTo>
                  <a:cubicBezTo>
                    <a:pt x="450" y="20"/>
                    <a:pt x="459" y="35"/>
                    <a:pt x="467" y="48"/>
                  </a:cubicBezTo>
                  <a:cubicBezTo>
                    <a:pt x="467" y="47"/>
                    <a:pt x="446" y="59"/>
                    <a:pt x="445" y="60"/>
                  </a:cubicBezTo>
                  <a:cubicBezTo>
                    <a:pt x="399" y="86"/>
                    <a:pt x="353" y="113"/>
                    <a:pt x="307" y="140"/>
                  </a:cubicBezTo>
                  <a:cubicBezTo>
                    <a:pt x="248" y="174"/>
                    <a:pt x="190" y="208"/>
                    <a:pt x="131" y="242"/>
                  </a:cubicBezTo>
                  <a:cubicBezTo>
                    <a:pt x="96" y="261"/>
                    <a:pt x="61" y="283"/>
                    <a:pt x="25" y="299"/>
                  </a:cubicBezTo>
                  <a:cubicBezTo>
                    <a:pt x="25" y="293"/>
                    <a:pt x="28" y="288"/>
                    <a:pt x="25" y="282"/>
                  </a:cubicBezTo>
                  <a:cubicBezTo>
                    <a:pt x="22" y="278"/>
                    <a:pt x="18" y="276"/>
                    <a:pt x="14" y="276"/>
                  </a:cubicBezTo>
                  <a:cubicBezTo>
                    <a:pt x="15" y="274"/>
                    <a:pt x="17" y="272"/>
                    <a:pt x="18" y="269"/>
                  </a:cubicBezTo>
                  <a:cubicBezTo>
                    <a:pt x="19" y="267"/>
                    <a:pt x="19" y="264"/>
                    <a:pt x="17" y="262"/>
                  </a:cubicBezTo>
                  <a:cubicBezTo>
                    <a:pt x="13" y="257"/>
                    <a:pt x="5" y="259"/>
                    <a:pt x="0" y="256"/>
                  </a:cubicBezTo>
                  <a:cubicBezTo>
                    <a:pt x="39" y="231"/>
                    <a:pt x="77" y="206"/>
                    <a:pt x="117" y="183"/>
                  </a:cubicBezTo>
                  <a:cubicBezTo>
                    <a:pt x="225" y="130"/>
                    <a:pt x="320" y="54"/>
                    <a:pt x="429" y="2"/>
                  </a:cubicBezTo>
                  <a:cubicBezTo>
                    <a:pt x="429" y="2"/>
                    <a:pt x="430" y="1"/>
                    <a:pt x="431" y="1"/>
                  </a:cubicBezTo>
                  <a:close/>
                </a:path>
              </a:pathLst>
            </a:custGeom>
            <a:solidFill>
              <a:srgbClr val="86E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1" name="Freeform 55"/>
            <p:cNvSpPr/>
            <p:nvPr/>
          </p:nvSpPr>
          <p:spPr bwMode="auto">
            <a:xfrm>
              <a:off x="10826751" y="871538"/>
              <a:ext cx="1933575" cy="1109663"/>
            </a:xfrm>
            <a:custGeom>
              <a:avLst/>
              <a:gdLst>
                <a:gd name="T0" fmla="*/ 122 w 455"/>
                <a:gd name="T1" fmla="*/ 194 h 261"/>
                <a:gd name="T2" fmla="*/ 284 w 455"/>
                <a:gd name="T3" fmla="*/ 99 h 261"/>
                <a:gd name="T4" fmla="*/ 364 w 455"/>
                <a:gd name="T5" fmla="*/ 50 h 261"/>
                <a:gd name="T6" fmla="*/ 414 w 455"/>
                <a:gd name="T7" fmla="*/ 26 h 261"/>
                <a:gd name="T8" fmla="*/ 436 w 455"/>
                <a:gd name="T9" fmla="*/ 1 h 261"/>
                <a:gd name="T10" fmla="*/ 431 w 455"/>
                <a:gd name="T11" fmla="*/ 1 h 261"/>
                <a:gd name="T12" fmla="*/ 429 w 455"/>
                <a:gd name="T13" fmla="*/ 2 h 261"/>
                <a:gd name="T14" fmla="*/ 117 w 455"/>
                <a:gd name="T15" fmla="*/ 183 h 261"/>
                <a:gd name="T16" fmla="*/ 0 w 455"/>
                <a:gd name="T17" fmla="*/ 256 h 261"/>
                <a:gd name="T18" fmla="*/ 16 w 455"/>
                <a:gd name="T19" fmla="*/ 261 h 261"/>
                <a:gd name="T20" fmla="*/ 122 w 455"/>
                <a:gd name="T21" fmla="*/ 19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5" h="261">
                  <a:moveTo>
                    <a:pt x="122" y="194"/>
                  </a:moveTo>
                  <a:cubicBezTo>
                    <a:pt x="176" y="162"/>
                    <a:pt x="231" y="133"/>
                    <a:pt x="284" y="99"/>
                  </a:cubicBezTo>
                  <a:cubicBezTo>
                    <a:pt x="311" y="83"/>
                    <a:pt x="337" y="66"/>
                    <a:pt x="364" y="50"/>
                  </a:cubicBezTo>
                  <a:cubicBezTo>
                    <a:pt x="380" y="41"/>
                    <a:pt x="398" y="35"/>
                    <a:pt x="414" y="26"/>
                  </a:cubicBezTo>
                  <a:cubicBezTo>
                    <a:pt x="419" y="24"/>
                    <a:pt x="455" y="6"/>
                    <a:pt x="436" y="1"/>
                  </a:cubicBezTo>
                  <a:cubicBezTo>
                    <a:pt x="434" y="0"/>
                    <a:pt x="433" y="1"/>
                    <a:pt x="431" y="1"/>
                  </a:cubicBezTo>
                  <a:cubicBezTo>
                    <a:pt x="430" y="1"/>
                    <a:pt x="429" y="2"/>
                    <a:pt x="429" y="2"/>
                  </a:cubicBezTo>
                  <a:cubicBezTo>
                    <a:pt x="320" y="54"/>
                    <a:pt x="225" y="130"/>
                    <a:pt x="117" y="183"/>
                  </a:cubicBezTo>
                  <a:cubicBezTo>
                    <a:pt x="77" y="206"/>
                    <a:pt x="39" y="231"/>
                    <a:pt x="0" y="256"/>
                  </a:cubicBezTo>
                  <a:cubicBezTo>
                    <a:pt x="4" y="259"/>
                    <a:pt x="12" y="258"/>
                    <a:pt x="16" y="261"/>
                  </a:cubicBezTo>
                  <a:cubicBezTo>
                    <a:pt x="51" y="238"/>
                    <a:pt x="86" y="215"/>
                    <a:pt x="122" y="194"/>
                  </a:cubicBezTo>
                  <a:close/>
                </a:path>
              </a:pathLst>
            </a:custGeom>
            <a:solidFill>
              <a:srgbClr val="79CF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2" name="Freeform 56"/>
            <p:cNvSpPr/>
            <p:nvPr/>
          </p:nvSpPr>
          <p:spPr bwMode="auto">
            <a:xfrm>
              <a:off x="10609263" y="2125663"/>
              <a:ext cx="114300" cy="93663"/>
            </a:xfrm>
            <a:custGeom>
              <a:avLst/>
              <a:gdLst>
                <a:gd name="T0" fmla="*/ 27 w 27"/>
                <a:gd name="T1" fmla="*/ 16 h 22"/>
                <a:gd name="T2" fmla="*/ 2 w 27"/>
                <a:gd name="T3" fmla="*/ 22 h 22"/>
                <a:gd name="T4" fmla="*/ 2 w 27"/>
                <a:gd name="T5" fmla="*/ 22 h 22"/>
                <a:gd name="T6" fmla="*/ 6 w 27"/>
                <a:gd name="T7" fmla="*/ 9 h 22"/>
                <a:gd name="T8" fmla="*/ 13 w 27"/>
                <a:gd name="T9" fmla="*/ 0 h 22"/>
                <a:gd name="T10" fmla="*/ 21 w 27"/>
                <a:gd name="T11" fmla="*/ 7 h 22"/>
                <a:gd name="T12" fmla="*/ 27 w 27"/>
                <a:gd name="T13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2">
                  <a:moveTo>
                    <a:pt x="27" y="16"/>
                  </a:moveTo>
                  <a:cubicBezTo>
                    <a:pt x="19" y="18"/>
                    <a:pt x="11" y="20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0" y="18"/>
                    <a:pt x="3" y="13"/>
                    <a:pt x="6" y="9"/>
                  </a:cubicBezTo>
                  <a:cubicBezTo>
                    <a:pt x="8" y="6"/>
                    <a:pt x="11" y="3"/>
                    <a:pt x="13" y="0"/>
                  </a:cubicBezTo>
                  <a:cubicBezTo>
                    <a:pt x="16" y="1"/>
                    <a:pt x="18" y="4"/>
                    <a:pt x="21" y="7"/>
                  </a:cubicBezTo>
                  <a:cubicBezTo>
                    <a:pt x="23" y="10"/>
                    <a:pt x="26" y="13"/>
                    <a:pt x="27" y="16"/>
                  </a:cubicBezTo>
                  <a:close/>
                </a:path>
              </a:pathLst>
            </a:custGeom>
            <a:solidFill>
              <a:srgbClr val="69B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3" name="Freeform 57"/>
            <p:cNvSpPr/>
            <p:nvPr/>
          </p:nvSpPr>
          <p:spPr bwMode="auto">
            <a:xfrm>
              <a:off x="12641263" y="790575"/>
              <a:ext cx="293688" cy="298450"/>
            </a:xfrm>
            <a:custGeom>
              <a:avLst/>
              <a:gdLst>
                <a:gd name="T0" fmla="*/ 36 w 69"/>
                <a:gd name="T1" fmla="*/ 68 h 70"/>
                <a:gd name="T2" fmla="*/ 27 w 69"/>
                <a:gd name="T3" fmla="*/ 70 h 70"/>
                <a:gd name="T4" fmla="*/ 19 w 69"/>
                <a:gd name="T5" fmla="*/ 42 h 70"/>
                <a:gd name="T6" fmla="*/ 0 w 69"/>
                <a:gd name="T7" fmla="*/ 23 h 70"/>
                <a:gd name="T8" fmla="*/ 20 w 69"/>
                <a:gd name="T9" fmla="*/ 9 h 70"/>
                <a:gd name="T10" fmla="*/ 42 w 69"/>
                <a:gd name="T11" fmla="*/ 4 h 70"/>
                <a:gd name="T12" fmla="*/ 43 w 69"/>
                <a:gd name="T13" fmla="*/ 4 h 70"/>
                <a:gd name="T14" fmla="*/ 52 w 69"/>
                <a:gd name="T15" fmla="*/ 12 h 70"/>
                <a:gd name="T16" fmla="*/ 64 w 69"/>
                <a:gd name="T17" fmla="*/ 29 h 70"/>
                <a:gd name="T18" fmla="*/ 68 w 69"/>
                <a:gd name="T19" fmla="*/ 47 h 70"/>
                <a:gd name="T20" fmla="*/ 67 w 69"/>
                <a:gd name="T21" fmla="*/ 49 h 70"/>
                <a:gd name="T22" fmla="*/ 51 w 69"/>
                <a:gd name="T23" fmla="*/ 59 h 70"/>
                <a:gd name="T24" fmla="*/ 36 w 69"/>
                <a:gd name="T25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70">
                  <a:moveTo>
                    <a:pt x="36" y="68"/>
                  </a:moveTo>
                  <a:cubicBezTo>
                    <a:pt x="34" y="69"/>
                    <a:pt x="31" y="70"/>
                    <a:pt x="27" y="70"/>
                  </a:cubicBezTo>
                  <a:cubicBezTo>
                    <a:pt x="28" y="60"/>
                    <a:pt x="23" y="51"/>
                    <a:pt x="19" y="42"/>
                  </a:cubicBezTo>
                  <a:cubicBezTo>
                    <a:pt x="14" y="34"/>
                    <a:pt x="9" y="25"/>
                    <a:pt x="0" y="23"/>
                  </a:cubicBezTo>
                  <a:cubicBezTo>
                    <a:pt x="3" y="23"/>
                    <a:pt x="17" y="10"/>
                    <a:pt x="20" y="9"/>
                  </a:cubicBezTo>
                  <a:cubicBezTo>
                    <a:pt x="27" y="4"/>
                    <a:pt x="33" y="0"/>
                    <a:pt x="42" y="4"/>
                  </a:cubicBezTo>
                  <a:cubicBezTo>
                    <a:pt x="42" y="4"/>
                    <a:pt x="42" y="4"/>
                    <a:pt x="43" y="4"/>
                  </a:cubicBezTo>
                  <a:cubicBezTo>
                    <a:pt x="46" y="6"/>
                    <a:pt x="49" y="9"/>
                    <a:pt x="52" y="12"/>
                  </a:cubicBezTo>
                  <a:cubicBezTo>
                    <a:pt x="56" y="17"/>
                    <a:pt x="61" y="22"/>
                    <a:pt x="64" y="29"/>
                  </a:cubicBezTo>
                  <a:cubicBezTo>
                    <a:pt x="67" y="34"/>
                    <a:pt x="69" y="41"/>
                    <a:pt x="68" y="47"/>
                  </a:cubicBezTo>
                  <a:cubicBezTo>
                    <a:pt x="68" y="47"/>
                    <a:pt x="68" y="48"/>
                    <a:pt x="67" y="49"/>
                  </a:cubicBezTo>
                  <a:cubicBezTo>
                    <a:pt x="67" y="48"/>
                    <a:pt x="53" y="58"/>
                    <a:pt x="51" y="59"/>
                  </a:cubicBezTo>
                  <a:cubicBezTo>
                    <a:pt x="46" y="62"/>
                    <a:pt x="42" y="66"/>
                    <a:pt x="36" y="68"/>
                  </a:cubicBezTo>
                  <a:close/>
                </a:path>
              </a:pathLst>
            </a:custGeom>
            <a:solidFill>
              <a:srgbClr val="C8D4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4" name="Freeform 58"/>
            <p:cNvSpPr/>
            <p:nvPr/>
          </p:nvSpPr>
          <p:spPr bwMode="auto">
            <a:xfrm>
              <a:off x="12641263" y="790575"/>
              <a:ext cx="182563" cy="298450"/>
            </a:xfrm>
            <a:custGeom>
              <a:avLst/>
              <a:gdLst>
                <a:gd name="T0" fmla="*/ 36 w 43"/>
                <a:gd name="T1" fmla="*/ 68 h 70"/>
                <a:gd name="T2" fmla="*/ 27 w 43"/>
                <a:gd name="T3" fmla="*/ 70 h 70"/>
                <a:gd name="T4" fmla="*/ 19 w 43"/>
                <a:gd name="T5" fmla="*/ 42 h 70"/>
                <a:gd name="T6" fmla="*/ 0 w 43"/>
                <a:gd name="T7" fmla="*/ 23 h 70"/>
                <a:gd name="T8" fmla="*/ 20 w 43"/>
                <a:gd name="T9" fmla="*/ 9 h 70"/>
                <a:gd name="T10" fmla="*/ 42 w 43"/>
                <a:gd name="T11" fmla="*/ 4 h 70"/>
                <a:gd name="T12" fmla="*/ 43 w 43"/>
                <a:gd name="T13" fmla="*/ 4 h 70"/>
                <a:gd name="T14" fmla="*/ 42 w 43"/>
                <a:gd name="T15" fmla="*/ 7 h 70"/>
                <a:gd name="T16" fmla="*/ 23 w 43"/>
                <a:gd name="T17" fmla="*/ 23 h 70"/>
                <a:gd name="T18" fmla="*/ 23 w 43"/>
                <a:gd name="T19" fmla="*/ 26 h 70"/>
                <a:gd name="T20" fmla="*/ 35 w 43"/>
                <a:gd name="T21" fmla="*/ 54 h 70"/>
                <a:gd name="T22" fmla="*/ 36 w 43"/>
                <a:gd name="T23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70">
                  <a:moveTo>
                    <a:pt x="36" y="68"/>
                  </a:moveTo>
                  <a:cubicBezTo>
                    <a:pt x="34" y="69"/>
                    <a:pt x="31" y="70"/>
                    <a:pt x="27" y="70"/>
                  </a:cubicBezTo>
                  <a:cubicBezTo>
                    <a:pt x="28" y="60"/>
                    <a:pt x="23" y="51"/>
                    <a:pt x="19" y="42"/>
                  </a:cubicBezTo>
                  <a:cubicBezTo>
                    <a:pt x="14" y="34"/>
                    <a:pt x="9" y="25"/>
                    <a:pt x="0" y="23"/>
                  </a:cubicBezTo>
                  <a:cubicBezTo>
                    <a:pt x="3" y="23"/>
                    <a:pt x="17" y="10"/>
                    <a:pt x="20" y="9"/>
                  </a:cubicBezTo>
                  <a:cubicBezTo>
                    <a:pt x="27" y="4"/>
                    <a:pt x="33" y="0"/>
                    <a:pt x="42" y="4"/>
                  </a:cubicBezTo>
                  <a:cubicBezTo>
                    <a:pt x="42" y="4"/>
                    <a:pt x="42" y="4"/>
                    <a:pt x="43" y="4"/>
                  </a:cubicBezTo>
                  <a:cubicBezTo>
                    <a:pt x="43" y="5"/>
                    <a:pt x="42" y="6"/>
                    <a:pt x="42" y="7"/>
                  </a:cubicBezTo>
                  <a:cubicBezTo>
                    <a:pt x="39" y="14"/>
                    <a:pt x="25" y="15"/>
                    <a:pt x="23" y="23"/>
                  </a:cubicBezTo>
                  <a:cubicBezTo>
                    <a:pt x="22" y="24"/>
                    <a:pt x="23" y="25"/>
                    <a:pt x="23" y="26"/>
                  </a:cubicBezTo>
                  <a:cubicBezTo>
                    <a:pt x="27" y="36"/>
                    <a:pt x="31" y="45"/>
                    <a:pt x="35" y="54"/>
                  </a:cubicBezTo>
                  <a:cubicBezTo>
                    <a:pt x="37" y="59"/>
                    <a:pt x="39" y="64"/>
                    <a:pt x="36" y="68"/>
                  </a:cubicBezTo>
                  <a:close/>
                </a:path>
              </a:pathLst>
            </a:custGeom>
            <a:solidFill>
              <a:srgbClr val="A1A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5" name="Freeform 59"/>
            <p:cNvSpPr/>
            <p:nvPr/>
          </p:nvSpPr>
          <p:spPr bwMode="auto">
            <a:xfrm>
              <a:off x="11833226" y="30163"/>
              <a:ext cx="273050" cy="228600"/>
            </a:xfrm>
            <a:custGeom>
              <a:avLst/>
              <a:gdLst>
                <a:gd name="T0" fmla="*/ 18 w 64"/>
                <a:gd name="T1" fmla="*/ 7 h 54"/>
                <a:gd name="T2" fmla="*/ 31 w 64"/>
                <a:gd name="T3" fmla="*/ 0 h 54"/>
                <a:gd name="T4" fmla="*/ 48 w 64"/>
                <a:gd name="T5" fmla="*/ 7 h 54"/>
                <a:gd name="T6" fmla="*/ 58 w 64"/>
                <a:gd name="T7" fmla="*/ 15 h 54"/>
                <a:gd name="T8" fmla="*/ 63 w 64"/>
                <a:gd name="T9" fmla="*/ 20 h 54"/>
                <a:gd name="T10" fmla="*/ 60 w 64"/>
                <a:gd name="T11" fmla="*/ 31 h 54"/>
                <a:gd name="T12" fmla="*/ 40 w 64"/>
                <a:gd name="T13" fmla="*/ 54 h 54"/>
                <a:gd name="T14" fmla="*/ 8 w 64"/>
                <a:gd name="T15" fmla="*/ 30 h 54"/>
                <a:gd name="T16" fmla="*/ 18 w 64"/>
                <a:gd name="T17" fmla="*/ 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54">
                  <a:moveTo>
                    <a:pt x="18" y="7"/>
                  </a:moveTo>
                  <a:cubicBezTo>
                    <a:pt x="22" y="4"/>
                    <a:pt x="26" y="0"/>
                    <a:pt x="31" y="0"/>
                  </a:cubicBezTo>
                  <a:cubicBezTo>
                    <a:pt x="38" y="0"/>
                    <a:pt x="43" y="4"/>
                    <a:pt x="48" y="7"/>
                  </a:cubicBezTo>
                  <a:cubicBezTo>
                    <a:pt x="52" y="10"/>
                    <a:pt x="55" y="13"/>
                    <a:pt x="58" y="15"/>
                  </a:cubicBezTo>
                  <a:cubicBezTo>
                    <a:pt x="60" y="17"/>
                    <a:pt x="62" y="18"/>
                    <a:pt x="63" y="20"/>
                  </a:cubicBezTo>
                  <a:cubicBezTo>
                    <a:pt x="64" y="24"/>
                    <a:pt x="63" y="28"/>
                    <a:pt x="60" y="31"/>
                  </a:cubicBezTo>
                  <a:cubicBezTo>
                    <a:pt x="55" y="40"/>
                    <a:pt x="48" y="48"/>
                    <a:pt x="40" y="54"/>
                  </a:cubicBezTo>
                  <a:cubicBezTo>
                    <a:pt x="41" y="53"/>
                    <a:pt x="10" y="32"/>
                    <a:pt x="8" y="30"/>
                  </a:cubicBezTo>
                  <a:cubicBezTo>
                    <a:pt x="0" y="22"/>
                    <a:pt x="11" y="14"/>
                    <a:pt x="18" y="7"/>
                  </a:cubicBezTo>
                  <a:close/>
                </a:path>
              </a:pathLst>
            </a:custGeom>
            <a:solidFill>
              <a:srgbClr val="95C7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6" name="Freeform 60"/>
            <p:cNvSpPr/>
            <p:nvPr/>
          </p:nvSpPr>
          <p:spPr bwMode="auto">
            <a:xfrm>
              <a:off x="10175876" y="1743075"/>
              <a:ext cx="314325" cy="382588"/>
            </a:xfrm>
            <a:custGeom>
              <a:avLst/>
              <a:gdLst>
                <a:gd name="T0" fmla="*/ 71 w 74"/>
                <a:gd name="T1" fmla="*/ 46 h 90"/>
                <a:gd name="T2" fmla="*/ 25 w 74"/>
                <a:gd name="T3" fmla="*/ 76 h 90"/>
                <a:gd name="T4" fmla="*/ 3 w 74"/>
                <a:gd name="T5" fmla="*/ 90 h 90"/>
                <a:gd name="T6" fmla="*/ 2 w 74"/>
                <a:gd name="T7" fmla="*/ 89 h 90"/>
                <a:gd name="T8" fmla="*/ 3 w 74"/>
                <a:gd name="T9" fmla="*/ 76 h 90"/>
                <a:gd name="T10" fmla="*/ 6 w 74"/>
                <a:gd name="T11" fmla="*/ 65 h 90"/>
                <a:gd name="T12" fmla="*/ 57 w 74"/>
                <a:gd name="T13" fmla="*/ 15 h 90"/>
                <a:gd name="T14" fmla="*/ 74 w 74"/>
                <a:gd name="T15" fmla="*/ 39 h 90"/>
                <a:gd name="T16" fmla="*/ 74 w 74"/>
                <a:gd name="T17" fmla="*/ 43 h 90"/>
                <a:gd name="T18" fmla="*/ 71 w 74"/>
                <a:gd name="T19" fmla="*/ 4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90">
                  <a:moveTo>
                    <a:pt x="71" y="46"/>
                  </a:moveTo>
                  <a:cubicBezTo>
                    <a:pt x="57" y="59"/>
                    <a:pt x="41" y="67"/>
                    <a:pt x="25" y="76"/>
                  </a:cubicBezTo>
                  <a:cubicBezTo>
                    <a:pt x="17" y="81"/>
                    <a:pt x="10" y="85"/>
                    <a:pt x="3" y="90"/>
                  </a:cubicBezTo>
                  <a:cubicBezTo>
                    <a:pt x="3" y="89"/>
                    <a:pt x="3" y="89"/>
                    <a:pt x="2" y="89"/>
                  </a:cubicBezTo>
                  <a:cubicBezTo>
                    <a:pt x="0" y="86"/>
                    <a:pt x="1" y="80"/>
                    <a:pt x="3" y="76"/>
                  </a:cubicBezTo>
                  <a:cubicBezTo>
                    <a:pt x="4" y="73"/>
                    <a:pt x="5" y="69"/>
                    <a:pt x="6" y="65"/>
                  </a:cubicBezTo>
                  <a:cubicBezTo>
                    <a:pt x="15" y="40"/>
                    <a:pt x="29" y="0"/>
                    <a:pt x="57" y="15"/>
                  </a:cubicBezTo>
                  <a:cubicBezTo>
                    <a:pt x="66" y="19"/>
                    <a:pt x="73" y="29"/>
                    <a:pt x="74" y="39"/>
                  </a:cubicBezTo>
                  <a:cubicBezTo>
                    <a:pt x="74" y="40"/>
                    <a:pt x="74" y="42"/>
                    <a:pt x="74" y="43"/>
                  </a:cubicBezTo>
                  <a:cubicBezTo>
                    <a:pt x="73" y="44"/>
                    <a:pt x="72" y="45"/>
                    <a:pt x="71" y="46"/>
                  </a:cubicBezTo>
                  <a:close/>
                </a:path>
              </a:pathLst>
            </a:custGeom>
            <a:solidFill>
              <a:srgbClr val="EDE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7" name="Freeform 61"/>
            <p:cNvSpPr/>
            <p:nvPr/>
          </p:nvSpPr>
          <p:spPr bwMode="auto">
            <a:xfrm>
              <a:off x="10307638" y="220663"/>
              <a:ext cx="1628775" cy="1735138"/>
            </a:xfrm>
            <a:custGeom>
              <a:avLst/>
              <a:gdLst>
                <a:gd name="T0" fmla="*/ 335 w 383"/>
                <a:gd name="T1" fmla="*/ 2 h 408"/>
                <a:gd name="T2" fmla="*/ 339 w 383"/>
                <a:gd name="T3" fmla="*/ 0 h 408"/>
                <a:gd name="T4" fmla="*/ 346 w 383"/>
                <a:gd name="T5" fmla="*/ 4 h 408"/>
                <a:gd name="T6" fmla="*/ 383 w 383"/>
                <a:gd name="T7" fmla="*/ 36 h 408"/>
                <a:gd name="T8" fmla="*/ 366 w 383"/>
                <a:gd name="T9" fmla="*/ 54 h 408"/>
                <a:gd name="T10" fmla="*/ 258 w 383"/>
                <a:gd name="T11" fmla="*/ 172 h 408"/>
                <a:gd name="T12" fmla="*/ 121 w 383"/>
                <a:gd name="T13" fmla="*/ 322 h 408"/>
                <a:gd name="T14" fmla="*/ 36 w 383"/>
                <a:gd name="T15" fmla="*/ 408 h 408"/>
                <a:gd name="T16" fmla="*/ 31 w 383"/>
                <a:gd name="T17" fmla="*/ 392 h 408"/>
                <a:gd name="T18" fmla="*/ 19 w 383"/>
                <a:gd name="T19" fmla="*/ 390 h 408"/>
                <a:gd name="T20" fmla="*/ 21 w 383"/>
                <a:gd name="T21" fmla="*/ 382 h 408"/>
                <a:gd name="T22" fmla="*/ 18 w 383"/>
                <a:gd name="T23" fmla="*/ 375 h 408"/>
                <a:gd name="T24" fmla="*/ 0 w 383"/>
                <a:gd name="T25" fmla="*/ 375 h 408"/>
                <a:gd name="T26" fmla="*/ 89 w 383"/>
                <a:gd name="T27" fmla="*/ 269 h 408"/>
                <a:gd name="T28" fmla="*/ 333 w 383"/>
                <a:gd name="T29" fmla="*/ 4 h 408"/>
                <a:gd name="T30" fmla="*/ 335 w 383"/>
                <a:gd name="T31" fmla="*/ 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3" h="408">
                  <a:moveTo>
                    <a:pt x="335" y="2"/>
                  </a:moveTo>
                  <a:cubicBezTo>
                    <a:pt x="336" y="1"/>
                    <a:pt x="337" y="0"/>
                    <a:pt x="339" y="0"/>
                  </a:cubicBezTo>
                  <a:cubicBezTo>
                    <a:pt x="342" y="0"/>
                    <a:pt x="344" y="2"/>
                    <a:pt x="346" y="4"/>
                  </a:cubicBezTo>
                  <a:cubicBezTo>
                    <a:pt x="358" y="14"/>
                    <a:pt x="372" y="26"/>
                    <a:pt x="383" y="36"/>
                  </a:cubicBezTo>
                  <a:cubicBezTo>
                    <a:pt x="383" y="35"/>
                    <a:pt x="367" y="53"/>
                    <a:pt x="366" y="54"/>
                  </a:cubicBezTo>
                  <a:cubicBezTo>
                    <a:pt x="329" y="93"/>
                    <a:pt x="294" y="133"/>
                    <a:pt x="258" y="172"/>
                  </a:cubicBezTo>
                  <a:cubicBezTo>
                    <a:pt x="212" y="222"/>
                    <a:pt x="167" y="272"/>
                    <a:pt x="121" y="322"/>
                  </a:cubicBezTo>
                  <a:cubicBezTo>
                    <a:pt x="93" y="351"/>
                    <a:pt x="67" y="382"/>
                    <a:pt x="36" y="408"/>
                  </a:cubicBezTo>
                  <a:cubicBezTo>
                    <a:pt x="35" y="402"/>
                    <a:pt x="37" y="396"/>
                    <a:pt x="31" y="392"/>
                  </a:cubicBezTo>
                  <a:cubicBezTo>
                    <a:pt x="28" y="389"/>
                    <a:pt x="23" y="388"/>
                    <a:pt x="19" y="390"/>
                  </a:cubicBezTo>
                  <a:cubicBezTo>
                    <a:pt x="20" y="387"/>
                    <a:pt x="21" y="385"/>
                    <a:pt x="21" y="382"/>
                  </a:cubicBezTo>
                  <a:cubicBezTo>
                    <a:pt x="21" y="379"/>
                    <a:pt x="20" y="376"/>
                    <a:pt x="18" y="375"/>
                  </a:cubicBezTo>
                  <a:cubicBezTo>
                    <a:pt x="13" y="372"/>
                    <a:pt x="6" y="376"/>
                    <a:pt x="0" y="375"/>
                  </a:cubicBezTo>
                  <a:cubicBezTo>
                    <a:pt x="29" y="339"/>
                    <a:pt x="59" y="304"/>
                    <a:pt x="89" y="269"/>
                  </a:cubicBezTo>
                  <a:cubicBezTo>
                    <a:pt x="177" y="187"/>
                    <a:pt x="245" y="86"/>
                    <a:pt x="333" y="4"/>
                  </a:cubicBezTo>
                  <a:cubicBezTo>
                    <a:pt x="333" y="3"/>
                    <a:pt x="334" y="3"/>
                    <a:pt x="335" y="2"/>
                  </a:cubicBezTo>
                  <a:close/>
                </a:path>
              </a:pathLst>
            </a:custGeom>
            <a:solidFill>
              <a:srgbClr val="E057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8" name="Freeform 62"/>
            <p:cNvSpPr/>
            <p:nvPr/>
          </p:nvSpPr>
          <p:spPr bwMode="auto">
            <a:xfrm>
              <a:off x="10307638" y="220663"/>
              <a:ext cx="1530350" cy="1600200"/>
            </a:xfrm>
            <a:custGeom>
              <a:avLst/>
              <a:gdLst>
                <a:gd name="T0" fmla="*/ 98 w 360"/>
                <a:gd name="T1" fmla="*/ 278 h 376"/>
                <a:gd name="T2" fmla="*/ 224 w 360"/>
                <a:gd name="T3" fmla="*/ 140 h 376"/>
                <a:gd name="T4" fmla="*/ 286 w 360"/>
                <a:gd name="T5" fmla="*/ 69 h 376"/>
                <a:gd name="T6" fmla="*/ 326 w 360"/>
                <a:gd name="T7" fmla="*/ 31 h 376"/>
                <a:gd name="T8" fmla="*/ 339 w 360"/>
                <a:gd name="T9" fmla="*/ 0 h 376"/>
                <a:gd name="T10" fmla="*/ 335 w 360"/>
                <a:gd name="T11" fmla="*/ 2 h 376"/>
                <a:gd name="T12" fmla="*/ 333 w 360"/>
                <a:gd name="T13" fmla="*/ 4 h 376"/>
                <a:gd name="T14" fmla="*/ 89 w 360"/>
                <a:gd name="T15" fmla="*/ 269 h 376"/>
                <a:gd name="T16" fmla="*/ 0 w 360"/>
                <a:gd name="T17" fmla="*/ 375 h 376"/>
                <a:gd name="T18" fmla="*/ 17 w 360"/>
                <a:gd name="T19" fmla="*/ 374 h 376"/>
                <a:gd name="T20" fmla="*/ 98 w 360"/>
                <a:gd name="T21" fmla="*/ 27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0" h="376">
                  <a:moveTo>
                    <a:pt x="98" y="278"/>
                  </a:moveTo>
                  <a:cubicBezTo>
                    <a:pt x="140" y="232"/>
                    <a:pt x="183" y="188"/>
                    <a:pt x="224" y="140"/>
                  </a:cubicBezTo>
                  <a:cubicBezTo>
                    <a:pt x="244" y="116"/>
                    <a:pt x="265" y="92"/>
                    <a:pt x="286" y="69"/>
                  </a:cubicBezTo>
                  <a:cubicBezTo>
                    <a:pt x="298" y="56"/>
                    <a:pt x="313" y="44"/>
                    <a:pt x="326" y="31"/>
                  </a:cubicBezTo>
                  <a:cubicBezTo>
                    <a:pt x="330" y="28"/>
                    <a:pt x="360" y="0"/>
                    <a:pt x="339" y="0"/>
                  </a:cubicBezTo>
                  <a:cubicBezTo>
                    <a:pt x="337" y="0"/>
                    <a:pt x="336" y="1"/>
                    <a:pt x="335" y="2"/>
                  </a:cubicBezTo>
                  <a:cubicBezTo>
                    <a:pt x="334" y="3"/>
                    <a:pt x="333" y="3"/>
                    <a:pt x="333" y="4"/>
                  </a:cubicBezTo>
                  <a:cubicBezTo>
                    <a:pt x="245" y="86"/>
                    <a:pt x="177" y="187"/>
                    <a:pt x="89" y="269"/>
                  </a:cubicBezTo>
                  <a:cubicBezTo>
                    <a:pt x="59" y="304"/>
                    <a:pt x="29" y="339"/>
                    <a:pt x="0" y="375"/>
                  </a:cubicBezTo>
                  <a:cubicBezTo>
                    <a:pt x="5" y="376"/>
                    <a:pt x="12" y="372"/>
                    <a:pt x="17" y="374"/>
                  </a:cubicBezTo>
                  <a:cubicBezTo>
                    <a:pt x="43" y="342"/>
                    <a:pt x="70" y="310"/>
                    <a:pt x="98" y="278"/>
                  </a:cubicBezTo>
                  <a:close/>
                </a:path>
              </a:pathLst>
            </a:custGeom>
            <a:solidFill>
              <a:srgbClr val="CF48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9" name="Freeform 63"/>
            <p:cNvSpPr/>
            <p:nvPr/>
          </p:nvSpPr>
          <p:spPr bwMode="auto">
            <a:xfrm>
              <a:off x="10175876" y="2020888"/>
              <a:ext cx="106363" cy="104775"/>
            </a:xfrm>
            <a:custGeom>
              <a:avLst/>
              <a:gdLst>
                <a:gd name="T0" fmla="*/ 25 w 25"/>
                <a:gd name="T1" fmla="*/ 11 h 25"/>
                <a:gd name="T2" fmla="*/ 3 w 25"/>
                <a:gd name="T3" fmla="*/ 25 h 25"/>
                <a:gd name="T4" fmla="*/ 2 w 25"/>
                <a:gd name="T5" fmla="*/ 24 h 25"/>
                <a:gd name="T6" fmla="*/ 3 w 25"/>
                <a:gd name="T7" fmla="*/ 11 h 25"/>
                <a:gd name="T8" fmla="*/ 6 w 25"/>
                <a:gd name="T9" fmla="*/ 0 h 25"/>
                <a:gd name="T10" fmla="*/ 16 w 25"/>
                <a:gd name="T11" fmla="*/ 4 h 25"/>
                <a:gd name="T12" fmla="*/ 25 w 25"/>
                <a:gd name="T13" fmla="*/ 1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25" y="11"/>
                  </a:moveTo>
                  <a:cubicBezTo>
                    <a:pt x="17" y="16"/>
                    <a:pt x="10" y="20"/>
                    <a:pt x="3" y="25"/>
                  </a:cubicBezTo>
                  <a:cubicBezTo>
                    <a:pt x="3" y="24"/>
                    <a:pt x="3" y="24"/>
                    <a:pt x="2" y="24"/>
                  </a:cubicBezTo>
                  <a:cubicBezTo>
                    <a:pt x="0" y="21"/>
                    <a:pt x="1" y="15"/>
                    <a:pt x="3" y="11"/>
                  </a:cubicBezTo>
                  <a:cubicBezTo>
                    <a:pt x="4" y="8"/>
                    <a:pt x="5" y="4"/>
                    <a:pt x="6" y="0"/>
                  </a:cubicBezTo>
                  <a:cubicBezTo>
                    <a:pt x="10" y="1"/>
                    <a:pt x="13" y="2"/>
                    <a:pt x="16" y="4"/>
                  </a:cubicBezTo>
                  <a:cubicBezTo>
                    <a:pt x="19" y="6"/>
                    <a:pt x="22" y="9"/>
                    <a:pt x="25" y="11"/>
                  </a:cubicBezTo>
                  <a:close/>
                </a:path>
              </a:pathLst>
            </a:custGeom>
            <a:solidFill>
              <a:srgbClr val="B53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0" name="Freeform 64"/>
            <p:cNvSpPr/>
            <p:nvPr/>
          </p:nvSpPr>
          <p:spPr bwMode="auto">
            <a:xfrm>
              <a:off x="11718926" y="111125"/>
              <a:ext cx="306388" cy="292100"/>
            </a:xfrm>
            <a:custGeom>
              <a:avLst/>
              <a:gdLst>
                <a:gd name="T0" fmla="*/ 48 w 72"/>
                <a:gd name="T1" fmla="*/ 64 h 69"/>
                <a:gd name="T2" fmla="*/ 40 w 72"/>
                <a:gd name="T3" fmla="*/ 69 h 69"/>
                <a:gd name="T4" fmla="*/ 23 w 72"/>
                <a:gd name="T5" fmla="*/ 44 h 69"/>
                <a:gd name="T6" fmla="*/ 0 w 72"/>
                <a:gd name="T7" fmla="*/ 32 h 69"/>
                <a:gd name="T8" fmla="*/ 15 w 72"/>
                <a:gd name="T9" fmla="*/ 12 h 69"/>
                <a:gd name="T10" fmla="*/ 34 w 72"/>
                <a:gd name="T11" fmla="*/ 1 h 69"/>
                <a:gd name="T12" fmla="*/ 35 w 72"/>
                <a:gd name="T13" fmla="*/ 1 h 69"/>
                <a:gd name="T14" fmla="*/ 46 w 72"/>
                <a:gd name="T15" fmla="*/ 6 h 69"/>
                <a:gd name="T16" fmla="*/ 63 w 72"/>
                <a:gd name="T17" fmla="*/ 18 h 69"/>
                <a:gd name="T18" fmla="*/ 72 w 72"/>
                <a:gd name="T19" fmla="*/ 34 h 69"/>
                <a:gd name="T20" fmla="*/ 72 w 72"/>
                <a:gd name="T21" fmla="*/ 36 h 69"/>
                <a:gd name="T22" fmla="*/ 59 w 72"/>
                <a:gd name="T23" fmla="*/ 51 h 69"/>
                <a:gd name="T24" fmla="*/ 48 w 72"/>
                <a:gd name="T25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" h="69">
                  <a:moveTo>
                    <a:pt x="48" y="64"/>
                  </a:moveTo>
                  <a:cubicBezTo>
                    <a:pt x="46" y="66"/>
                    <a:pt x="43" y="68"/>
                    <a:pt x="40" y="69"/>
                  </a:cubicBezTo>
                  <a:cubicBezTo>
                    <a:pt x="37" y="59"/>
                    <a:pt x="30" y="51"/>
                    <a:pt x="23" y="44"/>
                  </a:cubicBezTo>
                  <a:cubicBezTo>
                    <a:pt x="17" y="38"/>
                    <a:pt x="9" y="31"/>
                    <a:pt x="0" y="32"/>
                  </a:cubicBezTo>
                  <a:cubicBezTo>
                    <a:pt x="2" y="32"/>
                    <a:pt x="12" y="15"/>
                    <a:pt x="15" y="12"/>
                  </a:cubicBezTo>
                  <a:cubicBezTo>
                    <a:pt x="20" y="6"/>
                    <a:pt x="24" y="0"/>
                    <a:pt x="34" y="1"/>
                  </a:cubicBezTo>
                  <a:cubicBezTo>
                    <a:pt x="34" y="1"/>
                    <a:pt x="35" y="1"/>
                    <a:pt x="35" y="1"/>
                  </a:cubicBezTo>
                  <a:cubicBezTo>
                    <a:pt x="39" y="2"/>
                    <a:pt x="42" y="4"/>
                    <a:pt x="46" y="6"/>
                  </a:cubicBezTo>
                  <a:cubicBezTo>
                    <a:pt x="52" y="10"/>
                    <a:pt x="58" y="13"/>
                    <a:pt x="63" y="18"/>
                  </a:cubicBezTo>
                  <a:cubicBezTo>
                    <a:pt x="67" y="22"/>
                    <a:pt x="71" y="28"/>
                    <a:pt x="72" y="34"/>
                  </a:cubicBezTo>
                  <a:cubicBezTo>
                    <a:pt x="72" y="35"/>
                    <a:pt x="72" y="36"/>
                    <a:pt x="72" y="36"/>
                  </a:cubicBezTo>
                  <a:cubicBezTo>
                    <a:pt x="71" y="36"/>
                    <a:pt x="60" y="50"/>
                    <a:pt x="59" y="51"/>
                  </a:cubicBezTo>
                  <a:cubicBezTo>
                    <a:pt x="56" y="56"/>
                    <a:pt x="53" y="61"/>
                    <a:pt x="48" y="64"/>
                  </a:cubicBezTo>
                  <a:close/>
                </a:path>
              </a:pathLst>
            </a:custGeom>
            <a:solidFill>
              <a:srgbClr val="D4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1" name="Freeform 65"/>
            <p:cNvSpPr/>
            <p:nvPr/>
          </p:nvSpPr>
          <p:spPr bwMode="auto">
            <a:xfrm>
              <a:off x="11718926" y="111125"/>
              <a:ext cx="207963" cy="292100"/>
            </a:xfrm>
            <a:custGeom>
              <a:avLst/>
              <a:gdLst>
                <a:gd name="T0" fmla="*/ 48 w 49"/>
                <a:gd name="T1" fmla="*/ 64 h 69"/>
                <a:gd name="T2" fmla="*/ 40 w 49"/>
                <a:gd name="T3" fmla="*/ 69 h 69"/>
                <a:gd name="T4" fmla="*/ 23 w 49"/>
                <a:gd name="T5" fmla="*/ 44 h 69"/>
                <a:gd name="T6" fmla="*/ 0 w 49"/>
                <a:gd name="T7" fmla="*/ 32 h 69"/>
                <a:gd name="T8" fmla="*/ 15 w 49"/>
                <a:gd name="T9" fmla="*/ 12 h 69"/>
                <a:gd name="T10" fmla="*/ 34 w 49"/>
                <a:gd name="T11" fmla="*/ 1 h 69"/>
                <a:gd name="T12" fmla="*/ 35 w 49"/>
                <a:gd name="T13" fmla="*/ 1 h 69"/>
                <a:gd name="T14" fmla="*/ 35 w 49"/>
                <a:gd name="T15" fmla="*/ 4 h 69"/>
                <a:gd name="T16" fmla="*/ 21 w 49"/>
                <a:gd name="T17" fmla="*/ 25 h 69"/>
                <a:gd name="T18" fmla="*/ 23 w 49"/>
                <a:gd name="T19" fmla="*/ 28 h 69"/>
                <a:gd name="T20" fmla="*/ 43 w 49"/>
                <a:gd name="T21" fmla="*/ 51 h 69"/>
                <a:gd name="T22" fmla="*/ 48 w 49"/>
                <a:gd name="T23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69">
                  <a:moveTo>
                    <a:pt x="48" y="64"/>
                  </a:moveTo>
                  <a:cubicBezTo>
                    <a:pt x="46" y="66"/>
                    <a:pt x="43" y="68"/>
                    <a:pt x="40" y="69"/>
                  </a:cubicBezTo>
                  <a:cubicBezTo>
                    <a:pt x="37" y="59"/>
                    <a:pt x="30" y="51"/>
                    <a:pt x="23" y="44"/>
                  </a:cubicBezTo>
                  <a:cubicBezTo>
                    <a:pt x="17" y="38"/>
                    <a:pt x="9" y="31"/>
                    <a:pt x="0" y="32"/>
                  </a:cubicBezTo>
                  <a:cubicBezTo>
                    <a:pt x="2" y="32"/>
                    <a:pt x="12" y="15"/>
                    <a:pt x="15" y="12"/>
                  </a:cubicBezTo>
                  <a:cubicBezTo>
                    <a:pt x="20" y="6"/>
                    <a:pt x="24" y="0"/>
                    <a:pt x="34" y="1"/>
                  </a:cubicBezTo>
                  <a:cubicBezTo>
                    <a:pt x="34" y="1"/>
                    <a:pt x="35" y="1"/>
                    <a:pt x="35" y="1"/>
                  </a:cubicBezTo>
                  <a:cubicBezTo>
                    <a:pt x="35" y="2"/>
                    <a:pt x="35" y="3"/>
                    <a:pt x="35" y="4"/>
                  </a:cubicBezTo>
                  <a:cubicBezTo>
                    <a:pt x="34" y="11"/>
                    <a:pt x="21" y="17"/>
                    <a:pt x="21" y="25"/>
                  </a:cubicBezTo>
                  <a:cubicBezTo>
                    <a:pt x="21" y="26"/>
                    <a:pt x="22" y="27"/>
                    <a:pt x="23" y="28"/>
                  </a:cubicBezTo>
                  <a:cubicBezTo>
                    <a:pt x="29" y="36"/>
                    <a:pt x="36" y="44"/>
                    <a:pt x="43" y="51"/>
                  </a:cubicBezTo>
                  <a:cubicBezTo>
                    <a:pt x="46" y="55"/>
                    <a:pt x="49" y="59"/>
                    <a:pt x="48" y="64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433" y="2257681"/>
            <a:ext cx="2024921" cy="14149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9555" y="692026"/>
            <a:ext cx="2493480" cy="29141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5870" y="1237055"/>
            <a:ext cx="6590347" cy="409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50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ounded Rectangle 106"/>
          <p:cNvSpPr/>
          <p:nvPr/>
        </p:nvSpPr>
        <p:spPr>
          <a:xfrm>
            <a:off x="701413" y="1785672"/>
            <a:ext cx="10789175" cy="465228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10" name="组合 33"/>
          <p:cNvGrpSpPr/>
          <p:nvPr/>
        </p:nvGrpSpPr>
        <p:grpSpPr>
          <a:xfrm>
            <a:off x="10977549" y="76380"/>
            <a:ext cx="1120234" cy="1864057"/>
            <a:chOff x="5808662" y="3898900"/>
            <a:chExt cx="2570164" cy="4276725"/>
          </a:xfrm>
        </p:grpSpPr>
        <p:sp>
          <p:nvSpPr>
            <p:cNvPr id="11" name="Freeform 63"/>
            <p:cNvSpPr/>
            <p:nvPr/>
          </p:nvSpPr>
          <p:spPr bwMode="auto">
            <a:xfrm>
              <a:off x="5808662" y="3898900"/>
              <a:ext cx="2365375" cy="4276725"/>
            </a:xfrm>
            <a:custGeom>
              <a:avLst/>
              <a:gdLst>
                <a:gd name="T0" fmla="*/ 320 w 324"/>
                <a:gd name="T1" fmla="*/ 547 h 585"/>
                <a:gd name="T2" fmla="*/ 312 w 324"/>
                <a:gd name="T3" fmla="*/ 531 h 585"/>
                <a:gd name="T4" fmla="*/ 308 w 324"/>
                <a:gd name="T5" fmla="*/ 510 h 585"/>
                <a:gd name="T6" fmla="*/ 297 w 324"/>
                <a:gd name="T7" fmla="*/ 496 h 585"/>
                <a:gd name="T8" fmla="*/ 297 w 324"/>
                <a:gd name="T9" fmla="*/ 495 h 585"/>
                <a:gd name="T10" fmla="*/ 297 w 324"/>
                <a:gd name="T11" fmla="*/ 494 h 585"/>
                <a:gd name="T12" fmla="*/ 296 w 324"/>
                <a:gd name="T13" fmla="*/ 491 h 585"/>
                <a:gd name="T14" fmla="*/ 277 w 324"/>
                <a:gd name="T15" fmla="*/ 450 h 585"/>
                <a:gd name="T16" fmla="*/ 257 w 324"/>
                <a:gd name="T17" fmla="*/ 410 h 585"/>
                <a:gd name="T18" fmla="*/ 235 w 324"/>
                <a:gd name="T19" fmla="*/ 371 h 585"/>
                <a:gd name="T20" fmla="*/ 217 w 324"/>
                <a:gd name="T21" fmla="*/ 340 h 585"/>
                <a:gd name="T22" fmla="*/ 208 w 324"/>
                <a:gd name="T23" fmla="*/ 323 h 585"/>
                <a:gd name="T24" fmla="*/ 197 w 324"/>
                <a:gd name="T25" fmla="*/ 305 h 585"/>
                <a:gd name="T26" fmla="*/ 163 w 324"/>
                <a:gd name="T27" fmla="*/ 244 h 585"/>
                <a:gd name="T28" fmla="*/ 152 w 324"/>
                <a:gd name="T29" fmla="*/ 223 h 585"/>
                <a:gd name="T30" fmla="*/ 138 w 324"/>
                <a:gd name="T31" fmla="*/ 193 h 585"/>
                <a:gd name="T32" fmla="*/ 128 w 324"/>
                <a:gd name="T33" fmla="*/ 172 h 585"/>
                <a:gd name="T34" fmla="*/ 77 w 324"/>
                <a:gd name="T35" fmla="*/ 82 h 585"/>
                <a:gd name="T36" fmla="*/ 59 w 324"/>
                <a:gd name="T37" fmla="*/ 53 h 585"/>
                <a:gd name="T38" fmla="*/ 59 w 324"/>
                <a:gd name="T39" fmla="*/ 53 h 585"/>
                <a:gd name="T40" fmla="*/ 22 w 324"/>
                <a:gd name="T41" fmla="*/ 13 h 585"/>
                <a:gd name="T42" fmla="*/ 13 w 324"/>
                <a:gd name="T43" fmla="*/ 6 h 585"/>
                <a:gd name="T44" fmla="*/ 1 w 324"/>
                <a:gd name="T45" fmla="*/ 1 h 585"/>
                <a:gd name="T46" fmla="*/ 0 w 324"/>
                <a:gd name="T47" fmla="*/ 2 h 585"/>
                <a:gd name="T48" fmla="*/ 5 w 324"/>
                <a:gd name="T49" fmla="*/ 27 h 585"/>
                <a:gd name="T50" fmla="*/ 16 w 324"/>
                <a:gd name="T51" fmla="*/ 76 h 585"/>
                <a:gd name="T52" fmla="*/ 16 w 324"/>
                <a:gd name="T53" fmla="*/ 76 h 585"/>
                <a:gd name="T54" fmla="*/ 16 w 324"/>
                <a:gd name="T55" fmla="*/ 76 h 585"/>
                <a:gd name="T56" fmla="*/ 16 w 324"/>
                <a:gd name="T57" fmla="*/ 76 h 585"/>
                <a:gd name="T58" fmla="*/ 19 w 324"/>
                <a:gd name="T59" fmla="*/ 82 h 585"/>
                <a:gd name="T60" fmla="*/ 19 w 324"/>
                <a:gd name="T61" fmla="*/ 82 h 585"/>
                <a:gd name="T62" fmla="*/ 69 w 324"/>
                <a:gd name="T63" fmla="*/ 184 h 585"/>
                <a:gd name="T64" fmla="*/ 163 w 324"/>
                <a:gd name="T65" fmla="*/ 364 h 585"/>
                <a:gd name="T66" fmla="*/ 238 w 324"/>
                <a:gd name="T67" fmla="*/ 505 h 585"/>
                <a:gd name="T68" fmla="*/ 249 w 324"/>
                <a:gd name="T69" fmla="*/ 528 h 585"/>
                <a:gd name="T70" fmla="*/ 249 w 324"/>
                <a:gd name="T71" fmla="*/ 528 h 585"/>
                <a:gd name="T72" fmla="*/ 256 w 324"/>
                <a:gd name="T73" fmla="*/ 539 h 585"/>
                <a:gd name="T74" fmla="*/ 266 w 324"/>
                <a:gd name="T75" fmla="*/ 556 h 585"/>
                <a:gd name="T76" fmla="*/ 268 w 324"/>
                <a:gd name="T77" fmla="*/ 556 h 585"/>
                <a:gd name="T78" fmla="*/ 271 w 324"/>
                <a:gd name="T79" fmla="*/ 557 h 585"/>
                <a:gd name="T80" fmla="*/ 283 w 324"/>
                <a:gd name="T81" fmla="*/ 579 h 585"/>
                <a:gd name="T82" fmla="*/ 293 w 324"/>
                <a:gd name="T83" fmla="*/ 585 h 585"/>
                <a:gd name="T84" fmla="*/ 299 w 324"/>
                <a:gd name="T85" fmla="*/ 582 h 585"/>
                <a:gd name="T86" fmla="*/ 310 w 324"/>
                <a:gd name="T87" fmla="*/ 575 h 585"/>
                <a:gd name="T88" fmla="*/ 322 w 324"/>
                <a:gd name="T89" fmla="*/ 562 h 585"/>
                <a:gd name="T90" fmla="*/ 320 w 324"/>
                <a:gd name="T91" fmla="*/ 54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4" h="585">
                  <a:moveTo>
                    <a:pt x="320" y="547"/>
                  </a:moveTo>
                  <a:cubicBezTo>
                    <a:pt x="318" y="542"/>
                    <a:pt x="316" y="535"/>
                    <a:pt x="312" y="531"/>
                  </a:cubicBezTo>
                  <a:cubicBezTo>
                    <a:pt x="316" y="523"/>
                    <a:pt x="312" y="517"/>
                    <a:pt x="308" y="510"/>
                  </a:cubicBezTo>
                  <a:cubicBezTo>
                    <a:pt x="307" y="508"/>
                    <a:pt x="301" y="501"/>
                    <a:pt x="297" y="496"/>
                  </a:cubicBezTo>
                  <a:cubicBezTo>
                    <a:pt x="297" y="496"/>
                    <a:pt x="297" y="495"/>
                    <a:pt x="297" y="495"/>
                  </a:cubicBezTo>
                  <a:cubicBezTo>
                    <a:pt x="297" y="495"/>
                    <a:pt x="297" y="494"/>
                    <a:pt x="297" y="494"/>
                  </a:cubicBezTo>
                  <a:cubicBezTo>
                    <a:pt x="297" y="493"/>
                    <a:pt x="296" y="492"/>
                    <a:pt x="296" y="491"/>
                  </a:cubicBezTo>
                  <a:cubicBezTo>
                    <a:pt x="290" y="477"/>
                    <a:pt x="284" y="464"/>
                    <a:pt x="277" y="450"/>
                  </a:cubicBezTo>
                  <a:cubicBezTo>
                    <a:pt x="271" y="437"/>
                    <a:pt x="264" y="423"/>
                    <a:pt x="257" y="410"/>
                  </a:cubicBezTo>
                  <a:cubicBezTo>
                    <a:pt x="250" y="397"/>
                    <a:pt x="242" y="384"/>
                    <a:pt x="235" y="371"/>
                  </a:cubicBezTo>
                  <a:cubicBezTo>
                    <a:pt x="229" y="360"/>
                    <a:pt x="223" y="350"/>
                    <a:pt x="217" y="340"/>
                  </a:cubicBezTo>
                  <a:cubicBezTo>
                    <a:pt x="214" y="334"/>
                    <a:pt x="211" y="329"/>
                    <a:pt x="208" y="323"/>
                  </a:cubicBezTo>
                  <a:cubicBezTo>
                    <a:pt x="204" y="317"/>
                    <a:pt x="201" y="311"/>
                    <a:pt x="197" y="305"/>
                  </a:cubicBezTo>
                  <a:cubicBezTo>
                    <a:pt x="186" y="285"/>
                    <a:pt x="174" y="264"/>
                    <a:pt x="163" y="244"/>
                  </a:cubicBezTo>
                  <a:cubicBezTo>
                    <a:pt x="160" y="237"/>
                    <a:pt x="156" y="230"/>
                    <a:pt x="152" y="223"/>
                  </a:cubicBezTo>
                  <a:cubicBezTo>
                    <a:pt x="147" y="213"/>
                    <a:pt x="142" y="203"/>
                    <a:pt x="138" y="193"/>
                  </a:cubicBezTo>
                  <a:cubicBezTo>
                    <a:pt x="134" y="186"/>
                    <a:pt x="131" y="179"/>
                    <a:pt x="128" y="172"/>
                  </a:cubicBezTo>
                  <a:cubicBezTo>
                    <a:pt x="112" y="142"/>
                    <a:pt x="95" y="112"/>
                    <a:pt x="77" y="82"/>
                  </a:cubicBezTo>
                  <a:cubicBezTo>
                    <a:pt x="71" y="73"/>
                    <a:pt x="65" y="63"/>
                    <a:pt x="59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4" y="38"/>
                    <a:pt x="36" y="24"/>
                    <a:pt x="22" y="13"/>
                  </a:cubicBezTo>
                  <a:cubicBezTo>
                    <a:pt x="19" y="11"/>
                    <a:pt x="16" y="8"/>
                    <a:pt x="13" y="6"/>
                  </a:cubicBezTo>
                  <a:cubicBezTo>
                    <a:pt x="10" y="3"/>
                    <a:pt x="5" y="0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2" y="10"/>
                    <a:pt x="4" y="18"/>
                    <a:pt x="5" y="27"/>
                  </a:cubicBezTo>
                  <a:cubicBezTo>
                    <a:pt x="8" y="43"/>
                    <a:pt x="11" y="60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7" y="78"/>
                    <a:pt x="18" y="80"/>
                    <a:pt x="19" y="82"/>
                  </a:cubicBezTo>
                  <a:cubicBezTo>
                    <a:pt x="19" y="82"/>
                    <a:pt x="19" y="82"/>
                    <a:pt x="19" y="82"/>
                  </a:cubicBezTo>
                  <a:cubicBezTo>
                    <a:pt x="33" y="117"/>
                    <a:pt x="52" y="151"/>
                    <a:pt x="69" y="184"/>
                  </a:cubicBezTo>
                  <a:cubicBezTo>
                    <a:pt x="100" y="244"/>
                    <a:pt x="131" y="304"/>
                    <a:pt x="163" y="364"/>
                  </a:cubicBezTo>
                  <a:cubicBezTo>
                    <a:pt x="188" y="411"/>
                    <a:pt x="213" y="458"/>
                    <a:pt x="238" y="505"/>
                  </a:cubicBezTo>
                  <a:cubicBezTo>
                    <a:pt x="239" y="507"/>
                    <a:pt x="250" y="528"/>
                    <a:pt x="249" y="528"/>
                  </a:cubicBezTo>
                  <a:cubicBezTo>
                    <a:pt x="249" y="528"/>
                    <a:pt x="249" y="528"/>
                    <a:pt x="249" y="528"/>
                  </a:cubicBezTo>
                  <a:cubicBezTo>
                    <a:pt x="251" y="532"/>
                    <a:pt x="254" y="535"/>
                    <a:pt x="256" y="539"/>
                  </a:cubicBezTo>
                  <a:cubicBezTo>
                    <a:pt x="257" y="541"/>
                    <a:pt x="267" y="555"/>
                    <a:pt x="266" y="556"/>
                  </a:cubicBezTo>
                  <a:cubicBezTo>
                    <a:pt x="267" y="556"/>
                    <a:pt x="267" y="556"/>
                    <a:pt x="268" y="556"/>
                  </a:cubicBezTo>
                  <a:cubicBezTo>
                    <a:pt x="269" y="557"/>
                    <a:pt x="270" y="557"/>
                    <a:pt x="271" y="557"/>
                  </a:cubicBezTo>
                  <a:cubicBezTo>
                    <a:pt x="274" y="565"/>
                    <a:pt x="278" y="572"/>
                    <a:pt x="283" y="579"/>
                  </a:cubicBezTo>
                  <a:cubicBezTo>
                    <a:pt x="286" y="582"/>
                    <a:pt x="289" y="585"/>
                    <a:pt x="293" y="585"/>
                  </a:cubicBezTo>
                  <a:cubicBezTo>
                    <a:pt x="295" y="585"/>
                    <a:pt x="297" y="583"/>
                    <a:pt x="299" y="582"/>
                  </a:cubicBezTo>
                  <a:cubicBezTo>
                    <a:pt x="303" y="580"/>
                    <a:pt x="306" y="577"/>
                    <a:pt x="310" y="575"/>
                  </a:cubicBezTo>
                  <a:cubicBezTo>
                    <a:pt x="315" y="572"/>
                    <a:pt x="321" y="568"/>
                    <a:pt x="322" y="562"/>
                  </a:cubicBezTo>
                  <a:cubicBezTo>
                    <a:pt x="324" y="557"/>
                    <a:pt x="322" y="552"/>
                    <a:pt x="320" y="547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12" name="Freeform 64"/>
            <p:cNvSpPr/>
            <p:nvPr/>
          </p:nvSpPr>
          <p:spPr bwMode="auto">
            <a:xfrm>
              <a:off x="7977188" y="7737475"/>
              <a:ext cx="401638" cy="438150"/>
            </a:xfrm>
            <a:custGeom>
              <a:avLst/>
              <a:gdLst>
                <a:gd name="T0" fmla="*/ 51 w 55"/>
                <a:gd name="T1" fmla="*/ 22 h 60"/>
                <a:gd name="T2" fmla="*/ 53 w 55"/>
                <a:gd name="T3" fmla="*/ 37 h 60"/>
                <a:gd name="T4" fmla="*/ 41 w 55"/>
                <a:gd name="T5" fmla="*/ 50 h 60"/>
                <a:gd name="T6" fmla="*/ 30 w 55"/>
                <a:gd name="T7" fmla="*/ 57 h 60"/>
                <a:gd name="T8" fmla="*/ 24 w 55"/>
                <a:gd name="T9" fmla="*/ 60 h 60"/>
                <a:gd name="T10" fmla="*/ 14 w 55"/>
                <a:gd name="T11" fmla="*/ 54 h 60"/>
                <a:gd name="T12" fmla="*/ 0 w 55"/>
                <a:gd name="T13" fmla="*/ 27 h 60"/>
                <a:gd name="T14" fmla="*/ 33 w 55"/>
                <a:gd name="T15" fmla="*/ 4 h 60"/>
                <a:gd name="T16" fmla="*/ 51 w 55"/>
                <a:gd name="T17" fmla="*/ 2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60">
                  <a:moveTo>
                    <a:pt x="51" y="22"/>
                  </a:moveTo>
                  <a:cubicBezTo>
                    <a:pt x="53" y="27"/>
                    <a:pt x="55" y="32"/>
                    <a:pt x="53" y="37"/>
                  </a:cubicBezTo>
                  <a:cubicBezTo>
                    <a:pt x="52" y="43"/>
                    <a:pt x="46" y="47"/>
                    <a:pt x="41" y="50"/>
                  </a:cubicBezTo>
                  <a:cubicBezTo>
                    <a:pt x="37" y="52"/>
                    <a:pt x="34" y="55"/>
                    <a:pt x="30" y="57"/>
                  </a:cubicBezTo>
                  <a:cubicBezTo>
                    <a:pt x="28" y="58"/>
                    <a:pt x="26" y="60"/>
                    <a:pt x="24" y="60"/>
                  </a:cubicBezTo>
                  <a:cubicBezTo>
                    <a:pt x="20" y="60"/>
                    <a:pt x="17" y="57"/>
                    <a:pt x="14" y="54"/>
                  </a:cubicBezTo>
                  <a:cubicBezTo>
                    <a:pt x="8" y="46"/>
                    <a:pt x="3" y="36"/>
                    <a:pt x="0" y="27"/>
                  </a:cubicBezTo>
                  <a:cubicBezTo>
                    <a:pt x="0" y="28"/>
                    <a:pt x="31" y="5"/>
                    <a:pt x="33" y="4"/>
                  </a:cubicBezTo>
                  <a:cubicBezTo>
                    <a:pt x="44" y="0"/>
                    <a:pt x="48" y="13"/>
                    <a:pt x="51" y="22"/>
                  </a:cubicBezTo>
                  <a:close/>
                </a:path>
              </a:pathLst>
            </a:custGeom>
            <a:solidFill>
              <a:srgbClr val="F57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13" name="Freeform 65"/>
            <p:cNvSpPr/>
            <p:nvPr/>
          </p:nvSpPr>
          <p:spPr bwMode="auto">
            <a:xfrm>
              <a:off x="6011862" y="3898900"/>
              <a:ext cx="555625" cy="644525"/>
            </a:xfrm>
            <a:custGeom>
              <a:avLst/>
              <a:gdLst>
                <a:gd name="T0" fmla="*/ 18 w 76"/>
                <a:gd name="T1" fmla="*/ 81 h 88"/>
                <a:gd name="T2" fmla="*/ 5 w 76"/>
                <a:gd name="T3" fmla="*/ 27 h 88"/>
                <a:gd name="T4" fmla="*/ 0 w 76"/>
                <a:gd name="T5" fmla="*/ 2 h 88"/>
                <a:gd name="T6" fmla="*/ 1 w 76"/>
                <a:gd name="T7" fmla="*/ 1 h 88"/>
                <a:gd name="T8" fmla="*/ 13 w 76"/>
                <a:gd name="T9" fmla="*/ 6 h 88"/>
                <a:gd name="T10" fmla="*/ 22 w 76"/>
                <a:gd name="T11" fmla="*/ 13 h 88"/>
                <a:gd name="T12" fmla="*/ 52 w 76"/>
                <a:gd name="T13" fmla="*/ 78 h 88"/>
                <a:gd name="T14" fmla="*/ 24 w 76"/>
                <a:gd name="T15" fmla="*/ 86 h 88"/>
                <a:gd name="T16" fmla="*/ 20 w 76"/>
                <a:gd name="T17" fmla="*/ 84 h 88"/>
                <a:gd name="T18" fmla="*/ 18 w 76"/>
                <a:gd name="T19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88">
                  <a:moveTo>
                    <a:pt x="18" y="81"/>
                  </a:moveTo>
                  <a:cubicBezTo>
                    <a:pt x="11" y="63"/>
                    <a:pt x="8" y="45"/>
                    <a:pt x="5" y="27"/>
                  </a:cubicBezTo>
                  <a:cubicBezTo>
                    <a:pt x="4" y="18"/>
                    <a:pt x="2" y="10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5" y="0"/>
                    <a:pt x="10" y="3"/>
                    <a:pt x="13" y="6"/>
                  </a:cubicBezTo>
                  <a:cubicBezTo>
                    <a:pt x="16" y="8"/>
                    <a:pt x="19" y="11"/>
                    <a:pt x="22" y="13"/>
                  </a:cubicBezTo>
                  <a:cubicBezTo>
                    <a:pt x="43" y="30"/>
                    <a:pt x="76" y="56"/>
                    <a:pt x="52" y="78"/>
                  </a:cubicBezTo>
                  <a:cubicBezTo>
                    <a:pt x="45" y="85"/>
                    <a:pt x="34" y="88"/>
                    <a:pt x="24" y="86"/>
                  </a:cubicBezTo>
                  <a:cubicBezTo>
                    <a:pt x="23" y="85"/>
                    <a:pt x="21" y="85"/>
                    <a:pt x="20" y="84"/>
                  </a:cubicBezTo>
                  <a:cubicBezTo>
                    <a:pt x="19" y="83"/>
                    <a:pt x="19" y="82"/>
                    <a:pt x="18" y="81"/>
                  </a:cubicBezTo>
                  <a:close/>
                </a:path>
              </a:pathLst>
            </a:custGeom>
            <a:solidFill>
              <a:srgbClr val="E1C6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14" name="Freeform 66"/>
            <p:cNvSpPr/>
            <p:nvPr/>
          </p:nvSpPr>
          <p:spPr bwMode="auto">
            <a:xfrm>
              <a:off x="6129337" y="4286250"/>
              <a:ext cx="2058988" cy="3473450"/>
            </a:xfrm>
            <a:custGeom>
              <a:avLst/>
              <a:gdLst>
                <a:gd name="T0" fmla="*/ 281 w 282"/>
                <a:gd name="T1" fmla="*/ 441 h 475"/>
                <a:gd name="T2" fmla="*/ 281 w 282"/>
                <a:gd name="T3" fmla="*/ 445 h 475"/>
                <a:gd name="T4" fmla="*/ 276 w 282"/>
                <a:gd name="T5" fmla="*/ 450 h 475"/>
                <a:gd name="T6" fmla="*/ 233 w 282"/>
                <a:gd name="T7" fmla="*/ 475 h 475"/>
                <a:gd name="T8" fmla="*/ 222 w 282"/>
                <a:gd name="T9" fmla="*/ 452 h 475"/>
                <a:gd name="T10" fmla="*/ 147 w 282"/>
                <a:gd name="T11" fmla="*/ 311 h 475"/>
                <a:gd name="T12" fmla="*/ 53 w 282"/>
                <a:gd name="T13" fmla="*/ 131 h 475"/>
                <a:gd name="T14" fmla="*/ 0 w 282"/>
                <a:gd name="T15" fmla="*/ 23 h 475"/>
                <a:gd name="T16" fmla="*/ 16 w 282"/>
                <a:gd name="T17" fmla="*/ 23 h 475"/>
                <a:gd name="T18" fmla="*/ 23 w 282"/>
                <a:gd name="T19" fmla="*/ 12 h 475"/>
                <a:gd name="T20" fmla="*/ 29 w 282"/>
                <a:gd name="T21" fmla="*/ 17 h 475"/>
                <a:gd name="T22" fmla="*/ 37 w 282"/>
                <a:gd name="T23" fmla="*/ 17 h 475"/>
                <a:gd name="T24" fmla="*/ 43 w 282"/>
                <a:gd name="T25" fmla="*/ 0 h 475"/>
                <a:gd name="T26" fmla="*/ 112 w 282"/>
                <a:gd name="T27" fmla="*/ 119 h 475"/>
                <a:gd name="T28" fmla="*/ 280 w 282"/>
                <a:gd name="T29" fmla="*/ 438 h 475"/>
                <a:gd name="T30" fmla="*/ 281 w 282"/>
                <a:gd name="T31" fmla="*/ 441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475">
                  <a:moveTo>
                    <a:pt x="281" y="441"/>
                  </a:moveTo>
                  <a:cubicBezTo>
                    <a:pt x="281" y="442"/>
                    <a:pt x="282" y="444"/>
                    <a:pt x="281" y="445"/>
                  </a:cubicBezTo>
                  <a:cubicBezTo>
                    <a:pt x="280" y="448"/>
                    <a:pt x="278" y="449"/>
                    <a:pt x="276" y="450"/>
                  </a:cubicBezTo>
                  <a:cubicBezTo>
                    <a:pt x="262" y="458"/>
                    <a:pt x="246" y="468"/>
                    <a:pt x="233" y="475"/>
                  </a:cubicBezTo>
                  <a:cubicBezTo>
                    <a:pt x="234" y="475"/>
                    <a:pt x="223" y="454"/>
                    <a:pt x="222" y="452"/>
                  </a:cubicBezTo>
                  <a:cubicBezTo>
                    <a:pt x="197" y="405"/>
                    <a:pt x="172" y="358"/>
                    <a:pt x="147" y="311"/>
                  </a:cubicBezTo>
                  <a:cubicBezTo>
                    <a:pt x="115" y="251"/>
                    <a:pt x="84" y="191"/>
                    <a:pt x="53" y="131"/>
                  </a:cubicBezTo>
                  <a:cubicBezTo>
                    <a:pt x="34" y="96"/>
                    <a:pt x="14" y="60"/>
                    <a:pt x="0" y="23"/>
                  </a:cubicBezTo>
                  <a:cubicBezTo>
                    <a:pt x="6" y="24"/>
                    <a:pt x="11" y="27"/>
                    <a:pt x="16" y="23"/>
                  </a:cubicBezTo>
                  <a:cubicBezTo>
                    <a:pt x="20" y="21"/>
                    <a:pt x="23" y="17"/>
                    <a:pt x="23" y="12"/>
                  </a:cubicBezTo>
                  <a:cubicBezTo>
                    <a:pt x="25" y="14"/>
                    <a:pt x="27" y="16"/>
                    <a:pt x="29" y="17"/>
                  </a:cubicBezTo>
                  <a:cubicBezTo>
                    <a:pt x="32" y="18"/>
                    <a:pt x="35" y="18"/>
                    <a:pt x="37" y="17"/>
                  </a:cubicBezTo>
                  <a:cubicBezTo>
                    <a:pt x="42" y="13"/>
                    <a:pt x="40" y="4"/>
                    <a:pt x="43" y="0"/>
                  </a:cubicBezTo>
                  <a:cubicBezTo>
                    <a:pt x="67" y="39"/>
                    <a:pt x="90" y="79"/>
                    <a:pt x="112" y="119"/>
                  </a:cubicBezTo>
                  <a:cubicBezTo>
                    <a:pt x="160" y="229"/>
                    <a:pt x="233" y="327"/>
                    <a:pt x="280" y="438"/>
                  </a:cubicBezTo>
                  <a:cubicBezTo>
                    <a:pt x="280" y="439"/>
                    <a:pt x="281" y="440"/>
                    <a:pt x="281" y="441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15" name="Freeform 67"/>
            <p:cNvSpPr/>
            <p:nvPr/>
          </p:nvSpPr>
          <p:spPr bwMode="auto">
            <a:xfrm>
              <a:off x="6261100" y="4375150"/>
              <a:ext cx="79375" cy="79375"/>
            </a:xfrm>
            <a:custGeom>
              <a:avLst/>
              <a:gdLst>
                <a:gd name="T0" fmla="*/ 0 w 11"/>
                <a:gd name="T1" fmla="*/ 10 h 11"/>
                <a:gd name="T2" fmla="*/ 8 w 11"/>
                <a:gd name="T3" fmla="*/ 10 h 11"/>
                <a:gd name="T4" fmla="*/ 11 w 11"/>
                <a:gd name="T5" fmla="*/ 5 h 11"/>
                <a:gd name="T6" fmla="*/ 5 w 11"/>
                <a:gd name="T7" fmla="*/ 0 h 11"/>
                <a:gd name="T8" fmla="*/ 0 w 11"/>
                <a:gd name="T9" fmla="*/ 10 h 11"/>
                <a:gd name="T10" fmla="*/ 0 w 11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1">
                  <a:moveTo>
                    <a:pt x="0" y="10"/>
                  </a:moveTo>
                  <a:cubicBezTo>
                    <a:pt x="3" y="11"/>
                    <a:pt x="6" y="11"/>
                    <a:pt x="8" y="10"/>
                  </a:cubicBezTo>
                  <a:cubicBezTo>
                    <a:pt x="9" y="9"/>
                    <a:pt x="10" y="7"/>
                    <a:pt x="11" y="5"/>
                  </a:cubicBezTo>
                  <a:cubicBezTo>
                    <a:pt x="8" y="4"/>
                    <a:pt x="7" y="2"/>
                    <a:pt x="5" y="0"/>
                  </a:cubicBezTo>
                  <a:cubicBezTo>
                    <a:pt x="5" y="4"/>
                    <a:pt x="3" y="8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BD97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16" name="Freeform 68"/>
            <p:cNvSpPr/>
            <p:nvPr/>
          </p:nvSpPr>
          <p:spPr bwMode="auto">
            <a:xfrm>
              <a:off x="6407150" y="4286250"/>
              <a:ext cx="1781175" cy="3400425"/>
            </a:xfrm>
            <a:custGeom>
              <a:avLst/>
              <a:gdLst>
                <a:gd name="T0" fmla="*/ 63 w 244"/>
                <a:gd name="T1" fmla="*/ 125 h 465"/>
                <a:gd name="T2" fmla="*/ 151 w 244"/>
                <a:gd name="T3" fmla="*/ 290 h 465"/>
                <a:gd name="T4" fmla="*/ 196 w 244"/>
                <a:gd name="T5" fmla="*/ 372 h 465"/>
                <a:gd name="T6" fmla="*/ 218 w 244"/>
                <a:gd name="T7" fmla="*/ 423 h 465"/>
                <a:gd name="T8" fmla="*/ 243 w 244"/>
                <a:gd name="T9" fmla="*/ 445 h 465"/>
                <a:gd name="T10" fmla="*/ 243 w 244"/>
                <a:gd name="T11" fmla="*/ 441 h 465"/>
                <a:gd name="T12" fmla="*/ 242 w 244"/>
                <a:gd name="T13" fmla="*/ 438 h 465"/>
                <a:gd name="T14" fmla="*/ 74 w 244"/>
                <a:gd name="T15" fmla="*/ 119 h 465"/>
                <a:gd name="T16" fmla="*/ 5 w 244"/>
                <a:gd name="T17" fmla="*/ 0 h 465"/>
                <a:gd name="T18" fmla="*/ 0 w 244"/>
                <a:gd name="T19" fmla="*/ 16 h 465"/>
                <a:gd name="T20" fmla="*/ 63 w 244"/>
                <a:gd name="T21" fmla="*/ 125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4" h="465">
                  <a:moveTo>
                    <a:pt x="63" y="125"/>
                  </a:moveTo>
                  <a:cubicBezTo>
                    <a:pt x="93" y="179"/>
                    <a:pt x="119" y="236"/>
                    <a:pt x="151" y="290"/>
                  </a:cubicBezTo>
                  <a:cubicBezTo>
                    <a:pt x="166" y="317"/>
                    <a:pt x="182" y="344"/>
                    <a:pt x="196" y="372"/>
                  </a:cubicBezTo>
                  <a:cubicBezTo>
                    <a:pt x="205" y="388"/>
                    <a:pt x="211" y="406"/>
                    <a:pt x="218" y="423"/>
                  </a:cubicBezTo>
                  <a:cubicBezTo>
                    <a:pt x="221" y="428"/>
                    <a:pt x="237" y="465"/>
                    <a:pt x="243" y="445"/>
                  </a:cubicBezTo>
                  <a:cubicBezTo>
                    <a:pt x="244" y="444"/>
                    <a:pt x="243" y="442"/>
                    <a:pt x="243" y="441"/>
                  </a:cubicBezTo>
                  <a:cubicBezTo>
                    <a:pt x="243" y="440"/>
                    <a:pt x="242" y="439"/>
                    <a:pt x="242" y="438"/>
                  </a:cubicBezTo>
                  <a:cubicBezTo>
                    <a:pt x="195" y="327"/>
                    <a:pt x="122" y="229"/>
                    <a:pt x="74" y="119"/>
                  </a:cubicBezTo>
                  <a:cubicBezTo>
                    <a:pt x="52" y="79"/>
                    <a:pt x="29" y="39"/>
                    <a:pt x="5" y="0"/>
                  </a:cubicBezTo>
                  <a:cubicBezTo>
                    <a:pt x="2" y="4"/>
                    <a:pt x="3" y="12"/>
                    <a:pt x="0" y="16"/>
                  </a:cubicBezTo>
                  <a:cubicBezTo>
                    <a:pt x="22" y="52"/>
                    <a:pt x="43" y="88"/>
                    <a:pt x="63" y="125"/>
                  </a:cubicBezTo>
                  <a:close/>
                </a:path>
              </a:pathLst>
            </a:custGeom>
            <a:solidFill>
              <a:srgbClr val="FFA4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17" name="Freeform 69"/>
            <p:cNvSpPr/>
            <p:nvPr/>
          </p:nvSpPr>
          <p:spPr bwMode="auto">
            <a:xfrm>
              <a:off x="6129337" y="4454525"/>
              <a:ext cx="65088" cy="44450"/>
            </a:xfrm>
            <a:custGeom>
              <a:avLst/>
              <a:gdLst>
                <a:gd name="T0" fmla="*/ 5 w 9"/>
                <a:gd name="T1" fmla="*/ 5 h 6"/>
                <a:gd name="T2" fmla="*/ 9 w 9"/>
                <a:gd name="T3" fmla="*/ 2 h 6"/>
                <a:gd name="T4" fmla="*/ 0 w 9"/>
                <a:gd name="T5" fmla="*/ 0 h 6"/>
                <a:gd name="T6" fmla="*/ 3 w 9"/>
                <a:gd name="T7" fmla="*/ 6 h 6"/>
                <a:gd name="T8" fmla="*/ 5 w 9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5" y="5"/>
                  </a:moveTo>
                  <a:cubicBezTo>
                    <a:pt x="7" y="5"/>
                    <a:pt x="8" y="3"/>
                    <a:pt x="9" y="2"/>
                  </a:cubicBezTo>
                  <a:cubicBezTo>
                    <a:pt x="6" y="1"/>
                    <a:pt x="3" y="0"/>
                    <a:pt x="0" y="0"/>
                  </a:cubicBezTo>
                  <a:cubicBezTo>
                    <a:pt x="1" y="2"/>
                    <a:pt x="2" y="4"/>
                    <a:pt x="3" y="6"/>
                  </a:cubicBezTo>
                  <a:cubicBezTo>
                    <a:pt x="3" y="6"/>
                    <a:pt x="4" y="6"/>
                    <a:pt x="5" y="5"/>
                  </a:cubicBezTo>
                  <a:close/>
                </a:path>
              </a:pathLst>
            </a:custGeom>
            <a:solidFill>
              <a:srgbClr val="BD97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18" name="Freeform 70"/>
            <p:cNvSpPr/>
            <p:nvPr/>
          </p:nvSpPr>
          <p:spPr bwMode="auto">
            <a:xfrm>
              <a:off x="6011862" y="3898900"/>
              <a:ext cx="161925" cy="198438"/>
            </a:xfrm>
            <a:custGeom>
              <a:avLst/>
              <a:gdLst>
                <a:gd name="T0" fmla="*/ 5 w 22"/>
                <a:gd name="T1" fmla="*/ 27 h 27"/>
                <a:gd name="T2" fmla="*/ 0 w 22"/>
                <a:gd name="T3" fmla="*/ 2 h 27"/>
                <a:gd name="T4" fmla="*/ 1 w 22"/>
                <a:gd name="T5" fmla="*/ 1 h 27"/>
                <a:gd name="T6" fmla="*/ 13 w 22"/>
                <a:gd name="T7" fmla="*/ 6 h 27"/>
                <a:gd name="T8" fmla="*/ 22 w 22"/>
                <a:gd name="T9" fmla="*/ 13 h 27"/>
                <a:gd name="T10" fmla="*/ 15 w 22"/>
                <a:gd name="T11" fmla="*/ 21 h 27"/>
                <a:gd name="T12" fmla="*/ 5 w 22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7">
                  <a:moveTo>
                    <a:pt x="5" y="27"/>
                  </a:moveTo>
                  <a:cubicBezTo>
                    <a:pt x="4" y="18"/>
                    <a:pt x="2" y="10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5" y="0"/>
                    <a:pt x="10" y="3"/>
                    <a:pt x="13" y="6"/>
                  </a:cubicBezTo>
                  <a:cubicBezTo>
                    <a:pt x="16" y="8"/>
                    <a:pt x="19" y="11"/>
                    <a:pt x="22" y="13"/>
                  </a:cubicBezTo>
                  <a:cubicBezTo>
                    <a:pt x="21" y="16"/>
                    <a:pt x="18" y="19"/>
                    <a:pt x="15" y="21"/>
                  </a:cubicBezTo>
                  <a:cubicBezTo>
                    <a:pt x="12" y="23"/>
                    <a:pt x="9" y="25"/>
                    <a:pt x="5" y="27"/>
                  </a:cubicBezTo>
                  <a:close/>
                </a:path>
              </a:pathLst>
            </a:custGeom>
            <a:solidFill>
              <a:srgbClr val="564F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19" name="Freeform 71"/>
            <p:cNvSpPr/>
            <p:nvPr/>
          </p:nvSpPr>
          <p:spPr bwMode="auto">
            <a:xfrm>
              <a:off x="7808913" y="7481888"/>
              <a:ext cx="511175" cy="496888"/>
            </a:xfrm>
            <a:custGeom>
              <a:avLst/>
              <a:gdLst>
                <a:gd name="T0" fmla="*/ 2 w 70"/>
                <a:gd name="T1" fmla="*/ 34 h 68"/>
                <a:gd name="T2" fmla="*/ 0 w 70"/>
                <a:gd name="T3" fmla="*/ 25 h 68"/>
                <a:gd name="T4" fmla="*/ 29 w 70"/>
                <a:gd name="T5" fmla="*/ 17 h 68"/>
                <a:gd name="T6" fmla="*/ 48 w 70"/>
                <a:gd name="T7" fmla="*/ 0 h 68"/>
                <a:gd name="T8" fmla="*/ 62 w 70"/>
                <a:gd name="T9" fmla="*/ 20 h 68"/>
                <a:gd name="T10" fmla="*/ 66 w 70"/>
                <a:gd name="T11" fmla="*/ 42 h 68"/>
                <a:gd name="T12" fmla="*/ 65 w 70"/>
                <a:gd name="T13" fmla="*/ 43 h 68"/>
                <a:gd name="T14" fmla="*/ 57 w 70"/>
                <a:gd name="T15" fmla="*/ 52 h 68"/>
                <a:gd name="T16" fmla="*/ 40 w 70"/>
                <a:gd name="T17" fmla="*/ 64 h 68"/>
                <a:gd name="T18" fmla="*/ 22 w 70"/>
                <a:gd name="T19" fmla="*/ 66 h 68"/>
                <a:gd name="T20" fmla="*/ 20 w 70"/>
                <a:gd name="T21" fmla="*/ 66 h 68"/>
                <a:gd name="T22" fmla="*/ 10 w 70"/>
                <a:gd name="T23" fmla="*/ 49 h 68"/>
                <a:gd name="T24" fmla="*/ 2 w 70"/>
                <a:gd name="T25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68">
                  <a:moveTo>
                    <a:pt x="2" y="34"/>
                  </a:moveTo>
                  <a:cubicBezTo>
                    <a:pt x="1" y="31"/>
                    <a:pt x="0" y="28"/>
                    <a:pt x="0" y="25"/>
                  </a:cubicBezTo>
                  <a:cubicBezTo>
                    <a:pt x="10" y="26"/>
                    <a:pt x="20" y="22"/>
                    <a:pt x="29" y="17"/>
                  </a:cubicBezTo>
                  <a:cubicBezTo>
                    <a:pt x="37" y="14"/>
                    <a:pt x="46" y="9"/>
                    <a:pt x="48" y="0"/>
                  </a:cubicBezTo>
                  <a:cubicBezTo>
                    <a:pt x="48" y="2"/>
                    <a:pt x="60" y="17"/>
                    <a:pt x="62" y="20"/>
                  </a:cubicBezTo>
                  <a:cubicBezTo>
                    <a:pt x="66" y="27"/>
                    <a:pt x="70" y="33"/>
                    <a:pt x="66" y="42"/>
                  </a:cubicBezTo>
                  <a:cubicBezTo>
                    <a:pt x="66" y="42"/>
                    <a:pt x="65" y="43"/>
                    <a:pt x="65" y="43"/>
                  </a:cubicBezTo>
                  <a:cubicBezTo>
                    <a:pt x="63" y="46"/>
                    <a:pt x="60" y="49"/>
                    <a:pt x="57" y="52"/>
                  </a:cubicBezTo>
                  <a:cubicBezTo>
                    <a:pt x="52" y="56"/>
                    <a:pt x="46" y="61"/>
                    <a:pt x="40" y="64"/>
                  </a:cubicBezTo>
                  <a:cubicBezTo>
                    <a:pt x="35" y="66"/>
                    <a:pt x="28" y="68"/>
                    <a:pt x="22" y="66"/>
                  </a:cubicBezTo>
                  <a:cubicBezTo>
                    <a:pt x="21" y="66"/>
                    <a:pt x="21" y="66"/>
                    <a:pt x="20" y="66"/>
                  </a:cubicBezTo>
                  <a:cubicBezTo>
                    <a:pt x="21" y="65"/>
                    <a:pt x="11" y="51"/>
                    <a:pt x="10" y="49"/>
                  </a:cubicBezTo>
                  <a:cubicBezTo>
                    <a:pt x="7" y="44"/>
                    <a:pt x="4" y="39"/>
                    <a:pt x="2" y="34"/>
                  </a:cubicBezTo>
                  <a:close/>
                </a:path>
              </a:pathLst>
            </a:custGeom>
            <a:solidFill>
              <a:srgbClr val="D4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20" name="Freeform 72"/>
            <p:cNvSpPr/>
            <p:nvPr/>
          </p:nvSpPr>
          <p:spPr bwMode="auto">
            <a:xfrm>
              <a:off x="7808913" y="7481888"/>
              <a:ext cx="511175" cy="314325"/>
            </a:xfrm>
            <a:custGeom>
              <a:avLst/>
              <a:gdLst>
                <a:gd name="T0" fmla="*/ 2 w 70"/>
                <a:gd name="T1" fmla="*/ 34 h 43"/>
                <a:gd name="T2" fmla="*/ 0 w 70"/>
                <a:gd name="T3" fmla="*/ 25 h 43"/>
                <a:gd name="T4" fmla="*/ 29 w 70"/>
                <a:gd name="T5" fmla="*/ 17 h 43"/>
                <a:gd name="T6" fmla="*/ 48 w 70"/>
                <a:gd name="T7" fmla="*/ 0 h 43"/>
                <a:gd name="T8" fmla="*/ 62 w 70"/>
                <a:gd name="T9" fmla="*/ 20 h 43"/>
                <a:gd name="T10" fmla="*/ 66 w 70"/>
                <a:gd name="T11" fmla="*/ 42 h 43"/>
                <a:gd name="T12" fmla="*/ 65 w 70"/>
                <a:gd name="T13" fmla="*/ 43 h 43"/>
                <a:gd name="T14" fmla="*/ 63 w 70"/>
                <a:gd name="T15" fmla="*/ 42 h 43"/>
                <a:gd name="T16" fmla="*/ 48 w 70"/>
                <a:gd name="T17" fmla="*/ 22 h 43"/>
                <a:gd name="T18" fmla="*/ 44 w 70"/>
                <a:gd name="T19" fmla="*/ 22 h 43"/>
                <a:gd name="T20" fmla="*/ 16 w 70"/>
                <a:gd name="T21" fmla="*/ 33 h 43"/>
                <a:gd name="T22" fmla="*/ 2 w 70"/>
                <a:gd name="T23" fmla="*/ 3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43">
                  <a:moveTo>
                    <a:pt x="2" y="34"/>
                  </a:moveTo>
                  <a:cubicBezTo>
                    <a:pt x="1" y="31"/>
                    <a:pt x="0" y="28"/>
                    <a:pt x="0" y="25"/>
                  </a:cubicBezTo>
                  <a:cubicBezTo>
                    <a:pt x="10" y="26"/>
                    <a:pt x="20" y="22"/>
                    <a:pt x="29" y="17"/>
                  </a:cubicBezTo>
                  <a:cubicBezTo>
                    <a:pt x="37" y="14"/>
                    <a:pt x="46" y="9"/>
                    <a:pt x="48" y="0"/>
                  </a:cubicBezTo>
                  <a:cubicBezTo>
                    <a:pt x="48" y="2"/>
                    <a:pt x="60" y="17"/>
                    <a:pt x="62" y="20"/>
                  </a:cubicBezTo>
                  <a:cubicBezTo>
                    <a:pt x="66" y="27"/>
                    <a:pt x="70" y="33"/>
                    <a:pt x="66" y="42"/>
                  </a:cubicBezTo>
                  <a:cubicBezTo>
                    <a:pt x="66" y="42"/>
                    <a:pt x="65" y="43"/>
                    <a:pt x="65" y="43"/>
                  </a:cubicBezTo>
                  <a:cubicBezTo>
                    <a:pt x="65" y="43"/>
                    <a:pt x="64" y="43"/>
                    <a:pt x="63" y="42"/>
                  </a:cubicBezTo>
                  <a:cubicBezTo>
                    <a:pt x="56" y="39"/>
                    <a:pt x="56" y="25"/>
                    <a:pt x="48" y="22"/>
                  </a:cubicBezTo>
                  <a:cubicBezTo>
                    <a:pt x="46" y="22"/>
                    <a:pt x="45" y="22"/>
                    <a:pt x="44" y="22"/>
                  </a:cubicBezTo>
                  <a:cubicBezTo>
                    <a:pt x="35" y="26"/>
                    <a:pt x="25" y="30"/>
                    <a:pt x="16" y="33"/>
                  </a:cubicBezTo>
                  <a:cubicBezTo>
                    <a:pt x="11" y="35"/>
                    <a:pt x="6" y="37"/>
                    <a:pt x="2" y="34"/>
                  </a:cubicBezTo>
                  <a:close/>
                </a:path>
              </a:pathLst>
            </a:custGeom>
            <a:solidFill>
              <a:srgbClr val="ABA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21" name="组合 51"/>
          <p:cNvGrpSpPr/>
          <p:nvPr/>
        </p:nvGrpSpPr>
        <p:grpSpPr>
          <a:xfrm>
            <a:off x="-107577" y="5316438"/>
            <a:ext cx="1382063" cy="1366938"/>
            <a:chOff x="8816975" y="1304925"/>
            <a:chExt cx="2320925" cy="2295525"/>
          </a:xfrm>
        </p:grpSpPr>
        <p:sp>
          <p:nvSpPr>
            <p:cNvPr id="22" name="Freeform 8"/>
            <p:cNvSpPr/>
            <p:nvPr/>
          </p:nvSpPr>
          <p:spPr bwMode="auto">
            <a:xfrm>
              <a:off x="8816975" y="1428750"/>
              <a:ext cx="2168525" cy="2171700"/>
            </a:xfrm>
            <a:custGeom>
              <a:avLst/>
              <a:gdLst>
                <a:gd name="T0" fmla="*/ 295 w 297"/>
                <a:gd name="T1" fmla="*/ 143 h 297"/>
                <a:gd name="T2" fmla="*/ 230 w 297"/>
                <a:gd name="T3" fmla="*/ 63 h 297"/>
                <a:gd name="T4" fmla="*/ 171 w 297"/>
                <a:gd name="T5" fmla="*/ 78 h 297"/>
                <a:gd name="T6" fmla="*/ 160 w 297"/>
                <a:gd name="T7" fmla="*/ 85 h 297"/>
                <a:gd name="T8" fmla="*/ 150 w 297"/>
                <a:gd name="T9" fmla="*/ 8 h 297"/>
                <a:gd name="T10" fmla="*/ 139 w 297"/>
                <a:gd name="T11" fmla="*/ 8 h 297"/>
                <a:gd name="T12" fmla="*/ 143 w 297"/>
                <a:gd name="T13" fmla="*/ 63 h 297"/>
                <a:gd name="T14" fmla="*/ 135 w 297"/>
                <a:gd name="T15" fmla="*/ 58 h 297"/>
                <a:gd name="T16" fmla="*/ 132 w 297"/>
                <a:gd name="T17" fmla="*/ 47 h 297"/>
                <a:gd name="T18" fmla="*/ 45 w 297"/>
                <a:gd name="T19" fmla="*/ 20 h 297"/>
                <a:gd name="T20" fmla="*/ 35 w 297"/>
                <a:gd name="T21" fmla="*/ 22 h 297"/>
                <a:gd name="T22" fmla="*/ 0 w 297"/>
                <a:gd name="T23" fmla="*/ 39 h 297"/>
                <a:gd name="T24" fmla="*/ 35 w 297"/>
                <a:gd name="T25" fmla="*/ 59 h 297"/>
                <a:gd name="T26" fmla="*/ 74 w 297"/>
                <a:gd name="T27" fmla="*/ 71 h 297"/>
                <a:gd name="T28" fmla="*/ 131 w 297"/>
                <a:gd name="T29" fmla="*/ 64 h 297"/>
                <a:gd name="T30" fmla="*/ 145 w 297"/>
                <a:gd name="T31" fmla="*/ 70 h 297"/>
                <a:gd name="T32" fmla="*/ 146 w 297"/>
                <a:gd name="T33" fmla="*/ 70 h 297"/>
                <a:gd name="T34" fmla="*/ 153 w 297"/>
                <a:gd name="T35" fmla="*/ 87 h 297"/>
                <a:gd name="T36" fmla="*/ 108 w 297"/>
                <a:gd name="T37" fmla="*/ 93 h 297"/>
                <a:gd name="T38" fmla="*/ 60 w 297"/>
                <a:gd name="T39" fmla="*/ 135 h 297"/>
                <a:gd name="T40" fmla="*/ 54 w 297"/>
                <a:gd name="T41" fmla="*/ 158 h 297"/>
                <a:gd name="T42" fmla="*/ 56 w 297"/>
                <a:gd name="T43" fmla="*/ 188 h 297"/>
                <a:gd name="T44" fmla="*/ 149 w 297"/>
                <a:gd name="T45" fmla="*/ 289 h 297"/>
                <a:gd name="T46" fmla="*/ 209 w 297"/>
                <a:gd name="T47" fmla="*/ 285 h 297"/>
                <a:gd name="T48" fmla="*/ 231 w 297"/>
                <a:gd name="T49" fmla="*/ 262 h 297"/>
                <a:gd name="T50" fmla="*/ 267 w 297"/>
                <a:gd name="T51" fmla="*/ 245 h 297"/>
                <a:gd name="T52" fmla="*/ 269 w 297"/>
                <a:gd name="T53" fmla="*/ 243 h 297"/>
                <a:gd name="T54" fmla="*/ 292 w 297"/>
                <a:gd name="T55" fmla="*/ 195 h 297"/>
                <a:gd name="T56" fmla="*/ 295 w 297"/>
                <a:gd name="T57" fmla="*/ 143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7" h="297">
                  <a:moveTo>
                    <a:pt x="295" y="143"/>
                  </a:moveTo>
                  <a:cubicBezTo>
                    <a:pt x="291" y="109"/>
                    <a:pt x="263" y="74"/>
                    <a:pt x="230" y="63"/>
                  </a:cubicBezTo>
                  <a:cubicBezTo>
                    <a:pt x="203" y="55"/>
                    <a:pt x="190" y="64"/>
                    <a:pt x="171" y="78"/>
                  </a:cubicBezTo>
                  <a:cubicBezTo>
                    <a:pt x="167" y="81"/>
                    <a:pt x="164" y="83"/>
                    <a:pt x="160" y="85"/>
                  </a:cubicBezTo>
                  <a:cubicBezTo>
                    <a:pt x="150" y="60"/>
                    <a:pt x="147" y="36"/>
                    <a:pt x="150" y="8"/>
                  </a:cubicBezTo>
                  <a:cubicBezTo>
                    <a:pt x="151" y="0"/>
                    <a:pt x="139" y="0"/>
                    <a:pt x="139" y="8"/>
                  </a:cubicBezTo>
                  <a:cubicBezTo>
                    <a:pt x="136" y="25"/>
                    <a:pt x="138" y="45"/>
                    <a:pt x="143" y="63"/>
                  </a:cubicBezTo>
                  <a:cubicBezTo>
                    <a:pt x="140" y="61"/>
                    <a:pt x="138" y="59"/>
                    <a:pt x="135" y="58"/>
                  </a:cubicBezTo>
                  <a:cubicBezTo>
                    <a:pt x="135" y="55"/>
                    <a:pt x="134" y="51"/>
                    <a:pt x="132" y="47"/>
                  </a:cubicBezTo>
                  <a:cubicBezTo>
                    <a:pt x="120" y="25"/>
                    <a:pt x="73" y="15"/>
                    <a:pt x="45" y="20"/>
                  </a:cubicBezTo>
                  <a:cubicBezTo>
                    <a:pt x="42" y="20"/>
                    <a:pt x="38" y="21"/>
                    <a:pt x="35" y="22"/>
                  </a:cubicBezTo>
                  <a:cubicBezTo>
                    <a:pt x="23" y="27"/>
                    <a:pt x="12" y="34"/>
                    <a:pt x="0" y="39"/>
                  </a:cubicBezTo>
                  <a:cubicBezTo>
                    <a:pt x="4" y="37"/>
                    <a:pt x="30" y="57"/>
                    <a:pt x="35" y="59"/>
                  </a:cubicBezTo>
                  <a:cubicBezTo>
                    <a:pt x="47" y="65"/>
                    <a:pt x="61" y="69"/>
                    <a:pt x="74" y="71"/>
                  </a:cubicBezTo>
                  <a:cubicBezTo>
                    <a:pt x="86" y="73"/>
                    <a:pt x="119" y="75"/>
                    <a:pt x="131" y="64"/>
                  </a:cubicBezTo>
                  <a:cubicBezTo>
                    <a:pt x="136" y="66"/>
                    <a:pt x="140" y="68"/>
                    <a:pt x="145" y="70"/>
                  </a:cubicBezTo>
                  <a:cubicBezTo>
                    <a:pt x="145" y="70"/>
                    <a:pt x="145" y="70"/>
                    <a:pt x="146" y="70"/>
                  </a:cubicBezTo>
                  <a:cubicBezTo>
                    <a:pt x="148" y="76"/>
                    <a:pt x="150" y="82"/>
                    <a:pt x="153" y="87"/>
                  </a:cubicBezTo>
                  <a:cubicBezTo>
                    <a:pt x="139" y="91"/>
                    <a:pt x="126" y="89"/>
                    <a:pt x="108" y="93"/>
                  </a:cubicBezTo>
                  <a:cubicBezTo>
                    <a:pt x="87" y="98"/>
                    <a:pt x="69" y="115"/>
                    <a:pt x="60" y="135"/>
                  </a:cubicBezTo>
                  <a:cubicBezTo>
                    <a:pt x="57" y="142"/>
                    <a:pt x="55" y="150"/>
                    <a:pt x="54" y="158"/>
                  </a:cubicBezTo>
                  <a:cubicBezTo>
                    <a:pt x="53" y="168"/>
                    <a:pt x="54" y="178"/>
                    <a:pt x="56" y="188"/>
                  </a:cubicBezTo>
                  <a:cubicBezTo>
                    <a:pt x="65" y="235"/>
                    <a:pt x="102" y="278"/>
                    <a:pt x="149" y="289"/>
                  </a:cubicBezTo>
                  <a:cubicBezTo>
                    <a:pt x="168" y="293"/>
                    <a:pt x="194" y="297"/>
                    <a:pt x="209" y="285"/>
                  </a:cubicBezTo>
                  <a:cubicBezTo>
                    <a:pt x="218" y="277"/>
                    <a:pt x="218" y="267"/>
                    <a:pt x="231" y="262"/>
                  </a:cubicBezTo>
                  <a:cubicBezTo>
                    <a:pt x="246" y="255"/>
                    <a:pt x="255" y="258"/>
                    <a:pt x="267" y="245"/>
                  </a:cubicBezTo>
                  <a:cubicBezTo>
                    <a:pt x="267" y="245"/>
                    <a:pt x="268" y="244"/>
                    <a:pt x="269" y="243"/>
                  </a:cubicBezTo>
                  <a:cubicBezTo>
                    <a:pt x="281" y="230"/>
                    <a:pt x="289" y="212"/>
                    <a:pt x="292" y="195"/>
                  </a:cubicBezTo>
                  <a:cubicBezTo>
                    <a:pt x="295" y="178"/>
                    <a:pt x="297" y="160"/>
                    <a:pt x="295" y="143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23" name="Freeform 79"/>
            <p:cNvSpPr/>
            <p:nvPr/>
          </p:nvSpPr>
          <p:spPr bwMode="auto">
            <a:xfrm>
              <a:off x="9356725" y="1698625"/>
              <a:ext cx="1781175" cy="1776413"/>
            </a:xfrm>
            <a:custGeom>
              <a:avLst/>
              <a:gdLst>
                <a:gd name="T0" fmla="*/ 239 w 244"/>
                <a:gd name="T1" fmla="*/ 140 h 243"/>
                <a:gd name="T2" fmla="*/ 216 w 244"/>
                <a:gd name="T3" fmla="*/ 189 h 243"/>
                <a:gd name="T4" fmla="*/ 214 w 244"/>
                <a:gd name="T5" fmla="*/ 191 h 243"/>
                <a:gd name="T6" fmla="*/ 178 w 244"/>
                <a:gd name="T7" fmla="*/ 207 h 243"/>
                <a:gd name="T8" fmla="*/ 156 w 244"/>
                <a:gd name="T9" fmla="*/ 230 h 243"/>
                <a:gd name="T10" fmla="*/ 97 w 244"/>
                <a:gd name="T11" fmla="*/ 234 h 243"/>
                <a:gd name="T12" fmla="*/ 3 w 244"/>
                <a:gd name="T13" fmla="*/ 133 h 243"/>
                <a:gd name="T14" fmla="*/ 1 w 244"/>
                <a:gd name="T15" fmla="*/ 104 h 243"/>
                <a:gd name="T16" fmla="*/ 7 w 244"/>
                <a:gd name="T17" fmla="*/ 81 h 243"/>
                <a:gd name="T18" fmla="*/ 56 w 244"/>
                <a:gd name="T19" fmla="*/ 39 h 243"/>
                <a:gd name="T20" fmla="*/ 118 w 244"/>
                <a:gd name="T21" fmla="*/ 24 h 243"/>
                <a:gd name="T22" fmla="*/ 177 w 244"/>
                <a:gd name="T23" fmla="*/ 9 h 243"/>
                <a:gd name="T24" fmla="*/ 242 w 244"/>
                <a:gd name="T25" fmla="*/ 89 h 243"/>
                <a:gd name="T26" fmla="*/ 239 w 244"/>
                <a:gd name="T27" fmla="*/ 14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243">
                  <a:moveTo>
                    <a:pt x="239" y="140"/>
                  </a:moveTo>
                  <a:cubicBezTo>
                    <a:pt x="236" y="157"/>
                    <a:pt x="228" y="176"/>
                    <a:pt x="216" y="189"/>
                  </a:cubicBezTo>
                  <a:cubicBezTo>
                    <a:pt x="215" y="189"/>
                    <a:pt x="215" y="190"/>
                    <a:pt x="214" y="191"/>
                  </a:cubicBezTo>
                  <a:cubicBezTo>
                    <a:pt x="202" y="203"/>
                    <a:pt x="193" y="201"/>
                    <a:pt x="178" y="207"/>
                  </a:cubicBezTo>
                  <a:cubicBezTo>
                    <a:pt x="165" y="213"/>
                    <a:pt x="166" y="222"/>
                    <a:pt x="156" y="230"/>
                  </a:cubicBezTo>
                  <a:cubicBezTo>
                    <a:pt x="141" y="243"/>
                    <a:pt x="115" y="238"/>
                    <a:pt x="97" y="234"/>
                  </a:cubicBezTo>
                  <a:cubicBezTo>
                    <a:pt x="49" y="223"/>
                    <a:pt x="12" y="180"/>
                    <a:pt x="3" y="133"/>
                  </a:cubicBezTo>
                  <a:cubicBezTo>
                    <a:pt x="1" y="123"/>
                    <a:pt x="0" y="113"/>
                    <a:pt x="1" y="104"/>
                  </a:cubicBezTo>
                  <a:cubicBezTo>
                    <a:pt x="2" y="96"/>
                    <a:pt x="4" y="88"/>
                    <a:pt x="7" y="81"/>
                  </a:cubicBezTo>
                  <a:cubicBezTo>
                    <a:pt x="16" y="61"/>
                    <a:pt x="34" y="44"/>
                    <a:pt x="56" y="39"/>
                  </a:cubicBezTo>
                  <a:cubicBezTo>
                    <a:pt x="80" y="33"/>
                    <a:pt x="98" y="40"/>
                    <a:pt x="118" y="24"/>
                  </a:cubicBezTo>
                  <a:cubicBezTo>
                    <a:pt x="137" y="10"/>
                    <a:pt x="151" y="0"/>
                    <a:pt x="177" y="9"/>
                  </a:cubicBezTo>
                  <a:cubicBezTo>
                    <a:pt x="211" y="20"/>
                    <a:pt x="238" y="54"/>
                    <a:pt x="242" y="89"/>
                  </a:cubicBezTo>
                  <a:cubicBezTo>
                    <a:pt x="244" y="106"/>
                    <a:pt x="242" y="123"/>
                    <a:pt x="239" y="140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24" name="Freeform 80"/>
            <p:cNvSpPr/>
            <p:nvPr/>
          </p:nvSpPr>
          <p:spPr bwMode="auto">
            <a:xfrm>
              <a:off x="9356725" y="2459038"/>
              <a:ext cx="1576388" cy="1016000"/>
            </a:xfrm>
            <a:custGeom>
              <a:avLst/>
              <a:gdLst>
                <a:gd name="T0" fmla="*/ 216 w 216"/>
                <a:gd name="T1" fmla="*/ 85 h 139"/>
                <a:gd name="T2" fmla="*/ 214 w 216"/>
                <a:gd name="T3" fmla="*/ 87 h 139"/>
                <a:gd name="T4" fmla="*/ 178 w 216"/>
                <a:gd name="T5" fmla="*/ 103 h 139"/>
                <a:gd name="T6" fmla="*/ 156 w 216"/>
                <a:gd name="T7" fmla="*/ 126 h 139"/>
                <a:gd name="T8" fmla="*/ 97 w 216"/>
                <a:gd name="T9" fmla="*/ 130 h 139"/>
                <a:gd name="T10" fmla="*/ 3 w 216"/>
                <a:gd name="T11" fmla="*/ 29 h 139"/>
                <a:gd name="T12" fmla="*/ 1 w 216"/>
                <a:gd name="T13" fmla="*/ 0 h 139"/>
                <a:gd name="T14" fmla="*/ 8 w 216"/>
                <a:gd name="T15" fmla="*/ 26 h 139"/>
                <a:gd name="T16" fmla="*/ 87 w 216"/>
                <a:gd name="T17" fmla="*/ 84 h 139"/>
                <a:gd name="T18" fmla="*/ 216 w 216"/>
                <a:gd name="T19" fmla="*/ 8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" h="139">
                  <a:moveTo>
                    <a:pt x="216" y="85"/>
                  </a:moveTo>
                  <a:cubicBezTo>
                    <a:pt x="215" y="85"/>
                    <a:pt x="215" y="86"/>
                    <a:pt x="214" y="87"/>
                  </a:cubicBezTo>
                  <a:cubicBezTo>
                    <a:pt x="202" y="99"/>
                    <a:pt x="193" y="97"/>
                    <a:pt x="178" y="103"/>
                  </a:cubicBezTo>
                  <a:cubicBezTo>
                    <a:pt x="165" y="109"/>
                    <a:pt x="166" y="118"/>
                    <a:pt x="156" y="126"/>
                  </a:cubicBezTo>
                  <a:cubicBezTo>
                    <a:pt x="141" y="139"/>
                    <a:pt x="115" y="134"/>
                    <a:pt x="97" y="130"/>
                  </a:cubicBezTo>
                  <a:cubicBezTo>
                    <a:pt x="49" y="119"/>
                    <a:pt x="12" y="76"/>
                    <a:pt x="3" y="29"/>
                  </a:cubicBezTo>
                  <a:cubicBezTo>
                    <a:pt x="1" y="19"/>
                    <a:pt x="0" y="9"/>
                    <a:pt x="1" y="0"/>
                  </a:cubicBezTo>
                  <a:cubicBezTo>
                    <a:pt x="2" y="9"/>
                    <a:pt x="4" y="18"/>
                    <a:pt x="8" y="26"/>
                  </a:cubicBezTo>
                  <a:cubicBezTo>
                    <a:pt x="24" y="55"/>
                    <a:pt x="56" y="76"/>
                    <a:pt x="87" y="84"/>
                  </a:cubicBezTo>
                  <a:cubicBezTo>
                    <a:pt x="128" y="96"/>
                    <a:pt x="173" y="91"/>
                    <a:pt x="216" y="85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25" name="Freeform 81"/>
            <p:cNvSpPr/>
            <p:nvPr/>
          </p:nvSpPr>
          <p:spPr bwMode="auto">
            <a:xfrm>
              <a:off x="9918700" y="1866900"/>
              <a:ext cx="438150" cy="255588"/>
            </a:xfrm>
            <a:custGeom>
              <a:avLst/>
              <a:gdLst>
                <a:gd name="T0" fmla="*/ 52 w 60"/>
                <a:gd name="T1" fmla="*/ 2 h 35"/>
                <a:gd name="T2" fmla="*/ 31 w 60"/>
                <a:gd name="T3" fmla="*/ 18 h 35"/>
                <a:gd name="T4" fmla="*/ 2 w 60"/>
                <a:gd name="T5" fmla="*/ 24 h 35"/>
                <a:gd name="T6" fmla="*/ 1 w 60"/>
                <a:gd name="T7" fmla="*/ 27 h 35"/>
                <a:gd name="T8" fmla="*/ 59 w 60"/>
                <a:gd name="T9" fmla="*/ 7 h 35"/>
                <a:gd name="T10" fmla="*/ 52 w 60"/>
                <a:gd name="T1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5">
                  <a:moveTo>
                    <a:pt x="52" y="2"/>
                  </a:moveTo>
                  <a:cubicBezTo>
                    <a:pt x="44" y="6"/>
                    <a:pt x="39" y="14"/>
                    <a:pt x="31" y="18"/>
                  </a:cubicBezTo>
                  <a:cubicBezTo>
                    <a:pt x="22" y="22"/>
                    <a:pt x="12" y="23"/>
                    <a:pt x="2" y="24"/>
                  </a:cubicBezTo>
                  <a:cubicBezTo>
                    <a:pt x="1" y="24"/>
                    <a:pt x="0" y="26"/>
                    <a:pt x="1" y="27"/>
                  </a:cubicBezTo>
                  <a:cubicBezTo>
                    <a:pt x="19" y="35"/>
                    <a:pt x="52" y="27"/>
                    <a:pt x="59" y="7"/>
                  </a:cubicBezTo>
                  <a:cubicBezTo>
                    <a:pt x="60" y="3"/>
                    <a:pt x="55" y="0"/>
                    <a:pt x="52" y="2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26" name="Freeform 82"/>
            <p:cNvSpPr/>
            <p:nvPr/>
          </p:nvSpPr>
          <p:spPr bwMode="auto">
            <a:xfrm>
              <a:off x="8969375" y="1414463"/>
              <a:ext cx="1081088" cy="438150"/>
            </a:xfrm>
            <a:custGeom>
              <a:avLst/>
              <a:gdLst>
                <a:gd name="T0" fmla="*/ 45 w 148"/>
                <a:gd name="T1" fmla="*/ 4 h 60"/>
                <a:gd name="T2" fmla="*/ 36 w 148"/>
                <a:gd name="T3" fmla="*/ 7 h 60"/>
                <a:gd name="T4" fmla="*/ 0 w 148"/>
                <a:gd name="T5" fmla="*/ 23 h 60"/>
                <a:gd name="T6" fmla="*/ 35 w 148"/>
                <a:gd name="T7" fmla="*/ 43 h 60"/>
                <a:gd name="T8" fmla="*/ 74 w 148"/>
                <a:gd name="T9" fmla="*/ 56 h 60"/>
                <a:gd name="T10" fmla="*/ 132 w 148"/>
                <a:gd name="T11" fmla="*/ 31 h 60"/>
                <a:gd name="T12" fmla="*/ 45 w 148"/>
                <a:gd name="T13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60">
                  <a:moveTo>
                    <a:pt x="45" y="4"/>
                  </a:moveTo>
                  <a:cubicBezTo>
                    <a:pt x="42" y="5"/>
                    <a:pt x="38" y="6"/>
                    <a:pt x="36" y="7"/>
                  </a:cubicBezTo>
                  <a:cubicBezTo>
                    <a:pt x="23" y="12"/>
                    <a:pt x="12" y="19"/>
                    <a:pt x="0" y="23"/>
                  </a:cubicBezTo>
                  <a:cubicBezTo>
                    <a:pt x="4" y="22"/>
                    <a:pt x="31" y="41"/>
                    <a:pt x="35" y="43"/>
                  </a:cubicBezTo>
                  <a:cubicBezTo>
                    <a:pt x="47" y="49"/>
                    <a:pt x="61" y="53"/>
                    <a:pt x="74" y="56"/>
                  </a:cubicBezTo>
                  <a:cubicBezTo>
                    <a:pt x="91" y="59"/>
                    <a:pt x="148" y="60"/>
                    <a:pt x="132" y="31"/>
                  </a:cubicBezTo>
                  <a:cubicBezTo>
                    <a:pt x="120" y="9"/>
                    <a:pt x="73" y="0"/>
                    <a:pt x="45" y="4"/>
                  </a:cubicBezTo>
                  <a:close/>
                </a:path>
              </a:pathLst>
            </a:custGeom>
            <a:solidFill>
              <a:srgbClr val="39BF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27" name="Freeform 83"/>
            <p:cNvSpPr/>
            <p:nvPr/>
          </p:nvSpPr>
          <p:spPr bwMode="auto">
            <a:xfrm>
              <a:off x="9356725" y="1589088"/>
              <a:ext cx="708025" cy="227013"/>
            </a:xfrm>
            <a:custGeom>
              <a:avLst/>
              <a:gdLst>
                <a:gd name="T0" fmla="*/ 94 w 97"/>
                <a:gd name="T1" fmla="*/ 25 h 31"/>
                <a:gd name="T2" fmla="*/ 3 w 97"/>
                <a:gd name="T3" fmla="*/ 0 h 31"/>
                <a:gd name="T4" fmla="*/ 2 w 97"/>
                <a:gd name="T5" fmla="*/ 5 h 31"/>
                <a:gd name="T6" fmla="*/ 93 w 97"/>
                <a:gd name="T7" fmla="*/ 30 h 31"/>
                <a:gd name="T8" fmla="*/ 94 w 97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31">
                  <a:moveTo>
                    <a:pt x="94" y="25"/>
                  </a:moveTo>
                  <a:cubicBezTo>
                    <a:pt x="69" y="9"/>
                    <a:pt x="33" y="1"/>
                    <a:pt x="3" y="0"/>
                  </a:cubicBezTo>
                  <a:cubicBezTo>
                    <a:pt x="0" y="0"/>
                    <a:pt x="0" y="4"/>
                    <a:pt x="2" y="5"/>
                  </a:cubicBezTo>
                  <a:cubicBezTo>
                    <a:pt x="35" y="9"/>
                    <a:pt x="62" y="19"/>
                    <a:pt x="93" y="30"/>
                  </a:cubicBezTo>
                  <a:cubicBezTo>
                    <a:pt x="95" y="31"/>
                    <a:pt x="97" y="27"/>
                    <a:pt x="94" y="25"/>
                  </a:cubicBezTo>
                  <a:close/>
                </a:path>
              </a:pathLst>
            </a:custGeom>
            <a:solidFill>
              <a:srgbClr val="2DAD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28" name="Freeform 84"/>
            <p:cNvSpPr/>
            <p:nvPr/>
          </p:nvSpPr>
          <p:spPr bwMode="auto">
            <a:xfrm>
              <a:off x="9955213" y="1304925"/>
              <a:ext cx="241300" cy="760413"/>
            </a:xfrm>
            <a:custGeom>
              <a:avLst/>
              <a:gdLst>
                <a:gd name="T0" fmla="*/ 32 w 33"/>
                <a:gd name="T1" fmla="*/ 98 h 104"/>
                <a:gd name="T2" fmla="*/ 15 w 33"/>
                <a:gd name="T3" fmla="*/ 7 h 104"/>
                <a:gd name="T4" fmla="*/ 4 w 33"/>
                <a:gd name="T5" fmla="*/ 7 h 104"/>
                <a:gd name="T6" fmla="*/ 26 w 33"/>
                <a:gd name="T7" fmla="*/ 101 h 104"/>
                <a:gd name="T8" fmla="*/ 32 w 33"/>
                <a:gd name="T9" fmla="*/ 9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4">
                  <a:moveTo>
                    <a:pt x="32" y="98"/>
                  </a:moveTo>
                  <a:cubicBezTo>
                    <a:pt x="16" y="67"/>
                    <a:pt x="11" y="41"/>
                    <a:pt x="15" y="7"/>
                  </a:cubicBezTo>
                  <a:cubicBezTo>
                    <a:pt x="16" y="0"/>
                    <a:pt x="5" y="0"/>
                    <a:pt x="4" y="7"/>
                  </a:cubicBezTo>
                  <a:cubicBezTo>
                    <a:pt x="0" y="39"/>
                    <a:pt x="8" y="74"/>
                    <a:pt x="26" y="101"/>
                  </a:cubicBezTo>
                  <a:cubicBezTo>
                    <a:pt x="28" y="104"/>
                    <a:pt x="33" y="101"/>
                    <a:pt x="32" y="98"/>
                  </a:cubicBezTo>
                  <a:close/>
                </a:path>
              </a:pathLst>
            </a:custGeom>
            <a:solidFill>
              <a:srgbClr val="78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29" name="Freeform 85"/>
            <p:cNvSpPr/>
            <p:nvPr/>
          </p:nvSpPr>
          <p:spPr bwMode="auto">
            <a:xfrm>
              <a:off x="10766425" y="1998663"/>
              <a:ext cx="239713" cy="819150"/>
            </a:xfrm>
            <a:custGeom>
              <a:avLst/>
              <a:gdLst>
                <a:gd name="T0" fmla="*/ 30 w 33"/>
                <a:gd name="T1" fmla="*/ 52 h 112"/>
                <a:gd name="T2" fmla="*/ 11 w 33"/>
                <a:gd name="T3" fmla="*/ 3 h 112"/>
                <a:gd name="T4" fmla="*/ 1 w 33"/>
                <a:gd name="T5" fmla="*/ 11 h 112"/>
                <a:gd name="T6" fmla="*/ 23 w 33"/>
                <a:gd name="T7" fmla="*/ 53 h 112"/>
                <a:gd name="T8" fmla="*/ 21 w 33"/>
                <a:gd name="T9" fmla="*/ 110 h 112"/>
                <a:gd name="T10" fmla="*/ 24 w 33"/>
                <a:gd name="T11" fmla="*/ 111 h 112"/>
                <a:gd name="T12" fmla="*/ 30 w 33"/>
                <a:gd name="T13" fmla="*/ 5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12">
                  <a:moveTo>
                    <a:pt x="30" y="52"/>
                  </a:moveTo>
                  <a:cubicBezTo>
                    <a:pt x="28" y="35"/>
                    <a:pt x="26" y="13"/>
                    <a:pt x="11" y="3"/>
                  </a:cubicBezTo>
                  <a:cubicBezTo>
                    <a:pt x="5" y="0"/>
                    <a:pt x="0" y="5"/>
                    <a:pt x="1" y="11"/>
                  </a:cubicBezTo>
                  <a:cubicBezTo>
                    <a:pt x="4" y="27"/>
                    <a:pt x="18" y="36"/>
                    <a:pt x="23" y="53"/>
                  </a:cubicBezTo>
                  <a:cubicBezTo>
                    <a:pt x="28" y="72"/>
                    <a:pt x="25" y="90"/>
                    <a:pt x="21" y="110"/>
                  </a:cubicBezTo>
                  <a:cubicBezTo>
                    <a:pt x="21" y="111"/>
                    <a:pt x="23" y="112"/>
                    <a:pt x="24" y="111"/>
                  </a:cubicBezTo>
                  <a:cubicBezTo>
                    <a:pt x="33" y="93"/>
                    <a:pt x="33" y="71"/>
                    <a:pt x="30" y="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30" name="Oval 86"/>
            <p:cNvSpPr>
              <a:spLocks noChangeArrowheads="1"/>
            </p:cNvSpPr>
            <p:nvPr/>
          </p:nvSpPr>
          <p:spPr bwMode="auto">
            <a:xfrm>
              <a:off x="10539413" y="1860550"/>
              <a:ext cx="160338" cy="160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31" name="组合 72"/>
          <p:cNvGrpSpPr/>
          <p:nvPr/>
        </p:nvGrpSpPr>
        <p:grpSpPr>
          <a:xfrm>
            <a:off x="10167196" y="5435516"/>
            <a:ext cx="1620706" cy="1422484"/>
            <a:chOff x="1531938" y="5241926"/>
            <a:chExt cx="2725737" cy="2392362"/>
          </a:xfrm>
        </p:grpSpPr>
        <p:sp>
          <p:nvSpPr>
            <p:cNvPr id="32" name="Freeform 102"/>
            <p:cNvSpPr/>
            <p:nvPr/>
          </p:nvSpPr>
          <p:spPr bwMode="auto">
            <a:xfrm>
              <a:off x="1531938" y="5411788"/>
              <a:ext cx="2573338" cy="2222500"/>
            </a:xfrm>
            <a:custGeom>
              <a:avLst/>
              <a:gdLst>
                <a:gd name="T0" fmla="*/ 605 w 605"/>
                <a:gd name="T1" fmla="*/ 265 h 522"/>
                <a:gd name="T2" fmla="*/ 455 w 605"/>
                <a:gd name="T3" fmla="*/ 20 h 522"/>
                <a:gd name="T4" fmla="*/ 273 w 605"/>
                <a:gd name="T5" fmla="*/ 116 h 522"/>
                <a:gd name="T6" fmla="*/ 250 w 605"/>
                <a:gd name="T7" fmla="*/ 166 h 522"/>
                <a:gd name="T8" fmla="*/ 250 w 605"/>
                <a:gd name="T9" fmla="*/ 172 h 522"/>
                <a:gd name="T10" fmla="*/ 247 w 605"/>
                <a:gd name="T11" fmla="*/ 171 h 522"/>
                <a:gd name="T12" fmla="*/ 194 w 605"/>
                <a:gd name="T13" fmla="*/ 129 h 522"/>
                <a:gd name="T14" fmla="*/ 83 w 605"/>
                <a:gd name="T15" fmla="*/ 141 h 522"/>
                <a:gd name="T16" fmla="*/ 8 w 605"/>
                <a:gd name="T17" fmla="*/ 227 h 522"/>
                <a:gd name="T18" fmla="*/ 30 w 605"/>
                <a:gd name="T19" fmla="*/ 264 h 522"/>
                <a:gd name="T20" fmla="*/ 29 w 605"/>
                <a:gd name="T21" fmla="*/ 269 h 522"/>
                <a:gd name="T22" fmla="*/ 4 w 605"/>
                <a:gd name="T23" fmla="*/ 304 h 522"/>
                <a:gd name="T24" fmla="*/ 8 w 605"/>
                <a:gd name="T25" fmla="*/ 311 h 522"/>
                <a:gd name="T26" fmla="*/ 0 w 605"/>
                <a:gd name="T27" fmla="*/ 322 h 522"/>
                <a:gd name="T28" fmla="*/ 79 w 605"/>
                <a:gd name="T29" fmla="*/ 483 h 522"/>
                <a:gd name="T30" fmla="*/ 90 w 605"/>
                <a:gd name="T31" fmla="*/ 467 h 522"/>
                <a:gd name="T32" fmla="*/ 175 w 605"/>
                <a:gd name="T33" fmla="*/ 492 h 522"/>
                <a:gd name="T34" fmla="*/ 385 w 605"/>
                <a:gd name="T35" fmla="*/ 385 h 522"/>
                <a:gd name="T36" fmla="*/ 394 w 605"/>
                <a:gd name="T37" fmla="*/ 392 h 522"/>
                <a:gd name="T38" fmla="*/ 401 w 605"/>
                <a:gd name="T39" fmla="*/ 396 h 522"/>
                <a:gd name="T40" fmla="*/ 401 w 605"/>
                <a:gd name="T41" fmla="*/ 396 h 522"/>
                <a:gd name="T42" fmla="*/ 401 w 605"/>
                <a:gd name="T43" fmla="*/ 396 h 522"/>
                <a:gd name="T44" fmla="*/ 406 w 605"/>
                <a:gd name="T45" fmla="*/ 392 h 522"/>
                <a:gd name="T46" fmla="*/ 409 w 605"/>
                <a:gd name="T47" fmla="*/ 386 h 522"/>
                <a:gd name="T48" fmla="*/ 419 w 605"/>
                <a:gd name="T49" fmla="*/ 383 h 522"/>
                <a:gd name="T50" fmla="*/ 435 w 605"/>
                <a:gd name="T51" fmla="*/ 364 h 522"/>
                <a:gd name="T52" fmla="*/ 464 w 605"/>
                <a:gd name="T53" fmla="*/ 344 h 522"/>
                <a:gd name="T54" fmla="*/ 531 w 605"/>
                <a:gd name="T55" fmla="*/ 313 h 522"/>
                <a:gd name="T56" fmla="*/ 602 w 605"/>
                <a:gd name="T57" fmla="*/ 296 h 522"/>
                <a:gd name="T58" fmla="*/ 587 w 605"/>
                <a:gd name="T59" fmla="*/ 272 h 522"/>
                <a:gd name="T60" fmla="*/ 605 w 605"/>
                <a:gd name="T61" fmla="*/ 265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05" h="522">
                  <a:moveTo>
                    <a:pt x="605" y="265"/>
                  </a:moveTo>
                  <a:cubicBezTo>
                    <a:pt x="550" y="187"/>
                    <a:pt x="500" y="105"/>
                    <a:pt x="455" y="20"/>
                  </a:cubicBezTo>
                  <a:cubicBezTo>
                    <a:pt x="444" y="0"/>
                    <a:pt x="325" y="53"/>
                    <a:pt x="273" y="116"/>
                  </a:cubicBezTo>
                  <a:cubicBezTo>
                    <a:pt x="260" y="133"/>
                    <a:pt x="251" y="149"/>
                    <a:pt x="250" y="166"/>
                  </a:cubicBezTo>
                  <a:cubicBezTo>
                    <a:pt x="250" y="168"/>
                    <a:pt x="250" y="170"/>
                    <a:pt x="250" y="172"/>
                  </a:cubicBezTo>
                  <a:cubicBezTo>
                    <a:pt x="249" y="171"/>
                    <a:pt x="248" y="171"/>
                    <a:pt x="247" y="171"/>
                  </a:cubicBezTo>
                  <a:cubicBezTo>
                    <a:pt x="232" y="153"/>
                    <a:pt x="215" y="138"/>
                    <a:pt x="194" y="129"/>
                  </a:cubicBezTo>
                  <a:cubicBezTo>
                    <a:pt x="158" y="114"/>
                    <a:pt x="116" y="121"/>
                    <a:pt x="83" y="141"/>
                  </a:cubicBezTo>
                  <a:cubicBezTo>
                    <a:pt x="50" y="161"/>
                    <a:pt x="25" y="192"/>
                    <a:pt x="8" y="227"/>
                  </a:cubicBezTo>
                  <a:cubicBezTo>
                    <a:pt x="16" y="239"/>
                    <a:pt x="23" y="252"/>
                    <a:pt x="30" y="264"/>
                  </a:cubicBezTo>
                  <a:cubicBezTo>
                    <a:pt x="30" y="266"/>
                    <a:pt x="29" y="268"/>
                    <a:pt x="29" y="269"/>
                  </a:cubicBezTo>
                  <a:cubicBezTo>
                    <a:pt x="13" y="285"/>
                    <a:pt x="2" y="299"/>
                    <a:pt x="4" y="304"/>
                  </a:cubicBezTo>
                  <a:cubicBezTo>
                    <a:pt x="6" y="306"/>
                    <a:pt x="7" y="309"/>
                    <a:pt x="8" y="311"/>
                  </a:cubicBezTo>
                  <a:cubicBezTo>
                    <a:pt x="3" y="316"/>
                    <a:pt x="0" y="321"/>
                    <a:pt x="0" y="322"/>
                  </a:cubicBezTo>
                  <a:cubicBezTo>
                    <a:pt x="21" y="378"/>
                    <a:pt x="48" y="432"/>
                    <a:pt x="79" y="483"/>
                  </a:cubicBezTo>
                  <a:cubicBezTo>
                    <a:pt x="80" y="476"/>
                    <a:pt x="84" y="471"/>
                    <a:pt x="90" y="467"/>
                  </a:cubicBezTo>
                  <a:cubicBezTo>
                    <a:pt x="107" y="508"/>
                    <a:pt x="130" y="522"/>
                    <a:pt x="175" y="492"/>
                  </a:cubicBezTo>
                  <a:cubicBezTo>
                    <a:pt x="202" y="474"/>
                    <a:pt x="340" y="377"/>
                    <a:pt x="385" y="385"/>
                  </a:cubicBezTo>
                  <a:cubicBezTo>
                    <a:pt x="390" y="388"/>
                    <a:pt x="394" y="391"/>
                    <a:pt x="394" y="392"/>
                  </a:cubicBezTo>
                  <a:cubicBezTo>
                    <a:pt x="398" y="394"/>
                    <a:pt x="399" y="395"/>
                    <a:pt x="401" y="396"/>
                  </a:cubicBezTo>
                  <a:cubicBezTo>
                    <a:pt x="401" y="396"/>
                    <a:pt x="401" y="396"/>
                    <a:pt x="401" y="396"/>
                  </a:cubicBezTo>
                  <a:cubicBezTo>
                    <a:pt x="401" y="396"/>
                    <a:pt x="401" y="396"/>
                    <a:pt x="401" y="396"/>
                  </a:cubicBezTo>
                  <a:cubicBezTo>
                    <a:pt x="402" y="396"/>
                    <a:pt x="403" y="395"/>
                    <a:pt x="406" y="392"/>
                  </a:cubicBezTo>
                  <a:cubicBezTo>
                    <a:pt x="408" y="390"/>
                    <a:pt x="408" y="388"/>
                    <a:pt x="409" y="386"/>
                  </a:cubicBezTo>
                  <a:cubicBezTo>
                    <a:pt x="413" y="386"/>
                    <a:pt x="417" y="385"/>
                    <a:pt x="419" y="383"/>
                  </a:cubicBezTo>
                  <a:cubicBezTo>
                    <a:pt x="426" y="378"/>
                    <a:pt x="429" y="369"/>
                    <a:pt x="435" y="364"/>
                  </a:cubicBezTo>
                  <a:cubicBezTo>
                    <a:pt x="443" y="356"/>
                    <a:pt x="454" y="350"/>
                    <a:pt x="464" y="344"/>
                  </a:cubicBezTo>
                  <a:cubicBezTo>
                    <a:pt x="486" y="332"/>
                    <a:pt x="508" y="322"/>
                    <a:pt x="531" y="313"/>
                  </a:cubicBezTo>
                  <a:cubicBezTo>
                    <a:pt x="538" y="311"/>
                    <a:pt x="600" y="291"/>
                    <a:pt x="602" y="296"/>
                  </a:cubicBezTo>
                  <a:cubicBezTo>
                    <a:pt x="598" y="287"/>
                    <a:pt x="593" y="279"/>
                    <a:pt x="587" y="272"/>
                  </a:cubicBezTo>
                  <a:cubicBezTo>
                    <a:pt x="593" y="270"/>
                    <a:pt x="599" y="267"/>
                    <a:pt x="605" y="265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33" name="Freeform 103"/>
            <p:cNvSpPr/>
            <p:nvPr/>
          </p:nvSpPr>
          <p:spPr bwMode="auto">
            <a:xfrm>
              <a:off x="1676400" y="6408738"/>
              <a:ext cx="858838" cy="889000"/>
            </a:xfrm>
            <a:custGeom>
              <a:avLst/>
              <a:gdLst>
                <a:gd name="T0" fmla="*/ 2 w 202"/>
                <a:gd name="T1" fmla="*/ 48 h 209"/>
                <a:gd name="T2" fmla="*/ 81 w 202"/>
                <a:gd name="T3" fmla="*/ 209 h 209"/>
                <a:gd name="T4" fmla="*/ 103 w 202"/>
                <a:gd name="T5" fmla="*/ 186 h 209"/>
                <a:gd name="T6" fmla="*/ 202 w 202"/>
                <a:gd name="T7" fmla="*/ 142 h 209"/>
                <a:gd name="T8" fmla="*/ 154 w 202"/>
                <a:gd name="T9" fmla="*/ 99 h 209"/>
                <a:gd name="T10" fmla="*/ 111 w 202"/>
                <a:gd name="T11" fmla="*/ 50 h 209"/>
                <a:gd name="T12" fmla="*/ 80 w 202"/>
                <a:gd name="T13" fmla="*/ 23 h 209"/>
                <a:gd name="T14" fmla="*/ 58 w 202"/>
                <a:gd name="T15" fmla="*/ 0 h 209"/>
                <a:gd name="T16" fmla="*/ 2 w 202"/>
                <a:gd name="T17" fmla="*/ 4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" h="209">
                  <a:moveTo>
                    <a:pt x="2" y="48"/>
                  </a:moveTo>
                  <a:cubicBezTo>
                    <a:pt x="23" y="104"/>
                    <a:pt x="50" y="158"/>
                    <a:pt x="81" y="209"/>
                  </a:cubicBezTo>
                  <a:cubicBezTo>
                    <a:pt x="82" y="198"/>
                    <a:pt x="93" y="191"/>
                    <a:pt x="103" y="186"/>
                  </a:cubicBezTo>
                  <a:cubicBezTo>
                    <a:pt x="136" y="171"/>
                    <a:pt x="168" y="156"/>
                    <a:pt x="202" y="142"/>
                  </a:cubicBezTo>
                  <a:cubicBezTo>
                    <a:pt x="193" y="145"/>
                    <a:pt x="160" y="105"/>
                    <a:pt x="154" y="99"/>
                  </a:cubicBezTo>
                  <a:cubicBezTo>
                    <a:pt x="140" y="83"/>
                    <a:pt x="126" y="66"/>
                    <a:pt x="111" y="50"/>
                  </a:cubicBezTo>
                  <a:cubicBezTo>
                    <a:pt x="102" y="40"/>
                    <a:pt x="91" y="31"/>
                    <a:pt x="80" y="23"/>
                  </a:cubicBezTo>
                  <a:cubicBezTo>
                    <a:pt x="68" y="15"/>
                    <a:pt x="66" y="10"/>
                    <a:pt x="58" y="0"/>
                  </a:cubicBezTo>
                  <a:cubicBezTo>
                    <a:pt x="52" y="4"/>
                    <a:pt x="0" y="42"/>
                    <a:pt x="2" y="48"/>
                  </a:cubicBezTo>
                  <a:close/>
                </a:path>
              </a:pathLst>
            </a:custGeom>
            <a:solidFill>
              <a:srgbClr val="FF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34" name="Freeform 104"/>
            <p:cNvSpPr/>
            <p:nvPr/>
          </p:nvSpPr>
          <p:spPr bwMode="auto">
            <a:xfrm>
              <a:off x="3254375" y="6319838"/>
              <a:ext cx="990600" cy="590550"/>
            </a:xfrm>
            <a:custGeom>
              <a:avLst/>
              <a:gdLst>
                <a:gd name="T0" fmla="*/ 233 w 233"/>
                <a:gd name="T1" fmla="*/ 43 h 139"/>
                <a:gd name="T2" fmla="*/ 206 w 233"/>
                <a:gd name="T3" fmla="*/ 6 h 139"/>
                <a:gd name="T4" fmla="*/ 199 w 233"/>
                <a:gd name="T5" fmla="*/ 0 h 139"/>
                <a:gd name="T6" fmla="*/ 189 w 233"/>
                <a:gd name="T7" fmla="*/ 1 h 139"/>
                <a:gd name="T8" fmla="*/ 6 w 233"/>
                <a:gd name="T9" fmla="*/ 99 h 139"/>
                <a:gd name="T10" fmla="*/ 2 w 233"/>
                <a:gd name="T11" fmla="*/ 113 h 139"/>
                <a:gd name="T12" fmla="*/ 50 w 233"/>
                <a:gd name="T13" fmla="*/ 130 h 139"/>
                <a:gd name="T14" fmla="*/ 66 w 233"/>
                <a:gd name="T15" fmla="*/ 111 h 139"/>
                <a:gd name="T16" fmla="*/ 95 w 233"/>
                <a:gd name="T17" fmla="*/ 91 h 139"/>
                <a:gd name="T18" fmla="*/ 162 w 233"/>
                <a:gd name="T19" fmla="*/ 60 h 139"/>
                <a:gd name="T20" fmla="*/ 233 w 233"/>
                <a:gd name="T21" fmla="*/ 43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3" h="139">
                  <a:moveTo>
                    <a:pt x="233" y="43"/>
                  </a:moveTo>
                  <a:cubicBezTo>
                    <a:pt x="226" y="29"/>
                    <a:pt x="217" y="16"/>
                    <a:pt x="206" y="6"/>
                  </a:cubicBezTo>
                  <a:cubicBezTo>
                    <a:pt x="204" y="3"/>
                    <a:pt x="202" y="1"/>
                    <a:pt x="199" y="0"/>
                  </a:cubicBezTo>
                  <a:cubicBezTo>
                    <a:pt x="196" y="0"/>
                    <a:pt x="193" y="0"/>
                    <a:pt x="189" y="1"/>
                  </a:cubicBezTo>
                  <a:cubicBezTo>
                    <a:pt x="122" y="19"/>
                    <a:pt x="51" y="45"/>
                    <a:pt x="6" y="99"/>
                  </a:cubicBezTo>
                  <a:cubicBezTo>
                    <a:pt x="3" y="103"/>
                    <a:pt x="0" y="108"/>
                    <a:pt x="2" y="113"/>
                  </a:cubicBezTo>
                  <a:cubicBezTo>
                    <a:pt x="9" y="127"/>
                    <a:pt x="37" y="139"/>
                    <a:pt x="50" y="130"/>
                  </a:cubicBezTo>
                  <a:cubicBezTo>
                    <a:pt x="57" y="125"/>
                    <a:pt x="60" y="116"/>
                    <a:pt x="66" y="111"/>
                  </a:cubicBezTo>
                  <a:cubicBezTo>
                    <a:pt x="74" y="103"/>
                    <a:pt x="85" y="97"/>
                    <a:pt x="95" y="91"/>
                  </a:cubicBezTo>
                  <a:cubicBezTo>
                    <a:pt x="117" y="79"/>
                    <a:pt x="139" y="69"/>
                    <a:pt x="162" y="60"/>
                  </a:cubicBezTo>
                  <a:cubicBezTo>
                    <a:pt x="169" y="58"/>
                    <a:pt x="231" y="38"/>
                    <a:pt x="233" y="43"/>
                  </a:cubicBezTo>
                  <a:close/>
                </a:path>
              </a:pathLst>
            </a:custGeom>
            <a:solidFill>
              <a:srgbClr val="FF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35" name="Freeform 105"/>
            <p:cNvSpPr/>
            <p:nvPr/>
          </p:nvSpPr>
          <p:spPr bwMode="auto">
            <a:xfrm>
              <a:off x="3236913" y="6305551"/>
              <a:ext cx="931863" cy="630238"/>
            </a:xfrm>
            <a:custGeom>
              <a:avLst/>
              <a:gdLst>
                <a:gd name="T0" fmla="*/ 219 w 219"/>
                <a:gd name="T1" fmla="*/ 43 h 148"/>
                <a:gd name="T2" fmla="*/ 184 w 219"/>
                <a:gd name="T3" fmla="*/ 7 h 148"/>
                <a:gd name="T4" fmla="*/ 175 w 219"/>
                <a:gd name="T5" fmla="*/ 1 h 148"/>
                <a:gd name="T6" fmla="*/ 166 w 219"/>
                <a:gd name="T7" fmla="*/ 2 h 148"/>
                <a:gd name="T8" fmla="*/ 66 w 219"/>
                <a:gd name="T9" fmla="*/ 41 h 148"/>
                <a:gd name="T10" fmla="*/ 0 w 219"/>
                <a:gd name="T11" fmla="*/ 122 h 148"/>
                <a:gd name="T12" fmla="*/ 29 w 219"/>
                <a:gd name="T13" fmla="*/ 142 h 148"/>
                <a:gd name="T14" fmla="*/ 41 w 219"/>
                <a:gd name="T15" fmla="*/ 142 h 148"/>
                <a:gd name="T16" fmla="*/ 49 w 219"/>
                <a:gd name="T17" fmla="*/ 119 h 148"/>
                <a:gd name="T18" fmla="*/ 74 w 219"/>
                <a:gd name="T19" fmla="*/ 97 h 148"/>
                <a:gd name="T20" fmla="*/ 219 w 219"/>
                <a:gd name="T21" fmla="*/ 43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148">
                  <a:moveTo>
                    <a:pt x="219" y="43"/>
                  </a:moveTo>
                  <a:cubicBezTo>
                    <a:pt x="208" y="31"/>
                    <a:pt x="196" y="19"/>
                    <a:pt x="184" y="7"/>
                  </a:cubicBezTo>
                  <a:cubicBezTo>
                    <a:pt x="182" y="5"/>
                    <a:pt x="179" y="2"/>
                    <a:pt x="175" y="1"/>
                  </a:cubicBezTo>
                  <a:cubicBezTo>
                    <a:pt x="172" y="0"/>
                    <a:pt x="169" y="1"/>
                    <a:pt x="166" y="2"/>
                  </a:cubicBezTo>
                  <a:cubicBezTo>
                    <a:pt x="131" y="12"/>
                    <a:pt x="97" y="23"/>
                    <a:pt x="66" y="41"/>
                  </a:cubicBezTo>
                  <a:cubicBezTo>
                    <a:pt x="36" y="60"/>
                    <a:pt x="10" y="88"/>
                    <a:pt x="0" y="122"/>
                  </a:cubicBezTo>
                  <a:cubicBezTo>
                    <a:pt x="0" y="120"/>
                    <a:pt x="27" y="141"/>
                    <a:pt x="29" y="142"/>
                  </a:cubicBezTo>
                  <a:cubicBezTo>
                    <a:pt x="38" y="146"/>
                    <a:pt x="35" y="148"/>
                    <a:pt x="41" y="142"/>
                  </a:cubicBezTo>
                  <a:cubicBezTo>
                    <a:pt x="46" y="137"/>
                    <a:pt x="45" y="125"/>
                    <a:pt x="49" y="119"/>
                  </a:cubicBezTo>
                  <a:cubicBezTo>
                    <a:pt x="55" y="110"/>
                    <a:pt x="65" y="103"/>
                    <a:pt x="74" y="97"/>
                  </a:cubicBezTo>
                  <a:cubicBezTo>
                    <a:pt x="117" y="67"/>
                    <a:pt x="167" y="48"/>
                    <a:pt x="219" y="43"/>
                  </a:cubicBezTo>
                  <a:close/>
                </a:path>
              </a:pathLst>
            </a:custGeom>
            <a:solidFill>
              <a:srgbClr val="C9D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36" name="Freeform 106"/>
            <p:cNvSpPr/>
            <p:nvPr/>
          </p:nvSpPr>
          <p:spPr bwMode="auto">
            <a:xfrm>
              <a:off x="1671638" y="5940426"/>
              <a:ext cx="1692275" cy="1528763"/>
            </a:xfrm>
            <a:custGeom>
              <a:avLst/>
              <a:gdLst>
                <a:gd name="T0" fmla="*/ 7 w 398"/>
                <a:gd name="T1" fmla="*/ 140 h 359"/>
                <a:gd name="T2" fmla="*/ 106 w 398"/>
                <a:gd name="T3" fmla="*/ 40 h 359"/>
                <a:gd name="T4" fmla="*/ 241 w 398"/>
                <a:gd name="T5" fmla="*/ 5 h 359"/>
                <a:gd name="T6" fmla="*/ 255 w 398"/>
                <a:gd name="T7" fmla="*/ 9 h 359"/>
                <a:gd name="T8" fmla="*/ 264 w 398"/>
                <a:gd name="T9" fmla="*/ 20 h 359"/>
                <a:gd name="T10" fmla="*/ 398 w 398"/>
                <a:gd name="T11" fmla="*/ 226 h 359"/>
                <a:gd name="T12" fmla="*/ 178 w 398"/>
                <a:gd name="T13" fmla="*/ 328 h 359"/>
                <a:gd name="T14" fmla="*/ 91 w 398"/>
                <a:gd name="T15" fmla="*/ 298 h 359"/>
                <a:gd name="T16" fmla="*/ 7 w 398"/>
                <a:gd name="T17" fmla="*/ 14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8" h="359">
                  <a:moveTo>
                    <a:pt x="7" y="140"/>
                  </a:moveTo>
                  <a:cubicBezTo>
                    <a:pt x="0" y="127"/>
                    <a:pt x="94" y="49"/>
                    <a:pt x="106" y="40"/>
                  </a:cubicBezTo>
                  <a:cubicBezTo>
                    <a:pt x="143" y="11"/>
                    <a:pt x="195" y="0"/>
                    <a:pt x="241" y="5"/>
                  </a:cubicBezTo>
                  <a:cubicBezTo>
                    <a:pt x="246" y="6"/>
                    <a:pt x="251" y="6"/>
                    <a:pt x="255" y="9"/>
                  </a:cubicBezTo>
                  <a:cubicBezTo>
                    <a:pt x="259" y="12"/>
                    <a:pt x="262" y="16"/>
                    <a:pt x="264" y="20"/>
                  </a:cubicBezTo>
                  <a:cubicBezTo>
                    <a:pt x="309" y="88"/>
                    <a:pt x="353" y="157"/>
                    <a:pt x="398" y="226"/>
                  </a:cubicBezTo>
                  <a:cubicBezTo>
                    <a:pt x="370" y="195"/>
                    <a:pt x="208" y="308"/>
                    <a:pt x="178" y="328"/>
                  </a:cubicBezTo>
                  <a:cubicBezTo>
                    <a:pt x="132" y="359"/>
                    <a:pt x="108" y="343"/>
                    <a:pt x="91" y="298"/>
                  </a:cubicBezTo>
                  <a:cubicBezTo>
                    <a:pt x="71" y="244"/>
                    <a:pt x="35" y="191"/>
                    <a:pt x="7" y="140"/>
                  </a:cubicBezTo>
                  <a:close/>
                </a:path>
              </a:pathLst>
            </a:custGeom>
            <a:solidFill>
              <a:srgbClr val="F2F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37" name="Freeform 107"/>
            <p:cNvSpPr/>
            <p:nvPr/>
          </p:nvSpPr>
          <p:spPr bwMode="auto">
            <a:xfrm>
              <a:off x="2743200" y="5241926"/>
              <a:ext cx="1514475" cy="1685925"/>
            </a:xfrm>
            <a:custGeom>
              <a:avLst/>
              <a:gdLst>
                <a:gd name="T0" fmla="*/ 356 w 356"/>
                <a:gd name="T1" fmla="*/ 265 h 396"/>
                <a:gd name="T2" fmla="*/ 219 w 356"/>
                <a:gd name="T3" fmla="*/ 318 h 396"/>
                <a:gd name="T4" fmla="*/ 173 w 356"/>
                <a:gd name="T5" fmla="*/ 345 h 396"/>
                <a:gd name="T6" fmla="*/ 171 w 356"/>
                <a:gd name="T7" fmla="*/ 346 h 396"/>
                <a:gd name="T8" fmla="*/ 165 w 356"/>
                <a:gd name="T9" fmla="*/ 353 h 396"/>
                <a:gd name="T10" fmla="*/ 152 w 356"/>
                <a:gd name="T11" fmla="*/ 396 h 396"/>
                <a:gd name="T12" fmla="*/ 11 w 356"/>
                <a:gd name="T13" fmla="*/ 204 h 396"/>
                <a:gd name="T14" fmla="*/ 1 w 356"/>
                <a:gd name="T15" fmla="*/ 166 h 396"/>
                <a:gd name="T16" fmla="*/ 24 w 356"/>
                <a:gd name="T17" fmla="*/ 116 h 396"/>
                <a:gd name="T18" fmla="*/ 206 w 356"/>
                <a:gd name="T19" fmla="*/ 20 h 396"/>
                <a:gd name="T20" fmla="*/ 356 w 356"/>
                <a:gd name="T21" fmla="*/ 265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6" h="396">
                  <a:moveTo>
                    <a:pt x="356" y="265"/>
                  </a:moveTo>
                  <a:cubicBezTo>
                    <a:pt x="310" y="281"/>
                    <a:pt x="264" y="298"/>
                    <a:pt x="219" y="318"/>
                  </a:cubicBezTo>
                  <a:cubicBezTo>
                    <a:pt x="202" y="325"/>
                    <a:pt x="186" y="333"/>
                    <a:pt x="173" y="345"/>
                  </a:cubicBezTo>
                  <a:cubicBezTo>
                    <a:pt x="172" y="345"/>
                    <a:pt x="172" y="346"/>
                    <a:pt x="171" y="346"/>
                  </a:cubicBezTo>
                  <a:cubicBezTo>
                    <a:pt x="169" y="348"/>
                    <a:pt x="167" y="350"/>
                    <a:pt x="165" y="353"/>
                  </a:cubicBezTo>
                  <a:cubicBezTo>
                    <a:pt x="155" y="365"/>
                    <a:pt x="149" y="381"/>
                    <a:pt x="152" y="396"/>
                  </a:cubicBezTo>
                  <a:cubicBezTo>
                    <a:pt x="11" y="204"/>
                    <a:pt x="11" y="204"/>
                    <a:pt x="11" y="204"/>
                  </a:cubicBezTo>
                  <a:cubicBezTo>
                    <a:pt x="3" y="192"/>
                    <a:pt x="0" y="179"/>
                    <a:pt x="1" y="166"/>
                  </a:cubicBezTo>
                  <a:cubicBezTo>
                    <a:pt x="2" y="149"/>
                    <a:pt x="11" y="133"/>
                    <a:pt x="24" y="116"/>
                  </a:cubicBezTo>
                  <a:cubicBezTo>
                    <a:pt x="76" y="53"/>
                    <a:pt x="195" y="0"/>
                    <a:pt x="206" y="20"/>
                  </a:cubicBezTo>
                  <a:cubicBezTo>
                    <a:pt x="251" y="105"/>
                    <a:pt x="301" y="187"/>
                    <a:pt x="356" y="265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38" name="Freeform 108"/>
            <p:cNvSpPr/>
            <p:nvPr/>
          </p:nvSpPr>
          <p:spPr bwMode="auto">
            <a:xfrm>
              <a:off x="2747963" y="5735638"/>
              <a:ext cx="731838" cy="1009650"/>
            </a:xfrm>
            <a:custGeom>
              <a:avLst/>
              <a:gdLst>
                <a:gd name="T0" fmla="*/ 172 w 172"/>
                <a:gd name="T1" fmla="*/ 229 h 237"/>
                <a:gd name="T2" fmla="*/ 170 w 172"/>
                <a:gd name="T3" fmla="*/ 230 h 237"/>
                <a:gd name="T4" fmla="*/ 164 w 172"/>
                <a:gd name="T5" fmla="*/ 237 h 237"/>
                <a:gd name="T6" fmla="*/ 131 w 172"/>
                <a:gd name="T7" fmla="*/ 232 h 237"/>
                <a:gd name="T8" fmla="*/ 94 w 172"/>
                <a:gd name="T9" fmla="*/ 198 h 237"/>
                <a:gd name="T10" fmla="*/ 14 w 172"/>
                <a:gd name="T11" fmla="*/ 78 h 237"/>
                <a:gd name="T12" fmla="*/ 0 w 172"/>
                <a:gd name="T13" fmla="*/ 50 h 237"/>
                <a:gd name="T14" fmla="*/ 23 w 172"/>
                <a:gd name="T15" fmla="*/ 0 h 237"/>
                <a:gd name="T16" fmla="*/ 130 w 172"/>
                <a:gd name="T17" fmla="*/ 171 h 237"/>
                <a:gd name="T18" fmla="*/ 172 w 172"/>
                <a:gd name="T19" fmla="*/ 22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2" h="237">
                  <a:moveTo>
                    <a:pt x="172" y="229"/>
                  </a:moveTo>
                  <a:cubicBezTo>
                    <a:pt x="171" y="229"/>
                    <a:pt x="171" y="230"/>
                    <a:pt x="170" y="230"/>
                  </a:cubicBezTo>
                  <a:cubicBezTo>
                    <a:pt x="168" y="232"/>
                    <a:pt x="166" y="234"/>
                    <a:pt x="164" y="237"/>
                  </a:cubicBezTo>
                  <a:cubicBezTo>
                    <a:pt x="153" y="234"/>
                    <a:pt x="139" y="234"/>
                    <a:pt x="131" y="232"/>
                  </a:cubicBezTo>
                  <a:cubicBezTo>
                    <a:pt x="110" y="228"/>
                    <a:pt x="107" y="219"/>
                    <a:pt x="94" y="198"/>
                  </a:cubicBezTo>
                  <a:cubicBezTo>
                    <a:pt x="67" y="158"/>
                    <a:pt x="41" y="118"/>
                    <a:pt x="14" y="78"/>
                  </a:cubicBezTo>
                  <a:cubicBezTo>
                    <a:pt x="9" y="69"/>
                    <a:pt x="3" y="60"/>
                    <a:pt x="0" y="50"/>
                  </a:cubicBezTo>
                  <a:cubicBezTo>
                    <a:pt x="1" y="33"/>
                    <a:pt x="10" y="17"/>
                    <a:pt x="23" y="0"/>
                  </a:cubicBezTo>
                  <a:cubicBezTo>
                    <a:pt x="50" y="62"/>
                    <a:pt x="90" y="117"/>
                    <a:pt x="130" y="171"/>
                  </a:cubicBezTo>
                  <a:cubicBezTo>
                    <a:pt x="144" y="191"/>
                    <a:pt x="158" y="210"/>
                    <a:pt x="172" y="229"/>
                  </a:cubicBezTo>
                  <a:close/>
                </a:path>
              </a:pathLst>
            </a:custGeom>
            <a:solidFill>
              <a:srgbClr val="E0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39" name="Freeform 109"/>
            <p:cNvSpPr/>
            <p:nvPr/>
          </p:nvSpPr>
          <p:spPr bwMode="auto">
            <a:xfrm>
              <a:off x="1676400" y="6254751"/>
              <a:ext cx="1658938" cy="1085850"/>
            </a:xfrm>
            <a:custGeom>
              <a:avLst/>
              <a:gdLst>
                <a:gd name="T0" fmla="*/ 139 w 390"/>
                <a:gd name="T1" fmla="*/ 255 h 255"/>
                <a:gd name="T2" fmla="*/ 390 w 390"/>
                <a:gd name="T3" fmla="*/ 139 h 255"/>
                <a:gd name="T4" fmla="*/ 336 w 390"/>
                <a:gd name="T5" fmla="*/ 103 h 255"/>
                <a:gd name="T6" fmla="*/ 256 w 390"/>
                <a:gd name="T7" fmla="*/ 57 h 255"/>
                <a:gd name="T8" fmla="*/ 151 w 390"/>
                <a:gd name="T9" fmla="*/ 8 h 255"/>
                <a:gd name="T10" fmla="*/ 67 w 390"/>
                <a:gd name="T11" fmla="*/ 4 h 255"/>
                <a:gd name="T12" fmla="*/ 61 w 390"/>
                <a:gd name="T13" fmla="*/ 107 h 255"/>
                <a:gd name="T14" fmla="*/ 139 w 390"/>
                <a:gd name="T15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0" h="255">
                  <a:moveTo>
                    <a:pt x="139" y="255"/>
                  </a:moveTo>
                  <a:cubicBezTo>
                    <a:pt x="214" y="201"/>
                    <a:pt x="300" y="161"/>
                    <a:pt x="390" y="139"/>
                  </a:cubicBezTo>
                  <a:cubicBezTo>
                    <a:pt x="374" y="125"/>
                    <a:pt x="355" y="114"/>
                    <a:pt x="336" y="103"/>
                  </a:cubicBezTo>
                  <a:cubicBezTo>
                    <a:pt x="309" y="88"/>
                    <a:pt x="283" y="72"/>
                    <a:pt x="256" y="57"/>
                  </a:cubicBezTo>
                  <a:cubicBezTo>
                    <a:pt x="223" y="37"/>
                    <a:pt x="189" y="18"/>
                    <a:pt x="151" y="8"/>
                  </a:cubicBezTo>
                  <a:cubicBezTo>
                    <a:pt x="124" y="1"/>
                    <a:pt x="95" y="0"/>
                    <a:pt x="67" y="4"/>
                  </a:cubicBezTo>
                  <a:cubicBezTo>
                    <a:pt x="0" y="15"/>
                    <a:pt x="43" y="72"/>
                    <a:pt x="61" y="107"/>
                  </a:cubicBezTo>
                  <a:cubicBezTo>
                    <a:pt x="87" y="157"/>
                    <a:pt x="113" y="206"/>
                    <a:pt x="139" y="255"/>
                  </a:cubicBezTo>
                  <a:close/>
                </a:path>
              </a:pathLst>
            </a:custGeom>
            <a:solidFill>
              <a:srgbClr val="E0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40" name="Freeform 110"/>
            <p:cNvSpPr/>
            <p:nvPr/>
          </p:nvSpPr>
          <p:spPr bwMode="auto">
            <a:xfrm>
              <a:off x="1719263" y="5727701"/>
              <a:ext cx="1644650" cy="1531938"/>
            </a:xfrm>
            <a:custGeom>
              <a:avLst/>
              <a:gdLst>
                <a:gd name="T0" fmla="*/ 357 w 387"/>
                <a:gd name="T1" fmla="*/ 260 h 360"/>
                <a:gd name="T2" fmla="*/ 387 w 387"/>
                <a:gd name="T3" fmla="*/ 264 h 360"/>
                <a:gd name="T4" fmla="*/ 285 w 387"/>
                <a:gd name="T5" fmla="*/ 120 h 360"/>
                <a:gd name="T6" fmla="*/ 186 w 387"/>
                <a:gd name="T7" fmla="*/ 15 h 360"/>
                <a:gd name="T8" fmla="*/ 75 w 387"/>
                <a:gd name="T9" fmla="*/ 27 h 360"/>
                <a:gd name="T10" fmla="*/ 0 w 387"/>
                <a:gd name="T11" fmla="*/ 113 h 360"/>
                <a:gd name="T12" fmla="*/ 122 w 387"/>
                <a:gd name="T13" fmla="*/ 360 h 360"/>
                <a:gd name="T14" fmla="*/ 146 w 387"/>
                <a:gd name="T15" fmla="*/ 336 h 360"/>
                <a:gd name="T16" fmla="*/ 208 w 387"/>
                <a:gd name="T17" fmla="*/ 302 h 360"/>
                <a:gd name="T18" fmla="*/ 300 w 387"/>
                <a:gd name="T19" fmla="*/ 270 h 360"/>
                <a:gd name="T20" fmla="*/ 357 w 387"/>
                <a:gd name="T21" fmla="*/ 2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7" h="360">
                  <a:moveTo>
                    <a:pt x="357" y="260"/>
                  </a:moveTo>
                  <a:cubicBezTo>
                    <a:pt x="368" y="259"/>
                    <a:pt x="379" y="260"/>
                    <a:pt x="387" y="264"/>
                  </a:cubicBezTo>
                  <a:cubicBezTo>
                    <a:pt x="351" y="217"/>
                    <a:pt x="317" y="169"/>
                    <a:pt x="285" y="120"/>
                  </a:cubicBezTo>
                  <a:cubicBezTo>
                    <a:pt x="259" y="82"/>
                    <a:pt x="231" y="34"/>
                    <a:pt x="186" y="15"/>
                  </a:cubicBezTo>
                  <a:cubicBezTo>
                    <a:pt x="150" y="0"/>
                    <a:pt x="108" y="7"/>
                    <a:pt x="75" y="27"/>
                  </a:cubicBezTo>
                  <a:cubicBezTo>
                    <a:pt x="42" y="47"/>
                    <a:pt x="17" y="78"/>
                    <a:pt x="0" y="113"/>
                  </a:cubicBezTo>
                  <a:cubicBezTo>
                    <a:pt x="48" y="191"/>
                    <a:pt x="89" y="274"/>
                    <a:pt x="122" y="360"/>
                  </a:cubicBezTo>
                  <a:cubicBezTo>
                    <a:pt x="125" y="348"/>
                    <a:pt x="136" y="342"/>
                    <a:pt x="146" y="336"/>
                  </a:cubicBezTo>
                  <a:cubicBezTo>
                    <a:pt x="167" y="324"/>
                    <a:pt x="187" y="313"/>
                    <a:pt x="208" y="302"/>
                  </a:cubicBezTo>
                  <a:cubicBezTo>
                    <a:pt x="237" y="288"/>
                    <a:pt x="268" y="277"/>
                    <a:pt x="300" y="270"/>
                  </a:cubicBezTo>
                  <a:cubicBezTo>
                    <a:pt x="316" y="267"/>
                    <a:pt x="337" y="261"/>
                    <a:pt x="357" y="260"/>
                  </a:cubicBezTo>
                  <a:close/>
                </a:path>
              </a:pathLst>
            </a:custGeom>
            <a:solidFill>
              <a:srgbClr val="FFFB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41" name="Freeform 111"/>
            <p:cNvSpPr/>
            <p:nvPr/>
          </p:nvSpPr>
          <p:spPr bwMode="auto">
            <a:xfrm>
              <a:off x="1897063" y="5880101"/>
              <a:ext cx="749300" cy="285750"/>
            </a:xfrm>
            <a:custGeom>
              <a:avLst/>
              <a:gdLst>
                <a:gd name="T0" fmla="*/ 173 w 176"/>
                <a:gd name="T1" fmla="*/ 19 h 67"/>
                <a:gd name="T2" fmla="*/ 126 w 176"/>
                <a:gd name="T3" fmla="*/ 2 h 67"/>
                <a:gd name="T4" fmla="*/ 69 w 176"/>
                <a:gd name="T5" fmla="*/ 6 h 67"/>
                <a:gd name="T6" fmla="*/ 0 w 176"/>
                <a:gd name="T7" fmla="*/ 65 h 67"/>
                <a:gd name="T8" fmla="*/ 3 w 176"/>
                <a:gd name="T9" fmla="*/ 66 h 67"/>
                <a:gd name="T10" fmla="*/ 68 w 176"/>
                <a:gd name="T11" fmla="*/ 13 h 67"/>
                <a:gd name="T12" fmla="*/ 168 w 176"/>
                <a:gd name="T13" fmla="*/ 23 h 67"/>
                <a:gd name="T14" fmla="*/ 173 w 176"/>
                <a:gd name="T15" fmla="*/ 19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67">
                  <a:moveTo>
                    <a:pt x="173" y="19"/>
                  </a:moveTo>
                  <a:cubicBezTo>
                    <a:pt x="163" y="6"/>
                    <a:pt x="141" y="4"/>
                    <a:pt x="126" y="2"/>
                  </a:cubicBezTo>
                  <a:cubicBezTo>
                    <a:pt x="107" y="0"/>
                    <a:pt x="87" y="1"/>
                    <a:pt x="69" y="6"/>
                  </a:cubicBezTo>
                  <a:cubicBezTo>
                    <a:pt x="39" y="15"/>
                    <a:pt x="12" y="36"/>
                    <a:pt x="0" y="65"/>
                  </a:cubicBezTo>
                  <a:cubicBezTo>
                    <a:pt x="0" y="66"/>
                    <a:pt x="2" y="67"/>
                    <a:pt x="3" y="66"/>
                  </a:cubicBezTo>
                  <a:cubicBezTo>
                    <a:pt x="18" y="41"/>
                    <a:pt x="39" y="22"/>
                    <a:pt x="68" y="13"/>
                  </a:cubicBezTo>
                  <a:cubicBezTo>
                    <a:pt x="95" y="4"/>
                    <a:pt x="146" y="2"/>
                    <a:pt x="168" y="23"/>
                  </a:cubicBezTo>
                  <a:cubicBezTo>
                    <a:pt x="172" y="26"/>
                    <a:pt x="176" y="22"/>
                    <a:pt x="173" y="19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42" name="Freeform 112"/>
            <p:cNvSpPr/>
            <p:nvPr/>
          </p:nvSpPr>
          <p:spPr bwMode="auto">
            <a:xfrm>
              <a:off x="1970088" y="6026151"/>
              <a:ext cx="795338" cy="266700"/>
            </a:xfrm>
            <a:custGeom>
              <a:avLst/>
              <a:gdLst>
                <a:gd name="T0" fmla="*/ 183 w 187"/>
                <a:gd name="T1" fmla="*/ 20 h 63"/>
                <a:gd name="T2" fmla="*/ 1 w 187"/>
                <a:gd name="T3" fmla="*/ 61 h 63"/>
                <a:gd name="T4" fmla="*/ 3 w 187"/>
                <a:gd name="T5" fmla="*/ 62 h 63"/>
                <a:gd name="T6" fmla="*/ 84 w 187"/>
                <a:gd name="T7" fmla="*/ 20 h 63"/>
                <a:gd name="T8" fmla="*/ 181 w 187"/>
                <a:gd name="T9" fmla="*/ 27 h 63"/>
                <a:gd name="T10" fmla="*/ 183 w 187"/>
                <a:gd name="T11" fmla="*/ 2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63">
                  <a:moveTo>
                    <a:pt x="183" y="20"/>
                  </a:moveTo>
                  <a:cubicBezTo>
                    <a:pt x="125" y="0"/>
                    <a:pt x="41" y="9"/>
                    <a:pt x="1" y="61"/>
                  </a:cubicBezTo>
                  <a:cubicBezTo>
                    <a:pt x="0" y="62"/>
                    <a:pt x="2" y="63"/>
                    <a:pt x="3" y="62"/>
                  </a:cubicBezTo>
                  <a:cubicBezTo>
                    <a:pt x="29" y="44"/>
                    <a:pt x="53" y="28"/>
                    <a:pt x="84" y="20"/>
                  </a:cubicBezTo>
                  <a:cubicBezTo>
                    <a:pt x="117" y="13"/>
                    <a:pt x="150" y="15"/>
                    <a:pt x="181" y="27"/>
                  </a:cubicBezTo>
                  <a:cubicBezTo>
                    <a:pt x="185" y="28"/>
                    <a:pt x="187" y="22"/>
                    <a:pt x="183" y="2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43" name="Freeform 113"/>
            <p:cNvSpPr/>
            <p:nvPr/>
          </p:nvSpPr>
          <p:spPr bwMode="auto">
            <a:xfrm>
              <a:off x="2092325" y="6183313"/>
              <a:ext cx="795338" cy="336550"/>
            </a:xfrm>
            <a:custGeom>
              <a:avLst/>
              <a:gdLst>
                <a:gd name="T0" fmla="*/ 184 w 187"/>
                <a:gd name="T1" fmla="*/ 12 h 79"/>
                <a:gd name="T2" fmla="*/ 1 w 187"/>
                <a:gd name="T3" fmla="*/ 75 h 79"/>
                <a:gd name="T4" fmla="*/ 4 w 187"/>
                <a:gd name="T5" fmla="*/ 77 h 79"/>
                <a:gd name="T6" fmla="*/ 82 w 187"/>
                <a:gd name="T7" fmla="*/ 25 h 79"/>
                <a:gd name="T8" fmla="*/ 183 w 187"/>
                <a:gd name="T9" fmla="*/ 19 h 79"/>
                <a:gd name="T10" fmla="*/ 184 w 187"/>
                <a:gd name="T11" fmla="*/ 1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79">
                  <a:moveTo>
                    <a:pt x="184" y="12"/>
                  </a:moveTo>
                  <a:cubicBezTo>
                    <a:pt x="122" y="0"/>
                    <a:pt x="36" y="18"/>
                    <a:pt x="1" y="75"/>
                  </a:cubicBezTo>
                  <a:cubicBezTo>
                    <a:pt x="0" y="77"/>
                    <a:pt x="2" y="79"/>
                    <a:pt x="4" y="77"/>
                  </a:cubicBezTo>
                  <a:cubicBezTo>
                    <a:pt x="26" y="54"/>
                    <a:pt x="50" y="35"/>
                    <a:pt x="82" y="25"/>
                  </a:cubicBezTo>
                  <a:cubicBezTo>
                    <a:pt x="115" y="15"/>
                    <a:pt x="148" y="17"/>
                    <a:pt x="183" y="19"/>
                  </a:cubicBezTo>
                  <a:cubicBezTo>
                    <a:pt x="186" y="19"/>
                    <a:pt x="187" y="13"/>
                    <a:pt x="184" y="12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44" name="Freeform 114"/>
            <p:cNvSpPr/>
            <p:nvPr/>
          </p:nvSpPr>
          <p:spPr bwMode="auto">
            <a:xfrm>
              <a:off x="2220913" y="6413501"/>
              <a:ext cx="785813" cy="279400"/>
            </a:xfrm>
            <a:custGeom>
              <a:avLst/>
              <a:gdLst>
                <a:gd name="T0" fmla="*/ 182 w 185"/>
                <a:gd name="T1" fmla="*/ 8 h 66"/>
                <a:gd name="T2" fmla="*/ 78 w 185"/>
                <a:gd name="T3" fmla="*/ 17 h 66"/>
                <a:gd name="T4" fmla="*/ 0 w 185"/>
                <a:gd name="T5" fmla="*/ 64 h 66"/>
                <a:gd name="T6" fmla="*/ 2 w 185"/>
                <a:gd name="T7" fmla="*/ 66 h 66"/>
                <a:gd name="T8" fmla="*/ 86 w 185"/>
                <a:gd name="T9" fmla="*/ 22 h 66"/>
                <a:gd name="T10" fmla="*/ 181 w 185"/>
                <a:gd name="T11" fmla="*/ 14 h 66"/>
                <a:gd name="T12" fmla="*/ 182 w 185"/>
                <a:gd name="T13" fmla="*/ 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5" h="66">
                  <a:moveTo>
                    <a:pt x="182" y="8"/>
                  </a:moveTo>
                  <a:cubicBezTo>
                    <a:pt x="149" y="0"/>
                    <a:pt x="109" y="8"/>
                    <a:pt x="78" y="17"/>
                  </a:cubicBezTo>
                  <a:cubicBezTo>
                    <a:pt x="51" y="26"/>
                    <a:pt x="15" y="38"/>
                    <a:pt x="0" y="64"/>
                  </a:cubicBezTo>
                  <a:cubicBezTo>
                    <a:pt x="0" y="65"/>
                    <a:pt x="1" y="66"/>
                    <a:pt x="2" y="66"/>
                  </a:cubicBezTo>
                  <a:cubicBezTo>
                    <a:pt x="27" y="44"/>
                    <a:pt x="55" y="31"/>
                    <a:pt x="86" y="22"/>
                  </a:cubicBezTo>
                  <a:cubicBezTo>
                    <a:pt x="118" y="14"/>
                    <a:pt x="148" y="16"/>
                    <a:pt x="181" y="14"/>
                  </a:cubicBezTo>
                  <a:cubicBezTo>
                    <a:pt x="184" y="13"/>
                    <a:pt x="185" y="9"/>
                    <a:pt x="182" y="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45" name="Freeform 115"/>
            <p:cNvSpPr/>
            <p:nvPr/>
          </p:nvSpPr>
          <p:spPr bwMode="auto">
            <a:xfrm>
              <a:off x="2317750" y="6608763"/>
              <a:ext cx="731838" cy="268288"/>
            </a:xfrm>
            <a:custGeom>
              <a:avLst/>
              <a:gdLst>
                <a:gd name="T0" fmla="*/ 168 w 172"/>
                <a:gd name="T1" fmla="*/ 3 h 63"/>
                <a:gd name="T2" fmla="*/ 1 w 172"/>
                <a:gd name="T3" fmla="*/ 59 h 63"/>
                <a:gd name="T4" fmla="*/ 3 w 172"/>
                <a:gd name="T5" fmla="*/ 62 h 63"/>
                <a:gd name="T6" fmla="*/ 168 w 172"/>
                <a:gd name="T7" fmla="*/ 9 h 63"/>
                <a:gd name="T8" fmla="*/ 168 w 172"/>
                <a:gd name="T9" fmla="*/ 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63">
                  <a:moveTo>
                    <a:pt x="168" y="3"/>
                  </a:moveTo>
                  <a:cubicBezTo>
                    <a:pt x="109" y="0"/>
                    <a:pt x="44" y="17"/>
                    <a:pt x="1" y="59"/>
                  </a:cubicBezTo>
                  <a:cubicBezTo>
                    <a:pt x="0" y="60"/>
                    <a:pt x="1" y="63"/>
                    <a:pt x="3" y="62"/>
                  </a:cubicBezTo>
                  <a:cubicBezTo>
                    <a:pt x="53" y="28"/>
                    <a:pt x="106" y="6"/>
                    <a:pt x="168" y="9"/>
                  </a:cubicBezTo>
                  <a:cubicBezTo>
                    <a:pt x="172" y="10"/>
                    <a:pt x="172" y="3"/>
                    <a:pt x="168" y="3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46" name="Freeform 116"/>
            <p:cNvSpPr/>
            <p:nvPr/>
          </p:nvSpPr>
          <p:spPr bwMode="auto">
            <a:xfrm>
              <a:off x="2892425" y="5484813"/>
              <a:ext cx="693738" cy="425450"/>
            </a:xfrm>
            <a:custGeom>
              <a:avLst/>
              <a:gdLst>
                <a:gd name="T0" fmla="*/ 161 w 163"/>
                <a:gd name="T1" fmla="*/ 4 h 100"/>
                <a:gd name="T2" fmla="*/ 73 w 163"/>
                <a:gd name="T3" fmla="*/ 32 h 100"/>
                <a:gd name="T4" fmla="*/ 1 w 163"/>
                <a:gd name="T5" fmla="*/ 97 h 100"/>
                <a:gd name="T6" fmla="*/ 4 w 163"/>
                <a:gd name="T7" fmla="*/ 99 h 100"/>
                <a:gd name="T8" fmla="*/ 76 w 163"/>
                <a:gd name="T9" fmla="*/ 37 h 100"/>
                <a:gd name="T10" fmla="*/ 120 w 163"/>
                <a:gd name="T11" fmla="*/ 18 h 100"/>
                <a:gd name="T12" fmla="*/ 162 w 163"/>
                <a:gd name="T13" fmla="*/ 8 h 100"/>
                <a:gd name="T14" fmla="*/ 161 w 163"/>
                <a:gd name="T15" fmla="*/ 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3" h="100">
                  <a:moveTo>
                    <a:pt x="161" y="4"/>
                  </a:moveTo>
                  <a:cubicBezTo>
                    <a:pt x="134" y="0"/>
                    <a:pt x="97" y="18"/>
                    <a:pt x="73" y="32"/>
                  </a:cubicBezTo>
                  <a:cubicBezTo>
                    <a:pt x="46" y="47"/>
                    <a:pt x="18" y="69"/>
                    <a:pt x="1" y="97"/>
                  </a:cubicBezTo>
                  <a:cubicBezTo>
                    <a:pt x="0" y="98"/>
                    <a:pt x="2" y="100"/>
                    <a:pt x="4" y="99"/>
                  </a:cubicBezTo>
                  <a:cubicBezTo>
                    <a:pt x="26" y="75"/>
                    <a:pt x="47" y="53"/>
                    <a:pt x="76" y="37"/>
                  </a:cubicBezTo>
                  <a:cubicBezTo>
                    <a:pt x="90" y="29"/>
                    <a:pt x="105" y="23"/>
                    <a:pt x="120" y="18"/>
                  </a:cubicBezTo>
                  <a:cubicBezTo>
                    <a:pt x="134" y="14"/>
                    <a:pt x="149" y="14"/>
                    <a:pt x="162" y="8"/>
                  </a:cubicBezTo>
                  <a:cubicBezTo>
                    <a:pt x="163" y="7"/>
                    <a:pt x="163" y="5"/>
                    <a:pt x="161" y="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47" name="Freeform 117"/>
            <p:cNvSpPr/>
            <p:nvPr/>
          </p:nvSpPr>
          <p:spPr bwMode="auto">
            <a:xfrm>
              <a:off x="2986088" y="5715001"/>
              <a:ext cx="655638" cy="344488"/>
            </a:xfrm>
            <a:custGeom>
              <a:avLst/>
              <a:gdLst>
                <a:gd name="T0" fmla="*/ 149 w 154"/>
                <a:gd name="T1" fmla="*/ 1 h 81"/>
                <a:gd name="T2" fmla="*/ 55 w 154"/>
                <a:gd name="T3" fmla="*/ 30 h 81"/>
                <a:gd name="T4" fmla="*/ 6 w 154"/>
                <a:gd name="T5" fmla="*/ 80 h 81"/>
                <a:gd name="T6" fmla="*/ 8 w 154"/>
                <a:gd name="T7" fmla="*/ 80 h 81"/>
                <a:gd name="T8" fmla="*/ 74 w 154"/>
                <a:gd name="T9" fmla="*/ 28 h 81"/>
                <a:gd name="T10" fmla="*/ 150 w 154"/>
                <a:gd name="T11" fmla="*/ 9 h 81"/>
                <a:gd name="T12" fmla="*/ 149 w 154"/>
                <a:gd name="T13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" h="81">
                  <a:moveTo>
                    <a:pt x="149" y="1"/>
                  </a:moveTo>
                  <a:cubicBezTo>
                    <a:pt x="116" y="3"/>
                    <a:pt x="84" y="14"/>
                    <a:pt x="55" y="30"/>
                  </a:cubicBezTo>
                  <a:cubicBezTo>
                    <a:pt x="40" y="38"/>
                    <a:pt x="0" y="59"/>
                    <a:pt x="6" y="80"/>
                  </a:cubicBezTo>
                  <a:cubicBezTo>
                    <a:pt x="6" y="81"/>
                    <a:pt x="8" y="81"/>
                    <a:pt x="8" y="80"/>
                  </a:cubicBezTo>
                  <a:cubicBezTo>
                    <a:pt x="15" y="56"/>
                    <a:pt x="52" y="38"/>
                    <a:pt x="74" y="28"/>
                  </a:cubicBezTo>
                  <a:cubicBezTo>
                    <a:pt x="98" y="17"/>
                    <a:pt x="123" y="12"/>
                    <a:pt x="150" y="9"/>
                  </a:cubicBezTo>
                  <a:cubicBezTo>
                    <a:pt x="154" y="8"/>
                    <a:pt x="153" y="0"/>
                    <a:pt x="149" y="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48" name="Freeform 118"/>
            <p:cNvSpPr/>
            <p:nvPr/>
          </p:nvSpPr>
          <p:spPr bwMode="auto">
            <a:xfrm>
              <a:off x="3059113" y="5867401"/>
              <a:ext cx="714375" cy="349250"/>
            </a:xfrm>
            <a:custGeom>
              <a:avLst/>
              <a:gdLst>
                <a:gd name="T0" fmla="*/ 164 w 168"/>
                <a:gd name="T1" fmla="*/ 4 h 82"/>
                <a:gd name="T2" fmla="*/ 74 w 168"/>
                <a:gd name="T3" fmla="*/ 24 h 82"/>
                <a:gd name="T4" fmla="*/ 1 w 168"/>
                <a:gd name="T5" fmla="*/ 79 h 82"/>
                <a:gd name="T6" fmla="*/ 3 w 168"/>
                <a:gd name="T7" fmla="*/ 81 h 82"/>
                <a:gd name="T8" fmla="*/ 80 w 168"/>
                <a:gd name="T9" fmla="*/ 29 h 82"/>
                <a:gd name="T10" fmla="*/ 165 w 168"/>
                <a:gd name="T11" fmla="*/ 9 h 82"/>
                <a:gd name="T12" fmla="*/ 164 w 168"/>
                <a:gd name="T13" fmla="*/ 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82">
                  <a:moveTo>
                    <a:pt x="164" y="4"/>
                  </a:moveTo>
                  <a:cubicBezTo>
                    <a:pt x="134" y="0"/>
                    <a:pt x="100" y="12"/>
                    <a:pt x="74" y="24"/>
                  </a:cubicBezTo>
                  <a:cubicBezTo>
                    <a:pt x="46" y="36"/>
                    <a:pt x="18" y="55"/>
                    <a:pt x="1" y="79"/>
                  </a:cubicBezTo>
                  <a:cubicBezTo>
                    <a:pt x="0" y="81"/>
                    <a:pt x="2" y="82"/>
                    <a:pt x="3" y="81"/>
                  </a:cubicBezTo>
                  <a:cubicBezTo>
                    <a:pt x="28" y="61"/>
                    <a:pt x="50" y="42"/>
                    <a:pt x="80" y="29"/>
                  </a:cubicBezTo>
                  <a:cubicBezTo>
                    <a:pt x="108" y="17"/>
                    <a:pt x="135" y="15"/>
                    <a:pt x="165" y="9"/>
                  </a:cubicBezTo>
                  <a:cubicBezTo>
                    <a:pt x="168" y="8"/>
                    <a:pt x="167" y="4"/>
                    <a:pt x="164" y="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49" name="Freeform 119"/>
            <p:cNvSpPr/>
            <p:nvPr/>
          </p:nvSpPr>
          <p:spPr bwMode="auto">
            <a:xfrm>
              <a:off x="3155950" y="6051551"/>
              <a:ext cx="739775" cy="344488"/>
            </a:xfrm>
            <a:custGeom>
              <a:avLst/>
              <a:gdLst>
                <a:gd name="T0" fmla="*/ 170 w 174"/>
                <a:gd name="T1" fmla="*/ 8 h 81"/>
                <a:gd name="T2" fmla="*/ 1 w 174"/>
                <a:gd name="T3" fmla="*/ 77 h 81"/>
                <a:gd name="T4" fmla="*/ 3 w 174"/>
                <a:gd name="T5" fmla="*/ 80 h 81"/>
                <a:gd name="T6" fmla="*/ 75 w 174"/>
                <a:gd name="T7" fmla="*/ 35 h 81"/>
                <a:gd name="T8" fmla="*/ 169 w 174"/>
                <a:gd name="T9" fmla="*/ 14 h 81"/>
                <a:gd name="T10" fmla="*/ 170 w 174"/>
                <a:gd name="T11" fmla="*/ 8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81">
                  <a:moveTo>
                    <a:pt x="170" y="8"/>
                  </a:moveTo>
                  <a:cubicBezTo>
                    <a:pt x="113" y="0"/>
                    <a:pt x="38" y="35"/>
                    <a:pt x="1" y="77"/>
                  </a:cubicBezTo>
                  <a:cubicBezTo>
                    <a:pt x="0" y="78"/>
                    <a:pt x="1" y="81"/>
                    <a:pt x="3" y="80"/>
                  </a:cubicBezTo>
                  <a:cubicBezTo>
                    <a:pt x="26" y="63"/>
                    <a:pt x="49" y="46"/>
                    <a:pt x="75" y="35"/>
                  </a:cubicBezTo>
                  <a:cubicBezTo>
                    <a:pt x="105" y="22"/>
                    <a:pt x="136" y="16"/>
                    <a:pt x="169" y="14"/>
                  </a:cubicBezTo>
                  <a:cubicBezTo>
                    <a:pt x="172" y="14"/>
                    <a:pt x="174" y="8"/>
                    <a:pt x="170" y="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  <p:sp>
          <p:nvSpPr>
            <p:cNvPr id="50" name="Freeform 120"/>
            <p:cNvSpPr/>
            <p:nvPr/>
          </p:nvSpPr>
          <p:spPr bwMode="auto">
            <a:xfrm>
              <a:off x="3279775" y="6353176"/>
              <a:ext cx="390525" cy="225425"/>
            </a:xfrm>
            <a:custGeom>
              <a:avLst/>
              <a:gdLst>
                <a:gd name="T0" fmla="*/ 85 w 92"/>
                <a:gd name="T1" fmla="*/ 1 h 53"/>
                <a:gd name="T2" fmla="*/ 1 w 92"/>
                <a:gd name="T3" fmla="*/ 50 h 53"/>
                <a:gd name="T4" fmla="*/ 4 w 92"/>
                <a:gd name="T5" fmla="*/ 52 h 53"/>
                <a:gd name="T6" fmla="*/ 87 w 92"/>
                <a:gd name="T7" fmla="*/ 8 h 53"/>
                <a:gd name="T8" fmla="*/ 85 w 92"/>
                <a:gd name="T9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53">
                  <a:moveTo>
                    <a:pt x="85" y="1"/>
                  </a:moveTo>
                  <a:cubicBezTo>
                    <a:pt x="55" y="8"/>
                    <a:pt x="20" y="24"/>
                    <a:pt x="1" y="50"/>
                  </a:cubicBezTo>
                  <a:cubicBezTo>
                    <a:pt x="0" y="51"/>
                    <a:pt x="2" y="53"/>
                    <a:pt x="4" y="52"/>
                  </a:cubicBezTo>
                  <a:cubicBezTo>
                    <a:pt x="31" y="33"/>
                    <a:pt x="54" y="17"/>
                    <a:pt x="87" y="8"/>
                  </a:cubicBezTo>
                  <a:cubicBezTo>
                    <a:pt x="92" y="7"/>
                    <a:pt x="90" y="0"/>
                    <a:pt x="85" y="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05436" y="531524"/>
            <a:ext cx="3462828" cy="2469094"/>
          </a:xfrm>
          <a:prstGeom prst="rect">
            <a:avLst/>
          </a:prstGeom>
        </p:spPr>
      </p:pic>
      <p:grpSp>
        <p:nvGrpSpPr>
          <p:cNvPr id="102" name="Group 101"/>
          <p:cNvGrpSpPr/>
          <p:nvPr/>
        </p:nvGrpSpPr>
        <p:grpSpPr>
          <a:xfrm>
            <a:off x="5204012" y="380212"/>
            <a:ext cx="3801424" cy="1730976"/>
            <a:chOff x="5204012" y="380212"/>
            <a:chExt cx="3801424" cy="1730976"/>
          </a:xfrm>
        </p:grpSpPr>
        <p:sp>
          <p:nvSpPr>
            <p:cNvPr id="8" name="Oval Callout 7"/>
            <p:cNvSpPr/>
            <p:nvPr/>
          </p:nvSpPr>
          <p:spPr>
            <a:xfrm>
              <a:off x="5204012" y="380212"/>
              <a:ext cx="3801424" cy="1730976"/>
            </a:xfrm>
            <a:prstGeom prst="wedgeEllipseCallout">
              <a:avLst>
                <a:gd name="adj1" fmla="val 74398"/>
                <a:gd name="adj2" fmla="val 26216"/>
              </a:avLst>
            </a:prstGeom>
            <a:solidFill>
              <a:schemeClr val="bg1"/>
            </a:solidFill>
            <a:ln w="19050">
              <a:prstDash val="dash"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5361073" y="670391"/>
              <a:ext cx="359347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Chia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đều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10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bông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hoa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vào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2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lọ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hoa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hỏi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mỗi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lọ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có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mấy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bông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hoa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?</a:t>
              </a:r>
            </a:p>
          </p:txBody>
        </p:sp>
      </p:grpSp>
      <p:pic>
        <p:nvPicPr>
          <p:cNvPr id="106" name="Picture 10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0559" y="2759196"/>
            <a:ext cx="1774090" cy="2200847"/>
          </a:xfrm>
          <a:prstGeom prst="rect">
            <a:avLst/>
          </a:prstGeom>
        </p:spPr>
      </p:pic>
      <p:pic>
        <p:nvPicPr>
          <p:cNvPr id="128" name="Picture 12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17075" y="2759196"/>
            <a:ext cx="1774090" cy="2200847"/>
          </a:xfrm>
          <a:prstGeom prst="rect">
            <a:avLst/>
          </a:prstGeom>
        </p:spPr>
      </p:pic>
      <p:sp>
        <p:nvSpPr>
          <p:cNvPr id="108" name="TextBox 107"/>
          <p:cNvSpPr txBox="1"/>
          <p:nvPr/>
        </p:nvSpPr>
        <p:spPr>
          <a:xfrm>
            <a:off x="4494384" y="2178148"/>
            <a:ext cx="3119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10 : 2 = 5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3620324" y="2724568"/>
            <a:ext cx="4867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Mỗi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lọ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5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3208033" y="4398599"/>
            <a:ext cx="2180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bị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5595227" y="4398599"/>
            <a:ext cx="1656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6856142" y="4398599"/>
            <a:ext cx="2526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Thương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112" name="Group 111"/>
          <p:cNvGrpSpPr/>
          <p:nvPr/>
        </p:nvGrpSpPr>
        <p:grpSpPr>
          <a:xfrm>
            <a:off x="4144100" y="3410841"/>
            <a:ext cx="3857645" cy="600317"/>
            <a:chOff x="2810436" y="3998805"/>
            <a:chExt cx="3857645" cy="600317"/>
          </a:xfrm>
        </p:grpSpPr>
        <p:sp>
          <p:nvSpPr>
            <p:cNvPr id="110" name="Rectangle 109"/>
            <p:cNvSpPr/>
            <p:nvPr/>
          </p:nvSpPr>
          <p:spPr>
            <a:xfrm>
              <a:off x="4664311" y="4014347"/>
              <a:ext cx="112082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2     =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2810436" y="4014347"/>
              <a:ext cx="169262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10    :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6239759" y="3998805"/>
              <a:ext cx="42832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5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cxnSp>
        <p:nvCxnSpPr>
          <p:cNvPr id="116" name="Straight Arrow Connector 115"/>
          <p:cNvCxnSpPr/>
          <p:nvPr/>
        </p:nvCxnSpPr>
        <p:spPr>
          <a:xfrm flipV="1">
            <a:off x="4790084" y="3945840"/>
            <a:ext cx="1" cy="5489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 flipV="1">
            <a:off x="6291354" y="3945840"/>
            <a:ext cx="1" cy="5489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/>
          <p:cNvCxnSpPr/>
          <p:nvPr/>
        </p:nvCxnSpPr>
        <p:spPr>
          <a:xfrm flipV="1">
            <a:off x="7792671" y="3945840"/>
            <a:ext cx="1" cy="5489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6" name="Picture 1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4486" y="29974"/>
            <a:ext cx="1308991" cy="1688738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9954" y="3454"/>
            <a:ext cx="1308991" cy="1688738"/>
          </a:xfrm>
          <a:prstGeom prst="rect">
            <a:avLst/>
          </a:prstGeom>
        </p:spPr>
      </p:pic>
      <p:sp>
        <p:nvSpPr>
          <p:cNvPr id="149" name="TextBox 148"/>
          <p:cNvSpPr txBox="1"/>
          <p:nvPr/>
        </p:nvSpPr>
        <p:spPr>
          <a:xfrm>
            <a:off x="3223000" y="5243605"/>
            <a:ext cx="5465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10 : 2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cũng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gọi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thương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75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29" grpId="0"/>
      <p:bldP spid="130" grpId="0"/>
      <p:bldP spid="131" grpId="0"/>
      <p:bldP spid="132" grpId="0"/>
      <p:bldP spid="1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ounded Rectangle 68"/>
          <p:cNvSpPr/>
          <p:nvPr/>
        </p:nvSpPr>
        <p:spPr>
          <a:xfrm>
            <a:off x="701413" y="1785672"/>
            <a:ext cx="10789175" cy="465228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15768" y="0"/>
            <a:ext cx="11040035" cy="1428705"/>
            <a:chOff x="15768" y="0"/>
            <a:chExt cx="11040035" cy="1428705"/>
          </a:xfrm>
        </p:grpSpPr>
        <p:grpSp>
          <p:nvGrpSpPr>
            <p:cNvPr id="40" name="Group 39"/>
            <p:cNvGrpSpPr/>
            <p:nvPr/>
          </p:nvGrpSpPr>
          <p:grpSpPr>
            <a:xfrm>
              <a:off x="15768" y="0"/>
              <a:ext cx="11040035" cy="1428705"/>
              <a:chOff x="201706" y="117706"/>
              <a:chExt cx="11040035" cy="1428705"/>
            </a:xfrm>
          </p:grpSpPr>
          <p:sp>
            <p:nvSpPr>
              <p:cNvPr id="39" name="Rounded Rectangle 38"/>
              <p:cNvSpPr/>
              <p:nvPr/>
            </p:nvSpPr>
            <p:spPr>
              <a:xfrm>
                <a:off x="1291563" y="524273"/>
                <a:ext cx="9950178" cy="806985"/>
              </a:xfrm>
              <a:prstGeom prst="roundRect">
                <a:avLst/>
              </a:prstGeom>
              <a:solidFill>
                <a:schemeClr val="bg1"/>
              </a:solidFill>
              <a:ln w="19050">
                <a:prstDash val="dashDot"/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grpSp>
            <p:nvGrpSpPr>
              <p:cNvPr id="14" name="组合 66"/>
              <p:cNvGrpSpPr/>
              <p:nvPr/>
            </p:nvGrpSpPr>
            <p:grpSpPr>
              <a:xfrm>
                <a:off x="201706" y="117706"/>
                <a:ext cx="1458191" cy="1428705"/>
                <a:chOff x="10090151" y="-4763"/>
                <a:chExt cx="2959100" cy="2717801"/>
              </a:xfrm>
            </p:grpSpPr>
            <p:sp>
              <p:nvSpPr>
                <p:cNvPr id="15" name="Freeform 42"/>
                <p:cNvSpPr/>
                <p:nvPr/>
              </p:nvSpPr>
              <p:spPr bwMode="auto">
                <a:xfrm>
                  <a:off x="10617201" y="1025525"/>
                  <a:ext cx="2325688" cy="1654175"/>
                </a:xfrm>
                <a:custGeom>
                  <a:avLst/>
                  <a:gdLst>
                    <a:gd name="T0" fmla="*/ 543 w 547"/>
                    <a:gd name="T1" fmla="*/ 22 h 389"/>
                    <a:gd name="T2" fmla="*/ 535 w 547"/>
                    <a:gd name="T3" fmla="*/ 12 h 389"/>
                    <a:gd name="T4" fmla="*/ 520 w 547"/>
                    <a:gd name="T5" fmla="*/ 1 h 389"/>
                    <a:gd name="T6" fmla="*/ 506 w 547"/>
                    <a:gd name="T7" fmla="*/ 5 h 389"/>
                    <a:gd name="T8" fmla="*/ 491 w 547"/>
                    <a:gd name="T9" fmla="*/ 15 h 389"/>
                    <a:gd name="T10" fmla="*/ 470 w 547"/>
                    <a:gd name="T11" fmla="*/ 22 h 389"/>
                    <a:gd name="T12" fmla="*/ 457 w 547"/>
                    <a:gd name="T13" fmla="*/ 34 h 389"/>
                    <a:gd name="T14" fmla="*/ 455 w 547"/>
                    <a:gd name="T15" fmla="*/ 35 h 389"/>
                    <a:gd name="T16" fmla="*/ 453 w 547"/>
                    <a:gd name="T17" fmla="*/ 36 h 389"/>
                    <a:gd name="T18" fmla="*/ 250 w 547"/>
                    <a:gd name="T19" fmla="*/ 179 h 389"/>
                    <a:gd name="T20" fmla="*/ 157 w 547"/>
                    <a:gd name="T21" fmla="*/ 241 h 389"/>
                    <a:gd name="T22" fmla="*/ 129 w 547"/>
                    <a:gd name="T23" fmla="*/ 261 h 389"/>
                    <a:gd name="T24" fmla="*/ 47 w 547"/>
                    <a:gd name="T25" fmla="*/ 324 h 389"/>
                    <a:gd name="T26" fmla="*/ 47 w 547"/>
                    <a:gd name="T27" fmla="*/ 324 h 389"/>
                    <a:gd name="T28" fmla="*/ 47 w 547"/>
                    <a:gd name="T29" fmla="*/ 324 h 389"/>
                    <a:gd name="T30" fmla="*/ 47 w 547"/>
                    <a:gd name="T31" fmla="*/ 324 h 389"/>
                    <a:gd name="T32" fmla="*/ 47 w 547"/>
                    <a:gd name="T33" fmla="*/ 324 h 389"/>
                    <a:gd name="T34" fmla="*/ 12 w 547"/>
                    <a:gd name="T35" fmla="*/ 365 h 389"/>
                    <a:gd name="T36" fmla="*/ 6 w 547"/>
                    <a:gd name="T37" fmla="*/ 375 h 389"/>
                    <a:gd name="T38" fmla="*/ 3 w 547"/>
                    <a:gd name="T39" fmla="*/ 388 h 389"/>
                    <a:gd name="T40" fmla="*/ 3 w 547"/>
                    <a:gd name="T41" fmla="*/ 389 h 389"/>
                    <a:gd name="T42" fmla="*/ 27 w 547"/>
                    <a:gd name="T43" fmla="*/ 381 h 389"/>
                    <a:gd name="T44" fmla="*/ 74 w 547"/>
                    <a:gd name="T45" fmla="*/ 364 h 389"/>
                    <a:gd name="T46" fmla="*/ 74 w 547"/>
                    <a:gd name="T47" fmla="*/ 364 h 389"/>
                    <a:gd name="T48" fmla="*/ 176 w 547"/>
                    <a:gd name="T49" fmla="*/ 299 h 389"/>
                    <a:gd name="T50" fmla="*/ 343 w 547"/>
                    <a:gd name="T51" fmla="*/ 183 h 389"/>
                    <a:gd name="T52" fmla="*/ 474 w 547"/>
                    <a:gd name="T53" fmla="*/ 92 h 389"/>
                    <a:gd name="T54" fmla="*/ 495 w 547"/>
                    <a:gd name="T55" fmla="*/ 78 h 389"/>
                    <a:gd name="T56" fmla="*/ 495 w 547"/>
                    <a:gd name="T57" fmla="*/ 78 h 389"/>
                    <a:gd name="T58" fmla="*/ 505 w 547"/>
                    <a:gd name="T59" fmla="*/ 69 h 389"/>
                    <a:gd name="T60" fmla="*/ 521 w 547"/>
                    <a:gd name="T61" fmla="*/ 58 h 389"/>
                    <a:gd name="T62" fmla="*/ 521 w 547"/>
                    <a:gd name="T63" fmla="*/ 56 h 389"/>
                    <a:gd name="T64" fmla="*/ 521 w 547"/>
                    <a:gd name="T65" fmla="*/ 53 h 389"/>
                    <a:gd name="T66" fmla="*/ 541 w 547"/>
                    <a:gd name="T67" fmla="*/ 38 h 389"/>
                    <a:gd name="T68" fmla="*/ 546 w 547"/>
                    <a:gd name="T69" fmla="*/ 28 h 389"/>
                    <a:gd name="T70" fmla="*/ 543 w 547"/>
                    <a:gd name="T71" fmla="*/ 22 h 3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547" h="389">
                      <a:moveTo>
                        <a:pt x="543" y="22"/>
                      </a:moveTo>
                      <a:cubicBezTo>
                        <a:pt x="540" y="19"/>
                        <a:pt x="537" y="15"/>
                        <a:pt x="535" y="12"/>
                      </a:cubicBezTo>
                      <a:cubicBezTo>
                        <a:pt x="531" y="7"/>
                        <a:pt x="526" y="2"/>
                        <a:pt x="520" y="1"/>
                      </a:cubicBezTo>
                      <a:cubicBezTo>
                        <a:pt x="515" y="0"/>
                        <a:pt x="510" y="2"/>
                        <a:pt x="506" y="5"/>
                      </a:cubicBezTo>
                      <a:cubicBezTo>
                        <a:pt x="500" y="8"/>
                        <a:pt x="494" y="11"/>
                        <a:pt x="491" y="15"/>
                      </a:cubicBezTo>
                      <a:cubicBezTo>
                        <a:pt x="482" y="12"/>
                        <a:pt x="477" y="17"/>
                        <a:pt x="470" y="22"/>
                      </a:cubicBezTo>
                      <a:cubicBezTo>
                        <a:pt x="469" y="23"/>
                        <a:pt x="462" y="30"/>
                        <a:pt x="457" y="34"/>
                      </a:cubicBezTo>
                      <a:cubicBezTo>
                        <a:pt x="457" y="34"/>
                        <a:pt x="456" y="34"/>
                        <a:pt x="455" y="35"/>
                      </a:cubicBezTo>
                      <a:cubicBezTo>
                        <a:pt x="455" y="35"/>
                        <a:pt x="454" y="35"/>
                        <a:pt x="453" y="36"/>
                      </a:cubicBezTo>
                      <a:cubicBezTo>
                        <a:pt x="381" y="77"/>
                        <a:pt x="317" y="130"/>
                        <a:pt x="250" y="179"/>
                      </a:cubicBezTo>
                      <a:cubicBezTo>
                        <a:pt x="220" y="201"/>
                        <a:pt x="189" y="222"/>
                        <a:pt x="157" y="241"/>
                      </a:cubicBezTo>
                      <a:cubicBezTo>
                        <a:pt x="148" y="248"/>
                        <a:pt x="138" y="254"/>
                        <a:pt x="129" y="261"/>
                      </a:cubicBezTo>
                      <a:cubicBezTo>
                        <a:pt x="101" y="282"/>
                        <a:pt x="74" y="303"/>
                        <a:pt x="47" y="324"/>
                      </a:cubicBezTo>
                      <a:cubicBezTo>
                        <a:pt x="47" y="324"/>
                        <a:pt x="47" y="324"/>
                        <a:pt x="47" y="324"/>
                      </a:cubicBezTo>
                      <a:cubicBezTo>
                        <a:pt x="47" y="324"/>
                        <a:pt x="47" y="324"/>
                        <a:pt x="47" y="324"/>
                      </a:cubicBezTo>
                      <a:cubicBezTo>
                        <a:pt x="47" y="324"/>
                        <a:pt x="47" y="324"/>
                        <a:pt x="47" y="324"/>
                      </a:cubicBezTo>
                      <a:cubicBezTo>
                        <a:pt x="47" y="324"/>
                        <a:pt x="47" y="324"/>
                        <a:pt x="47" y="324"/>
                      </a:cubicBezTo>
                      <a:cubicBezTo>
                        <a:pt x="33" y="331"/>
                        <a:pt x="21" y="351"/>
                        <a:pt x="12" y="365"/>
                      </a:cubicBezTo>
                      <a:cubicBezTo>
                        <a:pt x="10" y="369"/>
                        <a:pt x="7" y="373"/>
                        <a:pt x="6" y="375"/>
                      </a:cubicBezTo>
                      <a:cubicBezTo>
                        <a:pt x="3" y="379"/>
                        <a:pt x="0" y="384"/>
                        <a:pt x="3" y="388"/>
                      </a:cubicBezTo>
                      <a:cubicBezTo>
                        <a:pt x="3" y="388"/>
                        <a:pt x="3" y="389"/>
                        <a:pt x="3" y="389"/>
                      </a:cubicBezTo>
                      <a:cubicBezTo>
                        <a:pt x="11" y="386"/>
                        <a:pt x="19" y="383"/>
                        <a:pt x="27" y="381"/>
                      </a:cubicBezTo>
                      <a:cubicBezTo>
                        <a:pt x="43" y="376"/>
                        <a:pt x="59" y="372"/>
                        <a:pt x="74" y="364"/>
                      </a:cubicBezTo>
                      <a:cubicBezTo>
                        <a:pt x="74" y="364"/>
                        <a:pt x="74" y="364"/>
                        <a:pt x="74" y="364"/>
                      </a:cubicBezTo>
                      <a:cubicBezTo>
                        <a:pt x="110" y="346"/>
                        <a:pt x="143" y="321"/>
                        <a:pt x="176" y="299"/>
                      </a:cubicBezTo>
                      <a:cubicBezTo>
                        <a:pt x="232" y="261"/>
                        <a:pt x="287" y="222"/>
                        <a:pt x="343" y="183"/>
                      </a:cubicBezTo>
                      <a:cubicBezTo>
                        <a:pt x="386" y="153"/>
                        <a:pt x="430" y="122"/>
                        <a:pt x="474" y="92"/>
                      </a:cubicBezTo>
                      <a:cubicBezTo>
                        <a:pt x="475" y="91"/>
                        <a:pt x="495" y="77"/>
                        <a:pt x="495" y="78"/>
                      </a:cubicBezTo>
                      <a:cubicBezTo>
                        <a:pt x="495" y="78"/>
                        <a:pt x="495" y="78"/>
                        <a:pt x="495" y="78"/>
                      </a:cubicBezTo>
                      <a:cubicBezTo>
                        <a:pt x="499" y="75"/>
                        <a:pt x="502" y="72"/>
                        <a:pt x="505" y="69"/>
                      </a:cubicBezTo>
                      <a:cubicBezTo>
                        <a:pt x="507" y="68"/>
                        <a:pt x="520" y="57"/>
                        <a:pt x="521" y="58"/>
                      </a:cubicBezTo>
                      <a:cubicBezTo>
                        <a:pt x="521" y="57"/>
                        <a:pt x="521" y="57"/>
                        <a:pt x="521" y="56"/>
                      </a:cubicBezTo>
                      <a:cubicBezTo>
                        <a:pt x="521" y="55"/>
                        <a:pt x="521" y="54"/>
                        <a:pt x="521" y="53"/>
                      </a:cubicBezTo>
                      <a:cubicBezTo>
                        <a:pt x="529" y="49"/>
                        <a:pt x="535" y="44"/>
                        <a:pt x="541" y="38"/>
                      </a:cubicBezTo>
                      <a:cubicBezTo>
                        <a:pt x="544" y="35"/>
                        <a:pt x="547" y="32"/>
                        <a:pt x="546" y="28"/>
                      </a:cubicBezTo>
                      <a:cubicBezTo>
                        <a:pt x="546" y="26"/>
                        <a:pt x="544" y="24"/>
                        <a:pt x="543" y="22"/>
                      </a:cubicBezTo>
                      <a:close/>
                    </a:path>
                  </a:pathLst>
                </a:custGeom>
                <a:solidFill>
                  <a:srgbClr val="4DD167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16" name="Freeform 43"/>
                <p:cNvSpPr/>
                <p:nvPr/>
              </p:nvSpPr>
              <p:spPr bwMode="auto">
                <a:xfrm>
                  <a:off x="10523538" y="719138"/>
                  <a:ext cx="2441575" cy="1466850"/>
                </a:xfrm>
                <a:custGeom>
                  <a:avLst/>
                  <a:gdLst>
                    <a:gd name="T0" fmla="*/ 570 w 574"/>
                    <a:gd name="T1" fmla="*/ 24 h 345"/>
                    <a:gd name="T2" fmla="*/ 563 w 574"/>
                    <a:gd name="T3" fmla="*/ 13 h 345"/>
                    <a:gd name="T4" fmla="*/ 549 w 574"/>
                    <a:gd name="T5" fmla="*/ 1 h 345"/>
                    <a:gd name="T6" fmla="*/ 535 w 574"/>
                    <a:gd name="T7" fmla="*/ 4 h 345"/>
                    <a:gd name="T8" fmla="*/ 519 w 574"/>
                    <a:gd name="T9" fmla="*/ 12 h 345"/>
                    <a:gd name="T10" fmla="*/ 498 w 574"/>
                    <a:gd name="T11" fmla="*/ 18 h 345"/>
                    <a:gd name="T12" fmla="*/ 484 w 574"/>
                    <a:gd name="T13" fmla="*/ 29 h 345"/>
                    <a:gd name="T14" fmla="*/ 482 w 574"/>
                    <a:gd name="T15" fmla="*/ 29 h 345"/>
                    <a:gd name="T16" fmla="*/ 480 w 574"/>
                    <a:gd name="T17" fmla="*/ 30 h 345"/>
                    <a:gd name="T18" fmla="*/ 285 w 574"/>
                    <a:gd name="T19" fmla="*/ 144 h 345"/>
                    <a:gd name="T20" fmla="*/ 266 w 574"/>
                    <a:gd name="T21" fmla="*/ 156 h 345"/>
                    <a:gd name="T22" fmla="*/ 227 w 574"/>
                    <a:gd name="T23" fmla="*/ 179 h 345"/>
                    <a:gd name="T24" fmla="*/ 168 w 574"/>
                    <a:gd name="T25" fmla="*/ 211 h 345"/>
                    <a:gd name="T26" fmla="*/ 109 w 574"/>
                    <a:gd name="T27" fmla="*/ 247 h 345"/>
                    <a:gd name="T28" fmla="*/ 51 w 574"/>
                    <a:gd name="T29" fmla="*/ 284 h 345"/>
                    <a:gd name="T30" fmla="*/ 51 w 574"/>
                    <a:gd name="T31" fmla="*/ 285 h 345"/>
                    <a:gd name="T32" fmla="*/ 13 w 574"/>
                    <a:gd name="T33" fmla="*/ 323 h 345"/>
                    <a:gd name="T34" fmla="*/ 6 w 574"/>
                    <a:gd name="T35" fmla="*/ 332 h 345"/>
                    <a:gd name="T36" fmla="*/ 2 w 574"/>
                    <a:gd name="T37" fmla="*/ 345 h 345"/>
                    <a:gd name="T38" fmla="*/ 2 w 574"/>
                    <a:gd name="T39" fmla="*/ 345 h 345"/>
                    <a:gd name="T40" fmla="*/ 27 w 574"/>
                    <a:gd name="T41" fmla="*/ 339 h 345"/>
                    <a:gd name="T42" fmla="*/ 76 w 574"/>
                    <a:gd name="T43" fmla="*/ 326 h 345"/>
                    <a:gd name="T44" fmla="*/ 76 w 574"/>
                    <a:gd name="T45" fmla="*/ 327 h 345"/>
                    <a:gd name="T46" fmla="*/ 182 w 574"/>
                    <a:gd name="T47" fmla="*/ 270 h 345"/>
                    <a:gd name="T48" fmla="*/ 358 w 574"/>
                    <a:gd name="T49" fmla="*/ 168 h 345"/>
                    <a:gd name="T50" fmla="*/ 496 w 574"/>
                    <a:gd name="T51" fmla="*/ 88 h 345"/>
                    <a:gd name="T52" fmla="*/ 518 w 574"/>
                    <a:gd name="T53" fmla="*/ 76 h 345"/>
                    <a:gd name="T54" fmla="*/ 518 w 574"/>
                    <a:gd name="T55" fmla="*/ 75 h 345"/>
                    <a:gd name="T56" fmla="*/ 529 w 574"/>
                    <a:gd name="T57" fmla="*/ 68 h 345"/>
                    <a:gd name="T58" fmla="*/ 545 w 574"/>
                    <a:gd name="T59" fmla="*/ 58 h 345"/>
                    <a:gd name="T60" fmla="*/ 546 w 574"/>
                    <a:gd name="T61" fmla="*/ 56 h 345"/>
                    <a:gd name="T62" fmla="*/ 546 w 574"/>
                    <a:gd name="T63" fmla="*/ 53 h 345"/>
                    <a:gd name="T64" fmla="*/ 568 w 574"/>
                    <a:gd name="T65" fmla="*/ 39 h 345"/>
                    <a:gd name="T66" fmla="*/ 573 w 574"/>
                    <a:gd name="T67" fmla="*/ 30 h 345"/>
                    <a:gd name="T68" fmla="*/ 570 w 574"/>
                    <a:gd name="T69" fmla="*/ 24 h 3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574" h="345">
                      <a:moveTo>
                        <a:pt x="570" y="24"/>
                      </a:moveTo>
                      <a:cubicBezTo>
                        <a:pt x="568" y="20"/>
                        <a:pt x="565" y="17"/>
                        <a:pt x="563" y="13"/>
                      </a:cubicBezTo>
                      <a:cubicBezTo>
                        <a:pt x="559" y="8"/>
                        <a:pt x="555" y="2"/>
                        <a:pt x="549" y="1"/>
                      </a:cubicBezTo>
                      <a:cubicBezTo>
                        <a:pt x="544" y="0"/>
                        <a:pt x="539" y="2"/>
                        <a:pt x="535" y="4"/>
                      </a:cubicBezTo>
                      <a:cubicBezTo>
                        <a:pt x="529" y="6"/>
                        <a:pt x="522" y="9"/>
                        <a:pt x="519" y="12"/>
                      </a:cubicBezTo>
                      <a:cubicBezTo>
                        <a:pt x="511" y="9"/>
                        <a:pt x="505" y="14"/>
                        <a:pt x="498" y="18"/>
                      </a:cubicBezTo>
                      <a:cubicBezTo>
                        <a:pt x="496" y="19"/>
                        <a:pt x="489" y="25"/>
                        <a:pt x="484" y="29"/>
                      </a:cubicBezTo>
                      <a:cubicBezTo>
                        <a:pt x="484" y="29"/>
                        <a:pt x="483" y="29"/>
                        <a:pt x="482" y="29"/>
                      </a:cubicBezTo>
                      <a:cubicBezTo>
                        <a:pt x="481" y="29"/>
                        <a:pt x="480" y="30"/>
                        <a:pt x="480" y="30"/>
                      </a:cubicBezTo>
                      <a:cubicBezTo>
                        <a:pt x="412" y="62"/>
                        <a:pt x="349" y="104"/>
                        <a:pt x="285" y="144"/>
                      </a:cubicBezTo>
                      <a:cubicBezTo>
                        <a:pt x="279" y="148"/>
                        <a:pt x="272" y="152"/>
                        <a:pt x="266" y="156"/>
                      </a:cubicBezTo>
                      <a:cubicBezTo>
                        <a:pt x="253" y="164"/>
                        <a:pt x="240" y="171"/>
                        <a:pt x="227" y="179"/>
                      </a:cubicBezTo>
                      <a:cubicBezTo>
                        <a:pt x="208" y="190"/>
                        <a:pt x="188" y="201"/>
                        <a:pt x="168" y="211"/>
                      </a:cubicBezTo>
                      <a:cubicBezTo>
                        <a:pt x="148" y="222"/>
                        <a:pt x="129" y="234"/>
                        <a:pt x="109" y="247"/>
                      </a:cubicBezTo>
                      <a:cubicBezTo>
                        <a:pt x="90" y="259"/>
                        <a:pt x="70" y="272"/>
                        <a:pt x="51" y="284"/>
                      </a:cubicBezTo>
                      <a:cubicBezTo>
                        <a:pt x="51" y="284"/>
                        <a:pt x="51" y="284"/>
                        <a:pt x="51" y="285"/>
                      </a:cubicBezTo>
                      <a:cubicBezTo>
                        <a:pt x="37" y="290"/>
                        <a:pt x="23" y="309"/>
                        <a:pt x="13" y="323"/>
                      </a:cubicBezTo>
                      <a:cubicBezTo>
                        <a:pt x="11" y="326"/>
                        <a:pt x="8" y="329"/>
                        <a:pt x="6" y="332"/>
                      </a:cubicBezTo>
                      <a:cubicBezTo>
                        <a:pt x="3" y="336"/>
                        <a:pt x="0" y="341"/>
                        <a:pt x="2" y="345"/>
                      </a:cubicBezTo>
                      <a:cubicBezTo>
                        <a:pt x="2" y="345"/>
                        <a:pt x="2" y="345"/>
                        <a:pt x="2" y="345"/>
                      </a:cubicBezTo>
                      <a:cubicBezTo>
                        <a:pt x="11" y="343"/>
                        <a:pt x="19" y="341"/>
                        <a:pt x="27" y="339"/>
                      </a:cubicBezTo>
                      <a:cubicBezTo>
                        <a:pt x="43" y="336"/>
                        <a:pt x="60" y="333"/>
                        <a:pt x="76" y="326"/>
                      </a:cubicBezTo>
                      <a:cubicBezTo>
                        <a:pt x="76" y="326"/>
                        <a:pt x="76" y="326"/>
                        <a:pt x="76" y="327"/>
                      </a:cubicBezTo>
                      <a:cubicBezTo>
                        <a:pt x="112" y="311"/>
                        <a:pt x="147" y="289"/>
                        <a:pt x="182" y="270"/>
                      </a:cubicBezTo>
                      <a:cubicBezTo>
                        <a:pt x="241" y="236"/>
                        <a:pt x="299" y="202"/>
                        <a:pt x="358" y="168"/>
                      </a:cubicBezTo>
                      <a:cubicBezTo>
                        <a:pt x="404" y="141"/>
                        <a:pt x="450" y="114"/>
                        <a:pt x="496" y="88"/>
                      </a:cubicBezTo>
                      <a:cubicBezTo>
                        <a:pt x="497" y="87"/>
                        <a:pt x="518" y="75"/>
                        <a:pt x="518" y="76"/>
                      </a:cubicBezTo>
                      <a:cubicBezTo>
                        <a:pt x="518" y="76"/>
                        <a:pt x="518" y="76"/>
                        <a:pt x="518" y="75"/>
                      </a:cubicBezTo>
                      <a:cubicBezTo>
                        <a:pt x="522" y="73"/>
                        <a:pt x="525" y="71"/>
                        <a:pt x="529" y="68"/>
                      </a:cubicBezTo>
                      <a:cubicBezTo>
                        <a:pt x="531" y="67"/>
                        <a:pt x="545" y="57"/>
                        <a:pt x="545" y="58"/>
                      </a:cubicBezTo>
                      <a:cubicBezTo>
                        <a:pt x="546" y="57"/>
                        <a:pt x="546" y="56"/>
                        <a:pt x="546" y="56"/>
                      </a:cubicBezTo>
                      <a:cubicBezTo>
                        <a:pt x="546" y="55"/>
                        <a:pt x="546" y="54"/>
                        <a:pt x="546" y="53"/>
                      </a:cubicBezTo>
                      <a:cubicBezTo>
                        <a:pt x="554" y="49"/>
                        <a:pt x="561" y="45"/>
                        <a:pt x="568" y="39"/>
                      </a:cubicBezTo>
                      <a:cubicBezTo>
                        <a:pt x="571" y="37"/>
                        <a:pt x="574" y="34"/>
                        <a:pt x="573" y="30"/>
                      </a:cubicBezTo>
                      <a:cubicBezTo>
                        <a:pt x="573" y="28"/>
                        <a:pt x="572" y="26"/>
                        <a:pt x="570" y="24"/>
                      </a:cubicBezTo>
                      <a:close/>
                    </a:path>
                  </a:pathLst>
                </a:custGeom>
                <a:solidFill>
                  <a:srgbClr val="4DD167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17" name="Freeform 44"/>
                <p:cNvSpPr/>
                <p:nvPr/>
              </p:nvSpPr>
              <p:spPr bwMode="auto">
                <a:xfrm>
                  <a:off x="10090151" y="-4763"/>
                  <a:ext cx="1930400" cy="2097088"/>
                </a:xfrm>
                <a:custGeom>
                  <a:avLst/>
                  <a:gdLst>
                    <a:gd name="T0" fmla="*/ 289 w 454"/>
                    <a:gd name="T1" fmla="*/ 217 h 493"/>
                    <a:gd name="T2" fmla="*/ 397 w 454"/>
                    <a:gd name="T3" fmla="*/ 99 h 493"/>
                    <a:gd name="T4" fmla="*/ 414 w 454"/>
                    <a:gd name="T5" fmla="*/ 81 h 493"/>
                    <a:gd name="T6" fmla="*/ 414 w 454"/>
                    <a:gd name="T7" fmla="*/ 80 h 493"/>
                    <a:gd name="T8" fmla="*/ 422 w 454"/>
                    <a:gd name="T9" fmla="*/ 70 h 493"/>
                    <a:gd name="T10" fmla="*/ 435 w 454"/>
                    <a:gd name="T11" fmla="*/ 55 h 493"/>
                    <a:gd name="T12" fmla="*/ 435 w 454"/>
                    <a:gd name="T13" fmla="*/ 53 h 493"/>
                    <a:gd name="T14" fmla="*/ 434 w 454"/>
                    <a:gd name="T15" fmla="*/ 50 h 493"/>
                    <a:gd name="T16" fmla="*/ 450 w 454"/>
                    <a:gd name="T17" fmla="*/ 31 h 493"/>
                    <a:gd name="T18" fmla="*/ 453 w 454"/>
                    <a:gd name="T19" fmla="*/ 20 h 493"/>
                    <a:gd name="T20" fmla="*/ 448 w 454"/>
                    <a:gd name="T21" fmla="*/ 15 h 493"/>
                    <a:gd name="T22" fmla="*/ 438 w 454"/>
                    <a:gd name="T23" fmla="*/ 7 h 493"/>
                    <a:gd name="T24" fmla="*/ 421 w 454"/>
                    <a:gd name="T25" fmla="*/ 0 h 493"/>
                    <a:gd name="T26" fmla="*/ 408 w 454"/>
                    <a:gd name="T27" fmla="*/ 7 h 493"/>
                    <a:gd name="T28" fmla="*/ 396 w 454"/>
                    <a:gd name="T29" fmla="*/ 20 h 493"/>
                    <a:gd name="T30" fmla="*/ 378 w 454"/>
                    <a:gd name="T31" fmla="*/ 31 h 493"/>
                    <a:gd name="T32" fmla="*/ 368 w 454"/>
                    <a:gd name="T33" fmla="*/ 46 h 493"/>
                    <a:gd name="T34" fmla="*/ 366 w 454"/>
                    <a:gd name="T35" fmla="*/ 47 h 493"/>
                    <a:gd name="T36" fmla="*/ 364 w 454"/>
                    <a:gd name="T37" fmla="*/ 49 h 493"/>
                    <a:gd name="T38" fmla="*/ 332 w 454"/>
                    <a:gd name="T39" fmla="*/ 80 h 493"/>
                    <a:gd name="T40" fmla="*/ 316 w 454"/>
                    <a:gd name="T41" fmla="*/ 97 h 493"/>
                    <a:gd name="T42" fmla="*/ 286 w 454"/>
                    <a:gd name="T43" fmla="*/ 130 h 493"/>
                    <a:gd name="T44" fmla="*/ 256 w 454"/>
                    <a:gd name="T45" fmla="*/ 164 h 493"/>
                    <a:gd name="T46" fmla="*/ 120 w 454"/>
                    <a:gd name="T47" fmla="*/ 314 h 493"/>
                    <a:gd name="T48" fmla="*/ 75 w 454"/>
                    <a:gd name="T49" fmla="*/ 367 h 493"/>
                    <a:gd name="T50" fmla="*/ 31 w 454"/>
                    <a:gd name="T51" fmla="*/ 420 h 493"/>
                    <a:gd name="T52" fmla="*/ 31 w 454"/>
                    <a:gd name="T53" fmla="*/ 420 h 493"/>
                    <a:gd name="T54" fmla="*/ 32 w 454"/>
                    <a:gd name="T55" fmla="*/ 420 h 493"/>
                    <a:gd name="T56" fmla="*/ 6 w 454"/>
                    <a:gd name="T57" fmla="*/ 468 h 493"/>
                    <a:gd name="T58" fmla="*/ 3 w 454"/>
                    <a:gd name="T59" fmla="*/ 479 h 493"/>
                    <a:gd name="T60" fmla="*/ 2 w 454"/>
                    <a:gd name="T61" fmla="*/ 492 h 493"/>
                    <a:gd name="T62" fmla="*/ 3 w 454"/>
                    <a:gd name="T63" fmla="*/ 493 h 493"/>
                    <a:gd name="T64" fmla="*/ 25 w 454"/>
                    <a:gd name="T65" fmla="*/ 479 h 493"/>
                    <a:gd name="T66" fmla="*/ 67 w 454"/>
                    <a:gd name="T67" fmla="*/ 452 h 493"/>
                    <a:gd name="T68" fmla="*/ 67 w 454"/>
                    <a:gd name="T69" fmla="*/ 453 h 493"/>
                    <a:gd name="T70" fmla="*/ 152 w 454"/>
                    <a:gd name="T71" fmla="*/ 367 h 493"/>
                    <a:gd name="T72" fmla="*/ 289 w 454"/>
                    <a:gd name="T73" fmla="*/ 217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454" h="493">
                      <a:moveTo>
                        <a:pt x="289" y="217"/>
                      </a:moveTo>
                      <a:cubicBezTo>
                        <a:pt x="325" y="178"/>
                        <a:pt x="360" y="138"/>
                        <a:pt x="397" y="99"/>
                      </a:cubicBezTo>
                      <a:cubicBezTo>
                        <a:pt x="398" y="98"/>
                        <a:pt x="414" y="80"/>
                        <a:pt x="414" y="81"/>
                      </a:cubicBezTo>
                      <a:cubicBezTo>
                        <a:pt x="414" y="81"/>
                        <a:pt x="414" y="81"/>
                        <a:pt x="414" y="80"/>
                      </a:cubicBezTo>
                      <a:cubicBezTo>
                        <a:pt x="417" y="77"/>
                        <a:pt x="420" y="74"/>
                        <a:pt x="422" y="70"/>
                      </a:cubicBezTo>
                      <a:cubicBezTo>
                        <a:pt x="423" y="69"/>
                        <a:pt x="434" y="55"/>
                        <a:pt x="435" y="55"/>
                      </a:cubicBezTo>
                      <a:cubicBezTo>
                        <a:pt x="435" y="55"/>
                        <a:pt x="435" y="54"/>
                        <a:pt x="435" y="53"/>
                      </a:cubicBezTo>
                      <a:cubicBezTo>
                        <a:pt x="435" y="52"/>
                        <a:pt x="434" y="51"/>
                        <a:pt x="434" y="50"/>
                      </a:cubicBezTo>
                      <a:cubicBezTo>
                        <a:pt x="440" y="45"/>
                        <a:pt x="446" y="38"/>
                        <a:pt x="450" y="31"/>
                      </a:cubicBezTo>
                      <a:cubicBezTo>
                        <a:pt x="453" y="28"/>
                        <a:pt x="454" y="24"/>
                        <a:pt x="453" y="20"/>
                      </a:cubicBezTo>
                      <a:cubicBezTo>
                        <a:pt x="452" y="18"/>
                        <a:pt x="450" y="17"/>
                        <a:pt x="448" y="15"/>
                      </a:cubicBezTo>
                      <a:cubicBezTo>
                        <a:pt x="445" y="13"/>
                        <a:pt x="442" y="10"/>
                        <a:pt x="438" y="7"/>
                      </a:cubicBezTo>
                      <a:cubicBezTo>
                        <a:pt x="433" y="4"/>
                        <a:pt x="428" y="0"/>
                        <a:pt x="421" y="0"/>
                      </a:cubicBezTo>
                      <a:cubicBezTo>
                        <a:pt x="416" y="0"/>
                        <a:pt x="412" y="4"/>
                        <a:pt x="408" y="7"/>
                      </a:cubicBezTo>
                      <a:cubicBezTo>
                        <a:pt x="404" y="11"/>
                        <a:pt x="398" y="15"/>
                        <a:pt x="396" y="20"/>
                      </a:cubicBezTo>
                      <a:cubicBezTo>
                        <a:pt x="387" y="19"/>
                        <a:pt x="383" y="25"/>
                        <a:pt x="378" y="31"/>
                      </a:cubicBezTo>
                      <a:cubicBezTo>
                        <a:pt x="376" y="33"/>
                        <a:pt x="371" y="41"/>
                        <a:pt x="368" y="46"/>
                      </a:cubicBezTo>
                      <a:cubicBezTo>
                        <a:pt x="367" y="46"/>
                        <a:pt x="366" y="47"/>
                        <a:pt x="366" y="47"/>
                      </a:cubicBezTo>
                      <a:cubicBezTo>
                        <a:pt x="365" y="48"/>
                        <a:pt x="364" y="48"/>
                        <a:pt x="364" y="49"/>
                      </a:cubicBezTo>
                      <a:cubicBezTo>
                        <a:pt x="353" y="59"/>
                        <a:pt x="342" y="70"/>
                        <a:pt x="332" y="80"/>
                      </a:cubicBezTo>
                      <a:cubicBezTo>
                        <a:pt x="326" y="86"/>
                        <a:pt x="321" y="91"/>
                        <a:pt x="316" y="97"/>
                      </a:cubicBezTo>
                      <a:cubicBezTo>
                        <a:pt x="306" y="108"/>
                        <a:pt x="296" y="119"/>
                        <a:pt x="286" y="130"/>
                      </a:cubicBezTo>
                      <a:cubicBezTo>
                        <a:pt x="276" y="141"/>
                        <a:pt x="266" y="153"/>
                        <a:pt x="256" y="164"/>
                      </a:cubicBezTo>
                      <a:cubicBezTo>
                        <a:pt x="212" y="216"/>
                        <a:pt x="169" y="268"/>
                        <a:pt x="120" y="314"/>
                      </a:cubicBezTo>
                      <a:cubicBezTo>
                        <a:pt x="105" y="332"/>
                        <a:pt x="90" y="349"/>
                        <a:pt x="75" y="367"/>
                      </a:cubicBezTo>
                      <a:cubicBezTo>
                        <a:pt x="60" y="384"/>
                        <a:pt x="46" y="402"/>
                        <a:pt x="31" y="420"/>
                      </a:cubicBezTo>
                      <a:cubicBezTo>
                        <a:pt x="31" y="420"/>
                        <a:pt x="31" y="420"/>
                        <a:pt x="31" y="420"/>
                      </a:cubicBezTo>
                      <a:cubicBezTo>
                        <a:pt x="31" y="420"/>
                        <a:pt x="31" y="420"/>
                        <a:pt x="32" y="420"/>
                      </a:cubicBezTo>
                      <a:cubicBezTo>
                        <a:pt x="19" y="430"/>
                        <a:pt x="12" y="452"/>
                        <a:pt x="6" y="468"/>
                      </a:cubicBezTo>
                      <a:cubicBezTo>
                        <a:pt x="5" y="472"/>
                        <a:pt x="4" y="476"/>
                        <a:pt x="3" y="479"/>
                      </a:cubicBezTo>
                      <a:cubicBezTo>
                        <a:pt x="1" y="483"/>
                        <a:pt x="0" y="489"/>
                        <a:pt x="2" y="492"/>
                      </a:cubicBezTo>
                      <a:cubicBezTo>
                        <a:pt x="3" y="492"/>
                        <a:pt x="3" y="492"/>
                        <a:pt x="3" y="493"/>
                      </a:cubicBezTo>
                      <a:cubicBezTo>
                        <a:pt x="10" y="488"/>
                        <a:pt x="17" y="484"/>
                        <a:pt x="25" y="479"/>
                      </a:cubicBezTo>
                      <a:cubicBezTo>
                        <a:pt x="39" y="471"/>
                        <a:pt x="54" y="463"/>
                        <a:pt x="67" y="452"/>
                      </a:cubicBezTo>
                      <a:cubicBezTo>
                        <a:pt x="67" y="452"/>
                        <a:pt x="67" y="453"/>
                        <a:pt x="67" y="453"/>
                      </a:cubicBezTo>
                      <a:cubicBezTo>
                        <a:pt x="98" y="427"/>
                        <a:pt x="124" y="396"/>
                        <a:pt x="152" y="367"/>
                      </a:cubicBezTo>
                      <a:cubicBezTo>
                        <a:pt x="198" y="317"/>
                        <a:pt x="243" y="267"/>
                        <a:pt x="289" y="217"/>
                      </a:cubicBezTo>
                      <a:close/>
                    </a:path>
                  </a:pathLst>
                </a:custGeom>
                <a:solidFill>
                  <a:srgbClr val="4DD167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18" name="Freeform 45"/>
                <p:cNvSpPr/>
                <p:nvPr/>
              </p:nvSpPr>
              <p:spPr bwMode="auto">
                <a:xfrm>
                  <a:off x="12760326" y="1058863"/>
                  <a:ext cx="268288" cy="238125"/>
                </a:xfrm>
                <a:custGeom>
                  <a:avLst/>
                  <a:gdLst>
                    <a:gd name="T0" fmla="*/ 22 w 63"/>
                    <a:gd name="T1" fmla="*/ 5 h 56"/>
                    <a:gd name="T2" fmla="*/ 36 w 63"/>
                    <a:gd name="T3" fmla="*/ 1 h 56"/>
                    <a:gd name="T4" fmla="*/ 51 w 63"/>
                    <a:gd name="T5" fmla="*/ 12 h 56"/>
                    <a:gd name="T6" fmla="*/ 59 w 63"/>
                    <a:gd name="T7" fmla="*/ 22 h 56"/>
                    <a:gd name="T8" fmla="*/ 62 w 63"/>
                    <a:gd name="T9" fmla="*/ 28 h 56"/>
                    <a:gd name="T10" fmla="*/ 57 w 63"/>
                    <a:gd name="T11" fmla="*/ 38 h 56"/>
                    <a:gd name="T12" fmla="*/ 32 w 63"/>
                    <a:gd name="T13" fmla="*/ 56 h 56"/>
                    <a:gd name="T14" fmla="*/ 6 w 63"/>
                    <a:gd name="T15" fmla="*/ 25 h 56"/>
                    <a:gd name="T16" fmla="*/ 22 w 63"/>
                    <a:gd name="T17" fmla="*/ 5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3" h="56">
                      <a:moveTo>
                        <a:pt x="22" y="5"/>
                      </a:moveTo>
                      <a:cubicBezTo>
                        <a:pt x="26" y="2"/>
                        <a:pt x="31" y="0"/>
                        <a:pt x="36" y="1"/>
                      </a:cubicBezTo>
                      <a:cubicBezTo>
                        <a:pt x="42" y="2"/>
                        <a:pt x="47" y="7"/>
                        <a:pt x="51" y="12"/>
                      </a:cubicBezTo>
                      <a:cubicBezTo>
                        <a:pt x="53" y="15"/>
                        <a:pt x="56" y="19"/>
                        <a:pt x="59" y="22"/>
                      </a:cubicBezTo>
                      <a:cubicBezTo>
                        <a:pt x="60" y="24"/>
                        <a:pt x="62" y="26"/>
                        <a:pt x="62" y="28"/>
                      </a:cubicBezTo>
                      <a:cubicBezTo>
                        <a:pt x="63" y="32"/>
                        <a:pt x="60" y="35"/>
                        <a:pt x="57" y="38"/>
                      </a:cubicBezTo>
                      <a:cubicBezTo>
                        <a:pt x="50" y="45"/>
                        <a:pt x="42" y="51"/>
                        <a:pt x="32" y="56"/>
                      </a:cubicBezTo>
                      <a:cubicBezTo>
                        <a:pt x="34" y="55"/>
                        <a:pt x="8" y="28"/>
                        <a:pt x="6" y="25"/>
                      </a:cubicBezTo>
                      <a:cubicBezTo>
                        <a:pt x="0" y="15"/>
                        <a:pt x="13" y="10"/>
                        <a:pt x="22" y="5"/>
                      </a:cubicBezTo>
                      <a:close/>
                    </a:path>
                  </a:pathLst>
                </a:custGeom>
                <a:solidFill>
                  <a:srgbClr val="F573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19" name="Freeform 46"/>
                <p:cNvSpPr/>
                <p:nvPr/>
              </p:nvSpPr>
              <p:spPr bwMode="auto">
                <a:xfrm>
                  <a:off x="10702926" y="2365375"/>
                  <a:ext cx="357188" cy="347663"/>
                </a:xfrm>
                <a:custGeom>
                  <a:avLst/>
                  <a:gdLst>
                    <a:gd name="T0" fmla="*/ 79 w 84"/>
                    <a:gd name="T1" fmla="*/ 54 h 82"/>
                    <a:gd name="T2" fmla="*/ 27 w 84"/>
                    <a:gd name="T3" fmla="*/ 74 h 82"/>
                    <a:gd name="T4" fmla="*/ 3 w 84"/>
                    <a:gd name="T5" fmla="*/ 82 h 82"/>
                    <a:gd name="T6" fmla="*/ 3 w 84"/>
                    <a:gd name="T7" fmla="*/ 81 h 82"/>
                    <a:gd name="T8" fmla="*/ 6 w 84"/>
                    <a:gd name="T9" fmla="*/ 68 h 82"/>
                    <a:gd name="T10" fmla="*/ 12 w 84"/>
                    <a:gd name="T11" fmla="*/ 58 h 82"/>
                    <a:gd name="T12" fmla="*/ 72 w 84"/>
                    <a:gd name="T13" fmla="*/ 21 h 82"/>
                    <a:gd name="T14" fmla="*/ 84 w 84"/>
                    <a:gd name="T15" fmla="*/ 48 h 82"/>
                    <a:gd name="T16" fmla="*/ 82 w 84"/>
                    <a:gd name="T17" fmla="*/ 52 h 82"/>
                    <a:gd name="T18" fmla="*/ 79 w 84"/>
                    <a:gd name="T19" fmla="*/ 54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84" h="82">
                      <a:moveTo>
                        <a:pt x="79" y="54"/>
                      </a:moveTo>
                      <a:cubicBezTo>
                        <a:pt x="63" y="64"/>
                        <a:pt x="45" y="68"/>
                        <a:pt x="27" y="74"/>
                      </a:cubicBezTo>
                      <a:cubicBezTo>
                        <a:pt x="19" y="76"/>
                        <a:pt x="11" y="79"/>
                        <a:pt x="3" y="82"/>
                      </a:cubicBezTo>
                      <a:cubicBezTo>
                        <a:pt x="3" y="82"/>
                        <a:pt x="3" y="81"/>
                        <a:pt x="3" y="81"/>
                      </a:cubicBezTo>
                      <a:cubicBezTo>
                        <a:pt x="0" y="77"/>
                        <a:pt x="3" y="72"/>
                        <a:pt x="6" y="68"/>
                      </a:cubicBezTo>
                      <a:cubicBezTo>
                        <a:pt x="7" y="66"/>
                        <a:pt x="10" y="62"/>
                        <a:pt x="12" y="58"/>
                      </a:cubicBezTo>
                      <a:cubicBezTo>
                        <a:pt x="26" y="36"/>
                        <a:pt x="48" y="0"/>
                        <a:pt x="72" y="21"/>
                      </a:cubicBezTo>
                      <a:cubicBezTo>
                        <a:pt x="80" y="27"/>
                        <a:pt x="84" y="38"/>
                        <a:pt x="84" y="48"/>
                      </a:cubicBezTo>
                      <a:cubicBezTo>
                        <a:pt x="83" y="50"/>
                        <a:pt x="83" y="51"/>
                        <a:pt x="82" y="52"/>
                      </a:cubicBezTo>
                      <a:cubicBezTo>
                        <a:pt x="82" y="53"/>
                        <a:pt x="81" y="54"/>
                        <a:pt x="79" y="54"/>
                      </a:cubicBezTo>
                      <a:close/>
                    </a:path>
                  </a:pathLst>
                </a:custGeom>
                <a:solidFill>
                  <a:srgbClr val="EDDB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20" name="Freeform 47"/>
                <p:cNvSpPr/>
                <p:nvPr/>
              </p:nvSpPr>
              <p:spPr bwMode="auto">
                <a:xfrm>
                  <a:off x="10902951" y="1203325"/>
                  <a:ext cx="1905000" cy="1403350"/>
                </a:xfrm>
                <a:custGeom>
                  <a:avLst/>
                  <a:gdLst>
                    <a:gd name="T0" fmla="*/ 408 w 448"/>
                    <a:gd name="T1" fmla="*/ 1 h 330"/>
                    <a:gd name="T2" fmla="*/ 413 w 448"/>
                    <a:gd name="T3" fmla="*/ 0 h 330"/>
                    <a:gd name="T4" fmla="*/ 419 w 448"/>
                    <a:gd name="T5" fmla="*/ 5 h 330"/>
                    <a:gd name="T6" fmla="*/ 448 w 448"/>
                    <a:gd name="T7" fmla="*/ 44 h 330"/>
                    <a:gd name="T8" fmla="*/ 427 w 448"/>
                    <a:gd name="T9" fmla="*/ 58 h 330"/>
                    <a:gd name="T10" fmla="*/ 296 w 448"/>
                    <a:gd name="T11" fmla="*/ 149 h 330"/>
                    <a:gd name="T12" fmla="*/ 129 w 448"/>
                    <a:gd name="T13" fmla="*/ 265 h 330"/>
                    <a:gd name="T14" fmla="*/ 27 w 448"/>
                    <a:gd name="T15" fmla="*/ 330 h 330"/>
                    <a:gd name="T16" fmla="*/ 26 w 448"/>
                    <a:gd name="T17" fmla="*/ 314 h 330"/>
                    <a:gd name="T18" fmla="*/ 15 w 448"/>
                    <a:gd name="T19" fmla="*/ 309 h 330"/>
                    <a:gd name="T20" fmla="*/ 19 w 448"/>
                    <a:gd name="T21" fmla="*/ 302 h 330"/>
                    <a:gd name="T22" fmla="*/ 17 w 448"/>
                    <a:gd name="T23" fmla="*/ 294 h 330"/>
                    <a:gd name="T24" fmla="*/ 0 w 448"/>
                    <a:gd name="T25" fmla="*/ 290 h 330"/>
                    <a:gd name="T26" fmla="*/ 110 w 448"/>
                    <a:gd name="T27" fmla="*/ 207 h 330"/>
                    <a:gd name="T28" fmla="*/ 406 w 448"/>
                    <a:gd name="T29" fmla="*/ 2 h 330"/>
                    <a:gd name="T30" fmla="*/ 408 w 448"/>
                    <a:gd name="T31" fmla="*/ 1 h 3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48" h="330">
                      <a:moveTo>
                        <a:pt x="408" y="1"/>
                      </a:moveTo>
                      <a:cubicBezTo>
                        <a:pt x="410" y="0"/>
                        <a:pt x="411" y="0"/>
                        <a:pt x="413" y="0"/>
                      </a:cubicBezTo>
                      <a:cubicBezTo>
                        <a:pt x="415" y="0"/>
                        <a:pt x="417" y="3"/>
                        <a:pt x="419" y="5"/>
                      </a:cubicBezTo>
                      <a:cubicBezTo>
                        <a:pt x="428" y="18"/>
                        <a:pt x="439" y="32"/>
                        <a:pt x="448" y="44"/>
                      </a:cubicBezTo>
                      <a:cubicBezTo>
                        <a:pt x="448" y="43"/>
                        <a:pt x="428" y="57"/>
                        <a:pt x="427" y="58"/>
                      </a:cubicBezTo>
                      <a:cubicBezTo>
                        <a:pt x="383" y="88"/>
                        <a:pt x="339" y="119"/>
                        <a:pt x="296" y="149"/>
                      </a:cubicBezTo>
                      <a:cubicBezTo>
                        <a:pt x="240" y="188"/>
                        <a:pt x="185" y="227"/>
                        <a:pt x="129" y="265"/>
                      </a:cubicBezTo>
                      <a:cubicBezTo>
                        <a:pt x="96" y="287"/>
                        <a:pt x="63" y="312"/>
                        <a:pt x="27" y="330"/>
                      </a:cubicBezTo>
                      <a:cubicBezTo>
                        <a:pt x="28" y="324"/>
                        <a:pt x="30" y="319"/>
                        <a:pt x="26" y="314"/>
                      </a:cubicBezTo>
                      <a:cubicBezTo>
                        <a:pt x="24" y="310"/>
                        <a:pt x="19" y="308"/>
                        <a:pt x="15" y="309"/>
                      </a:cubicBezTo>
                      <a:cubicBezTo>
                        <a:pt x="16" y="306"/>
                        <a:pt x="18" y="304"/>
                        <a:pt x="19" y="302"/>
                      </a:cubicBezTo>
                      <a:cubicBezTo>
                        <a:pt x="19" y="299"/>
                        <a:pt x="19" y="296"/>
                        <a:pt x="17" y="294"/>
                      </a:cubicBezTo>
                      <a:cubicBezTo>
                        <a:pt x="13" y="290"/>
                        <a:pt x="5" y="293"/>
                        <a:pt x="0" y="290"/>
                      </a:cubicBezTo>
                      <a:cubicBezTo>
                        <a:pt x="36" y="262"/>
                        <a:pt x="72" y="234"/>
                        <a:pt x="110" y="207"/>
                      </a:cubicBezTo>
                      <a:cubicBezTo>
                        <a:pt x="213" y="146"/>
                        <a:pt x="302" y="62"/>
                        <a:pt x="406" y="2"/>
                      </a:cubicBezTo>
                      <a:cubicBezTo>
                        <a:pt x="407" y="1"/>
                        <a:pt x="408" y="1"/>
                        <a:pt x="408" y="1"/>
                      </a:cubicBezTo>
                      <a:close/>
                    </a:path>
                  </a:pathLst>
                </a:custGeom>
                <a:solidFill>
                  <a:srgbClr val="E0D23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21" name="Freeform 48"/>
                <p:cNvSpPr/>
                <p:nvPr/>
              </p:nvSpPr>
              <p:spPr bwMode="auto">
                <a:xfrm>
                  <a:off x="10902951" y="1203325"/>
                  <a:ext cx="1839913" cy="1246188"/>
                </a:xfrm>
                <a:custGeom>
                  <a:avLst/>
                  <a:gdLst>
                    <a:gd name="T0" fmla="*/ 116 w 433"/>
                    <a:gd name="T1" fmla="*/ 218 h 293"/>
                    <a:gd name="T2" fmla="*/ 270 w 433"/>
                    <a:gd name="T3" fmla="*/ 111 h 293"/>
                    <a:gd name="T4" fmla="*/ 346 w 433"/>
                    <a:gd name="T5" fmla="*/ 55 h 293"/>
                    <a:gd name="T6" fmla="*/ 393 w 433"/>
                    <a:gd name="T7" fmla="*/ 27 h 293"/>
                    <a:gd name="T8" fmla="*/ 413 w 433"/>
                    <a:gd name="T9" fmla="*/ 0 h 293"/>
                    <a:gd name="T10" fmla="*/ 408 w 433"/>
                    <a:gd name="T11" fmla="*/ 1 h 293"/>
                    <a:gd name="T12" fmla="*/ 406 w 433"/>
                    <a:gd name="T13" fmla="*/ 2 h 293"/>
                    <a:gd name="T14" fmla="*/ 110 w 433"/>
                    <a:gd name="T15" fmla="*/ 207 h 293"/>
                    <a:gd name="T16" fmla="*/ 0 w 433"/>
                    <a:gd name="T17" fmla="*/ 290 h 293"/>
                    <a:gd name="T18" fmla="*/ 16 w 433"/>
                    <a:gd name="T19" fmla="*/ 293 h 293"/>
                    <a:gd name="T20" fmla="*/ 116 w 433"/>
                    <a:gd name="T21" fmla="*/ 218 h 2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33" h="293">
                      <a:moveTo>
                        <a:pt x="116" y="218"/>
                      </a:moveTo>
                      <a:cubicBezTo>
                        <a:pt x="167" y="182"/>
                        <a:pt x="220" y="148"/>
                        <a:pt x="270" y="111"/>
                      </a:cubicBezTo>
                      <a:cubicBezTo>
                        <a:pt x="295" y="92"/>
                        <a:pt x="320" y="73"/>
                        <a:pt x="346" y="55"/>
                      </a:cubicBezTo>
                      <a:cubicBezTo>
                        <a:pt x="361" y="45"/>
                        <a:pt x="378" y="37"/>
                        <a:pt x="393" y="27"/>
                      </a:cubicBezTo>
                      <a:cubicBezTo>
                        <a:pt x="398" y="24"/>
                        <a:pt x="433" y="4"/>
                        <a:pt x="413" y="0"/>
                      </a:cubicBezTo>
                      <a:cubicBezTo>
                        <a:pt x="411" y="0"/>
                        <a:pt x="410" y="0"/>
                        <a:pt x="408" y="1"/>
                      </a:cubicBezTo>
                      <a:cubicBezTo>
                        <a:pt x="408" y="1"/>
                        <a:pt x="407" y="1"/>
                        <a:pt x="406" y="2"/>
                      </a:cubicBezTo>
                      <a:cubicBezTo>
                        <a:pt x="302" y="62"/>
                        <a:pt x="213" y="146"/>
                        <a:pt x="110" y="207"/>
                      </a:cubicBezTo>
                      <a:cubicBezTo>
                        <a:pt x="72" y="234"/>
                        <a:pt x="36" y="262"/>
                        <a:pt x="0" y="290"/>
                      </a:cubicBezTo>
                      <a:cubicBezTo>
                        <a:pt x="4" y="293"/>
                        <a:pt x="11" y="290"/>
                        <a:pt x="16" y="293"/>
                      </a:cubicBezTo>
                      <a:cubicBezTo>
                        <a:pt x="49" y="267"/>
                        <a:pt x="82" y="242"/>
                        <a:pt x="116" y="218"/>
                      </a:cubicBezTo>
                      <a:close/>
                    </a:path>
                  </a:pathLst>
                </a:custGeom>
                <a:solidFill>
                  <a:srgbClr val="CFC12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22" name="Freeform 49"/>
                <p:cNvSpPr/>
                <p:nvPr/>
              </p:nvSpPr>
              <p:spPr bwMode="auto">
                <a:xfrm>
                  <a:off x="10702926" y="2611438"/>
                  <a:ext cx="114300" cy="101600"/>
                </a:xfrm>
                <a:custGeom>
                  <a:avLst/>
                  <a:gdLst>
                    <a:gd name="T0" fmla="*/ 27 w 27"/>
                    <a:gd name="T1" fmla="*/ 16 h 24"/>
                    <a:gd name="T2" fmla="*/ 3 w 27"/>
                    <a:gd name="T3" fmla="*/ 24 h 24"/>
                    <a:gd name="T4" fmla="*/ 3 w 27"/>
                    <a:gd name="T5" fmla="*/ 23 h 24"/>
                    <a:gd name="T6" fmla="*/ 6 w 27"/>
                    <a:gd name="T7" fmla="*/ 10 h 24"/>
                    <a:gd name="T8" fmla="*/ 12 w 27"/>
                    <a:gd name="T9" fmla="*/ 0 h 24"/>
                    <a:gd name="T10" fmla="*/ 20 w 27"/>
                    <a:gd name="T11" fmla="*/ 7 h 24"/>
                    <a:gd name="T12" fmla="*/ 27 w 27"/>
                    <a:gd name="T13" fmla="*/ 16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" h="24">
                      <a:moveTo>
                        <a:pt x="27" y="16"/>
                      </a:moveTo>
                      <a:cubicBezTo>
                        <a:pt x="19" y="18"/>
                        <a:pt x="11" y="21"/>
                        <a:pt x="3" y="24"/>
                      </a:cubicBezTo>
                      <a:cubicBezTo>
                        <a:pt x="3" y="24"/>
                        <a:pt x="3" y="23"/>
                        <a:pt x="3" y="23"/>
                      </a:cubicBezTo>
                      <a:cubicBezTo>
                        <a:pt x="0" y="19"/>
                        <a:pt x="3" y="14"/>
                        <a:pt x="6" y="10"/>
                      </a:cubicBezTo>
                      <a:cubicBezTo>
                        <a:pt x="7" y="8"/>
                        <a:pt x="10" y="4"/>
                        <a:pt x="12" y="0"/>
                      </a:cubicBezTo>
                      <a:cubicBezTo>
                        <a:pt x="15" y="2"/>
                        <a:pt x="18" y="4"/>
                        <a:pt x="20" y="7"/>
                      </a:cubicBezTo>
                      <a:cubicBezTo>
                        <a:pt x="23" y="9"/>
                        <a:pt x="25" y="12"/>
                        <a:pt x="27" y="16"/>
                      </a:cubicBezTo>
                      <a:close/>
                    </a:path>
                  </a:pathLst>
                </a:custGeom>
                <a:solidFill>
                  <a:srgbClr val="B5A9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23" name="Freeform 50"/>
                <p:cNvSpPr/>
                <p:nvPr/>
              </p:nvSpPr>
              <p:spPr bwMode="auto">
                <a:xfrm>
                  <a:off x="12623801" y="1109663"/>
                  <a:ext cx="298450" cy="298450"/>
                </a:xfrm>
                <a:custGeom>
                  <a:avLst/>
                  <a:gdLst>
                    <a:gd name="T0" fmla="*/ 40 w 70"/>
                    <a:gd name="T1" fmla="*/ 68 h 70"/>
                    <a:gd name="T2" fmla="*/ 31 w 70"/>
                    <a:gd name="T3" fmla="*/ 70 h 70"/>
                    <a:gd name="T4" fmla="*/ 20 w 70"/>
                    <a:gd name="T5" fmla="*/ 43 h 70"/>
                    <a:gd name="T6" fmla="*/ 0 w 70"/>
                    <a:gd name="T7" fmla="*/ 26 h 70"/>
                    <a:gd name="T8" fmla="*/ 18 w 70"/>
                    <a:gd name="T9" fmla="*/ 10 h 70"/>
                    <a:gd name="T10" fmla="*/ 39 w 70"/>
                    <a:gd name="T11" fmla="*/ 3 h 70"/>
                    <a:gd name="T12" fmla="*/ 41 w 70"/>
                    <a:gd name="T13" fmla="*/ 4 h 70"/>
                    <a:gd name="T14" fmla="*/ 50 w 70"/>
                    <a:gd name="T15" fmla="*/ 11 h 70"/>
                    <a:gd name="T16" fmla="*/ 64 w 70"/>
                    <a:gd name="T17" fmla="*/ 26 h 70"/>
                    <a:gd name="T18" fmla="*/ 69 w 70"/>
                    <a:gd name="T19" fmla="*/ 44 h 70"/>
                    <a:gd name="T20" fmla="*/ 69 w 70"/>
                    <a:gd name="T21" fmla="*/ 46 h 70"/>
                    <a:gd name="T22" fmla="*/ 53 w 70"/>
                    <a:gd name="T23" fmla="*/ 57 h 70"/>
                    <a:gd name="T24" fmla="*/ 40 w 70"/>
                    <a:gd name="T25" fmla="*/ 68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70" h="70">
                      <a:moveTo>
                        <a:pt x="40" y="68"/>
                      </a:moveTo>
                      <a:cubicBezTo>
                        <a:pt x="37" y="69"/>
                        <a:pt x="34" y="70"/>
                        <a:pt x="31" y="70"/>
                      </a:cubicBezTo>
                      <a:cubicBezTo>
                        <a:pt x="30" y="60"/>
                        <a:pt x="25" y="51"/>
                        <a:pt x="20" y="43"/>
                      </a:cubicBezTo>
                      <a:cubicBezTo>
                        <a:pt x="15" y="35"/>
                        <a:pt x="9" y="27"/>
                        <a:pt x="0" y="26"/>
                      </a:cubicBezTo>
                      <a:cubicBezTo>
                        <a:pt x="2" y="26"/>
                        <a:pt x="16" y="12"/>
                        <a:pt x="18" y="10"/>
                      </a:cubicBezTo>
                      <a:cubicBezTo>
                        <a:pt x="25" y="5"/>
                        <a:pt x="30" y="0"/>
                        <a:pt x="39" y="3"/>
                      </a:cubicBezTo>
                      <a:cubicBezTo>
                        <a:pt x="40" y="3"/>
                        <a:pt x="40" y="4"/>
                        <a:pt x="41" y="4"/>
                      </a:cubicBezTo>
                      <a:cubicBezTo>
                        <a:pt x="44" y="5"/>
                        <a:pt x="47" y="8"/>
                        <a:pt x="50" y="11"/>
                      </a:cubicBezTo>
                      <a:cubicBezTo>
                        <a:pt x="55" y="16"/>
                        <a:pt x="60" y="20"/>
                        <a:pt x="64" y="26"/>
                      </a:cubicBezTo>
                      <a:cubicBezTo>
                        <a:pt x="68" y="31"/>
                        <a:pt x="70" y="38"/>
                        <a:pt x="69" y="44"/>
                      </a:cubicBezTo>
                      <a:cubicBezTo>
                        <a:pt x="69" y="45"/>
                        <a:pt x="69" y="45"/>
                        <a:pt x="69" y="46"/>
                      </a:cubicBezTo>
                      <a:cubicBezTo>
                        <a:pt x="68" y="45"/>
                        <a:pt x="55" y="56"/>
                        <a:pt x="53" y="57"/>
                      </a:cubicBezTo>
                      <a:cubicBezTo>
                        <a:pt x="49" y="61"/>
                        <a:pt x="45" y="65"/>
                        <a:pt x="40" y="68"/>
                      </a:cubicBezTo>
                      <a:close/>
                    </a:path>
                  </a:pathLst>
                </a:custGeom>
                <a:solidFill>
                  <a:srgbClr val="D4D0B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24" name="Freeform 51"/>
                <p:cNvSpPr/>
                <p:nvPr/>
              </p:nvSpPr>
              <p:spPr bwMode="auto">
                <a:xfrm>
                  <a:off x="12623801" y="1109663"/>
                  <a:ext cx="174625" cy="298450"/>
                </a:xfrm>
                <a:custGeom>
                  <a:avLst/>
                  <a:gdLst>
                    <a:gd name="T0" fmla="*/ 40 w 41"/>
                    <a:gd name="T1" fmla="*/ 68 h 70"/>
                    <a:gd name="T2" fmla="*/ 31 w 41"/>
                    <a:gd name="T3" fmla="*/ 70 h 70"/>
                    <a:gd name="T4" fmla="*/ 20 w 41"/>
                    <a:gd name="T5" fmla="*/ 43 h 70"/>
                    <a:gd name="T6" fmla="*/ 0 w 41"/>
                    <a:gd name="T7" fmla="*/ 26 h 70"/>
                    <a:gd name="T8" fmla="*/ 18 w 41"/>
                    <a:gd name="T9" fmla="*/ 10 h 70"/>
                    <a:gd name="T10" fmla="*/ 39 w 41"/>
                    <a:gd name="T11" fmla="*/ 3 h 70"/>
                    <a:gd name="T12" fmla="*/ 41 w 41"/>
                    <a:gd name="T13" fmla="*/ 4 h 70"/>
                    <a:gd name="T14" fmla="*/ 40 w 41"/>
                    <a:gd name="T15" fmla="*/ 6 h 70"/>
                    <a:gd name="T16" fmla="*/ 22 w 41"/>
                    <a:gd name="T17" fmla="*/ 24 h 70"/>
                    <a:gd name="T18" fmla="*/ 23 w 41"/>
                    <a:gd name="T19" fmla="*/ 27 h 70"/>
                    <a:gd name="T20" fmla="*/ 37 w 41"/>
                    <a:gd name="T21" fmla="*/ 54 h 70"/>
                    <a:gd name="T22" fmla="*/ 40 w 41"/>
                    <a:gd name="T23" fmla="*/ 68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41" h="70">
                      <a:moveTo>
                        <a:pt x="40" y="68"/>
                      </a:moveTo>
                      <a:cubicBezTo>
                        <a:pt x="37" y="69"/>
                        <a:pt x="34" y="70"/>
                        <a:pt x="31" y="70"/>
                      </a:cubicBezTo>
                      <a:cubicBezTo>
                        <a:pt x="30" y="60"/>
                        <a:pt x="25" y="51"/>
                        <a:pt x="20" y="43"/>
                      </a:cubicBezTo>
                      <a:cubicBezTo>
                        <a:pt x="15" y="35"/>
                        <a:pt x="9" y="27"/>
                        <a:pt x="0" y="26"/>
                      </a:cubicBezTo>
                      <a:cubicBezTo>
                        <a:pt x="2" y="26"/>
                        <a:pt x="16" y="12"/>
                        <a:pt x="18" y="10"/>
                      </a:cubicBezTo>
                      <a:cubicBezTo>
                        <a:pt x="25" y="5"/>
                        <a:pt x="30" y="0"/>
                        <a:pt x="39" y="3"/>
                      </a:cubicBezTo>
                      <a:cubicBezTo>
                        <a:pt x="40" y="3"/>
                        <a:pt x="40" y="4"/>
                        <a:pt x="41" y="4"/>
                      </a:cubicBezTo>
                      <a:cubicBezTo>
                        <a:pt x="41" y="4"/>
                        <a:pt x="40" y="5"/>
                        <a:pt x="40" y="6"/>
                      </a:cubicBezTo>
                      <a:cubicBezTo>
                        <a:pt x="38" y="13"/>
                        <a:pt x="24" y="16"/>
                        <a:pt x="22" y="24"/>
                      </a:cubicBezTo>
                      <a:cubicBezTo>
                        <a:pt x="22" y="25"/>
                        <a:pt x="22" y="26"/>
                        <a:pt x="23" y="27"/>
                      </a:cubicBezTo>
                      <a:cubicBezTo>
                        <a:pt x="28" y="36"/>
                        <a:pt x="32" y="45"/>
                        <a:pt x="37" y="54"/>
                      </a:cubicBezTo>
                      <a:cubicBezTo>
                        <a:pt x="39" y="58"/>
                        <a:pt x="41" y="63"/>
                        <a:pt x="40" y="68"/>
                      </a:cubicBezTo>
                      <a:close/>
                    </a:path>
                  </a:pathLst>
                </a:custGeom>
                <a:solidFill>
                  <a:srgbClr val="ABA89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25" name="Freeform 52"/>
                <p:cNvSpPr/>
                <p:nvPr/>
              </p:nvSpPr>
              <p:spPr bwMode="auto">
                <a:xfrm>
                  <a:off x="12790488" y="752475"/>
                  <a:ext cx="258763" cy="233363"/>
                </a:xfrm>
                <a:custGeom>
                  <a:avLst/>
                  <a:gdLst>
                    <a:gd name="T0" fmla="*/ 22 w 61"/>
                    <a:gd name="T1" fmla="*/ 4 h 55"/>
                    <a:gd name="T2" fmla="*/ 36 w 61"/>
                    <a:gd name="T3" fmla="*/ 1 h 55"/>
                    <a:gd name="T4" fmla="*/ 50 w 61"/>
                    <a:gd name="T5" fmla="*/ 13 h 55"/>
                    <a:gd name="T6" fmla="*/ 57 w 61"/>
                    <a:gd name="T7" fmla="*/ 24 h 55"/>
                    <a:gd name="T8" fmla="*/ 60 w 61"/>
                    <a:gd name="T9" fmla="*/ 30 h 55"/>
                    <a:gd name="T10" fmla="*/ 55 w 61"/>
                    <a:gd name="T11" fmla="*/ 39 h 55"/>
                    <a:gd name="T12" fmla="*/ 28 w 61"/>
                    <a:gd name="T13" fmla="*/ 55 h 55"/>
                    <a:gd name="T14" fmla="*/ 4 w 61"/>
                    <a:gd name="T15" fmla="*/ 22 h 55"/>
                    <a:gd name="T16" fmla="*/ 22 w 61"/>
                    <a:gd name="T17" fmla="*/ 4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1" h="55">
                      <a:moveTo>
                        <a:pt x="22" y="4"/>
                      </a:moveTo>
                      <a:cubicBezTo>
                        <a:pt x="26" y="2"/>
                        <a:pt x="31" y="0"/>
                        <a:pt x="36" y="1"/>
                      </a:cubicBezTo>
                      <a:cubicBezTo>
                        <a:pt x="42" y="2"/>
                        <a:pt x="46" y="8"/>
                        <a:pt x="50" y="13"/>
                      </a:cubicBezTo>
                      <a:cubicBezTo>
                        <a:pt x="52" y="17"/>
                        <a:pt x="55" y="20"/>
                        <a:pt x="57" y="24"/>
                      </a:cubicBezTo>
                      <a:cubicBezTo>
                        <a:pt x="59" y="26"/>
                        <a:pt x="60" y="28"/>
                        <a:pt x="60" y="30"/>
                      </a:cubicBezTo>
                      <a:cubicBezTo>
                        <a:pt x="61" y="34"/>
                        <a:pt x="58" y="37"/>
                        <a:pt x="55" y="39"/>
                      </a:cubicBezTo>
                      <a:cubicBezTo>
                        <a:pt x="47" y="46"/>
                        <a:pt x="38" y="51"/>
                        <a:pt x="28" y="55"/>
                      </a:cubicBezTo>
                      <a:cubicBezTo>
                        <a:pt x="29" y="55"/>
                        <a:pt x="6" y="25"/>
                        <a:pt x="4" y="22"/>
                      </a:cubicBezTo>
                      <a:cubicBezTo>
                        <a:pt x="0" y="12"/>
                        <a:pt x="12" y="8"/>
                        <a:pt x="22" y="4"/>
                      </a:cubicBezTo>
                      <a:close/>
                    </a:path>
                  </a:pathLst>
                </a:custGeom>
                <a:solidFill>
                  <a:srgbClr val="F599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26" name="Freeform 53"/>
                <p:cNvSpPr/>
                <p:nvPr/>
              </p:nvSpPr>
              <p:spPr bwMode="auto">
                <a:xfrm>
                  <a:off x="10609263" y="1887538"/>
                  <a:ext cx="369888" cy="331788"/>
                </a:xfrm>
                <a:custGeom>
                  <a:avLst/>
                  <a:gdLst>
                    <a:gd name="T0" fmla="*/ 81 w 87"/>
                    <a:gd name="T1" fmla="*/ 57 h 78"/>
                    <a:gd name="T2" fmla="*/ 27 w 87"/>
                    <a:gd name="T3" fmla="*/ 72 h 78"/>
                    <a:gd name="T4" fmla="*/ 2 w 87"/>
                    <a:gd name="T5" fmla="*/ 78 h 78"/>
                    <a:gd name="T6" fmla="*/ 2 w 87"/>
                    <a:gd name="T7" fmla="*/ 78 h 78"/>
                    <a:gd name="T8" fmla="*/ 6 w 87"/>
                    <a:gd name="T9" fmla="*/ 65 h 78"/>
                    <a:gd name="T10" fmla="*/ 13 w 87"/>
                    <a:gd name="T11" fmla="*/ 56 h 78"/>
                    <a:gd name="T12" fmla="*/ 77 w 87"/>
                    <a:gd name="T13" fmla="*/ 23 h 78"/>
                    <a:gd name="T14" fmla="*/ 85 w 87"/>
                    <a:gd name="T15" fmla="*/ 51 h 78"/>
                    <a:gd name="T16" fmla="*/ 84 w 87"/>
                    <a:gd name="T17" fmla="*/ 55 h 78"/>
                    <a:gd name="T18" fmla="*/ 81 w 87"/>
                    <a:gd name="T19" fmla="*/ 57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87" h="78">
                      <a:moveTo>
                        <a:pt x="81" y="57"/>
                      </a:moveTo>
                      <a:cubicBezTo>
                        <a:pt x="63" y="65"/>
                        <a:pt x="45" y="68"/>
                        <a:pt x="27" y="72"/>
                      </a:cubicBezTo>
                      <a:cubicBezTo>
                        <a:pt x="19" y="74"/>
                        <a:pt x="11" y="76"/>
                        <a:pt x="2" y="78"/>
                      </a:cubicBezTo>
                      <a:cubicBezTo>
                        <a:pt x="2" y="78"/>
                        <a:pt x="2" y="78"/>
                        <a:pt x="2" y="78"/>
                      </a:cubicBezTo>
                      <a:cubicBezTo>
                        <a:pt x="0" y="74"/>
                        <a:pt x="3" y="69"/>
                        <a:pt x="6" y="65"/>
                      </a:cubicBezTo>
                      <a:cubicBezTo>
                        <a:pt x="8" y="62"/>
                        <a:pt x="11" y="59"/>
                        <a:pt x="13" y="56"/>
                      </a:cubicBezTo>
                      <a:cubicBezTo>
                        <a:pt x="29" y="34"/>
                        <a:pt x="54" y="0"/>
                        <a:pt x="77" y="23"/>
                      </a:cubicBezTo>
                      <a:cubicBezTo>
                        <a:pt x="84" y="30"/>
                        <a:pt x="87" y="41"/>
                        <a:pt x="85" y="51"/>
                      </a:cubicBezTo>
                      <a:cubicBezTo>
                        <a:pt x="85" y="53"/>
                        <a:pt x="85" y="54"/>
                        <a:pt x="84" y="55"/>
                      </a:cubicBezTo>
                      <a:cubicBezTo>
                        <a:pt x="83" y="56"/>
                        <a:pt x="82" y="57"/>
                        <a:pt x="81" y="57"/>
                      </a:cubicBezTo>
                      <a:close/>
                    </a:path>
                  </a:pathLst>
                </a:custGeom>
                <a:solidFill>
                  <a:srgbClr val="EDEB9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27" name="Freeform 54"/>
                <p:cNvSpPr/>
                <p:nvPr/>
              </p:nvSpPr>
              <p:spPr bwMode="auto">
                <a:xfrm>
                  <a:off x="10826751" y="871538"/>
                  <a:ext cx="1984375" cy="1271588"/>
                </a:xfrm>
                <a:custGeom>
                  <a:avLst/>
                  <a:gdLst>
                    <a:gd name="T0" fmla="*/ 431 w 467"/>
                    <a:gd name="T1" fmla="*/ 1 h 299"/>
                    <a:gd name="T2" fmla="*/ 436 w 467"/>
                    <a:gd name="T3" fmla="*/ 1 h 299"/>
                    <a:gd name="T4" fmla="*/ 441 w 467"/>
                    <a:gd name="T5" fmla="*/ 6 h 299"/>
                    <a:gd name="T6" fmla="*/ 467 w 467"/>
                    <a:gd name="T7" fmla="*/ 48 h 299"/>
                    <a:gd name="T8" fmla="*/ 445 w 467"/>
                    <a:gd name="T9" fmla="*/ 60 h 299"/>
                    <a:gd name="T10" fmla="*/ 307 w 467"/>
                    <a:gd name="T11" fmla="*/ 140 h 299"/>
                    <a:gd name="T12" fmla="*/ 131 w 467"/>
                    <a:gd name="T13" fmla="*/ 242 h 299"/>
                    <a:gd name="T14" fmla="*/ 25 w 467"/>
                    <a:gd name="T15" fmla="*/ 299 h 299"/>
                    <a:gd name="T16" fmla="*/ 25 w 467"/>
                    <a:gd name="T17" fmla="*/ 282 h 299"/>
                    <a:gd name="T18" fmla="*/ 14 w 467"/>
                    <a:gd name="T19" fmla="*/ 276 h 299"/>
                    <a:gd name="T20" fmla="*/ 18 w 467"/>
                    <a:gd name="T21" fmla="*/ 269 h 299"/>
                    <a:gd name="T22" fmla="*/ 17 w 467"/>
                    <a:gd name="T23" fmla="*/ 262 h 299"/>
                    <a:gd name="T24" fmla="*/ 0 w 467"/>
                    <a:gd name="T25" fmla="*/ 256 h 299"/>
                    <a:gd name="T26" fmla="*/ 117 w 467"/>
                    <a:gd name="T27" fmla="*/ 183 h 299"/>
                    <a:gd name="T28" fmla="*/ 429 w 467"/>
                    <a:gd name="T29" fmla="*/ 2 h 299"/>
                    <a:gd name="T30" fmla="*/ 431 w 467"/>
                    <a:gd name="T31" fmla="*/ 1 h 2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67" h="299">
                      <a:moveTo>
                        <a:pt x="431" y="1"/>
                      </a:moveTo>
                      <a:cubicBezTo>
                        <a:pt x="433" y="1"/>
                        <a:pt x="434" y="0"/>
                        <a:pt x="436" y="1"/>
                      </a:cubicBezTo>
                      <a:cubicBezTo>
                        <a:pt x="438" y="1"/>
                        <a:pt x="440" y="4"/>
                        <a:pt x="441" y="6"/>
                      </a:cubicBezTo>
                      <a:cubicBezTo>
                        <a:pt x="450" y="20"/>
                        <a:pt x="459" y="35"/>
                        <a:pt x="467" y="48"/>
                      </a:cubicBezTo>
                      <a:cubicBezTo>
                        <a:pt x="467" y="47"/>
                        <a:pt x="446" y="59"/>
                        <a:pt x="445" y="60"/>
                      </a:cubicBezTo>
                      <a:cubicBezTo>
                        <a:pt x="399" y="86"/>
                        <a:pt x="353" y="113"/>
                        <a:pt x="307" y="140"/>
                      </a:cubicBezTo>
                      <a:cubicBezTo>
                        <a:pt x="248" y="174"/>
                        <a:pt x="190" y="208"/>
                        <a:pt x="131" y="242"/>
                      </a:cubicBezTo>
                      <a:cubicBezTo>
                        <a:pt x="96" y="261"/>
                        <a:pt x="61" y="283"/>
                        <a:pt x="25" y="299"/>
                      </a:cubicBezTo>
                      <a:cubicBezTo>
                        <a:pt x="25" y="293"/>
                        <a:pt x="28" y="288"/>
                        <a:pt x="25" y="282"/>
                      </a:cubicBezTo>
                      <a:cubicBezTo>
                        <a:pt x="22" y="278"/>
                        <a:pt x="18" y="276"/>
                        <a:pt x="14" y="276"/>
                      </a:cubicBezTo>
                      <a:cubicBezTo>
                        <a:pt x="15" y="274"/>
                        <a:pt x="17" y="272"/>
                        <a:pt x="18" y="269"/>
                      </a:cubicBezTo>
                      <a:cubicBezTo>
                        <a:pt x="19" y="267"/>
                        <a:pt x="19" y="264"/>
                        <a:pt x="17" y="262"/>
                      </a:cubicBezTo>
                      <a:cubicBezTo>
                        <a:pt x="13" y="257"/>
                        <a:pt x="5" y="259"/>
                        <a:pt x="0" y="256"/>
                      </a:cubicBezTo>
                      <a:cubicBezTo>
                        <a:pt x="39" y="231"/>
                        <a:pt x="77" y="206"/>
                        <a:pt x="117" y="183"/>
                      </a:cubicBezTo>
                      <a:cubicBezTo>
                        <a:pt x="225" y="130"/>
                        <a:pt x="320" y="54"/>
                        <a:pt x="429" y="2"/>
                      </a:cubicBezTo>
                      <a:cubicBezTo>
                        <a:pt x="429" y="2"/>
                        <a:pt x="430" y="1"/>
                        <a:pt x="431" y="1"/>
                      </a:cubicBezTo>
                      <a:close/>
                    </a:path>
                  </a:pathLst>
                </a:custGeom>
                <a:solidFill>
                  <a:srgbClr val="86E02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28" name="Freeform 55"/>
                <p:cNvSpPr/>
                <p:nvPr/>
              </p:nvSpPr>
              <p:spPr bwMode="auto">
                <a:xfrm>
                  <a:off x="10826751" y="871538"/>
                  <a:ext cx="1933575" cy="1109663"/>
                </a:xfrm>
                <a:custGeom>
                  <a:avLst/>
                  <a:gdLst>
                    <a:gd name="T0" fmla="*/ 122 w 455"/>
                    <a:gd name="T1" fmla="*/ 194 h 261"/>
                    <a:gd name="T2" fmla="*/ 284 w 455"/>
                    <a:gd name="T3" fmla="*/ 99 h 261"/>
                    <a:gd name="T4" fmla="*/ 364 w 455"/>
                    <a:gd name="T5" fmla="*/ 50 h 261"/>
                    <a:gd name="T6" fmla="*/ 414 w 455"/>
                    <a:gd name="T7" fmla="*/ 26 h 261"/>
                    <a:gd name="T8" fmla="*/ 436 w 455"/>
                    <a:gd name="T9" fmla="*/ 1 h 261"/>
                    <a:gd name="T10" fmla="*/ 431 w 455"/>
                    <a:gd name="T11" fmla="*/ 1 h 261"/>
                    <a:gd name="T12" fmla="*/ 429 w 455"/>
                    <a:gd name="T13" fmla="*/ 2 h 261"/>
                    <a:gd name="T14" fmla="*/ 117 w 455"/>
                    <a:gd name="T15" fmla="*/ 183 h 261"/>
                    <a:gd name="T16" fmla="*/ 0 w 455"/>
                    <a:gd name="T17" fmla="*/ 256 h 261"/>
                    <a:gd name="T18" fmla="*/ 16 w 455"/>
                    <a:gd name="T19" fmla="*/ 261 h 261"/>
                    <a:gd name="T20" fmla="*/ 122 w 455"/>
                    <a:gd name="T21" fmla="*/ 194 h 2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55" h="261">
                      <a:moveTo>
                        <a:pt x="122" y="194"/>
                      </a:moveTo>
                      <a:cubicBezTo>
                        <a:pt x="176" y="162"/>
                        <a:pt x="231" y="133"/>
                        <a:pt x="284" y="99"/>
                      </a:cubicBezTo>
                      <a:cubicBezTo>
                        <a:pt x="311" y="83"/>
                        <a:pt x="337" y="66"/>
                        <a:pt x="364" y="50"/>
                      </a:cubicBezTo>
                      <a:cubicBezTo>
                        <a:pt x="380" y="41"/>
                        <a:pt x="398" y="35"/>
                        <a:pt x="414" y="26"/>
                      </a:cubicBezTo>
                      <a:cubicBezTo>
                        <a:pt x="419" y="24"/>
                        <a:pt x="455" y="6"/>
                        <a:pt x="436" y="1"/>
                      </a:cubicBezTo>
                      <a:cubicBezTo>
                        <a:pt x="434" y="0"/>
                        <a:pt x="433" y="1"/>
                        <a:pt x="431" y="1"/>
                      </a:cubicBezTo>
                      <a:cubicBezTo>
                        <a:pt x="430" y="1"/>
                        <a:pt x="429" y="2"/>
                        <a:pt x="429" y="2"/>
                      </a:cubicBezTo>
                      <a:cubicBezTo>
                        <a:pt x="320" y="54"/>
                        <a:pt x="225" y="130"/>
                        <a:pt x="117" y="183"/>
                      </a:cubicBezTo>
                      <a:cubicBezTo>
                        <a:pt x="77" y="206"/>
                        <a:pt x="39" y="231"/>
                        <a:pt x="0" y="256"/>
                      </a:cubicBezTo>
                      <a:cubicBezTo>
                        <a:pt x="4" y="259"/>
                        <a:pt x="12" y="258"/>
                        <a:pt x="16" y="261"/>
                      </a:cubicBezTo>
                      <a:cubicBezTo>
                        <a:pt x="51" y="238"/>
                        <a:pt x="86" y="215"/>
                        <a:pt x="122" y="194"/>
                      </a:cubicBezTo>
                      <a:close/>
                    </a:path>
                  </a:pathLst>
                </a:custGeom>
                <a:solidFill>
                  <a:srgbClr val="79C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29" name="Freeform 56"/>
                <p:cNvSpPr/>
                <p:nvPr/>
              </p:nvSpPr>
              <p:spPr bwMode="auto">
                <a:xfrm>
                  <a:off x="10609263" y="2125663"/>
                  <a:ext cx="114300" cy="93663"/>
                </a:xfrm>
                <a:custGeom>
                  <a:avLst/>
                  <a:gdLst>
                    <a:gd name="T0" fmla="*/ 27 w 27"/>
                    <a:gd name="T1" fmla="*/ 16 h 22"/>
                    <a:gd name="T2" fmla="*/ 2 w 27"/>
                    <a:gd name="T3" fmla="*/ 22 h 22"/>
                    <a:gd name="T4" fmla="*/ 2 w 27"/>
                    <a:gd name="T5" fmla="*/ 22 h 22"/>
                    <a:gd name="T6" fmla="*/ 6 w 27"/>
                    <a:gd name="T7" fmla="*/ 9 h 22"/>
                    <a:gd name="T8" fmla="*/ 13 w 27"/>
                    <a:gd name="T9" fmla="*/ 0 h 22"/>
                    <a:gd name="T10" fmla="*/ 21 w 27"/>
                    <a:gd name="T11" fmla="*/ 7 h 22"/>
                    <a:gd name="T12" fmla="*/ 27 w 27"/>
                    <a:gd name="T13" fmla="*/ 16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" h="22">
                      <a:moveTo>
                        <a:pt x="27" y="16"/>
                      </a:moveTo>
                      <a:cubicBezTo>
                        <a:pt x="19" y="18"/>
                        <a:pt x="11" y="20"/>
                        <a:pt x="2" y="22"/>
                      </a:cubicBezTo>
                      <a:cubicBezTo>
                        <a:pt x="2" y="22"/>
                        <a:pt x="2" y="22"/>
                        <a:pt x="2" y="22"/>
                      </a:cubicBezTo>
                      <a:cubicBezTo>
                        <a:pt x="0" y="18"/>
                        <a:pt x="3" y="13"/>
                        <a:pt x="6" y="9"/>
                      </a:cubicBezTo>
                      <a:cubicBezTo>
                        <a:pt x="8" y="6"/>
                        <a:pt x="11" y="3"/>
                        <a:pt x="13" y="0"/>
                      </a:cubicBezTo>
                      <a:cubicBezTo>
                        <a:pt x="16" y="1"/>
                        <a:pt x="18" y="4"/>
                        <a:pt x="21" y="7"/>
                      </a:cubicBezTo>
                      <a:cubicBezTo>
                        <a:pt x="23" y="10"/>
                        <a:pt x="26" y="13"/>
                        <a:pt x="27" y="16"/>
                      </a:cubicBezTo>
                      <a:close/>
                    </a:path>
                  </a:pathLst>
                </a:custGeom>
                <a:solidFill>
                  <a:srgbClr val="69B51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30" name="Freeform 57"/>
                <p:cNvSpPr/>
                <p:nvPr/>
              </p:nvSpPr>
              <p:spPr bwMode="auto">
                <a:xfrm>
                  <a:off x="12641263" y="790575"/>
                  <a:ext cx="293688" cy="298450"/>
                </a:xfrm>
                <a:custGeom>
                  <a:avLst/>
                  <a:gdLst>
                    <a:gd name="T0" fmla="*/ 36 w 69"/>
                    <a:gd name="T1" fmla="*/ 68 h 70"/>
                    <a:gd name="T2" fmla="*/ 27 w 69"/>
                    <a:gd name="T3" fmla="*/ 70 h 70"/>
                    <a:gd name="T4" fmla="*/ 19 w 69"/>
                    <a:gd name="T5" fmla="*/ 42 h 70"/>
                    <a:gd name="T6" fmla="*/ 0 w 69"/>
                    <a:gd name="T7" fmla="*/ 23 h 70"/>
                    <a:gd name="T8" fmla="*/ 20 w 69"/>
                    <a:gd name="T9" fmla="*/ 9 h 70"/>
                    <a:gd name="T10" fmla="*/ 42 w 69"/>
                    <a:gd name="T11" fmla="*/ 4 h 70"/>
                    <a:gd name="T12" fmla="*/ 43 w 69"/>
                    <a:gd name="T13" fmla="*/ 4 h 70"/>
                    <a:gd name="T14" fmla="*/ 52 w 69"/>
                    <a:gd name="T15" fmla="*/ 12 h 70"/>
                    <a:gd name="T16" fmla="*/ 64 w 69"/>
                    <a:gd name="T17" fmla="*/ 29 h 70"/>
                    <a:gd name="T18" fmla="*/ 68 w 69"/>
                    <a:gd name="T19" fmla="*/ 47 h 70"/>
                    <a:gd name="T20" fmla="*/ 67 w 69"/>
                    <a:gd name="T21" fmla="*/ 49 h 70"/>
                    <a:gd name="T22" fmla="*/ 51 w 69"/>
                    <a:gd name="T23" fmla="*/ 59 h 70"/>
                    <a:gd name="T24" fmla="*/ 36 w 69"/>
                    <a:gd name="T25" fmla="*/ 68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9" h="70">
                      <a:moveTo>
                        <a:pt x="36" y="68"/>
                      </a:moveTo>
                      <a:cubicBezTo>
                        <a:pt x="34" y="69"/>
                        <a:pt x="31" y="70"/>
                        <a:pt x="27" y="70"/>
                      </a:cubicBezTo>
                      <a:cubicBezTo>
                        <a:pt x="28" y="60"/>
                        <a:pt x="23" y="51"/>
                        <a:pt x="19" y="42"/>
                      </a:cubicBezTo>
                      <a:cubicBezTo>
                        <a:pt x="14" y="34"/>
                        <a:pt x="9" y="25"/>
                        <a:pt x="0" y="23"/>
                      </a:cubicBezTo>
                      <a:cubicBezTo>
                        <a:pt x="3" y="23"/>
                        <a:pt x="17" y="10"/>
                        <a:pt x="20" y="9"/>
                      </a:cubicBezTo>
                      <a:cubicBezTo>
                        <a:pt x="27" y="4"/>
                        <a:pt x="33" y="0"/>
                        <a:pt x="42" y="4"/>
                      </a:cubicBezTo>
                      <a:cubicBezTo>
                        <a:pt x="42" y="4"/>
                        <a:pt x="42" y="4"/>
                        <a:pt x="43" y="4"/>
                      </a:cubicBezTo>
                      <a:cubicBezTo>
                        <a:pt x="46" y="6"/>
                        <a:pt x="49" y="9"/>
                        <a:pt x="52" y="12"/>
                      </a:cubicBezTo>
                      <a:cubicBezTo>
                        <a:pt x="56" y="17"/>
                        <a:pt x="61" y="22"/>
                        <a:pt x="64" y="29"/>
                      </a:cubicBezTo>
                      <a:cubicBezTo>
                        <a:pt x="67" y="34"/>
                        <a:pt x="69" y="41"/>
                        <a:pt x="68" y="47"/>
                      </a:cubicBezTo>
                      <a:cubicBezTo>
                        <a:pt x="68" y="47"/>
                        <a:pt x="68" y="48"/>
                        <a:pt x="67" y="49"/>
                      </a:cubicBezTo>
                      <a:cubicBezTo>
                        <a:pt x="67" y="48"/>
                        <a:pt x="53" y="58"/>
                        <a:pt x="51" y="59"/>
                      </a:cubicBezTo>
                      <a:cubicBezTo>
                        <a:pt x="46" y="62"/>
                        <a:pt x="42" y="66"/>
                        <a:pt x="36" y="68"/>
                      </a:cubicBezTo>
                      <a:close/>
                    </a:path>
                  </a:pathLst>
                </a:custGeom>
                <a:solidFill>
                  <a:srgbClr val="C8D4A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31" name="Freeform 58"/>
                <p:cNvSpPr/>
                <p:nvPr/>
              </p:nvSpPr>
              <p:spPr bwMode="auto">
                <a:xfrm>
                  <a:off x="12641263" y="790575"/>
                  <a:ext cx="182563" cy="298450"/>
                </a:xfrm>
                <a:custGeom>
                  <a:avLst/>
                  <a:gdLst>
                    <a:gd name="T0" fmla="*/ 36 w 43"/>
                    <a:gd name="T1" fmla="*/ 68 h 70"/>
                    <a:gd name="T2" fmla="*/ 27 w 43"/>
                    <a:gd name="T3" fmla="*/ 70 h 70"/>
                    <a:gd name="T4" fmla="*/ 19 w 43"/>
                    <a:gd name="T5" fmla="*/ 42 h 70"/>
                    <a:gd name="T6" fmla="*/ 0 w 43"/>
                    <a:gd name="T7" fmla="*/ 23 h 70"/>
                    <a:gd name="T8" fmla="*/ 20 w 43"/>
                    <a:gd name="T9" fmla="*/ 9 h 70"/>
                    <a:gd name="T10" fmla="*/ 42 w 43"/>
                    <a:gd name="T11" fmla="*/ 4 h 70"/>
                    <a:gd name="T12" fmla="*/ 43 w 43"/>
                    <a:gd name="T13" fmla="*/ 4 h 70"/>
                    <a:gd name="T14" fmla="*/ 42 w 43"/>
                    <a:gd name="T15" fmla="*/ 7 h 70"/>
                    <a:gd name="T16" fmla="*/ 23 w 43"/>
                    <a:gd name="T17" fmla="*/ 23 h 70"/>
                    <a:gd name="T18" fmla="*/ 23 w 43"/>
                    <a:gd name="T19" fmla="*/ 26 h 70"/>
                    <a:gd name="T20" fmla="*/ 35 w 43"/>
                    <a:gd name="T21" fmla="*/ 54 h 70"/>
                    <a:gd name="T22" fmla="*/ 36 w 43"/>
                    <a:gd name="T23" fmla="*/ 68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43" h="70">
                      <a:moveTo>
                        <a:pt x="36" y="68"/>
                      </a:moveTo>
                      <a:cubicBezTo>
                        <a:pt x="34" y="69"/>
                        <a:pt x="31" y="70"/>
                        <a:pt x="27" y="70"/>
                      </a:cubicBezTo>
                      <a:cubicBezTo>
                        <a:pt x="28" y="60"/>
                        <a:pt x="23" y="51"/>
                        <a:pt x="19" y="42"/>
                      </a:cubicBezTo>
                      <a:cubicBezTo>
                        <a:pt x="14" y="34"/>
                        <a:pt x="9" y="25"/>
                        <a:pt x="0" y="23"/>
                      </a:cubicBezTo>
                      <a:cubicBezTo>
                        <a:pt x="3" y="23"/>
                        <a:pt x="17" y="10"/>
                        <a:pt x="20" y="9"/>
                      </a:cubicBezTo>
                      <a:cubicBezTo>
                        <a:pt x="27" y="4"/>
                        <a:pt x="33" y="0"/>
                        <a:pt x="42" y="4"/>
                      </a:cubicBezTo>
                      <a:cubicBezTo>
                        <a:pt x="42" y="4"/>
                        <a:pt x="42" y="4"/>
                        <a:pt x="43" y="4"/>
                      </a:cubicBezTo>
                      <a:cubicBezTo>
                        <a:pt x="43" y="5"/>
                        <a:pt x="42" y="6"/>
                        <a:pt x="42" y="7"/>
                      </a:cubicBezTo>
                      <a:cubicBezTo>
                        <a:pt x="39" y="14"/>
                        <a:pt x="25" y="15"/>
                        <a:pt x="23" y="23"/>
                      </a:cubicBezTo>
                      <a:cubicBezTo>
                        <a:pt x="22" y="24"/>
                        <a:pt x="23" y="25"/>
                        <a:pt x="23" y="26"/>
                      </a:cubicBezTo>
                      <a:cubicBezTo>
                        <a:pt x="27" y="36"/>
                        <a:pt x="31" y="45"/>
                        <a:pt x="35" y="54"/>
                      </a:cubicBezTo>
                      <a:cubicBezTo>
                        <a:pt x="37" y="59"/>
                        <a:pt x="39" y="64"/>
                        <a:pt x="36" y="68"/>
                      </a:cubicBezTo>
                      <a:close/>
                    </a:path>
                  </a:pathLst>
                </a:custGeom>
                <a:solidFill>
                  <a:srgbClr val="A1AB8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32" name="Freeform 59"/>
                <p:cNvSpPr/>
                <p:nvPr/>
              </p:nvSpPr>
              <p:spPr bwMode="auto">
                <a:xfrm>
                  <a:off x="11833226" y="30163"/>
                  <a:ext cx="273050" cy="228600"/>
                </a:xfrm>
                <a:custGeom>
                  <a:avLst/>
                  <a:gdLst>
                    <a:gd name="T0" fmla="*/ 18 w 64"/>
                    <a:gd name="T1" fmla="*/ 7 h 54"/>
                    <a:gd name="T2" fmla="*/ 31 w 64"/>
                    <a:gd name="T3" fmla="*/ 0 h 54"/>
                    <a:gd name="T4" fmla="*/ 48 w 64"/>
                    <a:gd name="T5" fmla="*/ 7 h 54"/>
                    <a:gd name="T6" fmla="*/ 58 w 64"/>
                    <a:gd name="T7" fmla="*/ 15 h 54"/>
                    <a:gd name="T8" fmla="*/ 63 w 64"/>
                    <a:gd name="T9" fmla="*/ 20 h 54"/>
                    <a:gd name="T10" fmla="*/ 60 w 64"/>
                    <a:gd name="T11" fmla="*/ 31 h 54"/>
                    <a:gd name="T12" fmla="*/ 40 w 64"/>
                    <a:gd name="T13" fmla="*/ 54 h 54"/>
                    <a:gd name="T14" fmla="*/ 8 w 64"/>
                    <a:gd name="T15" fmla="*/ 30 h 54"/>
                    <a:gd name="T16" fmla="*/ 18 w 64"/>
                    <a:gd name="T17" fmla="*/ 7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4" h="54">
                      <a:moveTo>
                        <a:pt x="18" y="7"/>
                      </a:moveTo>
                      <a:cubicBezTo>
                        <a:pt x="22" y="4"/>
                        <a:pt x="26" y="0"/>
                        <a:pt x="31" y="0"/>
                      </a:cubicBezTo>
                      <a:cubicBezTo>
                        <a:pt x="38" y="0"/>
                        <a:pt x="43" y="4"/>
                        <a:pt x="48" y="7"/>
                      </a:cubicBezTo>
                      <a:cubicBezTo>
                        <a:pt x="52" y="10"/>
                        <a:pt x="55" y="13"/>
                        <a:pt x="58" y="15"/>
                      </a:cubicBezTo>
                      <a:cubicBezTo>
                        <a:pt x="60" y="17"/>
                        <a:pt x="62" y="18"/>
                        <a:pt x="63" y="20"/>
                      </a:cubicBezTo>
                      <a:cubicBezTo>
                        <a:pt x="64" y="24"/>
                        <a:pt x="63" y="28"/>
                        <a:pt x="60" y="31"/>
                      </a:cubicBezTo>
                      <a:cubicBezTo>
                        <a:pt x="55" y="40"/>
                        <a:pt x="48" y="48"/>
                        <a:pt x="40" y="54"/>
                      </a:cubicBezTo>
                      <a:cubicBezTo>
                        <a:pt x="41" y="53"/>
                        <a:pt x="10" y="32"/>
                        <a:pt x="8" y="30"/>
                      </a:cubicBezTo>
                      <a:cubicBezTo>
                        <a:pt x="0" y="22"/>
                        <a:pt x="11" y="14"/>
                        <a:pt x="18" y="7"/>
                      </a:cubicBezTo>
                      <a:close/>
                    </a:path>
                  </a:pathLst>
                </a:custGeom>
                <a:solidFill>
                  <a:srgbClr val="95C7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33" name="Freeform 60"/>
                <p:cNvSpPr/>
                <p:nvPr/>
              </p:nvSpPr>
              <p:spPr bwMode="auto">
                <a:xfrm>
                  <a:off x="10175876" y="1743075"/>
                  <a:ext cx="314325" cy="382588"/>
                </a:xfrm>
                <a:custGeom>
                  <a:avLst/>
                  <a:gdLst>
                    <a:gd name="T0" fmla="*/ 71 w 74"/>
                    <a:gd name="T1" fmla="*/ 46 h 90"/>
                    <a:gd name="T2" fmla="*/ 25 w 74"/>
                    <a:gd name="T3" fmla="*/ 76 h 90"/>
                    <a:gd name="T4" fmla="*/ 3 w 74"/>
                    <a:gd name="T5" fmla="*/ 90 h 90"/>
                    <a:gd name="T6" fmla="*/ 2 w 74"/>
                    <a:gd name="T7" fmla="*/ 89 h 90"/>
                    <a:gd name="T8" fmla="*/ 3 w 74"/>
                    <a:gd name="T9" fmla="*/ 76 h 90"/>
                    <a:gd name="T10" fmla="*/ 6 w 74"/>
                    <a:gd name="T11" fmla="*/ 65 h 90"/>
                    <a:gd name="T12" fmla="*/ 57 w 74"/>
                    <a:gd name="T13" fmla="*/ 15 h 90"/>
                    <a:gd name="T14" fmla="*/ 74 w 74"/>
                    <a:gd name="T15" fmla="*/ 39 h 90"/>
                    <a:gd name="T16" fmla="*/ 74 w 74"/>
                    <a:gd name="T17" fmla="*/ 43 h 90"/>
                    <a:gd name="T18" fmla="*/ 71 w 74"/>
                    <a:gd name="T19" fmla="*/ 46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74" h="90">
                      <a:moveTo>
                        <a:pt x="71" y="46"/>
                      </a:moveTo>
                      <a:cubicBezTo>
                        <a:pt x="57" y="59"/>
                        <a:pt x="41" y="67"/>
                        <a:pt x="25" y="76"/>
                      </a:cubicBezTo>
                      <a:cubicBezTo>
                        <a:pt x="17" y="81"/>
                        <a:pt x="10" y="85"/>
                        <a:pt x="3" y="90"/>
                      </a:cubicBezTo>
                      <a:cubicBezTo>
                        <a:pt x="3" y="89"/>
                        <a:pt x="3" y="89"/>
                        <a:pt x="2" y="89"/>
                      </a:cubicBezTo>
                      <a:cubicBezTo>
                        <a:pt x="0" y="86"/>
                        <a:pt x="1" y="80"/>
                        <a:pt x="3" y="76"/>
                      </a:cubicBezTo>
                      <a:cubicBezTo>
                        <a:pt x="4" y="73"/>
                        <a:pt x="5" y="69"/>
                        <a:pt x="6" y="65"/>
                      </a:cubicBezTo>
                      <a:cubicBezTo>
                        <a:pt x="15" y="40"/>
                        <a:pt x="29" y="0"/>
                        <a:pt x="57" y="15"/>
                      </a:cubicBezTo>
                      <a:cubicBezTo>
                        <a:pt x="66" y="19"/>
                        <a:pt x="73" y="29"/>
                        <a:pt x="74" y="39"/>
                      </a:cubicBezTo>
                      <a:cubicBezTo>
                        <a:pt x="74" y="40"/>
                        <a:pt x="74" y="42"/>
                        <a:pt x="74" y="43"/>
                      </a:cubicBezTo>
                      <a:cubicBezTo>
                        <a:pt x="73" y="44"/>
                        <a:pt x="72" y="45"/>
                        <a:pt x="71" y="46"/>
                      </a:cubicBezTo>
                      <a:close/>
                    </a:path>
                  </a:pathLst>
                </a:custGeom>
                <a:solidFill>
                  <a:srgbClr val="EDEB9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34" name="Freeform 61"/>
                <p:cNvSpPr/>
                <p:nvPr/>
              </p:nvSpPr>
              <p:spPr bwMode="auto">
                <a:xfrm>
                  <a:off x="10307638" y="220663"/>
                  <a:ext cx="1628775" cy="1735138"/>
                </a:xfrm>
                <a:custGeom>
                  <a:avLst/>
                  <a:gdLst>
                    <a:gd name="T0" fmla="*/ 335 w 383"/>
                    <a:gd name="T1" fmla="*/ 2 h 408"/>
                    <a:gd name="T2" fmla="*/ 339 w 383"/>
                    <a:gd name="T3" fmla="*/ 0 h 408"/>
                    <a:gd name="T4" fmla="*/ 346 w 383"/>
                    <a:gd name="T5" fmla="*/ 4 h 408"/>
                    <a:gd name="T6" fmla="*/ 383 w 383"/>
                    <a:gd name="T7" fmla="*/ 36 h 408"/>
                    <a:gd name="T8" fmla="*/ 366 w 383"/>
                    <a:gd name="T9" fmla="*/ 54 h 408"/>
                    <a:gd name="T10" fmla="*/ 258 w 383"/>
                    <a:gd name="T11" fmla="*/ 172 h 408"/>
                    <a:gd name="T12" fmla="*/ 121 w 383"/>
                    <a:gd name="T13" fmla="*/ 322 h 408"/>
                    <a:gd name="T14" fmla="*/ 36 w 383"/>
                    <a:gd name="T15" fmla="*/ 408 h 408"/>
                    <a:gd name="T16" fmla="*/ 31 w 383"/>
                    <a:gd name="T17" fmla="*/ 392 h 408"/>
                    <a:gd name="T18" fmla="*/ 19 w 383"/>
                    <a:gd name="T19" fmla="*/ 390 h 408"/>
                    <a:gd name="T20" fmla="*/ 21 w 383"/>
                    <a:gd name="T21" fmla="*/ 382 h 408"/>
                    <a:gd name="T22" fmla="*/ 18 w 383"/>
                    <a:gd name="T23" fmla="*/ 375 h 408"/>
                    <a:gd name="T24" fmla="*/ 0 w 383"/>
                    <a:gd name="T25" fmla="*/ 375 h 408"/>
                    <a:gd name="T26" fmla="*/ 89 w 383"/>
                    <a:gd name="T27" fmla="*/ 269 h 408"/>
                    <a:gd name="T28" fmla="*/ 333 w 383"/>
                    <a:gd name="T29" fmla="*/ 4 h 408"/>
                    <a:gd name="T30" fmla="*/ 335 w 383"/>
                    <a:gd name="T31" fmla="*/ 2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383" h="408">
                      <a:moveTo>
                        <a:pt x="335" y="2"/>
                      </a:moveTo>
                      <a:cubicBezTo>
                        <a:pt x="336" y="1"/>
                        <a:pt x="337" y="0"/>
                        <a:pt x="339" y="0"/>
                      </a:cubicBezTo>
                      <a:cubicBezTo>
                        <a:pt x="342" y="0"/>
                        <a:pt x="344" y="2"/>
                        <a:pt x="346" y="4"/>
                      </a:cubicBezTo>
                      <a:cubicBezTo>
                        <a:pt x="358" y="14"/>
                        <a:pt x="372" y="26"/>
                        <a:pt x="383" y="36"/>
                      </a:cubicBezTo>
                      <a:cubicBezTo>
                        <a:pt x="383" y="35"/>
                        <a:pt x="367" y="53"/>
                        <a:pt x="366" y="54"/>
                      </a:cubicBezTo>
                      <a:cubicBezTo>
                        <a:pt x="329" y="93"/>
                        <a:pt x="294" y="133"/>
                        <a:pt x="258" y="172"/>
                      </a:cubicBezTo>
                      <a:cubicBezTo>
                        <a:pt x="212" y="222"/>
                        <a:pt x="167" y="272"/>
                        <a:pt x="121" y="322"/>
                      </a:cubicBezTo>
                      <a:cubicBezTo>
                        <a:pt x="93" y="351"/>
                        <a:pt x="67" y="382"/>
                        <a:pt x="36" y="408"/>
                      </a:cubicBezTo>
                      <a:cubicBezTo>
                        <a:pt x="35" y="402"/>
                        <a:pt x="37" y="396"/>
                        <a:pt x="31" y="392"/>
                      </a:cubicBezTo>
                      <a:cubicBezTo>
                        <a:pt x="28" y="389"/>
                        <a:pt x="23" y="388"/>
                        <a:pt x="19" y="390"/>
                      </a:cubicBezTo>
                      <a:cubicBezTo>
                        <a:pt x="20" y="387"/>
                        <a:pt x="21" y="385"/>
                        <a:pt x="21" y="382"/>
                      </a:cubicBezTo>
                      <a:cubicBezTo>
                        <a:pt x="21" y="379"/>
                        <a:pt x="20" y="376"/>
                        <a:pt x="18" y="375"/>
                      </a:cubicBezTo>
                      <a:cubicBezTo>
                        <a:pt x="13" y="372"/>
                        <a:pt x="6" y="376"/>
                        <a:pt x="0" y="375"/>
                      </a:cubicBezTo>
                      <a:cubicBezTo>
                        <a:pt x="29" y="339"/>
                        <a:pt x="59" y="304"/>
                        <a:pt x="89" y="269"/>
                      </a:cubicBezTo>
                      <a:cubicBezTo>
                        <a:pt x="177" y="187"/>
                        <a:pt x="245" y="86"/>
                        <a:pt x="333" y="4"/>
                      </a:cubicBezTo>
                      <a:cubicBezTo>
                        <a:pt x="333" y="3"/>
                        <a:pt x="334" y="3"/>
                        <a:pt x="335" y="2"/>
                      </a:cubicBezTo>
                      <a:close/>
                    </a:path>
                  </a:pathLst>
                </a:custGeom>
                <a:solidFill>
                  <a:srgbClr val="E057A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35" name="Freeform 62"/>
                <p:cNvSpPr/>
                <p:nvPr/>
              </p:nvSpPr>
              <p:spPr bwMode="auto">
                <a:xfrm>
                  <a:off x="10307638" y="220663"/>
                  <a:ext cx="1530350" cy="1600200"/>
                </a:xfrm>
                <a:custGeom>
                  <a:avLst/>
                  <a:gdLst>
                    <a:gd name="T0" fmla="*/ 98 w 360"/>
                    <a:gd name="T1" fmla="*/ 278 h 376"/>
                    <a:gd name="T2" fmla="*/ 224 w 360"/>
                    <a:gd name="T3" fmla="*/ 140 h 376"/>
                    <a:gd name="T4" fmla="*/ 286 w 360"/>
                    <a:gd name="T5" fmla="*/ 69 h 376"/>
                    <a:gd name="T6" fmla="*/ 326 w 360"/>
                    <a:gd name="T7" fmla="*/ 31 h 376"/>
                    <a:gd name="T8" fmla="*/ 339 w 360"/>
                    <a:gd name="T9" fmla="*/ 0 h 376"/>
                    <a:gd name="T10" fmla="*/ 335 w 360"/>
                    <a:gd name="T11" fmla="*/ 2 h 376"/>
                    <a:gd name="T12" fmla="*/ 333 w 360"/>
                    <a:gd name="T13" fmla="*/ 4 h 376"/>
                    <a:gd name="T14" fmla="*/ 89 w 360"/>
                    <a:gd name="T15" fmla="*/ 269 h 376"/>
                    <a:gd name="T16" fmla="*/ 0 w 360"/>
                    <a:gd name="T17" fmla="*/ 375 h 376"/>
                    <a:gd name="T18" fmla="*/ 17 w 360"/>
                    <a:gd name="T19" fmla="*/ 374 h 376"/>
                    <a:gd name="T20" fmla="*/ 98 w 360"/>
                    <a:gd name="T21" fmla="*/ 278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60" h="376">
                      <a:moveTo>
                        <a:pt x="98" y="278"/>
                      </a:moveTo>
                      <a:cubicBezTo>
                        <a:pt x="140" y="232"/>
                        <a:pt x="183" y="188"/>
                        <a:pt x="224" y="140"/>
                      </a:cubicBezTo>
                      <a:cubicBezTo>
                        <a:pt x="244" y="116"/>
                        <a:pt x="265" y="92"/>
                        <a:pt x="286" y="69"/>
                      </a:cubicBezTo>
                      <a:cubicBezTo>
                        <a:pt x="298" y="56"/>
                        <a:pt x="313" y="44"/>
                        <a:pt x="326" y="31"/>
                      </a:cubicBezTo>
                      <a:cubicBezTo>
                        <a:pt x="330" y="28"/>
                        <a:pt x="360" y="0"/>
                        <a:pt x="339" y="0"/>
                      </a:cubicBezTo>
                      <a:cubicBezTo>
                        <a:pt x="337" y="0"/>
                        <a:pt x="336" y="1"/>
                        <a:pt x="335" y="2"/>
                      </a:cubicBezTo>
                      <a:cubicBezTo>
                        <a:pt x="334" y="3"/>
                        <a:pt x="333" y="3"/>
                        <a:pt x="333" y="4"/>
                      </a:cubicBezTo>
                      <a:cubicBezTo>
                        <a:pt x="245" y="86"/>
                        <a:pt x="177" y="187"/>
                        <a:pt x="89" y="269"/>
                      </a:cubicBezTo>
                      <a:cubicBezTo>
                        <a:pt x="59" y="304"/>
                        <a:pt x="29" y="339"/>
                        <a:pt x="0" y="375"/>
                      </a:cubicBezTo>
                      <a:cubicBezTo>
                        <a:pt x="5" y="376"/>
                        <a:pt x="12" y="372"/>
                        <a:pt x="17" y="374"/>
                      </a:cubicBezTo>
                      <a:cubicBezTo>
                        <a:pt x="43" y="342"/>
                        <a:pt x="70" y="310"/>
                        <a:pt x="98" y="278"/>
                      </a:cubicBezTo>
                      <a:close/>
                    </a:path>
                  </a:pathLst>
                </a:custGeom>
                <a:solidFill>
                  <a:srgbClr val="CF489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36" name="Freeform 63"/>
                <p:cNvSpPr/>
                <p:nvPr/>
              </p:nvSpPr>
              <p:spPr bwMode="auto">
                <a:xfrm>
                  <a:off x="10175876" y="2020888"/>
                  <a:ext cx="106363" cy="104775"/>
                </a:xfrm>
                <a:custGeom>
                  <a:avLst/>
                  <a:gdLst>
                    <a:gd name="T0" fmla="*/ 25 w 25"/>
                    <a:gd name="T1" fmla="*/ 11 h 25"/>
                    <a:gd name="T2" fmla="*/ 3 w 25"/>
                    <a:gd name="T3" fmla="*/ 25 h 25"/>
                    <a:gd name="T4" fmla="*/ 2 w 25"/>
                    <a:gd name="T5" fmla="*/ 24 h 25"/>
                    <a:gd name="T6" fmla="*/ 3 w 25"/>
                    <a:gd name="T7" fmla="*/ 11 h 25"/>
                    <a:gd name="T8" fmla="*/ 6 w 25"/>
                    <a:gd name="T9" fmla="*/ 0 h 25"/>
                    <a:gd name="T10" fmla="*/ 16 w 25"/>
                    <a:gd name="T11" fmla="*/ 4 h 25"/>
                    <a:gd name="T12" fmla="*/ 25 w 25"/>
                    <a:gd name="T13" fmla="*/ 11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5" h="25">
                      <a:moveTo>
                        <a:pt x="25" y="11"/>
                      </a:moveTo>
                      <a:cubicBezTo>
                        <a:pt x="17" y="16"/>
                        <a:pt x="10" y="20"/>
                        <a:pt x="3" y="25"/>
                      </a:cubicBezTo>
                      <a:cubicBezTo>
                        <a:pt x="3" y="24"/>
                        <a:pt x="3" y="24"/>
                        <a:pt x="2" y="24"/>
                      </a:cubicBezTo>
                      <a:cubicBezTo>
                        <a:pt x="0" y="21"/>
                        <a:pt x="1" y="15"/>
                        <a:pt x="3" y="11"/>
                      </a:cubicBezTo>
                      <a:cubicBezTo>
                        <a:pt x="4" y="8"/>
                        <a:pt x="5" y="4"/>
                        <a:pt x="6" y="0"/>
                      </a:cubicBezTo>
                      <a:cubicBezTo>
                        <a:pt x="10" y="1"/>
                        <a:pt x="13" y="2"/>
                        <a:pt x="16" y="4"/>
                      </a:cubicBezTo>
                      <a:cubicBezTo>
                        <a:pt x="19" y="6"/>
                        <a:pt x="22" y="9"/>
                        <a:pt x="25" y="11"/>
                      </a:cubicBezTo>
                      <a:close/>
                    </a:path>
                  </a:pathLst>
                </a:custGeom>
                <a:solidFill>
                  <a:srgbClr val="B53F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37" name="Freeform 64"/>
                <p:cNvSpPr/>
                <p:nvPr/>
              </p:nvSpPr>
              <p:spPr bwMode="auto">
                <a:xfrm>
                  <a:off x="11718926" y="111125"/>
                  <a:ext cx="306388" cy="292100"/>
                </a:xfrm>
                <a:custGeom>
                  <a:avLst/>
                  <a:gdLst>
                    <a:gd name="T0" fmla="*/ 48 w 72"/>
                    <a:gd name="T1" fmla="*/ 64 h 69"/>
                    <a:gd name="T2" fmla="*/ 40 w 72"/>
                    <a:gd name="T3" fmla="*/ 69 h 69"/>
                    <a:gd name="T4" fmla="*/ 23 w 72"/>
                    <a:gd name="T5" fmla="*/ 44 h 69"/>
                    <a:gd name="T6" fmla="*/ 0 w 72"/>
                    <a:gd name="T7" fmla="*/ 32 h 69"/>
                    <a:gd name="T8" fmla="*/ 15 w 72"/>
                    <a:gd name="T9" fmla="*/ 12 h 69"/>
                    <a:gd name="T10" fmla="*/ 34 w 72"/>
                    <a:gd name="T11" fmla="*/ 1 h 69"/>
                    <a:gd name="T12" fmla="*/ 35 w 72"/>
                    <a:gd name="T13" fmla="*/ 1 h 69"/>
                    <a:gd name="T14" fmla="*/ 46 w 72"/>
                    <a:gd name="T15" fmla="*/ 6 h 69"/>
                    <a:gd name="T16" fmla="*/ 63 w 72"/>
                    <a:gd name="T17" fmla="*/ 18 h 69"/>
                    <a:gd name="T18" fmla="*/ 72 w 72"/>
                    <a:gd name="T19" fmla="*/ 34 h 69"/>
                    <a:gd name="T20" fmla="*/ 72 w 72"/>
                    <a:gd name="T21" fmla="*/ 36 h 69"/>
                    <a:gd name="T22" fmla="*/ 59 w 72"/>
                    <a:gd name="T23" fmla="*/ 51 h 69"/>
                    <a:gd name="T24" fmla="*/ 48 w 72"/>
                    <a:gd name="T25" fmla="*/ 64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72" h="69">
                      <a:moveTo>
                        <a:pt x="48" y="64"/>
                      </a:moveTo>
                      <a:cubicBezTo>
                        <a:pt x="46" y="66"/>
                        <a:pt x="43" y="68"/>
                        <a:pt x="40" y="69"/>
                      </a:cubicBezTo>
                      <a:cubicBezTo>
                        <a:pt x="37" y="59"/>
                        <a:pt x="30" y="51"/>
                        <a:pt x="23" y="44"/>
                      </a:cubicBezTo>
                      <a:cubicBezTo>
                        <a:pt x="17" y="38"/>
                        <a:pt x="9" y="31"/>
                        <a:pt x="0" y="32"/>
                      </a:cubicBezTo>
                      <a:cubicBezTo>
                        <a:pt x="2" y="32"/>
                        <a:pt x="12" y="15"/>
                        <a:pt x="15" y="12"/>
                      </a:cubicBezTo>
                      <a:cubicBezTo>
                        <a:pt x="20" y="6"/>
                        <a:pt x="24" y="0"/>
                        <a:pt x="34" y="1"/>
                      </a:cubicBezTo>
                      <a:cubicBezTo>
                        <a:pt x="34" y="1"/>
                        <a:pt x="35" y="1"/>
                        <a:pt x="35" y="1"/>
                      </a:cubicBezTo>
                      <a:cubicBezTo>
                        <a:pt x="39" y="2"/>
                        <a:pt x="42" y="4"/>
                        <a:pt x="46" y="6"/>
                      </a:cubicBezTo>
                      <a:cubicBezTo>
                        <a:pt x="52" y="10"/>
                        <a:pt x="58" y="13"/>
                        <a:pt x="63" y="18"/>
                      </a:cubicBezTo>
                      <a:cubicBezTo>
                        <a:pt x="67" y="22"/>
                        <a:pt x="71" y="28"/>
                        <a:pt x="72" y="34"/>
                      </a:cubicBezTo>
                      <a:cubicBezTo>
                        <a:pt x="72" y="35"/>
                        <a:pt x="72" y="36"/>
                        <a:pt x="72" y="36"/>
                      </a:cubicBezTo>
                      <a:cubicBezTo>
                        <a:pt x="71" y="36"/>
                        <a:pt x="60" y="50"/>
                        <a:pt x="59" y="51"/>
                      </a:cubicBezTo>
                      <a:cubicBezTo>
                        <a:pt x="56" y="56"/>
                        <a:pt x="53" y="61"/>
                        <a:pt x="48" y="64"/>
                      </a:cubicBezTo>
                      <a:close/>
                    </a:path>
                  </a:pathLst>
                </a:custGeom>
                <a:solidFill>
                  <a:srgbClr val="D4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  <p:sp>
              <p:nvSpPr>
                <p:cNvPr id="38" name="Freeform 65"/>
                <p:cNvSpPr/>
                <p:nvPr/>
              </p:nvSpPr>
              <p:spPr bwMode="auto">
                <a:xfrm>
                  <a:off x="11718926" y="111125"/>
                  <a:ext cx="207963" cy="292100"/>
                </a:xfrm>
                <a:custGeom>
                  <a:avLst/>
                  <a:gdLst>
                    <a:gd name="T0" fmla="*/ 48 w 49"/>
                    <a:gd name="T1" fmla="*/ 64 h 69"/>
                    <a:gd name="T2" fmla="*/ 40 w 49"/>
                    <a:gd name="T3" fmla="*/ 69 h 69"/>
                    <a:gd name="T4" fmla="*/ 23 w 49"/>
                    <a:gd name="T5" fmla="*/ 44 h 69"/>
                    <a:gd name="T6" fmla="*/ 0 w 49"/>
                    <a:gd name="T7" fmla="*/ 32 h 69"/>
                    <a:gd name="T8" fmla="*/ 15 w 49"/>
                    <a:gd name="T9" fmla="*/ 12 h 69"/>
                    <a:gd name="T10" fmla="*/ 34 w 49"/>
                    <a:gd name="T11" fmla="*/ 1 h 69"/>
                    <a:gd name="T12" fmla="*/ 35 w 49"/>
                    <a:gd name="T13" fmla="*/ 1 h 69"/>
                    <a:gd name="T14" fmla="*/ 35 w 49"/>
                    <a:gd name="T15" fmla="*/ 4 h 69"/>
                    <a:gd name="T16" fmla="*/ 21 w 49"/>
                    <a:gd name="T17" fmla="*/ 25 h 69"/>
                    <a:gd name="T18" fmla="*/ 23 w 49"/>
                    <a:gd name="T19" fmla="*/ 28 h 69"/>
                    <a:gd name="T20" fmla="*/ 43 w 49"/>
                    <a:gd name="T21" fmla="*/ 51 h 69"/>
                    <a:gd name="T22" fmla="*/ 48 w 49"/>
                    <a:gd name="T23" fmla="*/ 64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49" h="69">
                      <a:moveTo>
                        <a:pt x="48" y="64"/>
                      </a:moveTo>
                      <a:cubicBezTo>
                        <a:pt x="46" y="66"/>
                        <a:pt x="43" y="68"/>
                        <a:pt x="40" y="69"/>
                      </a:cubicBezTo>
                      <a:cubicBezTo>
                        <a:pt x="37" y="59"/>
                        <a:pt x="30" y="51"/>
                        <a:pt x="23" y="44"/>
                      </a:cubicBezTo>
                      <a:cubicBezTo>
                        <a:pt x="17" y="38"/>
                        <a:pt x="9" y="31"/>
                        <a:pt x="0" y="32"/>
                      </a:cubicBezTo>
                      <a:cubicBezTo>
                        <a:pt x="2" y="32"/>
                        <a:pt x="12" y="15"/>
                        <a:pt x="15" y="12"/>
                      </a:cubicBezTo>
                      <a:cubicBezTo>
                        <a:pt x="20" y="6"/>
                        <a:pt x="24" y="0"/>
                        <a:pt x="34" y="1"/>
                      </a:cubicBezTo>
                      <a:cubicBezTo>
                        <a:pt x="34" y="1"/>
                        <a:pt x="35" y="1"/>
                        <a:pt x="35" y="1"/>
                      </a:cubicBezTo>
                      <a:cubicBezTo>
                        <a:pt x="35" y="2"/>
                        <a:pt x="35" y="3"/>
                        <a:pt x="35" y="4"/>
                      </a:cubicBezTo>
                      <a:cubicBezTo>
                        <a:pt x="34" y="11"/>
                        <a:pt x="21" y="17"/>
                        <a:pt x="21" y="25"/>
                      </a:cubicBezTo>
                      <a:cubicBezTo>
                        <a:pt x="21" y="26"/>
                        <a:pt x="22" y="27"/>
                        <a:pt x="23" y="28"/>
                      </a:cubicBezTo>
                      <a:cubicBezTo>
                        <a:pt x="29" y="36"/>
                        <a:pt x="36" y="44"/>
                        <a:pt x="43" y="51"/>
                      </a:cubicBezTo>
                      <a:cubicBezTo>
                        <a:pt x="46" y="55"/>
                        <a:pt x="49" y="59"/>
                        <a:pt x="48" y="64"/>
                      </a:cubicBezTo>
                      <a:close/>
                    </a:path>
                  </a:pathLst>
                </a:custGeom>
                <a:solidFill>
                  <a:srgbClr val="ABAB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/>
                    <a:cs typeface="+mn-cs"/>
                  </a:endParaRPr>
                </a:p>
              </p:txBody>
            </p:sp>
          </p:grpSp>
        </p:grpSp>
        <p:sp>
          <p:nvSpPr>
            <p:cNvPr id="41" name="TextBox 40"/>
            <p:cNvSpPr txBox="1"/>
            <p:nvPr/>
          </p:nvSpPr>
          <p:spPr>
            <a:xfrm>
              <a:off x="1317892" y="490807"/>
              <a:ext cx="96950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Xác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định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bị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chia,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chia,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thương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trong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phép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chia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sau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: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3007015" y="3236259"/>
            <a:ext cx="2180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bị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394209" y="3236259"/>
            <a:ext cx="1656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655124" y="3236259"/>
            <a:ext cx="2526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Thương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3943082" y="2248501"/>
            <a:ext cx="3857646" cy="600317"/>
            <a:chOff x="2810436" y="3998805"/>
            <a:chExt cx="3857646" cy="600317"/>
          </a:xfrm>
        </p:grpSpPr>
        <p:sp>
          <p:nvSpPr>
            <p:cNvPr id="48" name="Rectangle 47"/>
            <p:cNvSpPr/>
            <p:nvPr/>
          </p:nvSpPr>
          <p:spPr>
            <a:xfrm>
              <a:off x="4664311" y="4014347"/>
              <a:ext cx="112082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noProof="0" dirty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    =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2810436" y="4014347"/>
              <a:ext cx="169262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8    :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239759" y="3998805"/>
              <a:ext cx="42832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4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cxnSp>
        <p:nvCxnSpPr>
          <p:cNvPr id="55" name="Straight Arrow Connector 54"/>
          <p:cNvCxnSpPr/>
          <p:nvPr/>
        </p:nvCxnSpPr>
        <p:spPr>
          <a:xfrm flipV="1">
            <a:off x="4589066" y="2783500"/>
            <a:ext cx="1" cy="5489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V="1">
            <a:off x="6090336" y="2783500"/>
            <a:ext cx="1" cy="5489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7591653" y="2783500"/>
            <a:ext cx="1" cy="5489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007015" y="5188328"/>
            <a:ext cx="2180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bị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94209" y="5188328"/>
            <a:ext cx="1656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655124" y="5188328"/>
            <a:ext cx="2526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Thương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3943082" y="4200570"/>
            <a:ext cx="3857646" cy="600317"/>
            <a:chOff x="2810436" y="3998805"/>
            <a:chExt cx="3857646" cy="600317"/>
          </a:xfrm>
        </p:grpSpPr>
        <p:sp>
          <p:nvSpPr>
            <p:cNvPr id="63" name="Rectangle 62"/>
            <p:cNvSpPr/>
            <p:nvPr/>
          </p:nvSpPr>
          <p:spPr>
            <a:xfrm>
              <a:off x="4664311" y="4014347"/>
              <a:ext cx="112082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5    =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2810436" y="4014347"/>
              <a:ext cx="169262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4</a:t>
              </a:r>
              <a:r>
                <a:rPr lang="en-US" sz="3200" b="1" noProof="0" dirty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   :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6239759" y="3998805"/>
              <a:ext cx="42832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noProof="0" dirty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9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cxnSp>
        <p:nvCxnSpPr>
          <p:cNvPr id="66" name="Straight Arrow Connector 65"/>
          <p:cNvCxnSpPr/>
          <p:nvPr/>
        </p:nvCxnSpPr>
        <p:spPr>
          <a:xfrm flipV="1">
            <a:off x="4589066" y="4735569"/>
            <a:ext cx="1" cy="5489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6090336" y="4735569"/>
            <a:ext cx="1" cy="5489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7591653" y="4735569"/>
            <a:ext cx="1" cy="5489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组合 33"/>
          <p:cNvGrpSpPr/>
          <p:nvPr/>
        </p:nvGrpSpPr>
        <p:grpSpPr>
          <a:xfrm>
            <a:off x="10526311" y="627319"/>
            <a:ext cx="2320925" cy="2295525"/>
            <a:chOff x="8816975" y="1304925"/>
            <a:chExt cx="2320925" cy="2295525"/>
          </a:xfrm>
        </p:grpSpPr>
        <p:sp>
          <p:nvSpPr>
            <p:cNvPr id="71" name="Freeform 8"/>
            <p:cNvSpPr/>
            <p:nvPr/>
          </p:nvSpPr>
          <p:spPr bwMode="auto">
            <a:xfrm>
              <a:off x="8816975" y="1428750"/>
              <a:ext cx="2168525" cy="2171700"/>
            </a:xfrm>
            <a:custGeom>
              <a:avLst/>
              <a:gdLst>
                <a:gd name="T0" fmla="*/ 295 w 297"/>
                <a:gd name="T1" fmla="*/ 143 h 297"/>
                <a:gd name="T2" fmla="*/ 230 w 297"/>
                <a:gd name="T3" fmla="*/ 63 h 297"/>
                <a:gd name="T4" fmla="*/ 171 w 297"/>
                <a:gd name="T5" fmla="*/ 78 h 297"/>
                <a:gd name="T6" fmla="*/ 160 w 297"/>
                <a:gd name="T7" fmla="*/ 85 h 297"/>
                <a:gd name="T8" fmla="*/ 150 w 297"/>
                <a:gd name="T9" fmla="*/ 8 h 297"/>
                <a:gd name="T10" fmla="*/ 139 w 297"/>
                <a:gd name="T11" fmla="*/ 8 h 297"/>
                <a:gd name="T12" fmla="*/ 143 w 297"/>
                <a:gd name="T13" fmla="*/ 63 h 297"/>
                <a:gd name="T14" fmla="*/ 135 w 297"/>
                <a:gd name="T15" fmla="*/ 58 h 297"/>
                <a:gd name="T16" fmla="*/ 132 w 297"/>
                <a:gd name="T17" fmla="*/ 47 h 297"/>
                <a:gd name="T18" fmla="*/ 45 w 297"/>
                <a:gd name="T19" fmla="*/ 20 h 297"/>
                <a:gd name="T20" fmla="*/ 35 w 297"/>
                <a:gd name="T21" fmla="*/ 22 h 297"/>
                <a:gd name="T22" fmla="*/ 0 w 297"/>
                <a:gd name="T23" fmla="*/ 39 h 297"/>
                <a:gd name="T24" fmla="*/ 35 w 297"/>
                <a:gd name="T25" fmla="*/ 59 h 297"/>
                <a:gd name="T26" fmla="*/ 74 w 297"/>
                <a:gd name="T27" fmla="*/ 71 h 297"/>
                <a:gd name="T28" fmla="*/ 131 w 297"/>
                <a:gd name="T29" fmla="*/ 64 h 297"/>
                <a:gd name="T30" fmla="*/ 145 w 297"/>
                <a:gd name="T31" fmla="*/ 70 h 297"/>
                <a:gd name="T32" fmla="*/ 146 w 297"/>
                <a:gd name="T33" fmla="*/ 70 h 297"/>
                <a:gd name="T34" fmla="*/ 153 w 297"/>
                <a:gd name="T35" fmla="*/ 87 h 297"/>
                <a:gd name="T36" fmla="*/ 108 w 297"/>
                <a:gd name="T37" fmla="*/ 93 h 297"/>
                <a:gd name="T38" fmla="*/ 60 w 297"/>
                <a:gd name="T39" fmla="*/ 135 h 297"/>
                <a:gd name="T40" fmla="*/ 54 w 297"/>
                <a:gd name="T41" fmla="*/ 158 h 297"/>
                <a:gd name="T42" fmla="*/ 56 w 297"/>
                <a:gd name="T43" fmla="*/ 188 h 297"/>
                <a:gd name="T44" fmla="*/ 149 w 297"/>
                <a:gd name="T45" fmla="*/ 289 h 297"/>
                <a:gd name="T46" fmla="*/ 209 w 297"/>
                <a:gd name="T47" fmla="*/ 285 h 297"/>
                <a:gd name="T48" fmla="*/ 231 w 297"/>
                <a:gd name="T49" fmla="*/ 262 h 297"/>
                <a:gd name="T50" fmla="*/ 267 w 297"/>
                <a:gd name="T51" fmla="*/ 245 h 297"/>
                <a:gd name="T52" fmla="*/ 269 w 297"/>
                <a:gd name="T53" fmla="*/ 243 h 297"/>
                <a:gd name="T54" fmla="*/ 292 w 297"/>
                <a:gd name="T55" fmla="*/ 195 h 297"/>
                <a:gd name="T56" fmla="*/ 295 w 297"/>
                <a:gd name="T57" fmla="*/ 143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7" h="297">
                  <a:moveTo>
                    <a:pt x="295" y="143"/>
                  </a:moveTo>
                  <a:cubicBezTo>
                    <a:pt x="291" y="109"/>
                    <a:pt x="263" y="74"/>
                    <a:pt x="230" y="63"/>
                  </a:cubicBezTo>
                  <a:cubicBezTo>
                    <a:pt x="203" y="55"/>
                    <a:pt x="190" y="64"/>
                    <a:pt x="171" y="78"/>
                  </a:cubicBezTo>
                  <a:cubicBezTo>
                    <a:pt x="167" y="81"/>
                    <a:pt x="164" y="83"/>
                    <a:pt x="160" y="85"/>
                  </a:cubicBezTo>
                  <a:cubicBezTo>
                    <a:pt x="150" y="60"/>
                    <a:pt x="147" y="36"/>
                    <a:pt x="150" y="8"/>
                  </a:cubicBezTo>
                  <a:cubicBezTo>
                    <a:pt x="151" y="0"/>
                    <a:pt x="139" y="0"/>
                    <a:pt x="139" y="8"/>
                  </a:cubicBezTo>
                  <a:cubicBezTo>
                    <a:pt x="136" y="25"/>
                    <a:pt x="138" y="45"/>
                    <a:pt x="143" y="63"/>
                  </a:cubicBezTo>
                  <a:cubicBezTo>
                    <a:pt x="140" y="61"/>
                    <a:pt x="138" y="59"/>
                    <a:pt x="135" y="58"/>
                  </a:cubicBezTo>
                  <a:cubicBezTo>
                    <a:pt x="135" y="55"/>
                    <a:pt x="134" y="51"/>
                    <a:pt x="132" y="47"/>
                  </a:cubicBezTo>
                  <a:cubicBezTo>
                    <a:pt x="120" y="25"/>
                    <a:pt x="73" y="15"/>
                    <a:pt x="45" y="20"/>
                  </a:cubicBezTo>
                  <a:cubicBezTo>
                    <a:pt x="42" y="20"/>
                    <a:pt x="38" y="21"/>
                    <a:pt x="35" y="22"/>
                  </a:cubicBezTo>
                  <a:cubicBezTo>
                    <a:pt x="23" y="27"/>
                    <a:pt x="12" y="34"/>
                    <a:pt x="0" y="39"/>
                  </a:cubicBezTo>
                  <a:cubicBezTo>
                    <a:pt x="4" y="37"/>
                    <a:pt x="30" y="57"/>
                    <a:pt x="35" y="59"/>
                  </a:cubicBezTo>
                  <a:cubicBezTo>
                    <a:pt x="47" y="65"/>
                    <a:pt x="61" y="69"/>
                    <a:pt x="74" y="71"/>
                  </a:cubicBezTo>
                  <a:cubicBezTo>
                    <a:pt x="86" y="73"/>
                    <a:pt x="119" y="75"/>
                    <a:pt x="131" y="64"/>
                  </a:cubicBezTo>
                  <a:cubicBezTo>
                    <a:pt x="136" y="66"/>
                    <a:pt x="140" y="68"/>
                    <a:pt x="145" y="70"/>
                  </a:cubicBezTo>
                  <a:cubicBezTo>
                    <a:pt x="145" y="70"/>
                    <a:pt x="145" y="70"/>
                    <a:pt x="146" y="70"/>
                  </a:cubicBezTo>
                  <a:cubicBezTo>
                    <a:pt x="148" y="76"/>
                    <a:pt x="150" y="82"/>
                    <a:pt x="153" y="87"/>
                  </a:cubicBezTo>
                  <a:cubicBezTo>
                    <a:pt x="139" y="91"/>
                    <a:pt x="126" y="89"/>
                    <a:pt x="108" y="93"/>
                  </a:cubicBezTo>
                  <a:cubicBezTo>
                    <a:pt x="87" y="98"/>
                    <a:pt x="69" y="115"/>
                    <a:pt x="60" y="135"/>
                  </a:cubicBezTo>
                  <a:cubicBezTo>
                    <a:pt x="57" y="142"/>
                    <a:pt x="55" y="150"/>
                    <a:pt x="54" y="158"/>
                  </a:cubicBezTo>
                  <a:cubicBezTo>
                    <a:pt x="53" y="168"/>
                    <a:pt x="54" y="178"/>
                    <a:pt x="56" y="188"/>
                  </a:cubicBezTo>
                  <a:cubicBezTo>
                    <a:pt x="65" y="235"/>
                    <a:pt x="102" y="278"/>
                    <a:pt x="149" y="289"/>
                  </a:cubicBezTo>
                  <a:cubicBezTo>
                    <a:pt x="168" y="293"/>
                    <a:pt x="194" y="297"/>
                    <a:pt x="209" y="285"/>
                  </a:cubicBezTo>
                  <a:cubicBezTo>
                    <a:pt x="218" y="277"/>
                    <a:pt x="218" y="267"/>
                    <a:pt x="231" y="262"/>
                  </a:cubicBezTo>
                  <a:cubicBezTo>
                    <a:pt x="246" y="255"/>
                    <a:pt x="255" y="258"/>
                    <a:pt x="267" y="245"/>
                  </a:cubicBezTo>
                  <a:cubicBezTo>
                    <a:pt x="267" y="245"/>
                    <a:pt x="268" y="244"/>
                    <a:pt x="269" y="243"/>
                  </a:cubicBezTo>
                  <a:cubicBezTo>
                    <a:pt x="281" y="230"/>
                    <a:pt x="289" y="212"/>
                    <a:pt x="292" y="195"/>
                  </a:cubicBezTo>
                  <a:cubicBezTo>
                    <a:pt x="295" y="178"/>
                    <a:pt x="297" y="160"/>
                    <a:pt x="295" y="143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2" name="Freeform 79"/>
            <p:cNvSpPr/>
            <p:nvPr/>
          </p:nvSpPr>
          <p:spPr bwMode="auto">
            <a:xfrm>
              <a:off x="9356725" y="1698625"/>
              <a:ext cx="1781175" cy="1776413"/>
            </a:xfrm>
            <a:custGeom>
              <a:avLst/>
              <a:gdLst>
                <a:gd name="T0" fmla="*/ 239 w 244"/>
                <a:gd name="T1" fmla="*/ 140 h 243"/>
                <a:gd name="T2" fmla="*/ 216 w 244"/>
                <a:gd name="T3" fmla="*/ 189 h 243"/>
                <a:gd name="T4" fmla="*/ 214 w 244"/>
                <a:gd name="T5" fmla="*/ 191 h 243"/>
                <a:gd name="T6" fmla="*/ 178 w 244"/>
                <a:gd name="T7" fmla="*/ 207 h 243"/>
                <a:gd name="T8" fmla="*/ 156 w 244"/>
                <a:gd name="T9" fmla="*/ 230 h 243"/>
                <a:gd name="T10" fmla="*/ 97 w 244"/>
                <a:gd name="T11" fmla="*/ 234 h 243"/>
                <a:gd name="T12" fmla="*/ 3 w 244"/>
                <a:gd name="T13" fmla="*/ 133 h 243"/>
                <a:gd name="T14" fmla="*/ 1 w 244"/>
                <a:gd name="T15" fmla="*/ 104 h 243"/>
                <a:gd name="T16" fmla="*/ 7 w 244"/>
                <a:gd name="T17" fmla="*/ 81 h 243"/>
                <a:gd name="T18" fmla="*/ 56 w 244"/>
                <a:gd name="T19" fmla="*/ 39 h 243"/>
                <a:gd name="T20" fmla="*/ 118 w 244"/>
                <a:gd name="T21" fmla="*/ 24 h 243"/>
                <a:gd name="T22" fmla="*/ 177 w 244"/>
                <a:gd name="T23" fmla="*/ 9 h 243"/>
                <a:gd name="T24" fmla="*/ 242 w 244"/>
                <a:gd name="T25" fmla="*/ 89 h 243"/>
                <a:gd name="T26" fmla="*/ 239 w 244"/>
                <a:gd name="T27" fmla="*/ 14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243">
                  <a:moveTo>
                    <a:pt x="239" y="140"/>
                  </a:moveTo>
                  <a:cubicBezTo>
                    <a:pt x="236" y="157"/>
                    <a:pt x="228" y="176"/>
                    <a:pt x="216" y="189"/>
                  </a:cubicBezTo>
                  <a:cubicBezTo>
                    <a:pt x="215" y="189"/>
                    <a:pt x="215" y="190"/>
                    <a:pt x="214" y="191"/>
                  </a:cubicBezTo>
                  <a:cubicBezTo>
                    <a:pt x="202" y="203"/>
                    <a:pt x="193" y="201"/>
                    <a:pt x="178" y="207"/>
                  </a:cubicBezTo>
                  <a:cubicBezTo>
                    <a:pt x="165" y="213"/>
                    <a:pt x="166" y="222"/>
                    <a:pt x="156" y="230"/>
                  </a:cubicBezTo>
                  <a:cubicBezTo>
                    <a:pt x="141" y="243"/>
                    <a:pt x="115" y="238"/>
                    <a:pt x="97" y="234"/>
                  </a:cubicBezTo>
                  <a:cubicBezTo>
                    <a:pt x="49" y="223"/>
                    <a:pt x="12" y="180"/>
                    <a:pt x="3" y="133"/>
                  </a:cubicBezTo>
                  <a:cubicBezTo>
                    <a:pt x="1" y="123"/>
                    <a:pt x="0" y="113"/>
                    <a:pt x="1" y="104"/>
                  </a:cubicBezTo>
                  <a:cubicBezTo>
                    <a:pt x="2" y="96"/>
                    <a:pt x="4" y="88"/>
                    <a:pt x="7" y="81"/>
                  </a:cubicBezTo>
                  <a:cubicBezTo>
                    <a:pt x="16" y="61"/>
                    <a:pt x="34" y="44"/>
                    <a:pt x="56" y="39"/>
                  </a:cubicBezTo>
                  <a:cubicBezTo>
                    <a:pt x="80" y="33"/>
                    <a:pt x="98" y="40"/>
                    <a:pt x="118" y="24"/>
                  </a:cubicBezTo>
                  <a:cubicBezTo>
                    <a:pt x="137" y="10"/>
                    <a:pt x="151" y="0"/>
                    <a:pt x="177" y="9"/>
                  </a:cubicBezTo>
                  <a:cubicBezTo>
                    <a:pt x="211" y="20"/>
                    <a:pt x="238" y="54"/>
                    <a:pt x="242" y="89"/>
                  </a:cubicBezTo>
                  <a:cubicBezTo>
                    <a:pt x="244" y="106"/>
                    <a:pt x="242" y="123"/>
                    <a:pt x="239" y="140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3" name="Freeform 80"/>
            <p:cNvSpPr/>
            <p:nvPr/>
          </p:nvSpPr>
          <p:spPr bwMode="auto">
            <a:xfrm>
              <a:off x="9356725" y="2459038"/>
              <a:ext cx="1576388" cy="1016000"/>
            </a:xfrm>
            <a:custGeom>
              <a:avLst/>
              <a:gdLst>
                <a:gd name="T0" fmla="*/ 216 w 216"/>
                <a:gd name="T1" fmla="*/ 85 h 139"/>
                <a:gd name="T2" fmla="*/ 214 w 216"/>
                <a:gd name="T3" fmla="*/ 87 h 139"/>
                <a:gd name="T4" fmla="*/ 178 w 216"/>
                <a:gd name="T5" fmla="*/ 103 h 139"/>
                <a:gd name="T6" fmla="*/ 156 w 216"/>
                <a:gd name="T7" fmla="*/ 126 h 139"/>
                <a:gd name="T8" fmla="*/ 97 w 216"/>
                <a:gd name="T9" fmla="*/ 130 h 139"/>
                <a:gd name="T10" fmla="*/ 3 w 216"/>
                <a:gd name="T11" fmla="*/ 29 h 139"/>
                <a:gd name="T12" fmla="*/ 1 w 216"/>
                <a:gd name="T13" fmla="*/ 0 h 139"/>
                <a:gd name="T14" fmla="*/ 8 w 216"/>
                <a:gd name="T15" fmla="*/ 26 h 139"/>
                <a:gd name="T16" fmla="*/ 87 w 216"/>
                <a:gd name="T17" fmla="*/ 84 h 139"/>
                <a:gd name="T18" fmla="*/ 216 w 216"/>
                <a:gd name="T19" fmla="*/ 8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" h="139">
                  <a:moveTo>
                    <a:pt x="216" y="85"/>
                  </a:moveTo>
                  <a:cubicBezTo>
                    <a:pt x="215" y="85"/>
                    <a:pt x="215" y="86"/>
                    <a:pt x="214" y="87"/>
                  </a:cubicBezTo>
                  <a:cubicBezTo>
                    <a:pt x="202" y="99"/>
                    <a:pt x="193" y="97"/>
                    <a:pt x="178" y="103"/>
                  </a:cubicBezTo>
                  <a:cubicBezTo>
                    <a:pt x="165" y="109"/>
                    <a:pt x="166" y="118"/>
                    <a:pt x="156" y="126"/>
                  </a:cubicBezTo>
                  <a:cubicBezTo>
                    <a:pt x="141" y="139"/>
                    <a:pt x="115" y="134"/>
                    <a:pt x="97" y="130"/>
                  </a:cubicBezTo>
                  <a:cubicBezTo>
                    <a:pt x="49" y="119"/>
                    <a:pt x="12" y="76"/>
                    <a:pt x="3" y="29"/>
                  </a:cubicBezTo>
                  <a:cubicBezTo>
                    <a:pt x="1" y="19"/>
                    <a:pt x="0" y="9"/>
                    <a:pt x="1" y="0"/>
                  </a:cubicBezTo>
                  <a:cubicBezTo>
                    <a:pt x="2" y="9"/>
                    <a:pt x="4" y="18"/>
                    <a:pt x="8" y="26"/>
                  </a:cubicBezTo>
                  <a:cubicBezTo>
                    <a:pt x="24" y="55"/>
                    <a:pt x="56" y="76"/>
                    <a:pt x="87" y="84"/>
                  </a:cubicBezTo>
                  <a:cubicBezTo>
                    <a:pt x="128" y="96"/>
                    <a:pt x="173" y="91"/>
                    <a:pt x="216" y="85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4" name="Freeform 81"/>
            <p:cNvSpPr/>
            <p:nvPr/>
          </p:nvSpPr>
          <p:spPr bwMode="auto">
            <a:xfrm>
              <a:off x="9918700" y="1866900"/>
              <a:ext cx="438150" cy="255588"/>
            </a:xfrm>
            <a:custGeom>
              <a:avLst/>
              <a:gdLst>
                <a:gd name="T0" fmla="*/ 52 w 60"/>
                <a:gd name="T1" fmla="*/ 2 h 35"/>
                <a:gd name="T2" fmla="*/ 31 w 60"/>
                <a:gd name="T3" fmla="*/ 18 h 35"/>
                <a:gd name="T4" fmla="*/ 2 w 60"/>
                <a:gd name="T5" fmla="*/ 24 h 35"/>
                <a:gd name="T6" fmla="*/ 1 w 60"/>
                <a:gd name="T7" fmla="*/ 27 h 35"/>
                <a:gd name="T8" fmla="*/ 59 w 60"/>
                <a:gd name="T9" fmla="*/ 7 h 35"/>
                <a:gd name="T10" fmla="*/ 52 w 60"/>
                <a:gd name="T1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5">
                  <a:moveTo>
                    <a:pt x="52" y="2"/>
                  </a:moveTo>
                  <a:cubicBezTo>
                    <a:pt x="44" y="6"/>
                    <a:pt x="39" y="14"/>
                    <a:pt x="31" y="18"/>
                  </a:cubicBezTo>
                  <a:cubicBezTo>
                    <a:pt x="22" y="22"/>
                    <a:pt x="12" y="23"/>
                    <a:pt x="2" y="24"/>
                  </a:cubicBezTo>
                  <a:cubicBezTo>
                    <a:pt x="1" y="24"/>
                    <a:pt x="0" y="26"/>
                    <a:pt x="1" y="27"/>
                  </a:cubicBezTo>
                  <a:cubicBezTo>
                    <a:pt x="19" y="35"/>
                    <a:pt x="52" y="27"/>
                    <a:pt x="59" y="7"/>
                  </a:cubicBezTo>
                  <a:cubicBezTo>
                    <a:pt x="60" y="3"/>
                    <a:pt x="55" y="0"/>
                    <a:pt x="52" y="2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5" name="Freeform 82"/>
            <p:cNvSpPr/>
            <p:nvPr/>
          </p:nvSpPr>
          <p:spPr bwMode="auto">
            <a:xfrm>
              <a:off x="8969375" y="1414463"/>
              <a:ext cx="1081088" cy="438150"/>
            </a:xfrm>
            <a:custGeom>
              <a:avLst/>
              <a:gdLst>
                <a:gd name="T0" fmla="*/ 45 w 148"/>
                <a:gd name="T1" fmla="*/ 4 h 60"/>
                <a:gd name="T2" fmla="*/ 36 w 148"/>
                <a:gd name="T3" fmla="*/ 7 h 60"/>
                <a:gd name="T4" fmla="*/ 0 w 148"/>
                <a:gd name="T5" fmla="*/ 23 h 60"/>
                <a:gd name="T6" fmla="*/ 35 w 148"/>
                <a:gd name="T7" fmla="*/ 43 h 60"/>
                <a:gd name="T8" fmla="*/ 74 w 148"/>
                <a:gd name="T9" fmla="*/ 56 h 60"/>
                <a:gd name="T10" fmla="*/ 132 w 148"/>
                <a:gd name="T11" fmla="*/ 31 h 60"/>
                <a:gd name="T12" fmla="*/ 45 w 148"/>
                <a:gd name="T13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60">
                  <a:moveTo>
                    <a:pt x="45" y="4"/>
                  </a:moveTo>
                  <a:cubicBezTo>
                    <a:pt x="42" y="5"/>
                    <a:pt x="38" y="6"/>
                    <a:pt x="36" y="7"/>
                  </a:cubicBezTo>
                  <a:cubicBezTo>
                    <a:pt x="23" y="12"/>
                    <a:pt x="12" y="19"/>
                    <a:pt x="0" y="23"/>
                  </a:cubicBezTo>
                  <a:cubicBezTo>
                    <a:pt x="4" y="22"/>
                    <a:pt x="31" y="41"/>
                    <a:pt x="35" y="43"/>
                  </a:cubicBezTo>
                  <a:cubicBezTo>
                    <a:pt x="47" y="49"/>
                    <a:pt x="61" y="53"/>
                    <a:pt x="74" y="56"/>
                  </a:cubicBezTo>
                  <a:cubicBezTo>
                    <a:pt x="91" y="59"/>
                    <a:pt x="148" y="60"/>
                    <a:pt x="132" y="31"/>
                  </a:cubicBezTo>
                  <a:cubicBezTo>
                    <a:pt x="120" y="9"/>
                    <a:pt x="73" y="0"/>
                    <a:pt x="45" y="4"/>
                  </a:cubicBezTo>
                  <a:close/>
                </a:path>
              </a:pathLst>
            </a:custGeom>
            <a:solidFill>
              <a:srgbClr val="39BF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6" name="Freeform 83"/>
            <p:cNvSpPr/>
            <p:nvPr/>
          </p:nvSpPr>
          <p:spPr bwMode="auto">
            <a:xfrm>
              <a:off x="9356725" y="1589088"/>
              <a:ext cx="708025" cy="227013"/>
            </a:xfrm>
            <a:custGeom>
              <a:avLst/>
              <a:gdLst>
                <a:gd name="T0" fmla="*/ 94 w 97"/>
                <a:gd name="T1" fmla="*/ 25 h 31"/>
                <a:gd name="T2" fmla="*/ 3 w 97"/>
                <a:gd name="T3" fmla="*/ 0 h 31"/>
                <a:gd name="T4" fmla="*/ 2 w 97"/>
                <a:gd name="T5" fmla="*/ 5 h 31"/>
                <a:gd name="T6" fmla="*/ 93 w 97"/>
                <a:gd name="T7" fmla="*/ 30 h 31"/>
                <a:gd name="T8" fmla="*/ 94 w 97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31">
                  <a:moveTo>
                    <a:pt x="94" y="25"/>
                  </a:moveTo>
                  <a:cubicBezTo>
                    <a:pt x="69" y="9"/>
                    <a:pt x="33" y="1"/>
                    <a:pt x="3" y="0"/>
                  </a:cubicBezTo>
                  <a:cubicBezTo>
                    <a:pt x="0" y="0"/>
                    <a:pt x="0" y="4"/>
                    <a:pt x="2" y="5"/>
                  </a:cubicBezTo>
                  <a:cubicBezTo>
                    <a:pt x="35" y="9"/>
                    <a:pt x="62" y="19"/>
                    <a:pt x="93" y="30"/>
                  </a:cubicBezTo>
                  <a:cubicBezTo>
                    <a:pt x="95" y="31"/>
                    <a:pt x="97" y="27"/>
                    <a:pt x="94" y="25"/>
                  </a:cubicBezTo>
                  <a:close/>
                </a:path>
              </a:pathLst>
            </a:custGeom>
            <a:solidFill>
              <a:srgbClr val="2DAD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7" name="Freeform 84"/>
            <p:cNvSpPr/>
            <p:nvPr/>
          </p:nvSpPr>
          <p:spPr bwMode="auto">
            <a:xfrm>
              <a:off x="9955213" y="1304925"/>
              <a:ext cx="241300" cy="760413"/>
            </a:xfrm>
            <a:custGeom>
              <a:avLst/>
              <a:gdLst>
                <a:gd name="T0" fmla="*/ 32 w 33"/>
                <a:gd name="T1" fmla="*/ 98 h 104"/>
                <a:gd name="T2" fmla="*/ 15 w 33"/>
                <a:gd name="T3" fmla="*/ 7 h 104"/>
                <a:gd name="T4" fmla="*/ 4 w 33"/>
                <a:gd name="T5" fmla="*/ 7 h 104"/>
                <a:gd name="T6" fmla="*/ 26 w 33"/>
                <a:gd name="T7" fmla="*/ 101 h 104"/>
                <a:gd name="T8" fmla="*/ 32 w 33"/>
                <a:gd name="T9" fmla="*/ 9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4">
                  <a:moveTo>
                    <a:pt x="32" y="98"/>
                  </a:moveTo>
                  <a:cubicBezTo>
                    <a:pt x="16" y="67"/>
                    <a:pt x="11" y="41"/>
                    <a:pt x="15" y="7"/>
                  </a:cubicBezTo>
                  <a:cubicBezTo>
                    <a:pt x="16" y="0"/>
                    <a:pt x="5" y="0"/>
                    <a:pt x="4" y="7"/>
                  </a:cubicBezTo>
                  <a:cubicBezTo>
                    <a:pt x="0" y="39"/>
                    <a:pt x="8" y="74"/>
                    <a:pt x="26" y="101"/>
                  </a:cubicBezTo>
                  <a:cubicBezTo>
                    <a:pt x="28" y="104"/>
                    <a:pt x="33" y="101"/>
                    <a:pt x="32" y="98"/>
                  </a:cubicBezTo>
                  <a:close/>
                </a:path>
              </a:pathLst>
            </a:custGeom>
            <a:solidFill>
              <a:srgbClr val="78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8" name="Freeform 85"/>
            <p:cNvSpPr/>
            <p:nvPr/>
          </p:nvSpPr>
          <p:spPr bwMode="auto">
            <a:xfrm>
              <a:off x="10766425" y="1998663"/>
              <a:ext cx="239713" cy="819150"/>
            </a:xfrm>
            <a:custGeom>
              <a:avLst/>
              <a:gdLst>
                <a:gd name="T0" fmla="*/ 30 w 33"/>
                <a:gd name="T1" fmla="*/ 52 h 112"/>
                <a:gd name="T2" fmla="*/ 11 w 33"/>
                <a:gd name="T3" fmla="*/ 3 h 112"/>
                <a:gd name="T4" fmla="*/ 1 w 33"/>
                <a:gd name="T5" fmla="*/ 11 h 112"/>
                <a:gd name="T6" fmla="*/ 23 w 33"/>
                <a:gd name="T7" fmla="*/ 53 h 112"/>
                <a:gd name="T8" fmla="*/ 21 w 33"/>
                <a:gd name="T9" fmla="*/ 110 h 112"/>
                <a:gd name="T10" fmla="*/ 24 w 33"/>
                <a:gd name="T11" fmla="*/ 111 h 112"/>
                <a:gd name="T12" fmla="*/ 30 w 33"/>
                <a:gd name="T13" fmla="*/ 5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12">
                  <a:moveTo>
                    <a:pt x="30" y="52"/>
                  </a:moveTo>
                  <a:cubicBezTo>
                    <a:pt x="28" y="35"/>
                    <a:pt x="26" y="13"/>
                    <a:pt x="11" y="3"/>
                  </a:cubicBezTo>
                  <a:cubicBezTo>
                    <a:pt x="5" y="0"/>
                    <a:pt x="0" y="5"/>
                    <a:pt x="1" y="11"/>
                  </a:cubicBezTo>
                  <a:cubicBezTo>
                    <a:pt x="4" y="27"/>
                    <a:pt x="18" y="36"/>
                    <a:pt x="23" y="53"/>
                  </a:cubicBezTo>
                  <a:cubicBezTo>
                    <a:pt x="28" y="72"/>
                    <a:pt x="25" y="90"/>
                    <a:pt x="21" y="110"/>
                  </a:cubicBezTo>
                  <a:cubicBezTo>
                    <a:pt x="21" y="111"/>
                    <a:pt x="23" y="112"/>
                    <a:pt x="24" y="111"/>
                  </a:cubicBezTo>
                  <a:cubicBezTo>
                    <a:pt x="33" y="93"/>
                    <a:pt x="33" y="71"/>
                    <a:pt x="30" y="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9" name="Oval 86"/>
            <p:cNvSpPr>
              <a:spLocks noChangeArrowheads="1"/>
            </p:cNvSpPr>
            <p:nvPr/>
          </p:nvSpPr>
          <p:spPr bwMode="auto">
            <a:xfrm>
              <a:off x="10539413" y="1860550"/>
              <a:ext cx="160338" cy="160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80" name="组合 18"/>
          <p:cNvGrpSpPr/>
          <p:nvPr/>
        </p:nvGrpSpPr>
        <p:grpSpPr>
          <a:xfrm>
            <a:off x="106720" y="4469224"/>
            <a:ext cx="2049463" cy="2133601"/>
            <a:chOff x="914401" y="4030663"/>
            <a:chExt cx="2049463" cy="2133601"/>
          </a:xfrm>
        </p:grpSpPr>
        <p:sp>
          <p:nvSpPr>
            <p:cNvPr id="81" name="Freeform 5"/>
            <p:cNvSpPr/>
            <p:nvPr/>
          </p:nvSpPr>
          <p:spPr bwMode="auto">
            <a:xfrm>
              <a:off x="914401" y="4200526"/>
              <a:ext cx="1879600" cy="1963738"/>
            </a:xfrm>
            <a:custGeom>
              <a:avLst/>
              <a:gdLst>
                <a:gd name="T0" fmla="*/ 440 w 441"/>
                <a:gd name="T1" fmla="*/ 216 h 461"/>
                <a:gd name="T2" fmla="*/ 438 w 441"/>
                <a:gd name="T3" fmla="*/ 199 h 461"/>
                <a:gd name="T4" fmla="*/ 428 w 441"/>
                <a:gd name="T5" fmla="*/ 153 h 461"/>
                <a:gd name="T6" fmla="*/ 411 w 441"/>
                <a:gd name="T7" fmla="*/ 117 h 461"/>
                <a:gd name="T8" fmla="*/ 403 w 441"/>
                <a:gd name="T9" fmla="*/ 103 h 461"/>
                <a:gd name="T10" fmla="*/ 261 w 441"/>
                <a:gd name="T11" fmla="*/ 6 h 461"/>
                <a:gd name="T12" fmla="*/ 251 w 441"/>
                <a:gd name="T13" fmla="*/ 4 h 461"/>
                <a:gd name="T14" fmla="*/ 251 w 441"/>
                <a:gd name="T15" fmla="*/ 4 h 461"/>
                <a:gd name="T16" fmla="*/ 149 w 441"/>
                <a:gd name="T17" fmla="*/ 19 h 461"/>
                <a:gd name="T18" fmla="*/ 137 w 441"/>
                <a:gd name="T19" fmla="*/ 24 h 461"/>
                <a:gd name="T20" fmla="*/ 83 w 441"/>
                <a:gd name="T21" fmla="*/ 60 h 461"/>
                <a:gd name="T22" fmla="*/ 83 w 441"/>
                <a:gd name="T23" fmla="*/ 60 h 461"/>
                <a:gd name="T24" fmla="*/ 83 w 441"/>
                <a:gd name="T25" fmla="*/ 60 h 461"/>
                <a:gd name="T26" fmla="*/ 74 w 441"/>
                <a:gd name="T27" fmla="*/ 68 h 461"/>
                <a:gd name="T28" fmla="*/ 73 w 441"/>
                <a:gd name="T29" fmla="*/ 69 h 461"/>
                <a:gd name="T30" fmla="*/ 66 w 441"/>
                <a:gd name="T31" fmla="*/ 76 h 461"/>
                <a:gd name="T32" fmla="*/ 63 w 441"/>
                <a:gd name="T33" fmla="*/ 79 h 461"/>
                <a:gd name="T34" fmla="*/ 58 w 441"/>
                <a:gd name="T35" fmla="*/ 85 h 461"/>
                <a:gd name="T36" fmla="*/ 49 w 441"/>
                <a:gd name="T37" fmla="*/ 95 h 461"/>
                <a:gd name="T38" fmla="*/ 23 w 441"/>
                <a:gd name="T39" fmla="*/ 140 h 461"/>
                <a:gd name="T40" fmla="*/ 4 w 441"/>
                <a:gd name="T41" fmla="*/ 256 h 461"/>
                <a:gd name="T42" fmla="*/ 115 w 441"/>
                <a:gd name="T43" fmla="*/ 432 h 461"/>
                <a:gd name="T44" fmla="*/ 117 w 441"/>
                <a:gd name="T45" fmla="*/ 433 h 461"/>
                <a:gd name="T46" fmla="*/ 251 w 441"/>
                <a:gd name="T47" fmla="*/ 454 h 461"/>
                <a:gd name="T48" fmla="*/ 367 w 441"/>
                <a:gd name="T49" fmla="*/ 399 h 461"/>
                <a:gd name="T50" fmla="*/ 386 w 441"/>
                <a:gd name="T51" fmla="*/ 379 h 461"/>
                <a:gd name="T52" fmla="*/ 386 w 441"/>
                <a:gd name="T53" fmla="*/ 379 h 461"/>
                <a:gd name="T54" fmla="*/ 386 w 441"/>
                <a:gd name="T55" fmla="*/ 379 h 461"/>
                <a:gd name="T56" fmla="*/ 402 w 441"/>
                <a:gd name="T57" fmla="*/ 357 h 461"/>
                <a:gd name="T58" fmla="*/ 417 w 441"/>
                <a:gd name="T59" fmla="*/ 330 h 461"/>
                <a:gd name="T60" fmla="*/ 440 w 441"/>
                <a:gd name="T61" fmla="*/ 216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1" h="461">
                  <a:moveTo>
                    <a:pt x="440" y="216"/>
                  </a:move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9" y="113"/>
                    <a:pt x="406" y="108"/>
                    <a:pt x="403" y="103"/>
                  </a:cubicBezTo>
                  <a:cubicBezTo>
                    <a:pt x="369" y="53"/>
                    <a:pt x="317" y="16"/>
                    <a:pt x="261" y="6"/>
                  </a:cubicBezTo>
                  <a:cubicBezTo>
                    <a:pt x="258" y="5"/>
                    <a:pt x="255" y="5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18" y="34"/>
                    <a:pt x="100" y="46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0" y="62"/>
                    <a:pt x="77" y="65"/>
                    <a:pt x="74" y="68"/>
                  </a:cubicBezTo>
                  <a:cubicBezTo>
                    <a:pt x="74" y="68"/>
                    <a:pt x="74" y="68"/>
                    <a:pt x="73" y="69"/>
                  </a:cubicBezTo>
                  <a:cubicBezTo>
                    <a:pt x="71" y="71"/>
                    <a:pt x="68" y="74"/>
                    <a:pt x="66" y="76"/>
                  </a:cubicBezTo>
                  <a:cubicBezTo>
                    <a:pt x="65" y="77"/>
                    <a:pt x="64" y="78"/>
                    <a:pt x="63" y="79"/>
                  </a:cubicBezTo>
                  <a:cubicBezTo>
                    <a:pt x="61" y="81"/>
                    <a:pt x="59" y="83"/>
                    <a:pt x="58" y="85"/>
                  </a:cubicBezTo>
                  <a:cubicBezTo>
                    <a:pt x="55" y="89"/>
                    <a:pt x="52" y="92"/>
                    <a:pt x="49" y="95"/>
                  </a:cubicBezTo>
                  <a:cubicBezTo>
                    <a:pt x="39" y="109"/>
                    <a:pt x="30" y="124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0" y="329"/>
                    <a:pt x="48" y="397"/>
                    <a:pt x="115" y="432"/>
                  </a:cubicBezTo>
                  <a:cubicBezTo>
                    <a:pt x="116" y="432"/>
                    <a:pt x="117" y="43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94" y="447"/>
                    <a:pt x="335" y="429"/>
                    <a:pt x="367" y="399"/>
                  </a:cubicBezTo>
                  <a:cubicBezTo>
                    <a:pt x="374" y="393"/>
                    <a:pt x="380" y="386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92" y="372"/>
                    <a:pt x="397" y="365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33" y="295"/>
                    <a:pt x="441" y="255"/>
                    <a:pt x="440" y="216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2" name="Freeform 6"/>
            <p:cNvSpPr/>
            <p:nvPr/>
          </p:nvSpPr>
          <p:spPr bwMode="auto">
            <a:xfrm>
              <a:off x="1085851" y="4030663"/>
              <a:ext cx="1878013" cy="1963738"/>
            </a:xfrm>
            <a:custGeom>
              <a:avLst/>
              <a:gdLst>
                <a:gd name="T0" fmla="*/ 417 w 441"/>
                <a:gd name="T1" fmla="*/ 330 h 461"/>
                <a:gd name="T2" fmla="*/ 402 w 441"/>
                <a:gd name="T3" fmla="*/ 357 h 461"/>
                <a:gd name="T4" fmla="*/ 367 w 441"/>
                <a:gd name="T5" fmla="*/ 399 h 461"/>
                <a:gd name="T6" fmla="*/ 251 w 441"/>
                <a:gd name="T7" fmla="*/ 454 h 461"/>
                <a:gd name="T8" fmla="*/ 117 w 441"/>
                <a:gd name="T9" fmla="*/ 433 h 461"/>
                <a:gd name="T10" fmla="*/ 115 w 441"/>
                <a:gd name="T11" fmla="*/ 432 h 461"/>
                <a:gd name="T12" fmla="*/ 4 w 441"/>
                <a:gd name="T13" fmla="*/ 256 h 461"/>
                <a:gd name="T14" fmla="*/ 23 w 441"/>
                <a:gd name="T15" fmla="*/ 140 h 461"/>
                <a:gd name="T16" fmla="*/ 49 w 441"/>
                <a:gd name="T17" fmla="*/ 95 h 461"/>
                <a:gd name="T18" fmla="*/ 137 w 441"/>
                <a:gd name="T19" fmla="*/ 24 h 461"/>
                <a:gd name="T20" fmla="*/ 149 w 441"/>
                <a:gd name="T21" fmla="*/ 19 h 461"/>
                <a:gd name="T22" fmla="*/ 251 w 441"/>
                <a:gd name="T23" fmla="*/ 4 h 461"/>
                <a:gd name="T24" fmla="*/ 251 w 441"/>
                <a:gd name="T25" fmla="*/ 4 h 461"/>
                <a:gd name="T26" fmla="*/ 261 w 441"/>
                <a:gd name="T27" fmla="*/ 6 h 461"/>
                <a:gd name="T28" fmla="*/ 403 w 441"/>
                <a:gd name="T29" fmla="*/ 103 h 461"/>
                <a:gd name="T30" fmla="*/ 411 w 441"/>
                <a:gd name="T31" fmla="*/ 117 h 461"/>
                <a:gd name="T32" fmla="*/ 428 w 441"/>
                <a:gd name="T33" fmla="*/ 153 h 461"/>
                <a:gd name="T34" fmla="*/ 438 w 441"/>
                <a:gd name="T35" fmla="*/ 199 h 461"/>
                <a:gd name="T36" fmla="*/ 440 w 441"/>
                <a:gd name="T37" fmla="*/ 216 h 461"/>
                <a:gd name="T38" fmla="*/ 417 w 441"/>
                <a:gd name="T39" fmla="*/ 330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1" h="461">
                  <a:moveTo>
                    <a:pt x="417" y="330"/>
                  </a:moveTo>
                  <a:cubicBezTo>
                    <a:pt x="413" y="340"/>
                    <a:pt x="408" y="349"/>
                    <a:pt x="402" y="357"/>
                  </a:cubicBezTo>
                  <a:cubicBezTo>
                    <a:pt x="392" y="373"/>
                    <a:pt x="380" y="387"/>
                    <a:pt x="367" y="399"/>
                  </a:cubicBezTo>
                  <a:cubicBezTo>
                    <a:pt x="335" y="429"/>
                    <a:pt x="294" y="447"/>
                    <a:pt x="251" y="454"/>
                  </a:cubicBezTo>
                  <a:cubicBezTo>
                    <a:pt x="206" y="461"/>
                    <a:pt x="159" y="454"/>
                    <a:pt x="117" y="433"/>
                  </a:cubicBezTo>
                  <a:cubicBezTo>
                    <a:pt x="117" y="433"/>
                    <a:pt x="116" y="432"/>
                    <a:pt x="115" y="432"/>
                  </a:cubicBezTo>
                  <a:cubicBezTo>
                    <a:pt x="48" y="397"/>
                    <a:pt x="10" y="329"/>
                    <a:pt x="4" y="256"/>
                  </a:cubicBezTo>
                  <a:cubicBezTo>
                    <a:pt x="0" y="217"/>
                    <a:pt x="7" y="176"/>
                    <a:pt x="23" y="140"/>
                  </a:cubicBezTo>
                  <a:cubicBezTo>
                    <a:pt x="30" y="124"/>
                    <a:pt x="39" y="109"/>
                    <a:pt x="49" y="95"/>
                  </a:cubicBezTo>
                  <a:cubicBezTo>
                    <a:pt x="72" y="65"/>
                    <a:pt x="103" y="41"/>
                    <a:pt x="137" y="24"/>
                  </a:cubicBezTo>
                  <a:cubicBezTo>
                    <a:pt x="141" y="23"/>
                    <a:pt x="145" y="21"/>
                    <a:pt x="149" y="19"/>
                  </a:cubicBezTo>
                  <a:cubicBezTo>
                    <a:pt x="182" y="6"/>
                    <a:pt x="217" y="0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55" y="5"/>
                    <a:pt x="258" y="5"/>
                    <a:pt x="261" y="6"/>
                  </a:cubicBezTo>
                  <a:cubicBezTo>
                    <a:pt x="317" y="16"/>
                    <a:pt x="369" y="53"/>
                    <a:pt x="403" y="103"/>
                  </a:cubicBezTo>
                  <a:cubicBezTo>
                    <a:pt x="406" y="108"/>
                    <a:pt x="409" y="113"/>
                    <a:pt x="411" y="117"/>
                  </a:cubicBezTo>
                  <a:cubicBezTo>
                    <a:pt x="418" y="129"/>
                    <a:pt x="423" y="141"/>
                    <a:pt x="428" y="153"/>
                  </a:cubicBezTo>
                  <a:cubicBezTo>
                    <a:pt x="433" y="168"/>
                    <a:pt x="436" y="183"/>
                    <a:pt x="438" y="199"/>
                  </a:cubicBezTo>
                  <a:cubicBezTo>
                    <a:pt x="439" y="204"/>
                    <a:pt x="439" y="210"/>
                    <a:pt x="440" y="216"/>
                  </a:cubicBezTo>
                  <a:cubicBezTo>
                    <a:pt x="441" y="255"/>
                    <a:pt x="433" y="295"/>
                    <a:pt x="417" y="330"/>
                  </a:cubicBezTo>
                  <a:close/>
                </a:path>
              </a:pathLst>
            </a:custGeom>
            <a:solidFill>
              <a:srgbClr val="F2F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3" name="Freeform 7"/>
            <p:cNvSpPr/>
            <p:nvPr/>
          </p:nvSpPr>
          <p:spPr bwMode="auto">
            <a:xfrm>
              <a:off x="1085851" y="4286251"/>
              <a:ext cx="1643063" cy="1708150"/>
            </a:xfrm>
            <a:custGeom>
              <a:avLst/>
              <a:gdLst>
                <a:gd name="T0" fmla="*/ 277 w 386"/>
                <a:gd name="T1" fmla="*/ 368 h 401"/>
                <a:gd name="T2" fmla="*/ 143 w 386"/>
                <a:gd name="T3" fmla="*/ 347 h 401"/>
                <a:gd name="T4" fmla="*/ 141 w 386"/>
                <a:gd name="T5" fmla="*/ 346 h 401"/>
                <a:gd name="T6" fmla="*/ 30 w 386"/>
                <a:gd name="T7" fmla="*/ 170 h 401"/>
                <a:gd name="T8" fmla="*/ 49 w 386"/>
                <a:gd name="T9" fmla="*/ 54 h 401"/>
                <a:gd name="T10" fmla="*/ 75 w 386"/>
                <a:gd name="T11" fmla="*/ 9 h 401"/>
                <a:gd name="T12" fmla="*/ 83 w 386"/>
                <a:gd name="T13" fmla="*/ 0 h 401"/>
                <a:gd name="T14" fmla="*/ 49 w 386"/>
                <a:gd name="T15" fmla="*/ 35 h 401"/>
                <a:gd name="T16" fmla="*/ 23 w 386"/>
                <a:gd name="T17" fmla="*/ 80 h 401"/>
                <a:gd name="T18" fmla="*/ 4 w 386"/>
                <a:gd name="T19" fmla="*/ 196 h 401"/>
                <a:gd name="T20" fmla="*/ 115 w 386"/>
                <a:gd name="T21" fmla="*/ 372 h 401"/>
                <a:gd name="T22" fmla="*/ 117 w 386"/>
                <a:gd name="T23" fmla="*/ 373 h 401"/>
                <a:gd name="T24" fmla="*/ 251 w 386"/>
                <a:gd name="T25" fmla="*/ 394 h 401"/>
                <a:gd name="T26" fmla="*/ 367 w 386"/>
                <a:gd name="T27" fmla="*/ 339 h 401"/>
                <a:gd name="T28" fmla="*/ 386 w 386"/>
                <a:gd name="T29" fmla="*/ 319 h 401"/>
                <a:gd name="T30" fmla="*/ 277 w 386"/>
                <a:gd name="T31" fmla="*/ 368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6" h="401">
                  <a:moveTo>
                    <a:pt x="277" y="368"/>
                  </a:moveTo>
                  <a:cubicBezTo>
                    <a:pt x="232" y="375"/>
                    <a:pt x="185" y="368"/>
                    <a:pt x="143" y="347"/>
                  </a:cubicBezTo>
                  <a:cubicBezTo>
                    <a:pt x="143" y="347"/>
                    <a:pt x="142" y="346"/>
                    <a:pt x="141" y="346"/>
                  </a:cubicBezTo>
                  <a:cubicBezTo>
                    <a:pt x="74" y="311"/>
                    <a:pt x="36" y="243"/>
                    <a:pt x="30" y="170"/>
                  </a:cubicBezTo>
                  <a:cubicBezTo>
                    <a:pt x="26" y="131"/>
                    <a:pt x="33" y="90"/>
                    <a:pt x="49" y="54"/>
                  </a:cubicBezTo>
                  <a:cubicBezTo>
                    <a:pt x="56" y="38"/>
                    <a:pt x="65" y="23"/>
                    <a:pt x="75" y="9"/>
                  </a:cubicBezTo>
                  <a:cubicBezTo>
                    <a:pt x="78" y="6"/>
                    <a:pt x="80" y="3"/>
                    <a:pt x="83" y="0"/>
                  </a:cubicBezTo>
                  <a:cubicBezTo>
                    <a:pt x="71" y="11"/>
                    <a:pt x="59" y="22"/>
                    <a:pt x="49" y="35"/>
                  </a:cubicBezTo>
                  <a:cubicBezTo>
                    <a:pt x="39" y="49"/>
                    <a:pt x="30" y="64"/>
                    <a:pt x="23" y="80"/>
                  </a:cubicBezTo>
                  <a:cubicBezTo>
                    <a:pt x="7" y="116"/>
                    <a:pt x="0" y="157"/>
                    <a:pt x="4" y="196"/>
                  </a:cubicBezTo>
                  <a:cubicBezTo>
                    <a:pt x="10" y="269"/>
                    <a:pt x="48" y="337"/>
                    <a:pt x="115" y="372"/>
                  </a:cubicBezTo>
                  <a:cubicBezTo>
                    <a:pt x="116" y="372"/>
                    <a:pt x="117" y="373"/>
                    <a:pt x="117" y="373"/>
                  </a:cubicBezTo>
                  <a:cubicBezTo>
                    <a:pt x="159" y="394"/>
                    <a:pt x="206" y="401"/>
                    <a:pt x="251" y="394"/>
                  </a:cubicBezTo>
                  <a:cubicBezTo>
                    <a:pt x="294" y="387"/>
                    <a:pt x="335" y="369"/>
                    <a:pt x="367" y="339"/>
                  </a:cubicBezTo>
                  <a:cubicBezTo>
                    <a:pt x="374" y="333"/>
                    <a:pt x="380" y="326"/>
                    <a:pt x="386" y="319"/>
                  </a:cubicBezTo>
                  <a:cubicBezTo>
                    <a:pt x="355" y="345"/>
                    <a:pt x="317" y="361"/>
                    <a:pt x="277" y="368"/>
                  </a:cubicBezTo>
                  <a:close/>
                </a:path>
              </a:pathLst>
            </a:custGeom>
            <a:solidFill>
              <a:srgbClr val="C3D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4" name="Freeform 8"/>
            <p:cNvSpPr/>
            <p:nvPr/>
          </p:nvSpPr>
          <p:spPr bwMode="auto">
            <a:xfrm>
              <a:off x="1085851" y="4030663"/>
              <a:ext cx="1873250" cy="1963738"/>
            </a:xfrm>
            <a:custGeom>
              <a:avLst/>
              <a:gdLst>
                <a:gd name="T0" fmla="*/ 420 w 440"/>
                <a:gd name="T1" fmla="*/ 204 h 461"/>
                <a:gd name="T2" fmla="*/ 438 w 440"/>
                <a:gd name="T3" fmla="*/ 199 h 461"/>
                <a:gd name="T4" fmla="*/ 411 w 440"/>
                <a:gd name="T5" fmla="*/ 117 h 461"/>
                <a:gd name="T6" fmla="*/ 375 w 440"/>
                <a:gd name="T7" fmla="*/ 167 h 461"/>
                <a:gd name="T8" fmla="*/ 256 w 440"/>
                <a:gd name="T9" fmla="*/ 118 h 461"/>
                <a:gd name="T10" fmla="*/ 230 w 440"/>
                <a:gd name="T11" fmla="*/ 57 h 461"/>
                <a:gd name="T12" fmla="*/ 251 w 440"/>
                <a:gd name="T13" fmla="*/ 4 h 461"/>
                <a:gd name="T14" fmla="*/ 149 w 440"/>
                <a:gd name="T15" fmla="*/ 19 h 461"/>
                <a:gd name="T16" fmla="*/ 216 w 440"/>
                <a:gd name="T17" fmla="*/ 60 h 461"/>
                <a:gd name="T18" fmla="*/ 227 w 440"/>
                <a:gd name="T19" fmla="*/ 60 h 461"/>
                <a:gd name="T20" fmla="*/ 254 w 440"/>
                <a:gd name="T21" fmla="*/ 117 h 461"/>
                <a:gd name="T22" fmla="*/ 189 w 440"/>
                <a:gd name="T23" fmla="*/ 217 h 461"/>
                <a:gd name="T24" fmla="*/ 126 w 440"/>
                <a:gd name="T25" fmla="*/ 200 h 461"/>
                <a:gd name="T26" fmla="*/ 58 w 440"/>
                <a:gd name="T27" fmla="*/ 129 h 461"/>
                <a:gd name="T28" fmla="*/ 23 w 440"/>
                <a:gd name="T29" fmla="*/ 140 h 461"/>
                <a:gd name="T30" fmla="*/ 40 w 440"/>
                <a:gd name="T31" fmla="*/ 275 h 461"/>
                <a:gd name="T32" fmla="*/ 56 w 440"/>
                <a:gd name="T33" fmla="*/ 273 h 461"/>
                <a:gd name="T34" fmla="*/ 129 w 440"/>
                <a:gd name="T35" fmla="*/ 209 h 461"/>
                <a:gd name="T36" fmla="*/ 189 w 440"/>
                <a:gd name="T37" fmla="*/ 221 h 461"/>
                <a:gd name="T38" fmla="*/ 244 w 440"/>
                <a:gd name="T39" fmla="*/ 300 h 461"/>
                <a:gd name="T40" fmla="*/ 214 w 440"/>
                <a:gd name="T41" fmla="*/ 363 h 461"/>
                <a:gd name="T42" fmla="*/ 123 w 440"/>
                <a:gd name="T43" fmla="*/ 395 h 461"/>
                <a:gd name="T44" fmla="*/ 117 w 440"/>
                <a:gd name="T45" fmla="*/ 433 h 461"/>
                <a:gd name="T46" fmla="*/ 227 w 440"/>
                <a:gd name="T47" fmla="*/ 371 h 461"/>
                <a:gd name="T48" fmla="*/ 223 w 440"/>
                <a:gd name="T49" fmla="*/ 363 h 461"/>
                <a:gd name="T50" fmla="*/ 328 w 440"/>
                <a:gd name="T51" fmla="*/ 282 h 461"/>
                <a:gd name="T52" fmla="*/ 370 w 440"/>
                <a:gd name="T53" fmla="*/ 335 h 461"/>
                <a:gd name="T54" fmla="*/ 402 w 440"/>
                <a:gd name="T55" fmla="*/ 357 h 461"/>
                <a:gd name="T56" fmla="*/ 382 w 440"/>
                <a:gd name="T57" fmla="*/ 326 h 461"/>
                <a:gd name="T58" fmla="*/ 330 w 440"/>
                <a:gd name="T59" fmla="*/ 281 h 461"/>
                <a:gd name="T60" fmla="*/ 339 w 440"/>
                <a:gd name="T61" fmla="*/ 220 h 461"/>
                <a:gd name="T62" fmla="*/ 374 w 440"/>
                <a:gd name="T63" fmla="*/ 171 h 461"/>
                <a:gd name="T64" fmla="*/ 380 w 440"/>
                <a:gd name="T65" fmla="*/ 17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0" h="461">
                  <a:moveTo>
                    <a:pt x="380" y="178"/>
                  </a:moveTo>
                  <a:cubicBezTo>
                    <a:pt x="393" y="188"/>
                    <a:pt x="407" y="196"/>
                    <a:pt x="420" y="204"/>
                  </a:cubicBezTo>
                  <a:cubicBezTo>
                    <a:pt x="427" y="208"/>
                    <a:pt x="433" y="211"/>
                    <a:pt x="440" y="216"/>
                  </a:cubicBez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1" y="133"/>
                    <a:pt x="390" y="149"/>
                    <a:pt x="378" y="163"/>
                  </a:cubicBezTo>
                  <a:cubicBezTo>
                    <a:pt x="377" y="164"/>
                    <a:pt x="376" y="166"/>
                    <a:pt x="375" y="167"/>
                  </a:cubicBezTo>
                  <a:cubicBezTo>
                    <a:pt x="364" y="170"/>
                    <a:pt x="353" y="174"/>
                    <a:pt x="343" y="177"/>
                  </a:cubicBezTo>
                  <a:cubicBezTo>
                    <a:pt x="316" y="154"/>
                    <a:pt x="287" y="135"/>
                    <a:pt x="256" y="118"/>
                  </a:cubicBezTo>
                  <a:cubicBezTo>
                    <a:pt x="253" y="109"/>
                    <a:pt x="248" y="100"/>
                    <a:pt x="245" y="92"/>
                  </a:cubicBezTo>
                  <a:cubicBezTo>
                    <a:pt x="240" y="80"/>
                    <a:pt x="235" y="68"/>
                    <a:pt x="230" y="57"/>
                  </a:cubicBezTo>
                  <a:cubicBezTo>
                    <a:pt x="230" y="56"/>
                    <a:pt x="230" y="56"/>
                    <a:pt x="231" y="55"/>
                  </a:cubicBezTo>
                  <a:cubicBezTo>
                    <a:pt x="238" y="39"/>
                    <a:pt x="246" y="22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64" y="35"/>
                    <a:pt x="191" y="46"/>
                    <a:pt x="216" y="60"/>
                  </a:cubicBezTo>
                  <a:cubicBezTo>
                    <a:pt x="219" y="62"/>
                    <a:pt x="222" y="63"/>
                    <a:pt x="225" y="62"/>
                  </a:cubicBezTo>
                  <a:cubicBezTo>
                    <a:pt x="226" y="62"/>
                    <a:pt x="227" y="61"/>
                    <a:pt x="227" y="60"/>
                  </a:cubicBezTo>
                  <a:cubicBezTo>
                    <a:pt x="236" y="79"/>
                    <a:pt x="247" y="98"/>
                    <a:pt x="254" y="117"/>
                  </a:cubicBezTo>
                  <a:cubicBezTo>
                    <a:pt x="254" y="117"/>
                    <a:pt x="254" y="117"/>
                    <a:pt x="254" y="117"/>
                  </a:cubicBezTo>
                  <a:cubicBezTo>
                    <a:pt x="234" y="149"/>
                    <a:pt x="210" y="177"/>
                    <a:pt x="192" y="210"/>
                  </a:cubicBezTo>
                  <a:cubicBezTo>
                    <a:pt x="191" y="212"/>
                    <a:pt x="190" y="215"/>
                    <a:pt x="189" y="217"/>
                  </a:cubicBezTo>
                  <a:cubicBezTo>
                    <a:pt x="169" y="214"/>
                    <a:pt x="149" y="211"/>
                    <a:pt x="129" y="206"/>
                  </a:cubicBezTo>
                  <a:cubicBezTo>
                    <a:pt x="129" y="204"/>
                    <a:pt x="127" y="202"/>
                    <a:pt x="126" y="200"/>
                  </a:cubicBezTo>
                  <a:cubicBezTo>
                    <a:pt x="108" y="177"/>
                    <a:pt x="88" y="155"/>
                    <a:pt x="66" y="134"/>
                  </a:cubicBezTo>
                  <a:cubicBezTo>
                    <a:pt x="64" y="132"/>
                    <a:pt x="62" y="130"/>
                    <a:pt x="58" y="129"/>
                  </a:cubicBezTo>
                  <a:cubicBezTo>
                    <a:pt x="56" y="129"/>
                    <a:pt x="53" y="130"/>
                    <a:pt x="51" y="131"/>
                  </a:cubicBezTo>
                  <a:cubicBezTo>
                    <a:pt x="41" y="134"/>
                    <a:pt x="32" y="137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6" y="262"/>
                    <a:pt x="28" y="268"/>
                    <a:pt x="40" y="275"/>
                  </a:cubicBezTo>
                  <a:cubicBezTo>
                    <a:pt x="43" y="277"/>
                    <a:pt x="46" y="278"/>
                    <a:pt x="49" y="278"/>
                  </a:cubicBezTo>
                  <a:cubicBezTo>
                    <a:pt x="52" y="277"/>
                    <a:pt x="54" y="275"/>
                    <a:pt x="56" y="273"/>
                  </a:cubicBezTo>
                  <a:cubicBezTo>
                    <a:pt x="76" y="251"/>
                    <a:pt x="99" y="232"/>
                    <a:pt x="124" y="215"/>
                  </a:cubicBezTo>
                  <a:cubicBezTo>
                    <a:pt x="126" y="213"/>
                    <a:pt x="128" y="211"/>
                    <a:pt x="129" y="209"/>
                  </a:cubicBezTo>
                  <a:cubicBezTo>
                    <a:pt x="140" y="212"/>
                    <a:pt x="152" y="214"/>
                    <a:pt x="163" y="216"/>
                  </a:cubicBezTo>
                  <a:cubicBezTo>
                    <a:pt x="172" y="217"/>
                    <a:pt x="181" y="219"/>
                    <a:pt x="189" y="221"/>
                  </a:cubicBezTo>
                  <a:cubicBezTo>
                    <a:pt x="190" y="223"/>
                    <a:pt x="191" y="225"/>
                    <a:pt x="192" y="227"/>
                  </a:cubicBezTo>
                  <a:cubicBezTo>
                    <a:pt x="210" y="253"/>
                    <a:pt x="224" y="276"/>
                    <a:pt x="244" y="300"/>
                  </a:cubicBezTo>
                  <a:cubicBezTo>
                    <a:pt x="239" y="322"/>
                    <a:pt x="229" y="342"/>
                    <a:pt x="219" y="362"/>
                  </a:cubicBezTo>
                  <a:cubicBezTo>
                    <a:pt x="217" y="362"/>
                    <a:pt x="216" y="362"/>
                    <a:pt x="214" y="363"/>
                  </a:cubicBezTo>
                  <a:cubicBezTo>
                    <a:pt x="186" y="370"/>
                    <a:pt x="158" y="379"/>
                    <a:pt x="131" y="390"/>
                  </a:cubicBezTo>
                  <a:cubicBezTo>
                    <a:pt x="128" y="391"/>
                    <a:pt x="124" y="393"/>
                    <a:pt x="123" y="395"/>
                  </a:cubicBezTo>
                  <a:cubicBezTo>
                    <a:pt x="121" y="398"/>
                    <a:pt x="121" y="400"/>
                    <a:pt x="121" y="403"/>
                  </a:cubicBezTo>
                  <a:cubicBezTo>
                    <a:pt x="120" y="413"/>
                    <a:pt x="118" y="42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41" y="427"/>
                    <a:pt x="232" y="399"/>
                    <a:pt x="227" y="371"/>
                  </a:cubicBezTo>
                  <a:cubicBezTo>
                    <a:pt x="227" y="368"/>
                    <a:pt x="226" y="365"/>
                    <a:pt x="224" y="363"/>
                  </a:cubicBezTo>
                  <a:cubicBezTo>
                    <a:pt x="223" y="363"/>
                    <a:pt x="223" y="363"/>
                    <a:pt x="223" y="363"/>
                  </a:cubicBezTo>
                  <a:cubicBezTo>
                    <a:pt x="233" y="343"/>
                    <a:pt x="241" y="322"/>
                    <a:pt x="246" y="301"/>
                  </a:cubicBezTo>
                  <a:cubicBezTo>
                    <a:pt x="255" y="306"/>
                    <a:pt x="316" y="292"/>
                    <a:pt x="328" y="282"/>
                  </a:cubicBezTo>
                  <a:cubicBezTo>
                    <a:pt x="342" y="299"/>
                    <a:pt x="357" y="314"/>
                    <a:pt x="372" y="329"/>
                  </a:cubicBezTo>
                  <a:cubicBezTo>
                    <a:pt x="371" y="331"/>
                    <a:pt x="370" y="333"/>
                    <a:pt x="370" y="335"/>
                  </a:cubicBezTo>
                  <a:cubicBezTo>
                    <a:pt x="368" y="356"/>
                    <a:pt x="367" y="378"/>
                    <a:pt x="367" y="399"/>
                  </a:cubicBezTo>
                  <a:cubicBezTo>
                    <a:pt x="380" y="387"/>
                    <a:pt x="392" y="373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05" y="329"/>
                    <a:pt x="394" y="328"/>
                    <a:pt x="382" y="326"/>
                  </a:cubicBezTo>
                  <a:cubicBezTo>
                    <a:pt x="380" y="325"/>
                    <a:pt x="377" y="325"/>
                    <a:pt x="374" y="326"/>
                  </a:cubicBezTo>
                  <a:cubicBezTo>
                    <a:pt x="359" y="311"/>
                    <a:pt x="345" y="296"/>
                    <a:pt x="330" y="281"/>
                  </a:cubicBezTo>
                  <a:cubicBezTo>
                    <a:pt x="330" y="280"/>
                    <a:pt x="330" y="280"/>
                    <a:pt x="330" y="280"/>
                  </a:cubicBezTo>
                  <a:cubicBezTo>
                    <a:pt x="332" y="260"/>
                    <a:pt x="335" y="240"/>
                    <a:pt x="339" y="220"/>
                  </a:cubicBezTo>
                  <a:cubicBezTo>
                    <a:pt x="340" y="215"/>
                    <a:pt x="347" y="186"/>
                    <a:pt x="344" y="179"/>
                  </a:cubicBezTo>
                  <a:cubicBezTo>
                    <a:pt x="354" y="176"/>
                    <a:pt x="364" y="173"/>
                    <a:pt x="374" y="171"/>
                  </a:cubicBezTo>
                  <a:cubicBezTo>
                    <a:pt x="374" y="171"/>
                    <a:pt x="374" y="171"/>
                    <a:pt x="374" y="171"/>
                  </a:cubicBezTo>
                  <a:cubicBezTo>
                    <a:pt x="374" y="174"/>
                    <a:pt x="377" y="176"/>
                    <a:pt x="380" y="17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5" name="Freeform 9"/>
            <p:cNvSpPr/>
            <p:nvPr/>
          </p:nvSpPr>
          <p:spPr bwMode="auto">
            <a:xfrm>
              <a:off x="2065338" y="4597401"/>
              <a:ext cx="417513" cy="604838"/>
            </a:xfrm>
            <a:custGeom>
              <a:avLst/>
              <a:gdLst>
                <a:gd name="T0" fmla="*/ 56 w 98"/>
                <a:gd name="T1" fmla="*/ 138 h 142"/>
                <a:gd name="T2" fmla="*/ 5 w 98"/>
                <a:gd name="T3" fmla="*/ 73 h 142"/>
                <a:gd name="T4" fmla="*/ 0 w 98"/>
                <a:gd name="T5" fmla="*/ 62 h 142"/>
                <a:gd name="T6" fmla="*/ 3 w 98"/>
                <a:gd name="T7" fmla="*/ 50 h 142"/>
                <a:gd name="T8" fmla="*/ 28 w 98"/>
                <a:gd name="T9" fmla="*/ 0 h 142"/>
                <a:gd name="T10" fmla="*/ 88 w 98"/>
                <a:gd name="T11" fmla="*/ 37 h 142"/>
                <a:gd name="T12" fmla="*/ 97 w 98"/>
                <a:gd name="T13" fmla="*/ 45 h 142"/>
                <a:gd name="T14" fmla="*/ 98 w 98"/>
                <a:gd name="T15" fmla="*/ 54 h 142"/>
                <a:gd name="T16" fmla="*/ 63 w 98"/>
                <a:gd name="T17" fmla="*/ 139 h 142"/>
                <a:gd name="T18" fmla="*/ 56 w 98"/>
                <a:gd name="T19" fmla="*/ 13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142">
                  <a:moveTo>
                    <a:pt x="56" y="138"/>
                  </a:moveTo>
                  <a:cubicBezTo>
                    <a:pt x="32" y="130"/>
                    <a:pt x="16" y="92"/>
                    <a:pt x="5" y="73"/>
                  </a:cubicBezTo>
                  <a:cubicBezTo>
                    <a:pt x="2" y="70"/>
                    <a:pt x="0" y="66"/>
                    <a:pt x="0" y="62"/>
                  </a:cubicBezTo>
                  <a:cubicBezTo>
                    <a:pt x="0" y="58"/>
                    <a:pt x="1" y="54"/>
                    <a:pt x="3" y="50"/>
                  </a:cubicBezTo>
                  <a:cubicBezTo>
                    <a:pt x="12" y="33"/>
                    <a:pt x="20" y="17"/>
                    <a:pt x="28" y="0"/>
                  </a:cubicBezTo>
                  <a:cubicBezTo>
                    <a:pt x="48" y="12"/>
                    <a:pt x="69" y="24"/>
                    <a:pt x="88" y="37"/>
                  </a:cubicBezTo>
                  <a:cubicBezTo>
                    <a:pt x="92" y="39"/>
                    <a:pt x="95" y="41"/>
                    <a:pt x="97" y="45"/>
                  </a:cubicBezTo>
                  <a:cubicBezTo>
                    <a:pt x="98" y="48"/>
                    <a:pt x="98" y="51"/>
                    <a:pt x="98" y="54"/>
                  </a:cubicBezTo>
                  <a:cubicBezTo>
                    <a:pt x="97" y="78"/>
                    <a:pt x="98" y="142"/>
                    <a:pt x="63" y="139"/>
                  </a:cubicBezTo>
                  <a:cubicBezTo>
                    <a:pt x="61" y="139"/>
                    <a:pt x="59" y="139"/>
                    <a:pt x="56" y="138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6" name="Freeform 10"/>
            <p:cNvSpPr/>
            <p:nvPr/>
          </p:nvSpPr>
          <p:spPr bwMode="auto">
            <a:xfrm>
              <a:off x="2801938" y="4625976"/>
              <a:ext cx="127000" cy="247650"/>
            </a:xfrm>
            <a:custGeom>
              <a:avLst/>
              <a:gdLst>
                <a:gd name="T0" fmla="*/ 24 w 30"/>
                <a:gd name="T1" fmla="*/ 31 h 58"/>
                <a:gd name="T2" fmla="*/ 9 w 30"/>
                <a:gd name="T3" fmla="*/ 1 h 58"/>
                <a:gd name="T4" fmla="*/ 2 w 30"/>
                <a:gd name="T5" fmla="*/ 4 h 58"/>
                <a:gd name="T6" fmla="*/ 7 w 30"/>
                <a:gd name="T7" fmla="*/ 24 h 58"/>
                <a:gd name="T8" fmla="*/ 18 w 30"/>
                <a:gd name="T9" fmla="*/ 52 h 58"/>
                <a:gd name="T10" fmla="*/ 23 w 30"/>
                <a:gd name="T11" fmla="*/ 56 h 58"/>
                <a:gd name="T12" fmla="*/ 24 w 30"/>
                <a:gd name="T13" fmla="*/ 3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58">
                  <a:moveTo>
                    <a:pt x="24" y="31"/>
                  </a:moveTo>
                  <a:cubicBezTo>
                    <a:pt x="20" y="22"/>
                    <a:pt x="17" y="7"/>
                    <a:pt x="9" y="1"/>
                  </a:cubicBezTo>
                  <a:cubicBezTo>
                    <a:pt x="6" y="0"/>
                    <a:pt x="2" y="1"/>
                    <a:pt x="2" y="4"/>
                  </a:cubicBezTo>
                  <a:cubicBezTo>
                    <a:pt x="0" y="12"/>
                    <a:pt x="4" y="17"/>
                    <a:pt x="7" y="24"/>
                  </a:cubicBezTo>
                  <a:cubicBezTo>
                    <a:pt x="11" y="32"/>
                    <a:pt x="20" y="43"/>
                    <a:pt x="18" y="52"/>
                  </a:cubicBezTo>
                  <a:cubicBezTo>
                    <a:pt x="17" y="55"/>
                    <a:pt x="21" y="58"/>
                    <a:pt x="23" y="56"/>
                  </a:cubicBezTo>
                  <a:cubicBezTo>
                    <a:pt x="30" y="48"/>
                    <a:pt x="27" y="40"/>
                    <a:pt x="24" y="3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7" name="Freeform 11"/>
            <p:cNvSpPr/>
            <p:nvPr/>
          </p:nvSpPr>
          <p:spPr bwMode="auto">
            <a:xfrm>
              <a:off x="1825626" y="4073526"/>
              <a:ext cx="255588" cy="80963"/>
            </a:xfrm>
            <a:custGeom>
              <a:avLst/>
              <a:gdLst>
                <a:gd name="T0" fmla="*/ 58 w 60"/>
                <a:gd name="T1" fmla="*/ 11 h 19"/>
                <a:gd name="T2" fmla="*/ 11 w 60"/>
                <a:gd name="T3" fmla="*/ 1 h 19"/>
                <a:gd name="T4" fmla="*/ 11 w 60"/>
                <a:gd name="T5" fmla="*/ 18 h 19"/>
                <a:gd name="T6" fmla="*/ 36 w 60"/>
                <a:gd name="T7" fmla="*/ 18 h 19"/>
                <a:gd name="T8" fmla="*/ 57 w 60"/>
                <a:gd name="T9" fmla="*/ 17 h 19"/>
                <a:gd name="T10" fmla="*/ 58 w 60"/>
                <a:gd name="T11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19">
                  <a:moveTo>
                    <a:pt x="58" y="11"/>
                  </a:moveTo>
                  <a:cubicBezTo>
                    <a:pt x="47" y="1"/>
                    <a:pt x="26" y="0"/>
                    <a:pt x="11" y="1"/>
                  </a:cubicBezTo>
                  <a:cubicBezTo>
                    <a:pt x="1" y="2"/>
                    <a:pt x="0" y="18"/>
                    <a:pt x="11" y="18"/>
                  </a:cubicBezTo>
                  <a:cubicBezTo>
                    <a:pt x="19" y="18"/>
                    <a:pt x="28" y="18"/>
                    <a:pt x="36" y="18"/>
                  </a:cubicBezTo>
                  <a:cubicBezTo>
                    <a:pt x="43" y="18"/>
                    <a:pt x="50" y="19"/>
                    <a:pt x="57" y="17"/>
                  </a:cubicBezTo>
                  <a:cubicBezTo>
                    <a:pt x="59" y="16"/>
                    <a:pt x="60" y="13"/>
                    <a:pt x="58" y="1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88" name="组合 66"/>
          <p:cNvGrpSpPr/>
          <p:nvPr/>
        </p:nvGrpSpPr>
        <p:grpSpPr>
          <a:xfrm>
            <a:off x="9232900" y="4025265"/>
            <a:ext cx="2959100" cy="2717801"/>
            <a:chOff x="10090151" y="-4763"/>
            <a:chExt cx="2959100" cy="2717801"/>
          </a:xfrm>
        </p:grpSpPr>
        <p:sp>
          <p:nvSpPr>
            <p:cNvPr id="89" name="Freeform 42"/>
            <p:cNvSpPr/>
            <p:nvPr/>
          </p:nvSpPr>
          <p:spPr bwMode="auto">
            <a:xfrm>
              <a:off x="10617201" y="1025525"/>
              <a:ext cx="2325688" cy="1654175"/>
            </a:xfrm>
            <a:custGeom>
              <a:avLst/>
              <a:gdLst>
                <a:gd name="T0" fmla="*/ 543 w 547"/>
                <a:gd name="T1" fmla="*/ 22 h 389"/>
                <a:gd name="T2" fmla="*/ 535 w 547"/>
                <a:gd name="T3" fmla="*/ 12 h 389"/>
                <a:gd name="T4" fmla="*/ 520 w 547"/>
                <a:gd name="T5" fmla="*/ 1 h 389"/>
                <a:gd name="T6" fmla="*/ 506 w 547"/>
                <a:gd name="T7" fmla="*/ 5 h 389"/>
                <a:gd name="T8" fmla="*/ 491 w 547"/>
                <a:gd name="T9" fmla="*/ 15 h 389"/>
                <a:gd name="T10" fmla="*/ 470 w 547"/>
                <a:gd name="T11" fmla="*/ 22 h 389"/>
                <a:gd name="T12" fmla="*/ 457 w 547"/>
                <a:gd name="T13" fmla="*/ 34 h 389"/>
                <a:gd name="T14" fmla="*/ 455 w 547"/>
                <a:gd name="T15" fmla="*/ 35 h 389"/>
                <a:gd name="T16" fmla="*/ 453 w 547"/>
                <a:gd name="T17" fmla="*/ 36 h 389"/>
                <a:gd name="T18" fmla="*/ 250 w 547"/>
                <a:gd name="T19" fmla="*/ 179 h 389"/>
                <a:gd name="T20" fmla="*/ 157 w 547"/>
                <a:gd name="T21" fmla="*/ 241 h 389"/>
                <a:gd name="T22" fmla="*/ 129 w 547"/>
                <a:gd name="T23" fmla="*/ 261 h 389"/>
                <a:gd name="T24" fmla="*/ 47 w 547"/>
                <a:gd name="T25" fmla="*/ 324 h 389"/>
                <a:gd name="T26" fmla="*/ 47 w 547"/>
                <a:gd name="T27" fmla="*/ 324 h 389"/>
                <a:gd name="T28" fmla="*/ 47 w 547"/>
                <a:gd name="T29" fmla="*/ 324 h 389"/>
                <a:gd name="T30" fmla="*/ 47 w 547"/>
                <a:gd name="T31" fmla="*/ 324 h 389"/>
                <a:gd name="T32" fmla="*/ 47 w 547"/>
                <a:gd name="T33" fmla="*/ 324 h 389"/>
                <a:gd name="T34" fmla="*/ 12 w 547"/>
                <a:gd name="T35" fmla="*/ 365 h 389"/>
                <a:gd name="T36" fmla="*/ 6 w 547"/>
                <a:gd name="T37" fmla="*/ 375 h 389"/>
                <a:gd name="T38" fmla="*/ 3 w 547"/>
                <a:gd name="T39" fmla="*/ 388 h 389"/>
                <a:gd name="T40" fmla="*/ 3 w 547"/>
                <a:gd name="T41" fmla="*/ 389 h 389"/>
                <a:gd name="T42" fmla="*/ 27 w 547"/>
                <a:gd name="T43" fmla="*/ 381 h 389"/>
                <a:gd name="T44" fmla="*/ 74 w 547"/>
                <a:gd name="T45" fmla="*/ 364 h 389"/>
                <a:gd name="T46" fmla="*/ 74 w 547"/>
                <a:gd name="T47" fmla="*/ 364 h 389"/>
                <a:gd name="T48" fmla="*/ 176 w 547"/>
                <a:gd name="T49" fmla="*/ 299 h 389"/>
                <a:gd name="T50" fmla="*/ 343 w 547"/>
                <a:gd name="T51" fmla="*/ 183 h 389"/>
                <a:gd name="T52" fmla="*/ 474 w 547"/>
                <a:gd name="T53" fmla="*/ 92 h 389"/>
                <a:gd name="T54" fmla="*/ 495 w 547"/>
                <a:gd name="T55" fmla="*/ 78 h 389"/>
                <a:gd name="T56" fmla="*/ 495 w 547"/>
                <a:gd name="T57" fmla="*/ 78 h 389"/>
                <a:gd name="T58" fmla="*/ 505 w 547"/>
                <a:gd name="T59" fmla="*/ 69 h 389"/>
                <a:gd name="T60" fmla="*/ 521 w 547"/>
                <a:gd name="T61" fmla="*/ 58 h 389"/>
                <a:gd name="T62" fmla="*/ 521 w 547"/>
                <a:gd name="T63" fmla="*/ 56 h 389"/>
                <a:gd name="T64" fmla="*/ 521 w 547"/>
                <a:gd name="T65" fmla="*/ 53 h 389"/>
                <a:gd name="T66" fmla="*/ 541 w 547"/>
                <a:gd name="T67" fmla="*/ 38 h 389"/>
                <a:gd name="T68" fmla="*/ 546 w 547"/>
                <a:gd name="T69" fmla="*/ 28 h 389"/>
                <a:gd name="T70" fmla="*/ 543 w 547"/>
                <a:gd name="T71" fmla="*/ 22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47" h="389">
                  <a:moveTo>
                    <a:pt x="543" y="22"/>
                  </a:moveTo>
                  <a:cubicBezTo>
                    <a:pt x="540" y="19"/>
                    <a:pt x="537" y="15"/>
                    <a:pt x="535" y="12"/>
                  </a:cubicBezTo>
                  <a:cubicBezTo>
                    <a:pt x="531" y="7"/>
                    <a:pt x="526" y="2"/>
                    <a:pt x="520" y="1"/>
                  </a:cubicBezTo>
                  <a:cubicBezTo>
                    <a:pt x="515" y="0"/>
                    <a:pt x="510" y="2"/>
                    <a:pt x="506" y="5"/>
                  </a:cubicBezTo>
                  <a:cubicBezTo>
                    <a:pt x="500" y="8"/>
                    <a:pt x="494" y="11"/>
                    <a:pt x="491" y="15"/>
                  </a:cubicBezTo>
                  <a:cubicBezTo>
                    <a:pt x="482" y="12"/>
                    <a:pt x="477" y="17"/>
                    <a:pt x="470" y="22"/>
                  </a:cubicBezTo>
                  <a:cubicBezTo>
                    <a:pt x="469" y="23"/>
                    <a:pt x="462" y="30"/>
                    <a:pt x="457" y="34"/>
                  </a:cubicBezTo>
                  <a:cubicBezTo>
                    <a:pt x="457" y="34"/>
                    <a:pt x="456" y="34"/>
                    <a:pt x="455" y="35"/>
                  </a:cubicBezTo>
                  <a:cubicBezTo>
                    <a:pt x="455" y="35"/>
                    <a:pt x="454" y="35"/>
                    <a:pt x="453" y="36"/>
                  </a:cubicBezTo>
                  <a:cubicBezTo>
                    <a:pt x="381" y="77"/>
                    <a:pt x="317" y="130"/>
                    <a:pt x="250" y="179"/>
                  </a:cubicBezTo>
                  <a:cubicBezTo>
                    <a:pt x="220" y="201"/>
                    <a:pt x="189" y="222"/>
                    <a:pt x="157" y="241"/>
                  </a:cubicBezTo>
                  <a:cubicBezTo>
                    <a:pt x="148" y="248"/>
                    <a:pt x="138" y="254"/>
                    <a:pt x="129" y="261"/>
                  </a:cubicBezTo>
                  <a:cubicBezTo>
                    <a:pt x="101" y="282"/>
                    <a:pt x="74" y="303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33" y="331"/>
                    <a:pt x="21" y="351"/>
                    <a:pt x="12" y="365"/>
                  </a:cubicBezTo>
                  <a:cubicBezTo>
                    <a:pt x="10" y="369"/>
                    <a:pt x="7" y="373"/>
                    <a:pt x="6" y="375"/>
                  </a:cubicBezTo>
                  <a:cubicBezTo>
                    <a:pt x="3" y="379"/>
                    <a:pt x="0" y="384"/>
                    <a:pt x="3" y="388"/>
                  </a:cubicBezTo>
                  <a:cubicBezTo>
                    <a:pt x="3" y="388"/>
                    <a:pt x="3" y="389"/>
                    <a:pt x="3" y="389"/>
                  </a:cubicBezTo>
                  <a:cubicBezTo>
                    <a:pt x="11" y="386"/>
                    <a:pt x="19" y="383"/>
                    <a:pt x="27" y="381"/>
                  </a:cubicBezTo>
                  <a:cubicBezTo>
                    <a:pt x="43" y="376"/>
                    <a:pt x="59" y="372"/>
                    <a:pt x="74" y="364"/>
                  </a:cubicBezTo>
                  <a:cubicBezTo>
                    <a:pt x="74" y="364"/>
                    <a:pt x="74" y="364"/>
                    <a:pt x="74" y="364"/>
                  </a:cubicBezTo>
                  <a:cubicBezTo>
                    <a:pt x="110" y="346"/>
                    <a:pt x="143" y="321"/>
                    <a:pt x="176" y="299"/>
                  </a:cubicBezTo>
                  <a:cubicBezTo>
                    <a:pt x="232" y="261"/>
                    <a:pt x="287" y="222"/>
                    <a:pt x="343" y="183"/>
                  </a:cubicBezTo>
                  <a:cubicBezTo>
                    <a:pt x="386" y="153"/>
                    <a:pt x="430" y="122"/>
                    <a:pt x="474" y="92"/>
                  </a:cubicBezTo>
                  <a:cubicBezTo>
                    <a:pt x="475" y="91"/>
                    <a:pt x="495" y="77"/>
                    <a:pt x="495" y="78"/>
                  </a:cubicBezTo>
                  <a:cubicBezTo>
                    <a:pt x="495" y="78"/>
                    <a:pt x="495" y="78"/>
                    <a:pt x="495" y="78"/>
                  </a:cubicBezTo>
                  <a:cubicBezTo>
                    <a:pt x="499" y="75"/>
                    <a:pt x="502" y="72"/>
                    <a:pt x="505" y="69"/>
                  </a:cubicBezTo>
                  <a:cubicBezTo>
                    <a:pt x="507" y="68"/>
                    <a:pt x="520" y="57"/>
                    <a:pt x="521" y="58"/>
                  </a:cubicBezTo>
                  <a:cubicBezTo>
                    <a:pt x="521" y="57"/>
                    <a:pt x="521" y="57"/>
                    <a:pt x="521" y="56"/>
                  </a:cubicBezTo>
                  <a:cubicBezTo>
                    <a:pt x="521" y="55"/>
                    <a:pt x="521" y="54"/>
                    <a:pt x="521" y="53"/>
                  </a:cubicBezTo>
                  <a:cubicBezTo>
                    <a:pt x="529" y="49"/>
                    <a:pt x="535" y="44"/>
                    <a:pt x="541" y="38"/>
                  </a:cubicBezTo>
                  <a:cubicBezTo>
                    <a:pt x="544" y="35"/>
                    <a:pt x="547" y="32"/>
                    <a:pt x="546" y="28"/>
                  </a:cubicBezTo>
                  <a:cubicBezTo>
                    <a:pt x="546" y="26"/>
                    <a:pt x="544" y="24"/>
                    <a:pt x="543" y="22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0" name="Freeform 43"/>
            <p:cNvSpPr/>
            <p:nvPr/>
          </p:nvSpPr>
          <p:spPr bwMode="auto">
            <a:xfrm>
              <a:off x="10523538" y="719138"/>
              <a:ext cx="2441575" cy="1466850"/>
            </a:xfrm>
            <a:custGeom>
              <a:avLst/>
              <a:gdLst>
                <a:gd name="T0" fmla="*/ 570 w 574"/>
                <a:gd name="T1" fmla="*/ 24 h 345"/>
                <a:gd name="T2" fmla="*/ 563 w 574"/>
                <a:gd name="T3" fmla="*/ 13 h 345"/>
                <a:gd name="T4" fmla="*/ 549 w 574"/>
                <a:gd name="T5" fmla="*/ 1 h 345"/>
                <a:gd name="T6" fmla="*/ 535 w 574"/>
                <a:gd name="T7" fmla="*/ 4 h 345"/>
                <a:gd name="T8" fmla="*/ 519 w 574"/>
                <a:gd name="T9" fmla="*/ 12 h 345"/>
                <a:gd name="T10" fmla="*/ 498 w 574"/>
                <a:gd name="T11" fmla="*/ 18 h 345"/>
                <a:gd name="T12" fmla="*/ 484 w 574"/>
                <a:gd name="T13" fmla="*/ 29 h 345"/>
                <a:gd name="T14" fmla="*/ 482 w 574"/>
                <a:gd name="T15" fmla="*/ 29 h 345"/>
                <a:gd name="T16" fmla="*/ 480 w 574"/>
                <a:gd name="T17" fmla="*/ 30 h 345"/>
                <a:gd name="T18" fmla="*/ 285 w 574"/>
                <a:gd name="T19" fmla="*/ 144 h 345"/>
                <a:gd name="T20" fmla="*/ 266 w 574"/>
                <a:gd name="T21" fmla="*/ 156 h 345"/>
                <a:gd name="T22" fmla="*/ 227 w 574"/>
                <a:gd name="T23" fmla="*/ 179 h 345"/>
                <a:gd name="T24" fmla="*/ 168 w 574"/>
                <a:gd name="T25" fmla="*/ 211 h 345"/>
                <a:gd name="T26" fmla="*/ 109 w 574"/>
                <a:gd name="T27" fmla="*/ 247 h 345"/>
                <a:gd name="T28" fmla="*/ 51 w 574"/>
                <a:gd name="T29" fmla="*/ 284 h 345"/>
                <a:gd name="T30" fmla="*/ 51 w 574"/>
                <a:gd name="T31" fmla="*/ 285 h 345"/>
                <a:gd name="T32" fmla="*/ 13 w 574"/>
                <a:gd name="T33" fmla="*/ 323 h 345"/>
                <a:gd name="T34" fmla="*/ 6 w 574"/>
                <a:gd name="T35" fmla="*/ 332 h 345"/>
                <a:gd name="T36" fmla="*/ 2 w 574"/>
                <a:gd name="T37" fmla="*/ 345 h 345"/>
                <a:gd name="T38" fmla="*/ 2 w 574"/>
                <a:gd name="T39" fmla="*/ 345 h 345"/>
                <a:gd name="T40" fmla="*/ 27 w 574"/>
                <a:gd name="T41" fmla="*/ 339 h 345"/>
                <a:gd name="T42" fmla="*/ 76 w 574"/>
                <a:gd name="T43" fmla="*/ 326 h 345"/>
                <a:gd name="T44" fmla="*/ 76 w 574"/>
                <a:gd name="T45" fmla="*/ 327 h 345"/>
                <a:gd name="T46" fmla="*/ 182 w 574"/>
                <a:gd name="T47" fmla="*/ 270 h 345"/>
                <a:gd name="T48" fmla="*/ 358 w 574"/>
                <a:gd name="T49" fmla="*/ 168 h 345"/>
                <a:gd name="T50" fmla="*/ 496 w 574"/>
                <a:gd name="T51" fmla="*/ 88 h 345"/>
                <a:gd name="T52" fmla="*/ 518 w 574"/>
                <a:gd name="T53" fmla="*/ 76 h 345"/>
                <a:gd name="T54" fmla="*/ 518 w 574"/>
                <a:gd name="T55" fmla="*/ 75 h 345"/>
                <a:gd name="T56" fmla="*/ 529 w 574"/>
                <a:gd name="T57" fmla="*/ 68 h 345"/>
                <a:gd name="T58" fmla="*/ 545 w 574"/>
                <a:gd name="T59" fmla="*/ 58 h 345"/>
                <a:gd name="T60" fmla="*/ 546 w 574"/>
                <a:gd name="T61" fmla="*/ 56 h 345"/>
                <a:gd name="T62" fmla="*/ 546 w 574"/>
                <a:gd name="T63" fmla="*/ 53 h 345"/>
                <a:gd name="T64" fmla="*/ 568 w 574"/>
                <a:gd name="T65" fmla="*/ 39 h 345"/>
                <a:gd name="T66" fmla="*/ 573 w 574"/>
                <a:gd name="T67" fmla="*/ 30 h 345"/>
                <a:gd name="T68" fmla="*/ 570 w 574"/>
                <a:gd name="T69" fmla="*/ 24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74" h="345">
                  <a:moveTo>
                    <a:pt x="570" y="24"/>
                  </a:moveTo>
                  <a:cubicBezTo>
                    <a:pt x="568" y="20"/>
                    <a:pt x="565" y="17"/>
                    <a:pt x="563" y="13"/>
                  </a:cubicBezTo>
                  <a:cubicBezTo>
                    <a:pt x="559" y="8"/>
                    <a:pt x="555" y="2"/>
                    <a:pt x="549" y="1"/>
                  </a:cubicBezTo>
                  <a:cubicBezTo>
                    <a:pt x="544" y="0"/>
                    <a:pt x="539" y="2"/>
                    <a:pt x="535" y="4"/>
                  </a:cubicBezTo>
                  <a:cubicBezTo>
                    <a:pt x="529" y="6"/>
                    <a:pt x="522" y="9"/>
                    <a:pt x="519" y="12"/>
                  </a:cubicBezTo>
                  <a:cubicBezTo>
                    <a:pt x="511" y="9"/>
                    <a:pt x="505" y="14"/>
                    <a:pt x="498" y="18"/>
                  </a:cubicBezTo>
                  <a:cubicBezTo>
                    <a:pt x="496" y="19"/>
                    <a:pt x="489" y="25"/>
                    <a:pt x="484" y="29"/>
                  </a:cubicBezTo>
                  <a:cubicBezTo>
                    <a:pt x="484" y="29"/>
                    <a:pt x="483" y="29"/>
                    <a:pt x="482" y="29"/>
                  </a:cubicBezTo>
                  <a:cubicBezTo>
                    <a:pt x="481" y="29"/>
                    <a:pt x="480" y="30"/>
                    <a:pt x="480" y="30"/>
                  </a:cubicBezTo>
                  <a:cubicBezTo>
                    <a:pt x="412" y="62"/>
                    <a:pt x="349" y="104"/>
                    <a:pt x="285" y="144"/>
                  </a:cubicBezTo>
                  <a:cubicBezTo>
                    <a:pt x="279" y="148"/>
                    <a:pt x="272" y="152"/>
                    <a:pt x="266" y="156"/>
                  </a:cubicBezTo>
                  <a:cubicBezTo>
                    <a:pt x="253" y="164"/>
                    <a:pt x="240" y="171"/>
                    <a:pt x="227" y="179"/>
                  </a:cubicBezTo>
                  <a:cubicBezTo>
                    <a:pt x="208" y="190"/>
                    <a:pt x="188" y="201"/>
                    <a:pt x="168" y="211"/>
                  </a:cubicBezTo>
                  <a:cubicBezTo>
                    <a:pt x="148" y="222"/>
                    <a:pt x="129" y="234"/>
                    <a:pt x="109" y="247"/>
                  </a:cubicBezTo>
                  <a:cubicBezTo>
                    <a:pt x="90" y="259"/>
                    <a:pt x="70" y="272"/>
                    <a:pt x="51" y="284"/>
                  </a:cubicBezTo>
                  <a:cubicBezTo>
                    <a:pt x="51" y="284"/>
                    <a:pt x="51" y="284"/>
                    <a:pt x="51" y="285"/>
                  </a:cubicBezTo>
                  <a:cubicBezTo>
                    <a:pt x="37" y="290"/>
                    <a:pt x="23" y="309"/>
                    <a:pt x="13" y="323"/>
                  </a:cubicBezTo>
                  <a:cubicBezTo>
                    <a:pt x="11" y="326"/>
                    <a:pt x="8" y="329"/>
                    <a:pt x="6" y="332"/>
                  </a:cubicBezTo>
                  <a:cubicBezTo>
                    <a:pt x="3" y="336"/>
                    <a:pt x="0" y="341"/>
                    <a:pt x="2" y="345"/>
                  </a:cubicBezTo>
                  <a:cubicBezTo>
                    <a:pt x="2" y="345"/>
                    <a:pt x="2" y="345"/>
                    <a:pt x="2" y="345"/>
                  </a:cubicBezTo>
                  <a:cubicBezTo>
                    <a:pt x="11" y="343"/>
                    <a:pt x="19" y="341"/>
                    <a:pt x="27" y="339"/>
                  </a:cubicBezTo>
                  <a:cubicBezTo>
                    <a:pt x="43" y="336"/>
                    <a:pt x="60" y="333"/>
                    <a:pt x="76" y="326"/>
                  </a:cubicBezTo>
                  <a:cubicBezTo>
                    <a:pt x="76" y="326"/>
                    <a:pt x="76" y="326"/>
                    <a:pt x="76" y="327"/>
                  </a:cubicBezTo>
                  <a:cubicBezTo>
                    <a:pt x="112" y="311"/>
                    <a:pt x="147" y="289"/>
                    <a:pt x="182" y="270"/>
                  </a:cubicBezTo>
                  <a:cubicBezTo>
                    <a:pt x="241" y="236"/>
                    <a:pt x="299" y="202"/>
                    <a:pt x="358" y="168"/>
                  </a:cubicBezTo>
                  <a:cubicBezTo>
                    <a:pt x="404" y="141"/>
                    <a:pt x="450" y="114"/>
                    <a:pt x="496" y="88"/>
                  </a:cubicBezTo>
                  <a:cubicBezTo>
                    <a:pt x="497" y="87"/>
                    <a:pt x="518" y="75"/>
                    <a:pt x="518" y="76"/>
                  </a:cubicBezTo>
                  <a:cubicBezTo>
                    <a:pt x="518" y="76"/>
                    <a:pt x="518" y="76"/>
                    <a:pt x="518" y="75"/>
                  </a:cubicBezTo>
                  <a:cubicBezTo>
                    <a:pt x="522" y="73"/>
                    <a:pt x="525" y="71"/>
                    <a:pt x="529" y="68"/>
                  </a:cubicBezTo>
                  <a:cubicBezTo>
                    <a:pt x="531" y="67"/>
                    <a:pt x="545" y="57"/>
                    <a:pt x="545" y="58"/>
                  </a:cubicBezTo>
                  <a:cubicBezTo>
                    <a:pt x="546" y="57"/>
                    <a:pt x="546" y="56"/>
                    <a:pt x="546" y="56"/>
                  </a:cubicBezTo>
                  <a:cubicBezTo>
                    <a:pt x="546" y="55"/>
                    <a:pt x="546" y="54"/>
                    <a:pt x="546" y="53"/>
                  </a:cubicBezTo>
                  <a:cubicBezTo>
                    <a:pt x="554" y="49"/>
                    <a:pt x="561" y="45"/>
                    <a:pt x="568" y="39"/>
                  </a:cubicBezTo>
                  <a:cubicBezTo>
                    <a:pt x="571" y="37"/>
                    <a:pt x="574" y="34"/>
                    <a:pt x="573" y="30"/>
                  </a:cubicBezTo>
                  <a:cubicBezTo>
                    <a:pt x="573" y="28"/>
                    <a:pt x="572" y="26"/>
                    <a:pt x="570" y="24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1" name="Freeform 44"/>
            <p:cNvSpPr/>
            <p:nvPr/>
          </p:nvSpPr>
          <p:spPr bwMode="auto">
            <a:xfrm>
              <a:off x="10090151" y="-4763"/>
              <a:ext cx="1930400" cy="2097088"/>
            </a:xfrm>
            <a:custGeom>
              <a:avLst/>
              <a:gdLst>
                <a:gd name="T0" fmla="*/ 289 w 454"/>
                <a:gd name="T1" fmla="*/ 217 h 493"/>
                <a:gd name="T2" fmla="*/ 397 w 454"/>
                <a:gd name="T3" fmla="*/ 99 h 493"/>
                <a:gd name="T4" fmla="*/ 414 w 454"/>
                <a:gd name="T5" fmla="*/ 81 h 493"/>
                <a:gd name="T6" fmla="*/ 414 w 454"/>
                <a:gd name="T7" fmla="*/ 80 h 493"/>
                <a:gd name="T8" fmla="*/ 422 w 454"/>
                <a:gd name="T9" fmla="*/ 70 h 493"/>
                <a:gd name="T10" fmla="*/ 435 w 454"/>
                <a:gd name="T11" fmla="*/ 55 h 493"/>
                <a:gd name="T12" fmla="*/ 435 w 454"/>
                <a:gd name="T13" fmla="*/ 53 h 493"/>
                <a:gd name="T14" fmla="*/ 434 w 454"/>
                <a:gd name="T15" fmla="*/ 50 h 493"/>
                <a:gd name="T16" fmla="*/ 450 w 454"/>
                <a:gd name="T17" fmla="*/ 31 h 493"/>
                <a:gd name="T18" fmla="*/ 453 w 454"/>
                <a:gd name="T19" fmla="*/ 20 h 493"/>
                <a:gd name="T20" fmla="*/ 448 w 454"/>
                <a:gd name="T21" fmla="*/ 15 h 493"/>
                <a:gd name="T22" fmla="*/ 438 w 454"/>
                <a:gd name="T23" fmla="*/ 7 h 493"/>
                <a:gd name="T24" fmla="*/ 421 w 454"/>
                <a:gd name="T25" fmla="*/ 0 h 493"/>
                <a:gd name="T26" fmla="*/ 408 w 454"/>
                <a:gd name="T27" fmla="*/ 7 h 493"/>
                <a:gd name="T28" fmla="*/ 396 w 454"/>
                <a:gd name="T29" fmla="*/ 20 h 493"/>
                <a:gd name="T30" fmla="*/ 378 w 454"/>
                <a:gd name="T31" fmla="*/ 31 h 493"/>
                <a:gd name="T32" fmla="*/ 368 w 454"/>
                <a:gd name="T33" fmla="*/ 46 h 493"/>
                <a:gd name="T34" fmla="*/ 366 w 454"/>
                <a:gd name="T35" fmla="*/ 47 h 493"/>
                <a:gd name="T36" fmla="*/ 364 w 454"/>
                <a:gd name="T37" fmla="*/ 49 h 493"/>
                <a:gd name="T38" fmla="*/ 332 w 454"/>
                <a:gd name="T39" fmla="*/ 80 h 493"/>
                <a:gd name="T40" fmla="*/ 316 w 454"/>
                <a:gd name="T41" fmla="*/ 97 h 493"/>
                <a:gd name="T42" fmla="*/ 286 w 454"/>
                <a:gd name="T43" fmla="*/ 130 h 493"/>
                <a:gd name="T44" fmla="*/ 256 w 454"/>
                <a:gd name="T45" fmla="*/ 164 h 493"/>
                <a:gd name="T46" fmla="*/ 120 w 454"/>
                <a:gd name="T47" fmla="*/ 314 h 493"/>
                <a:gd name="T48" fmla="*/ 75 w 454"/>
                <a:gd name="T49" fmla="*/ 367 h 493"/>
                <a:gd name="T50" fmla="*/ 31 w 454"/>
                <a:gd name="T51" fmla="*/ 420 h 493"/>
                <a:gd name="T52" fmla="*/ 31 w 454"/>
                <a:gd name="T53" fmla="*/ 420 h 493"/>
                <a:gd name="T54" fmla="*/ 32 w 454"/>
                <a:gd name="T55" fmla="*/ 420 h 493"/>
                <a:gd name="T56" fmla="*/ 6 w 454"/>
                <a:gd name="T57" fmla="*/ 468 h 493"/>
                <a:gd name="T58" fmla="*/ 3 w 454"/>
                <a:gd name="T59" fmla="*/ 479 h 493"/>
                <a:gd name="T60" fmla="*/ 2 w 454"/>
                <a:gd name="T61" fmla="*/ 492 h 493"/>
                <a:gd name="T62" fmla="*/ 3 w 454"/>
                <a:gd name="T63" fmla="*/ 493 h 493"/>
                <a:gd name="T64" fmla="*/ 25 w 454"/>
                <a:gd name="T65" fmla="*/ 479 h 493"/>
                <a:gd name="T66" fmla="*/ 67 w 454"/>
                <a:gd name="T67" fmla="*/ 452 h 493"/>
                <a:gd name="T68" fmla="*/ 67 w 454"/>
                <a:gd name="T69" fmla="*/ 453 h 493"/>
                <a:gd name="T70" fmla="*/ 152 w 454"/>
                <a:gd name="T71" fmla="*/ 367 h 493"/>
                <a:gd name="T72" fmla="*/ 289 w 454"/>
                <a:gd name="T73" fmla="*/ 217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54" h="493">
                  <a:moveTo>
                    <a:pt x="289" y="217"/>
                  </a:moveTo>
                  <a:cubicBezTo>
                    <a:pt x="325" y="178"/>
                    <a:pt x="360" y="138"/>
                    <a:pt x="397" y="99"/>
                  </a:cubicBezTo>
                  <a:cubicBezTo>
                    <a:pt x="398" y="98"/>
                    <a:pt x="414" y="80"/>
                    <a:pt x="414" y="81"/>
                  </a:cubicBezTo>
                  <a:cubicBezTo>
                    <a:pt x="414" y="81"/>
                    <a:pt x="414" y="81"/>
                    <a:pt x="414" y="80"/>
                  </a:cubicBezTo>
                  <a:cubicBezTo>
                    <a:pt x="417" y="77"/>
                    <a:pt x="420" y="74"/>
                    <a:pt x="422" y="70"/>
                  </a:cubicBezTo>
                  <a:cubicBezTo>
                    <a:pt x="423" y="69"/>
                    <a:pt x="434" y="55"/>
                    <a:pt x="435" y="55"/>
                  </a:cubicBezTo>
                  <a:cubicBezTo>
                    <a:pt x="435" y="55"/>
                    <a:pt x="435" y="54"/>
                    <a:pt x="435" y="53"/>
                  </a:cubicBezTo>
                  <a:cubicBezTo>
                    <a:pt x="435" y="52"/>
                    <a:pt x="434" y="51"/>
                    <a:pt x="434" y="50"/>
                  </a:cubicBezTo>
                  <a:cubicBezTo>
                    <a:pt x="440" y="45"/>
                    <a:pt x="446" y="38"/>
                    <a:pt x="450" y="31"/>
                  </a:cubicBezTo>
                  <a:cubicBezTo>
                    <a:pt x="453" y="28"/>
                    <a:pt x="454" y="24"/>
                    <a:pt x="453" y="20"/>
                  </a:cubicBezTo>
                  <a:cubicBezTo>
                    <a:pt x="452" y="18"/>
                    <a:pt x="450" y="17"/>
                    <a:pt x="448" y="15"/>
                  </a:cubicBezTo>
                  <a:cubicBezTo>
                    <a:pt x="445" y="13"/>
                    <a:pt x="442" y="10"/>
                    <a:pt x="438" y="7"/>
                  </a:cubicBezTo>
                  <a:cubicBezTo>
                    <a:pt x="433" y="4"/>
                    <a:pt x="428" y="0"/>
                    <a:pt x="421" y="0"/>
                  </a:cubicBezTo>
                  <a:cubicBezTo>
                    <a:pt x="416" y="0"/>
                    <a:pt x="412" y="4"/>
                    <a:pt x="408" y="7"/>
                  </a:cubicBezTo>
                  <a:cubicBezTo>
                    <a:pt x="404" y="11"/>
                    <a:pt x="398" y="15"/>
                    <a:pt x="396" y="20"/>
                  </a:cubicBezTo>
                  <a:cubicBezTo>
                    <a:pt x="387" y="19"/>
                    <a:pt x="383" y="25"/>
                    <a:pt x="378" y="31"/>
                  </a:cubicBezTo>
                  <a:cubicBezTo>
                    <a:pt x="376" y="33"/>
                    <a:pt x="371" y="41"/>
                    <a:pt x="368" y="46"/>
                  </a:cubicBezTo>
                  <a:cubicBezTo>
                    <a:pt x="367" y="46"/>
                    <a:pt x="366" y="47"/>
                    <a:pt x="366" y="47"/>
                  </a:cubicBezTo>
                  <a:cubicBezTo>
                    <a:pt x="365" y="48"/>
                    <a:pt x="364" y="48"/>
                    <a:pt x="364" y="49"/>
                  </a:cubicBezTo>
                  <a:cubicBezTo>
                    <a:pt x="353" y="59"/>
                    <a:pt x="342" y="70"/>
                    <a:pt x="332" y="80"/>
                  </a:cubicBezTo>
                  <a:cubicBezTo>
                    <a:pt x="326" y="86"/>
                    <a:pt x="321" y="91"/>
                    <a:pt x="316" y="97"/>
                  </a:cubicBezTo>
                  <a:cubicBezTo>
                    <a:pt x="306" y="108"/>
                    <a:pt x="296" y="119"/>
                    <a:pt x="286" y="130"/>
                  </a:cubicBezTo>
                  <a:cubicBezTo>
                    <a:pt x="276" y="141"/>
                    <a:pt x="266" y="153"/>
                    <a:pt x="256" y="164"/>
                  </a:cubicBezTo>
                  <a:cubicBezTo>
                    <a:pt x="212" y="216"/>
                    <a:pt x="169" y="268"/>
                    <a:pt x="120" y="314"/>
                  </a:cubicBezTo>
                  <a:cubicBezTo>
                    <a:pt x="105" y="332"/>
                    <a:pt x="90" y="349"/>
                    <a:pt x="75" y="367"/>
                  </a:cubicBezTo>
                  <a:cubicBezTo>
                    <a:pt x="60" y="384"/>
                    <a:pt x="46" y="402"/>
                    <a:pt x="31" y="420"/>
                  </a:cubicBezTo>
                  <a:cubicBezTo>
                    <a:pt x="31" y="420"/>
                    <a:pt x="31" y="420"/>
                    <a:pt x="31" y="420"/>
                  </a:cubicBezTo>
                  <a:cubicBezTo>
                    <a:pt x="31" y="420"/>
                    <a:pt x="31" y="420"/>
                    <a:pt x="32" y="420"/>
                  </a:cubicBezTo>
                  <a:cubicBezTo>
                    <a:pt x="19" y="430"/>
                    <a:pt x="12" y="452"/>
                    <a:pt x="6" y="468"/>
                  </a:cubicBezTo>
                  <a:cubicBezTo>
                    <a:pt x="5" y="472"/>
                    <a:pt x="4" y="476"/>
                    <a:pt x="3" y="479"/>
                  </a:cubicBezTo>
                  <a:cubicBezTo>
                    <a:pt x="1" y="483"/>
                    <a:pt x="0" y="489"/>
                    <a:pt x="2" y="492"/>
                  </a:cubicBezTo>
                  <a:cubicBezTo>
                    <a:pt x="3" y="492"/>
                    <a:pt x="3" y="492"/>
                    <a:pt x="3" y="493"/>
                  </a:cubicBezTo>
                  <a:cubicBezTo>
                    <a:pt x="10" y="488"/>
                    <a:pt x="17" y="484"/>
                    <a:pt x="25" y="479"/>
                  </a:cubicBezTo>
                  <a:cubicBezTo>
                    <a:pt x="39" y="471"/>
                    <a:pt x="54" y="463"/>
                    <a:pt x="67" y="452"/>
                  </a:cubicBezTo>
                  <a:cubicBezTo>
                    <a:pt x="67" y="452"/>
                    <a:pt x="67" y="453"/>
                    <a:pt x="67" y="453"/>
                  </a:cubicBezTo>
                  <a:cubicBezTo>
                    <a:pt x="98" y="427"/>
                    <a:pt x="124" y="396"/>
                    <a:pt x="152" y="367"/>
                  </a:cubicBezTo>
                  <a:cubicBezTo>
                    <a:pt x="198" y="317"/>
                    <a:pt x="243" y="267"/>
                    <a:pt x="289" y="217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2" name="Freeform 45"/>
            <p:cNvSpPr/>
            <p:nvPr/>
          </p:nvSpPr>
          <p:spPr bwMode="auto">
            <a:xfrm>
              <a:off x="12760326" y="1058863"/>
              <a:ext cx="268288" cy="238125"/>
            </a:xfrm>
            <a:custGeom>
              <a:avLst/>
              <a:gdLst>
                <a:gd name="T0" fmla="*/ 22 w 63"/>
                <a:gd name="T1" fmla="*/ 5 h 56"/>
                <a:gd name="T2" fmla="*/ 36 w 63"/>
                <a:gd name="T3" fmla="*/ 1 h 56"/>
                <a:gd name="T4" fmla="*/ 51 w 63"/>
                <a:gd name="T5" fmla="*/ 12 h 56"/>
                <a:gd name="T6" fmla="*/ 59 w 63"/>
                <a:gd name="T7" fmla="*/ 22 h 56"/>
                <a:gd name="T8" fmla="*/ 62 w 63"/>
                <a:gd name="T9" fmla="*/ 28 h 56"/>
                <a:gd name="T10" fmla="*/ 57 w 63"/>
                <a:gd name="T11" fmla="*/ 38 h 56"/>
                <a:gd name="T12" fmla="*/ 32 w 63"/>
                <a:gd name="T13" fmla="*/ 56 h 56"/>
                <a:gd name="T14" fmla="*/ 6 w 63"/>
                <a:gd name="T15" fmla="*/ 25 h 56"/>
                <a:gd name="T16" fmla="*/ 22 w 63"/>
                <a:gd name="T17" fmla="*/ 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56">
                  <a:moveTo>
                    <a:pt x="22" y="5"/>
                  </a:moveTo>
                  <a:cubicBezTo>
                    <a:pt x="26" y="2"/>
                    <a:pt x="31" y="0"/>
                    <a:pt x="36" y="1"/>
                  </a:cubicBezTo>
                  <a:cubicBezTo>
                    <a:pt x="42" y="2"/>
                    <a:pt x="47" y="7"/>
                    <a:pt x="51" y="12"/>
                  </a:cubicBezTo>
                  <a:cubicBezTo>
                    <a:pt x="53" y="15"/>
                    <a:pt x="56" y="19"/>
                    <a:pt x="59" y="22"/>
                  </a:cubicBezTo>
                  <a:cubicBezTo>
                    <a:pt x="60" y="24"/>
                    <a:pt x="62" y="26"/>
                    <a:pt x="62" y="28"/>
                  </a:cubicBezTo>
                  <a:cubicBezTo>
                    <a:pt x="63" y="32"/>
                    <a:pt x="60" y="35"/>
                    <a:pt x="57" y="38"/>
                  </a:cubicBezTo>
                  <a:cubicBezTo>
                    <a:pt x="50" y="45"/>
                    <a:pt x="42" y="51"/>
                    <a:pt x="32" y="56"/>
                  </a:cubicBezTo>
                  <a:cubicBezTo>
                    <a:pt x="34" y="55"/>
                    <a:pt x="8" y="28"/>
                    <a:pt x="6" y="25"/>
                  </a:cubicBezTo>
                  <a:cubicBezTo>
                    <a:pt x="0" y="15"/>
                    <a:pt x="13" y="10"/>
                    <a:pt x="22" y="5"/>
                  </a:cubicBezTo>
                  <a:close/>
                </a:path>
              </a:pathLst>
            </a:custGeom>
            <a:solidFill>
              <a:srgbClr val="F57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3" name="Freeform 46"/>
            <p:cNvSpPr/>
            <p:nvPr/>
          </p:nvSpPr>
          <p:spPr bwMode="auto">
            <a:xfrm>
              <a:off x="10702926" y="2365375"/>
              <a:ext cx="357188" cy="347663"/>
            </a:xfrm>
            <a:custGeom>
              <a:avLst/>
              <a:gdLst>
                <a:gd name="T0" fmla="*/ 79 w 84"/>
                <a:gd name="T1" fmla="*/ 54 h 82"/>
                <a:gd name="T2" fmla="*/ 27 w 84"/>
                <a:gd name="T3" fmla="*/ 74 h 82"/>
                <a:gd name="T4" fmla="*/ 3 w 84"/>
                <a:gd name="T5" fmla="*/ 82 h 82"/>
                <a:gd name="T6" fmla="*/ 3 w 84"/>
                <a:gd name="T7" fmla="*/ 81 h 82"/>
                <a:gd name="T8" fmla="*/ 6 w 84"/>
                <a:gd name="T9" fmla="*/ 68 h 82"/>
                <a:gd name="T10" fmla="*/ 12 w 84"/>
                <a:gd name="T11" fmla="*/ 58 h 82"/>
                <a:gd name="T12" fmla="*/ 72 w 84"/>
                <a:gd name="T13" fmla="*/ 21 h 82"/>
                <a:gd name="T14" fmla="*/ 84 w 84"/>
                <a:gd name="T15" fmla="*/ 48 h 82"/>
                <a:gd name="T16" fmla="*/ 82 w 84"/>
                <a:gd name="T17" fmla="*/ 52 h 82"/>
                <a:gd name="T18" fmla="*/ 79 w 84"/>
                <a:gd name="T19" fmla="*/ 5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82">
                  <a:moveTo>
                    <a:pt x="79" y="54"/>
                  </a:moveTo>
                  <a:cubicBezTo>
                    <a:pt x="63" y="64"/>
                    <a:pt x="45" y="68"/>
                    <a:pt x="27" y="74"/>
                  </a:cubicBezTo>
                  <a:cubicBezTo>
                    <a:pt x="19" y="76"/>
                    <a:pt x="11" y="79"/>
                    <a:pt x="3" y="82"/>
                  </a:cubicBezTo>
                  <a:cubicBezTo>
                    <a:pt x="3" y="82"/>
                    <a:pt x="3" y="81"/>
                    <a:pt x="3" y="81"/>
                  </a:cubicBezTo>
                  <a:cubicBezTo>
                    <a:pt x="0" y="77"/>
                    <a:pt x="3" y="72"/>
                    <a:pt x="6" y="68"/>
                  </a:cubicBezTo>
                  <a:cubicBezTo>
                    <a:pt x="7" y="66"/>
                    <a:pt x="10" y="62"/>
                    <a:pt x="12" y="58"/>
                  </a:cubicBezTo>
                  <a:cubicBezTo>
                    <a:pt x="26" y="36"/>
                    <a:pt x="48" y="0"/>
                    <a:pt x="72" y="21"/>
                  </a:cubicBezTo>
                  <a:cubicBezTo>
                    <a:pt x="80" y="27"/>
                    <a:pt x="84" y="38"/>
                    <a:pt x="84" y="48"/>
                  </a:cubicBezTo>
                  <a:cubicBezTo>
                    <a:pt x="83" y="50"/>
                    <a:pt x="83" y="51"/>
                    <a:pt x="82" y="52"/>
                  </a:cubicBezTo>
                  <a:cubicBezTo>
                    <a:pt x="82" y="53"/>
                    <a:pt x="81" y="54"/>
                    <a:pt x="79" y="54"/>
                  </a:cubicBezTo>
                  <a:close/>
                </a:path>
              </a:pathLst>
            </a:custGeom>
            <a:solidFill>
              <a:srgbClr val="EDD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4" name="Freeform 47"/>
            <p:cNvSpPr/>
            <p:nvPr/>
          </p:nvSpPr>
          <p:spPr bwMode="auto">
            <a:xfrm>
              <a:off x="10902951" y="1203325"/>
              <a:ext cx="1905000" cy="1403350"/>
            </a:xfrm>
            <a:custGeom>
              <a:avLst/>
              <a:gdLst>
                <a:gd name="T0" fmla="*/ 408 w 448"/>
                <a:gd name="T1" fmla="*/ 1 h 330"/>
                <a:gd name="T2" fmla="*/ 413 w 448"/>
                <a:gd name="T3" fmla="*/ 0 h 330"/>
                <a:gd name="T4" fmla="*/ 419 w 448"/>
                <a:gd name="T5" fmla="*/ 5 h 330"/>
                <a:gd name="T6" fmla="*/ 448 w 448"/>
                <a:gd name="T7" fmla="*/ 44 h 330"/>
                <a:gd name="T8" fmla="*/ 427 w 448"/>
                <a:gd name="T9" fmla="*/ 58 h 330"/>
                <a:gd name="T10" fmla="*/ 296 w 448"/>
                <a:gd name="T11" fmla="*/ 149 h 330"/>
                <a:gd name="T12" fmla="*/ 129 w 448"/>
                <a:gd name="T13" fmla="*/ 265 h 330"/>
                <a:gd name="T14" fmla="*/ 27 w 448"/>
                <a:gd name="T15" fmla="*/ 330 h 330"/>
                <a:gd name="T16" fmla="*/ 26 w 448"/>
                <a:gd name="T17" fmla="*/ 314 h 330"/>
                <a:gd name="T18" fmla="*/ 15 w 448"/>
                <a:gd name="T19" fmla="*/ 309 h 330"/>
                <a:gd name="T20" fmla="*/ 19 w 448"/>
                <a:gd name="T21" fmla="*/ 302 h 330"/>
                <a:gd name="T22" fmla="*/ 17 w 448"/>
                <a:gd name="T23" fmla="*/ 294 h 330"/>
                <a:gd name="T24" fmla="*/ 0 w 448"/>
                <a:gd name="T25" fmla="*/ 290 h 330"/>
                <a:gd name="T26" fmla="*/ 110 w 448"/>
                <a:gd name="T27" fmla="*/ 207 h 330"/>
                <a:gd name="T28" fmla="*/ 406 w 448"/>
                <a:gd name="T29" fmla="*/ 2 h 330"/>
                <a:gd name="T30" fmla="*/ 408 w 448"/>
                <a:gd name="T31" fmla="*/ 1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8" h="330">
                  <a:moveTo>
                    <a:pt x="408" y="1"/>
                  </a:moveTo>
                  <a:cubicBezTo>
                    <a:pt x="410" y="0"/>
                    <a:pt x="411" y="0"/>
                    <a:pt x="413" y="0"/>
                  </a:cubicBezTo>
                  <a:cubicBezTo>
                    <a:pt x="415" y="0"/>
                    <a:pt x="417" y="3"/>
                    <a:pt x="419" y="5"/>
                  </a:cubicBezTo>
                  <a:cubicBezTo>
                    <a:pt x="428" y="18"/>
                    <a:pt x="439" y="32"/>
                    <a:pt x="448" y="44"/>
                  </a:cubicBezTo>
                  <a:cubicBezTo>
                    <a:pt x="448" y="43"/>
                    <a:pt x="428" y="57"/>
                    <a:pt x="427" y="58"/>
                  </a:cubicBezTo>
                  <a:cubicBezTo>
                    <a:pt x="383" y="88"/>
                    <a:pt x="339" y="119"/>
                    <a:pt x="296" y="149"/>
                  </a:cubicBezTo>
                  <a:cubicBezTo>
                    <a:pt x="240" y="188"/>
                    <a:pt x="185" y="227"/>
                    <a:pt x="129" y="265"/>
                  </a:cubicBezTo>
                  <a:cubicBezTo>
                    <a:pt x="96" y="287"/>
                    <a:pt x="63" y="312"/>
                    <a:pt x="27" y="330"/>
                  </a:cubicBezTo>
                  <a:cubicBezTo>
                    <a:pt x="28" y="324"/>
                    <a:pt x="30" y="319"/>
                    <a:pt x="26" y="314"/>
                  </a:cubicBezTo>
                  <a:cubicBezTo>
                    <a:pt x="24" y="310"/>
                    <a:pt x="19" y="308"/>
                    <a:pt x="15" y="309"/>
                  </a:cubicBezTo>
                  <a:cubicBezTo>
                    <a:pt x="16" y="306"/>
                    <a:pt x="18" y="304"/>
                    <a:pt x="19" y="302"/>
                  </a:cubicBezTo>
                  <a:cubicBezTo>
                    <a:pt x="19" y="299"/>
                    <a:pt x="19" y="296"/>
                    <a:pt x="17" y="294"/>
                  </a:cubicBezTo>
                  <a:cubicBezTo>
                    <a:pt x="13" y="290"/>
                    <a:pt x="5" y="293"/>
                    <a:pt x="0" y="290"/>
                  </a:cubicBezTo>
                  <a:cubicBezTo>
                    <a:pt x="36" y="262"/>
                    <a:pt x="72" y="234"/>
                    <a:pt x="110" y="207"/>
                  </a:cubicBezTo>
                  <a:cubicBezTo>
                    <a:pt x="213" y="146"/>
                    <a:pt x="302" y="62"/>
                    <a:pt x="406" y="2"/>
                  </a:cubicBezTo>
                  <a:cubicBezTo>
                    <a:pt x="407" y="1"/>
                    <a:pt x="408" y="1"/>
                    <a:pt x="408" y="1"/>
                  </a:cubicBezTo>
                  <a:close/>
                </a:path>
              </a:pathLst>
            </a:custGeom>
            <a:solidFill>
              <a:srgbClr val="E0D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5" name="Freeform 48"/>
            <p:cNvSpPr/>
            <p:nvPr/>
          </p:nvSpPr>
          <p:spPr bwMode="auto">
            <a:xfrm>
              <a:off x="10902951" y="1203325"/>
              <a:ext cx="1839913" cy="1246188"/>
            </a:xfrm>
            <a:custGeom>
              <a:avLst/>
              <a:gdLst>
                <a:gd name="T0" fmla="*/ 116 w 433"/>
                <a:gd name="T1" fmla="*/ 218 h 293"/>
                <a:gd name="T2" fmla="*/ 270 w 433"/>
                <a:gd name="T3" fmla="*/ 111 h 293"/>
                <a:gd name="T4" fmla="*/ 346 w 433"/>
                <a:gd name="T5" fmla="*/ 55 h 293"/>
                <a:gd name="T6" fmla="*/ 393 w 433"/>
                <a:gd name="T7" fmla="*/ 27 h 293"/>
                <a:gd name="T8" fmla="*/ 413 w 433"/>
                <a:gd name="T9" fmla="*/ 0 h 293"/>
                <a:gd name="T10" fmla="*/ 408 w 433"/>
                <a:gd name="T11" fmla="*/ 1 h 293"/>
                <a:gd name="T12" fmla="*/ 406 w 433"/>
                <a:gd name="T13" fmla="*/ 2 h 293"/>
                <a:gd name="T14" fmla="*/ 110 w 433"/>
                <a:gd name="T15" fmla="*/ 207 h 293"/>
                <a:gd name="T16" fmla="*/ 0 w 433"/>
                <a:gd name="T17" fmla="*/ 290 h 293"/>
                <a:gd name="T18" fmla="*/ 16 w 433"/>
                <a:gd name="T19" fmla="*/ 293 h 293"/>
                <a:gd name="T20" fmla="*/ 116 w 433"/>
                <a:gd name="T21" fmla="*/ 21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3" h="293">
                  <a:moveTo>
                    <a:pt x="116" y="218"/>
                  </a:moveTo>
                  <a:cubicBezTo>
                    <a:pt x="167" y="182"/>
                    <a:pt x="220" y="148"/>
                    <a:pt x="270" y="111"/>
                  </a:cubicBezTo>
                  <a:cubicBezTo>
                    <a:pt x="295" y="92"/>
                    <a:pt x="320" y="73"/>
                    <a:pt x="346" y="55"/>
                  </a:cubicBezTo>
                  <a:cubicBezTo>
                    <a:pt x="361" y="45"/>
                    <a:pt x="378" y="37"/>
                    <a:pt x="393" y="27"/>
                  </a:cubicBezTo>
                  <a:cubicBezTo>
                    <a:pt x="398" y="24"/>
                    <a:pt x="433" y="4"/>
                    <a:pt x="413" y="0"/>
                  </a:cubicBezTo>
                  <a:cubicBezTo>
                    <a:pt x="411" y="0"/>
                    <a:pt x="410" y="0"/>
                    <a:pt x="408" y="1"/>
                  </a:cubicBezTo>
                  <a:cubicBezTo>
                    <a:pt x="408" y="1"/>
                    <a:pt x="407" y="1"/>
                    <a:pt x="406" y="2"/>
                  </a:cubicBezTo>
                  <a:cubicBezTo>
                    <a:pt x="302" y="62"/>
                    <a:pt x="213" y="146"/>
                    <a:pt x="110" y="207"/>
                  </a:cubicBezTo>
                  <a:cubicBezTo>
                    <a:pt x="72" y="234"/>
                    <a:pt x="36" y="262"/>
                    <a:pt x="0" y="290"/>
                  </a:cubicBezTo>
                  <a:cubicBezTo>
                    <a:pt x="4" y="293"/>
                    <a:pt x="11" y="290"/>
                    <a:pt x="16" y="293"/>
                  </a:cubicBezTo>
                  <a:cubicBezTo>
                    <a:pt x="49" y="267"/>
                    <a:pt x="82" y="242"/>
                    <a:pt x="116" y="218"/>
                  </a:cubicBezTo>
                  <a:close/>
                </a:path>
              </a:pathLst>
            </a:custGeom>
            <a:solidFill>
              <a:srgbClr val="CFC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6" name="Freeform 49"/>
            <p:cNvSpPr/>
            <p:nvPr/>
          </p:nvSpPr>
          <p:spPr bwMode="auto">
            <a:xfrm>
              <a:off x="10702926" y="2611438"/>
              <a:ext cx="114300" cy="101600"/>
            </a:xfrm>
            <a:custGeom>
              <a:avLst/>
              <a:gdLst>
                <a:gd name="T0" fmla="*/ 27 w 27"/>
                <a:gd name="T1" fmla="*/ 16 h 24"/>
                <a:gd name="T2" fmla="*/ 3 w 27"/>
                <a:gd name="T3" fmla="*/ 24 h 24"/>
                <a:gd name="T4" fmla="*/ 3 w 27"/>
                <a:gd name="T5" fmla="*/ 23 h 24"/>
                <a:gd name="T6" fmla="*/ 6 w 27"/>
                <a:gd name="T7" fmla="*/ 10 h 24"/>
                <a:gd name="T8" fmla="*/ 12 w 27"/>
                <a:gd name="T9" fmla="*/ 0 h 24"/>
                <a:gd name="T10" fmla="*/ 20 w 27"/>
                <a:gd name="T11" fmla="*/ 7 h 24"/>
                <a:gd name="T12" fmla="*/ 27 w 27"/>
                <a:gd name="T13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4">
                  <a:moveTo>
                    <a:pt x="27" y="16"/>
                  </a:moveTo>
                  <a:cubicBezTo>
                    <a:pt x="19" y="18"/>
                    <a:pt x="11" y="21"/>
                    <a:pt x="3" y="24"/>
                  </a:cubicBezTo>
                  <a:cubicBezTo>
                    <a:pt x="3" y="24"/>
                    <a:pt x="3" y="23"/>
                    <a:pt x="3" y="23"/>
                  </a:cubicBezTo>
                  <a:cubicBezTo>
                    <a:pt x="0" y="19"/>
                    <a:pt x="3" y="14"/>
                    <a:pt x="6" y="10"/>
                  </a:cubicBezTo>
                  <a:cubicBezTo>
                    <a:pt x="7" y="8"/>
                    <a:pt x="10" y="4"/>
                    <a:pt x="12" y="0"/>
                  </a:cubicBezTo>
                  <a:cubicBezTo>
                    <a:pt x="15" y="2"/>
                    <a:pt x="18" y="4"/>
                    <a:pt x="20" y="7"/>
                  </a:cubicBezTo>
                  <a:cubicBezTo>
                    <a:pt x="23" y="9"/>
                    <a:pt x="25" y="12"/>
                    <a:pt x="27" y="16"/>
                  </a:cubicBezTo>
                  <a:close/>
                </a:path>
              </a:pathLst>
            </a:custGeom>
            <a:solidFill>
              <a:srgbClr val="B5A9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7" name="Freeform 50"/>
            <p:cNvSpPr/>
            <p:nvPr/>
          </p:nvSpPr>
          <p:spPr bwMode="auto">
            <a:xfrm>
              <a:off x="12623801" y="1109663"/>
              <a:ext cx="298450" cy="298450"/>
            </a:xfrm>
            <a:custGeom>
              <a:avLst/>
              <a:gdLst>
                <a:gd name="T0" fmla="*/ 40 w 70"/>
                <a:gd name="T1" fmla="*/ 68 h 70"/>
                <a:gd name="T2" fmla="*/ 31 w 70"/>
                <a:gd name="T3" fmla="*/ 70 h 70"/>
                <a:gd name="T4" fmla="*/ 20 w 70"/>
                <a:gd name="T5" fmla="*/ 43 h 70"/>
                <a:gd name="T6" fmla="*/ 0 w 70"/>
                <a:gd name="T7" fmla="*/ 26 h 70"/>
                <a:gd name="T8" fmla="*/ 18 w 70"/>
                <a:gd name="T9" fmla="*/ 10 h 70"/>
                <a:gd name="T10" fmla="*/ 39 w 70"/>
                <a:gd name="T11" fmla="*/ 3 h 70"/>
                <a:gd name="T12" fmla="*/ 41 w 70"/>
                <a:gd name="T13" fmla="*/ 4 h 70"/>
                <a:gd name="T14" fmla="*/ 50 w 70"/>
                <a:gd name="T15" fmla="*/ 11 h 70"/>
                <a:gd name="T16" fmla="*/ 64 w 70"/>
                <a:gd name="T17" fmla="*/ 26 h 70"/>
                <a:gd name="T18" fmla="*/ 69 w 70"/>
                <a:gd name="T19" fmla="*/ 44 h 70"/>
                <a:gd name="T20" fmla="*/ 69 w 70"/>
                <a:gd name="T21" fmla="*/ 46 h 70"/>
                <a:gd name="T22" fmla="*/ 53 w 70"/>
                <a:gd name="T23" fmla="*/ 57 h 70"/>
                <a:gd name="T24" fmla="*/ 40 w 70"/>
                <a:gd name="T25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70">
                  <a:moveTo>
                    <a:pt x="40" y="68"/>
                  </a:moveTo>
                  <a:cubicBezTo>
                    <a:pt x="37" y="69"/>
                    <a:pt x="34" y="70"/>
                    <a:pt x="31" y="70"/>
                  </a:cubicBezTo>
                  <a:cubicBezTo>
                    <a:pt x="30" y="60"/>
                    <a:pt x="25" y="51"/>
                    <a:pt x="20" y="43"/>
                  </a:cubicBezTo>
                  <a:cubicBezTo>
                    <a:pt x="15" y="35"/>
                    <a:pt x="9" y="27"/>
                    <a:pt x="0" y="26"/>
                  </a:cubicBezTo>
                  <a:cubicBezTo>
                    <a:pt x="2" y="26"/>
                    <a:pt x="16" y="12"/>
                    <a:pt x="18" y="10"/>
                  </a:cubicBezTo>
                  <a:cubicBezTo>
                    <a:pt x="25" y="5"/>
                    <a:pt x="30" y="0"/>
                    <a:pt x="39" y="3"/>
                  </a:cubicBezTo>
                  <a:cubicBezTo>
                    <a:pt x="40" y="3"/>
                    <a:pt x="40" y="4"/>
                    <a:pt x="41" y="4"/>
                  </a:cubicBezTo>
                  <a:cubicBezTo>
                    <a:pt x="44" y="5"/>
                    <a:pt x="47" y="8"/>
                    <a:pt x="50" y="11"/>
                  </a:cubicBezTo>
                  <a:cubicBezTo>
                    <a:pt x="55" y="16"/>
                    <a:pt x="60" y="20"/>
                    <a:pt x="64" y="26"/>
                  </a:cubicBezTo>
                  <a:cubicBezTo>
                    <a:pt x="68" y="31"/>
                    <a:pt x="70" y="38"/>
                    <a:pt x="69" y="44"/>
                  </a:cubicBezTo>
                  <a:cubicBezTo>
                    <a:pt x="69" y="45"/>
                    <a:pt x="69" y="45"/>
                    <a:pt x="69" y="46"/>
                  </a:cubicBezTo>
                  <a:cubicBezTo>
                    <a:pt x="68" y="45"/>
                    <a:pt x="55" y="56"/>
                    <a:pt x="53" y="57"/>
                  </a:cubicBezTo>
                  <a:cubicBezTo>
                    <a:pt x="49" y="61"/>
                    <a:pt x="45" y="65"/>
                    <a:pt x="40" y="68"/>
                  </a:cubicBezTo>
                  <a:close/>
                </a:path>
              </a:pathLst>
            </a:custGeom>
            <a:solidFill>
              <a:srgbClr val="D4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8" name="Freeform 51"/>
            <p:cNvSpPr/>
            <p:nvPr/>
          </p:nvSpPr>
          <p:spPr bwMode="auto">
            <a:xfrm>
              <a:off x="12623801" y="1109663"/>
              <a:ext cx="174625" cy="298450"/>
            </a:xfrm>
            <a:custGeom>
              <a:avLst/>
              <a:gdLst>
                <a:gd name="T0" fmla="*/ 40 w 41"/>
                <a:gd name="T1" fmla="*/ 68 h 70"/>
                <a:gd name="T2" fmla="*/ 31 w 41"/>
                <a:gd name="T3" fmla="*/ 70 h 70"/>
                <a:gd name="T4" fmla="*/ 20 w 41"/>
                <a:gd name="T5" fmla="*/ 43 h 70"/>
                <a:gd name="T6" fmla="*/ 0 w 41"/>
                <a:gd name="T7" fmla="*/ 26 h 70"/>
                <a:gd name="T8" fmla="*/ 18 w 41"/>
                <a:gd name="T9" fmla="*/ 10 h 70"/>
                <a:gd name="T10" fmla="*/ 39 w 41"/>
                <a:gd name="T11" fmla="*/ 3 h 70"/>
                <a:gd name="T12" fmla="*/ 41 w 41"/>
                <a:gd name="T13" fmla="*/ 4 h 70"/>
                <a:gd name="T14" fmla="*/ 40 w 41"/>
                <a:gd name="T15" fmla="*/ 6 h 70"/>
                <a:gd name="T16" fmla="*/ 22 w 41"/>
                <a:gd name="T17" fmla="*/ 24 h 70"/>
                <a:gd name="T18" fmla="*/ 23 w 41"/>
                <a:gd name="T19" fmla="*/ 27 h 70"/>
                <a:gd name="T20" fmla="*/ 37 w 41"/>
                <a:gd name="T21" fmla="*/ 54 h 70"/>
                <a:gd name="T22" fmla="*/ 40 w 41"/>
                <a:gd name="T23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0">
                  <a:moveTo>
                    <a:pt x="40" y="68"/>
                  </a:moveTo>
                  <a:cubicBezTo>
                    <a:pt x="37" y="69"/>
                    <a:pt x="34" y="70"/>
                    <a:pt x="31" y="70"/>
                  </a:cubicBezTo>
                  <a:cubicBezTo>
                    <a:pt x="30" y="60"/>
                    <a:pt x="25" y="51"/>
                    <a:pt x="20" y="43"/>
                  </a:cubicBezTo>
                  <a:cubicBezTo>
                    <a:pt x="15" y="35"/>
                    <a:pt x="9" y="27"/>
                    <a:pt x="0" y="26"/>
                  </a:cubicBezTo>
                  <a:cubicBezTo>
                    <a:pt x="2" y="26"/>
                    <a:pt x="16" y="12"/>
                    <a:pt x="18" y="10"/>
                  </a:cubicBezTo>
                  <a:cubicBezTo>
                    <a:pt x="25" y="5"/>
                    <a:pt x="30" y="0"/>
                    <a:pt x="39" y="3"/>
                  </a:cubicBezTo>
                  <a:cubicBezTo>
                    <a:pt x="40" y="3"/>
                    <a:pt x="40" y="4"/>
                    <a:pt x="41" y="4"/>
                  </a:cubicBezTo>
                  <a:cubicBezTo>
                    <a:pt x="41" y="4"/>
                    <a:pt x="40" y="5"/>
                    <a:pt x="40" y="6"/>
                  </a:cubicBezTo>
                  <a:cubicBezTo>
                    <a:pt x="38" y="13"/>
                    <a:pt x="24" y="16"/>
                    <a:pt x="22" y="24"/>
                  </a:cubicBezTo>
                  <a:cubicBezTo>
                    <a:pt x="22" y="25"/>
                    <a:pt x="22" y="26"/>
                    <a:pt x="23" y="27"/>
                  </a:cubicBezTo>
                  <a:cubicBezTo>
                    <a:pt x="28" y="36"/>
                    <a:pt x="32" y="45"/>
                    <a:pt x="37" y="54"/>
                  </a:cubicBezTo>
                  <a:cubicBezTo>
                    <a:pt x="39" y="58"/>
                    <a:pt x="41" y="63"/>
                    <a:pt x="40" y="68"/>
                  </a:cubicBezTo>
                  <a:close/>
                </a:path>
              </a:pathLst>
            </a:custGeom>
            <a:solidFill>
              <a:srgbClr val="ABA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9" name="Freeform 52"/>
            <p:cNvSpPr/>
            <p:nvPr/>
          </p:nvSpPr>
          <p:spPr bwMode="auto">
            <a:xfrm>
              <a:off x="12790488" y="752475"/>
              <a:ext cx="258763" cy="233363"/>
            </a:xfrm>
            <a:custGeom>
              <a:avLst/>
              <a:gdLst>
                <a:gd name="T0" fmla="*/ 22 w 61"/>
                <a:gd name="T1" fmla="*/ 4 h 55"/>
                <a:gd name="T2" fmla="*/ 36 w 61"/>
                <a:gd name="T3" fmla="*/ 1 h 55"/>
                <a:gd name="T4" fmla="*/ 50 w 61"/>
                <a:gd name="T5" fmla="*/ 13 h 55"/>
                <a:gd name="T6" fmla="*/ 57 w 61"/>
                <a:gd name="T7" fmla="*/ 24 h 55"/>
                <a:gd name="T8" fmla="*/ 60 w 61"/>
                <a:gd name="T9" fmla="*/ 30 h 55"/>
                <a:gd name="T10" fmla="*/ 55 w 61"/>
                <a:gd name="T11" fmla="*/ 39 h 55"/>
                <a:gd name="T12" fmla="*/ 28 w 61"/>
                <a:gd name="T13" fmla="*/ 55 h 55"/>
                <a:gd name="T14" fmla="*/ 4 w 61"/>
                <a:gd name="T15" fmla="*/ 22 h 55"/>
                <a:gd name="T16" fmla="*/ 22 w 61"/>
                <a:gd name="T17" fmla="*/ 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55">
                  <a:moveTo>
                    <a:pt x="22" y="4"/>
                  </a:moveTo>
                  <a:cubicBezTo>
                    <a:pt x="26" y="2"/>
                    <a:pt x="31" y="0"/>
                    <a:pt x="36" y="1"/>
                  </a:cubicBezTo>
                  <a:cubicBezTo>
                    <a:pt x="42" y="2"/>
                    <a:pt x="46" y="8"/>
                    <a:pt x="50" y="13"/>
                  </a:cubicBezTo>
                  <a:cubicBezTo>
                    <a:pt x="52" y="17"/>
                    <a:pt x="55" y="20"/>
                    <a:pt x="57" y="24"/>
                  </a:cubicBezTo>
                  <a:cubicBezTo>
                    <a:pt x="59" y="26"/>
                    <a:pt x="60" y="28"/>
                    <a:pt x="60" y="30"/>
                  </a:cubicBezTo>
                  <a:cubicBezTo>
                    <a:pt x="61" y="34"/>
                    <a:pt x="58" y="37"/>
                    <a:pt x="55" y="39"/>
                  </a:cubicBezTo>
                  <a:cubicBezTo>
                    <a:pt x="47" y="46"/>
                    <a:pt x="38" y="51"/>
                    <a:pt x="28" y="55"/>
                  </a:cubicBezTo>
                  <a:cubicBezTo>
                    <a:pt x="29" y="55"/>
                    <a:pt x="6" y="25"/>
                    <a:pt x="4" y="22"/>
                  </a:cubicBezTo>
                  <a:cubicBezTo>
                    <a:pt x="0" y="12"/>
                    <a:pt x="12" y="8"/>
                    <a:pt x="22" y="4"/>
                  </a:cubicBezTo>
                  <a:close/>
                </a:path>
              </a:pathLst>
            </a:custGeom>
            <a:solidFill>
              <a:srgbClr val="F599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0" name="Freeform 53"/>
            <p:cNvSpPr/>
            <p:nvPr/>
          </p:nvSpPr>
          <p:spPr bwMode="auto">
            <a:xfrm>
              <a:off x="10609263" y="1887538"/>
              <a:ext cx="369888" cy="331788"/>
            </a:xfrm>
            <a:custGeom>
              <a:avLst/>
              <a:gdLst>
                <a:gd name="T0" fmla="*/ 81 w 87"/>
                <a:gd name="T1" fmla="*/ 57 h 78"/>
                <a:gd name="T2" fmla="*/ 27 w 87"/>
                <a:gd name="T3" fmla="*/ 72 h 78"/>
                <a:gd name="T4" fmla="*/ 2 w 87"/>
                <a:gd name="T5" fmla="*/ 78 h 78"/>
                <a:gd name="T6" fmla="*/ 2 w 87"/>
                <a:gd name="T7" fmla="*/ 78 h 78"/>
                <a:gd name="T8" fmla="*/ 6 w 87"/>
                <a:gd name="T9" fmla="*/ 65 h 78"/>
                <a:gd name="T10" fmla="*/ 13 w 87"/>
                <a:gd name="T11" fmla="*/ 56 h 78"/>
                <a:gd name="T12" fmla="*/ 77 w 87"/>
                <a:gd name="T13" fmla="*/ 23 h 78"/>
                <a:gd name="T14" fmla="*/ 85 w 87"/>
                <a:gd name="T15" fmla="*/ 51 h 78"/>
                <a:gd name="T16" fmla="*/ 84 w 87"/>
                <a:gd name="T17" fmla="*/ 55 h 78"/>
                <a:gd name="T18" fmla="*/ 81 w 87"/>
                <a:gd name="T19" fmla="*/ 5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78">
                  <a:moveTo>
                    <a:pt x="81" y="57"/>
                  </a:moveTo>
                  <a:cubicBezTo>
                    <a:pt x="63" y="65"/>
                    <a:pt x="45" y="68"/>
                    <a:pt x="27" y="72"/>
                  </a:cubicBezTo>
                  <a:cubicBezTo>
                    <a:pt x="19" y="74"/>
                    <a:pt x="11" y="76"/>
                    <a:pt x="2" y="78"/>
                  </a:cubicBezTo>
                  <a:cubicBezTo>
                    <a:pt x="2" y="78"/>
                    <a:pt x="2" y="78"/>
                    <a:pt x="2" y="78"/>
                  </a:cubicBezTo>
                  <a:cubicBezTo>
                    <a:pt x="0" y="74"/>
                    <a:pt x="3" y="69"/>
                    <a:pt x="6" y="65"/>
                  </a:cubicBezTo>
                  <a:cubicBezTo>
                    <a:pt x="8" y="62"/>
                    <a:pt x="11" y="59"/>
                    <a:pt x="13" y="56"/>
                  </a:cubicBezTo>
                  <a:cubicBezTo>
                    <a:pt x="29" y="34"/>
                    <a:pt x="54" y="0"/>
                    <a:pt x="77" y="23"/>
                  </a:cubicBezTo>
                  <a:cubicBezTo>
                    <a:pt x="84" y="30"/>
                    <a:pt x="87" y="41"/>
                    <a:pt x="85" y="51"/>
                  </a:cubicBezTo>
                  <a:cubicBezTo>
                    <a:pt x="85" y="53"/>
                    <a:pt x="85" y="54"/>
                    <a:pt x="84" y="55"/>
                  </a:cubicBezTo>
                  <a:cubicBezTo>
                    <a:pt x="83" y="56"/>
                    <a:pt x="82" y="57"/>
                    <a:pt x="81" y="57"/>
                  </a:cubicBezTo>
                  <a:close/>
                </a:path>
              </a:pathLst>
            </a:custGeom>
            <a:solidFill>
              <a:srgbClr val="EDE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1" name="Freeform 54"/>
            <p:cNvSpPr/>
            <p:nvPr/>
          </p:nvSpPr>
          <p:spPr bwMode="auto">
            <a:xfrm>
              <a:off x="10826751" y="871538"/>
              <a:ext cx="1984375" cy="1271588"/>
            </a:xfrm>
            <a:custGeom>
              <a:avLst/>
              <a:gdLst>
                <a:gd name="T0" fmla="*/ 431 w 467"/>
                <a:gd name="T1" fmla="*/ 1 h 299"/>
                <a:gd name="T2" fmla="*/ 436 w 467"/>
                <a:gd name="T3" fmla="*/ 1 h 299"/>
                <a:gd name="T4" fmla="*/ 441 w 467"/>
                <a:gd name="T5" fmla="*/ 6 h 299"/>
                <a:gd name="T6" fmla="*/ 467 w 467"/>
                <a:gd name="T7" fmla="*/ 48 h 299"/>
                <a:gd name="T8" fmla="*/ 445 w 467"/>
                <a:gd name="T9" fmla="*/ 60 h 299"/>
                <a:gd name="T10" fmla="*/ 307 w 467"/>
                <a:gd name="T11" fmla="*/ 140 h 299"/>
                <a:gd name="T12" fmla="*/ 131 w 467"/>
                <a:gd name="T13" fmla="*/ 242 h 299"/>
                <a:gd name="T14" fmla="*/ 25 w 467"/>
                <a:gd name="T15" fmla="*/ 299 h 299"/>
                <a:gd name="T16" fmla="*/ 25 w 467"/>
                <a:gd name="T17" fmla="*/ 282 h 299"/>
                <a:gd name="T18" fmla="*/ 14 w 467"/>
                <a:gd name="T19" fmla="*/ 276 h 299"/>
                <a:gd name="T20" fmla="*/ 18 w 467"/>
                <a:gd name="T21" fmla="*/ 269 h 299"/>
                <a:gd name="T22" fmla="*/ 17 w 467"/>
                <a:gd name="T23" fmla="*/ 262 h 299"/>
                <a:gd name="T24" fmla="*/ 0 w 467"/>
                <a:gd name="T25" fmla="*/ 256 h 299"/>
                <a:gd name="T26" fmla="*/ 117 w 467"/>
                <a:gd name="T27" fmla="*/ 183 h 299"/>
                <a:gd name="T28" fmla="*/ 429 w 467"/>
                <a:gd name="T29" fmla="*/ 2 h 299"/>
                <a:gd name="T30" fmla="*/ 431 w 467"/>
                <a:gd name="T31" fmla="*/ 1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7" h="299">
                  <a:moveTo>
                    <a:pt x="431" y="1"/>
                  </a:moveTo>
                  <a:cubicBezTo>
                    <a:pt x="433" y="1"/>
                    <a:pt x="434" y="0"/>
                    <a:pt x="436" y="1"/>
                  </a:cubicBezTo>
                  <a:cubicBezTo>
                    <a:pt x="438" y="1"/>
                    <a:pt x="440" y="4"/>
                    <a:pt x="441" y="6"/>
                  </a:cubicBezTo>
                  <a:cubicBezTo>
                    <a:pt x="450" y="20"/>
                    <a:pt x="459" y="35"/>
                    <a:pt x="467" y="48"/>
                  </a:cubicBezTo>
                  <a:cubicBezTo>
                    <a:pt x="467" y="47"/>
                    <a:pt x="446" y="59"/>
                    <a:pt x="445" y="60"/>
                  </a:cubicBezTo>
                  <a:cubicBezTo>
                    <a:pt x="399" y="86"/>
                    <a:pt x="353" y="113"/>
                    <a:pt x="307" y="140"/>
                  </a:cubicBezTo>
                  <a:cubicBezTo>
                    <a:pt x="248" y="174"/>
                    <a:pt x="190" y="208"/>
                    <a:pt x="131" y="242"/>
                  </a:cubicBezTo>
                  <a:cubicBezTo>
                    <a:pt x="96" y="261"/>
                    <a:pt x="61" y="283"/>
                    <a:pt x="25" y="299"/>
                  </a:cubicBezTo>
                  <a:cubicBezTo>
                    <a:pt x="25" y="293"/>
                    <a:pt x="28" y="288"/>
                    <a:pt x="25" y="282"/>
                  </a:cubicBezTo>
                  <a:cubicBezTo>
                    <a:pt x="22" y="278"/>
                    <a:pt x="18" y="276"/>
                    <a:pt x="14" y="276"/>
                  </a:cubicBezTo>
                  <a:cubicBezTo>
                    <a:pt x="15" y="274"/>
                    <a:pt x="17" y="272"/>
                    <a:pt x="18" y="269"/>
                  </a:cubicBezTo>
                  <a:cubicBezTo>
                    <a:pt x="19" y="267"/>
                    <a:pt x="19" y="264"/>
                    <a:pt x="17" y="262"/>
                  </a:cubicBezTo>
                  <a:cubicBezTo>
                    <a:pt x="13" y="257"/>
                    <a:pt x="5" y="259"/>
                    <a:pt x="0" y="256"/>
                  </a:cubicBezTo>
                  <a:cubicBezTo>
                    <a:pt x="39" y="231"/>
                    <a:pt x="77" y="206"/>
                    <a:pt x="117" y="183"/>
                  </a:cubicBezTo>
                  <a:cubicBezTo>
                    <a:pt x="225" y="130"/>
                    <a:pt x="320" y="54"/>
                    <a:pt x="429" y="2"/>
                  </a:cubicBezTo>
                  <a:cubicBezTo>
                    <a:pt x="429" y="2"/>
                    <a:pt x="430" y="1"/>
                    <a:pt x="431" y="1"/>
                  </a:cubicBezTo>
                  <a:close/>
                </a:path>
              </a:pathLst>
            </a:custGeom>
            <a:solidFill>
              <a:srgbClr val="86E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2" name="Freeform 55"/>
            <p:cNvSpPr/>
            <p:nvPr/>
          </p:nvSpPr>
          <p:spPr bwMode="auto">
            <a:xfrm>
              <a:off x="10826751" y="871538"/>
              <a:ext cx="1933575" cy="1109663"/>
            </a:xfrm>
            <a:custGeom>
              <a:avLst/>
              <a:gdLst>
                <a:gd name="T0" fmla="*/ 122 w 455"/>
                <a:gd name="T1" fmla="*/ 194 h 261"/>
                <a:gd name="T2" fmla="*/ 284 w 455"/>
                <a:gd name="T3" fmla="*/ 99 h 261"/>
                <a:gd name="T4" fmla="*/ 364 w 455"/>
                <a:gd name="T5" fmla="*/ 50 h 261"/>
                <a:gd name="T6" fmla="*/ 414 w 455"/>
                <a:gd name="T7" fmla="*/ 26 h 261"/>
                <a:gd name="T8" fmla="*/ 436 w 455"/>
                <a:gd name="T9" fmla="*/ 1 h 261"/>
                <a:gd name="T10" fmla="*/ 431 w 455"/>
                <a:gd name="T11" fmla="*/ 1 h 261"/>
                <a:gd name="T12" fmla="*/ 429 w 455"/>
                <a:gd name="T13" fmla="*/ 2 h 261"/>
                <a:gd name="T14" fmla="*/ 117 w 455"/>
                <a:gd name="T15" fmla="*/ 183 h 261"/>
                <a:gd name="T16" fmla="*/ 0 w 455"/>
                <a:gd name="T17" fmla="*/ 256 h 261"/>
                <a:gd name="T18" fmla="*/ 16 w 455"/>
                <a:gd name="T19" fmla="*/ 261 h 261"/>
                <a:gd name="T20" fmla="*/ 122 w 455"/>
                <a:gd name="T21" fmla="*/ 19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5" h="261">
                  <a:moveTo>
                    <a:pt x="122" y="194"/>
                  </a:moveTo>
                  <a:cubicBezTo>
                    <a:pt x="176" y="162"/>
                    <a:pt x="231" y="133"/>
                    <a:pt x="284" y="99"/>
                  </a:cubicBezTo>
                  <a:cubicBezTo>
                    <a:pt x="311" y="83"/>
                    <a:pt x="337" y="66"/>
                    <a:pt x="364" y="50"/>
                  </a:cubicBezTo>
                  <a:cubicBezTo>
                    <a:pt x="380" y="41"/>
                    <a:pt x="398" y="35"/>
                    <a:pt x="414" y="26"/>
                  </a:cubicBezTo>
                  <a:cubicBezTo>
                    <a:pt x="419" y="24"/>
                    <a:pt x="455" y="6"/>
                    <a:pt x="436" y="1"/>
                  </a:cubicBezTo>
                  <a:cubicBezTo>
                    <a:pt x="434" y="0"/>
                    <a:pt x="433" y="1"/>
                    <a:pt x="431" y="1"/>
                  </a:cubicBezTo>
                  <a:cubicBezTo>
                    <a:pt x="430" y="1"/>
                    <a:pt x="429" y="2"/>
                    <a:pt x="429" y="2"/>
                  </a:cubicBezTo>
                  <a:cubicBezTo>
                    <a:pt x="320" y="54"/>
                    <a:pt x="225" y="130"/>
                    <a:pt x="117" y="183"/>
                  </a:cubicBezTo>
                  <a:cubicBezTo>
                    <a:pt x="77" y="206"/>
                    <a:pt x="39" y="231"/>
                    <a:pt x="0" y="256"/>
                  </a:cubicBezTo>
                  <a:cubicBezTo>
                    <a:pt x="4" y="259"/>
                    <a:pt x="12" y="258"/>
                    <a:pt x="16" y="261"/>
                  </a:cubicBezTo>
                  <a:cubicBezTo>
                    <a:pt x="51" y="238"/>
                    <a:pt x="86" y="215"/>
                    <a:pt x="122" y="194"/>
                  </a:cubicBezTo>
                  <a:close/>
                </a:path>
              </a:pathLst>
            </a:custGeom>
            <a:solidFill>
              <a:srgbClr val="79CF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3" name="Freeform 56"/>
            <p:cNvSpPr/>
            <p:nvPr/>
          </p:nvSpPr>
          <p:spPr bwMode="auto">
            <a:xfrm>
              <a:off x="10609263" y="2125663"/>
              <a:ext cx="114300" cy="93663"/>
            </a:xfrm>
            <a:custGeom>
              <a:avLst/>
              <a:gdLst>
                <a:gd name="T0" fmla="*/ 27 w 27"/>
                <a:gd name="T1" fmla="*/ 16 h 22"/>
                <a:gd name="T2" fmla="*/ 2 w 27"/>
                <a:gd name="T3" fmla="*/ 22 h 22"/>
                <a:gd name="T4" fmla="*/ 2 w 27"/>
                <a:gd name="T5" fmla="*/ 22 h 22"/>
                <a:gd name="T6" fmla="*/ 6 w 27"/>
                <a:gd name="T7" fmla="*/ 9 h 22"/>
                <a:gd name="T8" fmla="*/ 13 w 27"/>
                <a:gd name="T9" fmla="*/ 0 h 22"/>
                <a:gd name="T10" fmla="*/ 21 w 27"/>
                <a:gd name="T11" fmla="*/ 7 h 22"/>
                <a:gd name="T12" fmla="*/ 27 w 27"/>
                <a:gd name="T13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2">
                  <a:moveTo>
                    <a:pt x="27" y="16"/>
                  </a:moveTo>
                  <a:cubicBezTo>
                    <a:pt x="19" y="18"/>
                    <a:pt x="11" y="20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0" y="18"/>
                    <a:pt x="3" y="13"/>
                    <a:pt x="6" y="9"/>
                  </a:cubicBezTo>
                  <a:cubicBezTo>
                    <a:pt x="8" y="6"/>
                    <a:pt x="11" y="3"/>
                    <a:pt x="13" y="0"/>
                  </a:cubicBezTo>
                  <a:cubicBezTo>
                    <a:pt x="16" y="1"/>
                    <a:pt x="18" y="4"/>
                    <a:pt x="21" y="7"/>
                  </a:cubicBezTo>
                  <a:cubicBezTo>
                    <a:pt x="23" y="10"/>
                    <a:pt x="26" y="13"/>
                    <a:pt x="27" y="16"/>
                  </a:cubicBezTo>
                  <a:close/>
                </a:path>
              </a:pathLst>
            </a:custGeom>
            <a:solidFill>
              <a:srgbClr val="69B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4" name="Freeform 57"/>
            <p:cNvSpPr/>
            <p:nvPr/>
          </p:nvSpPr>
          <p:spPr bwMode="auto">
            <a:xfrm>
              <a:off x="12641263" y="790575"/>
              <a:ext cx="293688" cy="298450"/>
            </a:xfrm>
            <a:custGeom>
              <a:avLst/>
              <a:gdLst>
                <a:gd name="T0" fmla="*/ 36 w 69"/>
                <a:gd name="T1" fmla="*/ 68 h 70"/>
                <a:gd name="T2" fmla="*/ 27 w 69"/>
                <a:gd name="T3" fmla="*/ 70 h 70"/>
                <a:gd name="T4" fmla="*/ 19 w 69"/>
                <a:gd name="T5" fmla="*/ 42 h 70"/>
                <a:gd name="T6" fmla="*/ 0 w 69"/>
                <a:gd name="T7" fmla="*/ 23 h 70"/>
                <a:gd name="T8" fmla="*/ 20 w 69"/>
                <a:gd name="T9" fmla="*/ 9 h 70"/>
                <a:gd name="T10" fmla="*/ 42 w 69"/>
                <a:gd name="T11" fmla="*/ 4 h 70"/>
                <a:gd name="T12" fmla="*/ 43 w 69"/>
                <a:gd name="T13" fmla="*/ 4 h 70"/>
                <a:gd name="T14" fmla="*/ 52 w 69"/>
                <a:gd name="T15" fmla="*/ 12 h 70"/>
                <a:gd name="T16" fmla="*/ 64 w 69"/>
                <a:gd name="T17" fmla="*/ 29 h 70"/>
                <a:gd name="T18" fmla="*/ 68 w 69"/>
                <a:gd name="T19" fmla="*/ 47 h 70"/>
                <a:gd name="T20" fmla="*/ 67 w 69"/>
                <a:gd name="T21" fmla="*/ 49 h 70"/>
                <a:gd name="T22" fmla="*/ 51 w 69"/>
                <a:gd name="T23" fmla="*/ 59 h 70"/>
                <a:gd name="T24" fmla="*/ 36 w 69"/>
                <a:gd name="T25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70">
                  <a:moveTo>
                    <a:pt x="36" y="68"/>
                  </a:moveTo>
                  <a:cubicBezTo>
                    <a:pt x="34" y="69"/>
                    <a:pt x="31" y="70"/>
                    <a:pt x="27" y="70"/>
                  </a:cubicBezTo>
                  <a:cubicBezTo>
                    <a:pt x="28" y="60"/>
                    <a:pt x="23" y="51"/>
                    <a:pt x="19" y="42"/>
                  </a:cubicBezTo>
                  <a:cubicBezTo>
                    <a:pt x="14" y="34"/>
                    <a:pt x="9" y="25"/>
                    <a:pt x="0" y="23"/>
                  </a:cubicBezTo>
                  <a:cubicBezTo>
                    <a:pt x="3" y="23"/>
                    <a:pt x="17" y="10"/>
                    <a:pt x="20" y="9"/>
                  </a:cubicBezTo>
                  <a:cubicBezTo>
                    <a:pt x="27" y="4"/>
                    <a:pt x="33" y="0"/>
                    <a:pt x="42" y="4"/>
                  </a:cubicBezTo>
                  <a:cubicBezTo>
                    <a:pt x="42" y="4"/>
                    <a:pt x="42" y="4"/>
                    <a:pt x="43" y="4"/>
                  </a:cubicBezTo>
                  <a:cubicBezTo>
                    <a:pt x="46" y="6"/>
                    <a:pt x="49" y="9"/>
                    <a:pt x="52" y="12"/>
                  </a:cubicBezTo>
                  <a:cubicBezTo>
                    <a:pt x="56" y="17"/>
                    <a:pt x="61" y="22"/>
                    <a:pt x="64" y="29"/>
                  </a:cubicBezTo>
                  <a:cubicBezTo>
                    <a:pt x="67" y="34"/>
                    <a:pt x="69" y="41"/>
                    <a:pt x="68" y="47"/>
                  </a:cubicBezTo>
                  <a:cubicBezTo>
                    <a:pt x="68" y="47"/>
                    <a:pt x="68" y="48"/>
                    <a:pt x="67" y="49"/>
                  </a:cubicBezTo>
                  <a:cubicBezTo>
                    <a:pt x="67" y="48"/>
                    <a:pt x="53" y="58"/>
                    <a:pt x="51" y="59"/>
                  </a:cubicBezTo>
                  <a:cubicBezTo>
                    <a:pt x="46" y="62"/>
                    <a:pt x="42" y="66"/>
                    <a:pt x="36" y="68"/>
                  </a:cubicBezTo>
                  <a:close/>
                </a:path>
              </a:pathLst>
            </a:custGeom>
            <a:solidFill>
              <a:srgbClr val="C8D4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5" name="Freeform 58"/>
            <p:cNvSpPr/>
            <p:nvPr/>
          </p:nvSpPr>
          <p:spPr bwMode="auto">
            <a:xfrm>
              <a:off x="12641263" y="790575"/>
              <a:ext cx="182563" cy="298450"/>
            </a:xfrm>
            <a:custGeom>
              <a:avLst/>
              <a:gdLst>
                <a:gd name="T0" fmla="*/ 36 w 43"/>
                <a:gd name="T1" fmla="*/ 68 h 70"/>
                <a:gd name="T2" fmla="*/ 27 w 43"/>
                <a:gd name="T3" fmla="*/ 70 h 70"/>
                <a:gd name="T4" fmla="*/ 19 w 43"/>
                <a:gd name="T5" fmla="*/ 42 h 70"/>
                <a:gd name="T6" fmla="*/ 0 w 43"/>
                <a:gd name="T7" fmla="*/ 23 h 70"/>
                <a:gd name="T8" fmla="*/ 20 w 43"/>
                <a:gd name="T9" fmla="*/ 9 h 70"/>
                <a:gd name="T10" fmla="*/ 42 w 43"/>
                <a:gd name="T11" fmla="*/ 4 h 70"/>
                <a:gd name="T12" fmla="*/ 43 w 43"/>
                <a:gd name="T13" fmla="*/ 4 h 70"/>
                <a:gd name="T14" fmla="*/ 42 w 43"/>
                <a:gd name="T15" fmla="*/ 7 h 70"/>
                <a:gd name="T16" fmla="*/ 23 w 43"/>
                <a:gd name="T17" fmla="*/ 23 h 70"/>
                <a:gd name="T18" fmla="*/ 23 w 43"/>
                <a:gd name="T19" fmla="*/ 26 h 70"/>
                <a:gd name="T20" fmla="*/ 35 w 43"/>
                <a:gd name="T21" fmla="*/ 54 h 70"/>
                <a:gd name="T22" fmla="*/ 36 w 43"/>
                <a:gd name="T23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70">
                  <a:moveTo>
                    <a:pt x="36" y="68"/>
                  </a:moveTo>
                  <a:cubicBezTo>
                    <a:pt x="34" y="69"/>
                    <a:pt x="31" y="70"/>
                    <a:pt x="27" y="70"/>
                  </a:cubicBezTo>
                  <a:cubicBezTo>
                    <a:pt x="28" y="60"/>
                    <a:pt x="23" y="51"/>
                    <a:pt x="19" y="42"/>
                  </a:cubicBezTo>
                  <a:cubicBezTo>
                    <a:pt x="14" y="34"/>
                    <a:pt x="9" y="25"/>
                    <a:pt x="0" y="23"/>
                  </a:cubicBezTo>
                  <a:cubicBezTo>
                    <a:pt x="3" y="23"/>
                    <a:pt x="17" y="10"/>
                    <a:pt x="20" y="9"/>
                  </a:cubicBezTo>
                  <a:cubicBezTo>
                    <a:pt x="27" y="4"/>
                    <a:pt x="33" y="0"/>
                    <a:pt x="42" y="4"/>
                  </a:cubicBezTo>
                  <a:cubicBezTo>
                    <a:pt x="42" y="4"/>
                    <a:pt x="42" y="4"/>
                    <a:pt x="43" y="4"/>
                  </a:cubicBezTo>
                  <a:cubicBezTo>
                    <a:pt x="43" y="5"/>
                    <a:pt x="42" y="6"/>
                    <a:pt x="42" y="7"/>
                  </a:cubicBezTo>
                  <a:cubicBezTo>
                    <a:pt x="39" y="14"/>
                    <a:pt x="25" y="15"/>
                    <a:pt x="23" y="23"/>
                  </a:cubicBezTo>
                  <a:cubicBezTo>
                    <a:pt x="22" y="24"/>
                    <a:pt x="23" y="25"/>
                    <a:pt x="23" y="26"/>
                  </a:cubicBezTo>
                  <a:cubicBezTo>
                    <a:pt x="27" y="36"/>
                    <a:pt x="31" y="45"/>
                    <a:pt x="35" y="54"/>
                  </a:cubicBezTo>
                  <a:cubicBezTo>
                    <a:pt x="37" y="59"/>
                    <a:pt x="39" y="64"/>
                    <a:pt x="36" y="68"/>
                  </a:cubicBezTo>
                  <a:close/>
                </a:path>
              </a:pathLst>
            </a:custGeom>
            <a:solidFill>
              <a:srgbClr val="A1A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6" name="Freeform 59"/>
            <p:cNvSpPr/>
            <p:nvPr/>
          </p:nvSpPr>
          <p:spPr bwMode="auto">
            <a:xfrm>
              <a:off x="11833226" y="30163"/>
              <a:ext cx="273050" cy="228600"/>
            </a:xfrm>
            <a:custGeom>
              <a:avLst/>
              <a:gdLst>
                <a:gd name="T0" fmla="*/ 18 w 64"/>
                <a:gd name="T1" fmla="*/ 7 h 54"/>
                <a:gd name="T2" fmla="*/ 31 w 64"/>
                <a:gd name="T3" fmla="*/ 0 h 54"/>
                <a:gd name="T4" fmla="*/ 48 w 64"/>
                <a:gd name="T5" fmla="*/ 7 h 54"/>
                <a:gd name="T6" fmla="*/ 58 w 64"/>
                <a:gd name="T7" fmla="*/ 15 h 54"/>
                <a:gd name="T8" fmla="*/ 63 w 64"/>
                <a:gd name="T9" fmla="*/ 20 h 54"/>
                <a:gd name="T10" fmla="*/ 60 w 64"/>
                <a:gd name="T11" fmla="*/ 31 h 54"/>
                <a:gd name="T12" fmla="*/ 40 w 64"/>
                <a:gd name="T13" fmla="*/ 54 h 54"/>
                <a:gd name="T14" fmla="*/ 8 w 64"/>
                <a:gd name="T15" fmla="*/ 30 h 54"/>
                <a:gd name="T16" fmla="*/ 18 w 64"/>
                <a:gd name="T17" fmla="*/ 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54">
                  <a:moveTo>
                    <a:pt x="18" y="7"/>
                  </a:moveTo>
                  <a:cubicBezTo>
                    <a:pt x="22" y="4"/>
                    <a:pt x="26" y="0"/>
                    <a:pt x="31" y="0"/>
                  </a:cubicBezTo>
                  <a:cubicBezTo>
                    <a:pt x="38" y="0"/>
                    <a:pt x="43" y="4"/>
                    <a:pt x="48" y="7"/>
                  </a:cubicBezTo>
                  <a:cubicBezTo>
                    <a:pt x="52" y="10"/>
                    <a:pt x="55" y="13"/>
                    <a:pt x="58" y="15"/>
                  </a:cubicBezTo>
                  <a:cubicBezTo>
                    <a:pt x="60" y="17"/>
                    <a:pt x="62" y="18"/>
                    <a:pt x="63" y="20"/>
                  </a:cubicBezTo>
                  <a:cubicBezTo>
                    <a:pt x="64" y="24"/>
                    <a:pt x="63" y="28"/>
                    <a:pt x="60" y="31"/>
                  </a:cubicBezTo>
                  <a:cubicBezTo>
                    <a:pt x="55" y="40"/>
                    <a:pt x="48" y="48"/>
                    <a:pt x="40" y="54"/>
                  </a:cubicBezTo>
                  <a:cubicBezTo>
                    <a:pt x="41" y="53"/>
                    <a:pt x="10" y="32"/>
                    <a:pt x="8" y="30"/>
                  </a:cubicBezTo>
                  <a:cubicBezTo>
                    <a:pt x="0" y="22"/>
                    <a:pt x="11" y="14"/>
                    <a:pt x="18" y="7"/>
                  </a:cubicBezTo>
                  <a:close/>
                </a:path>
              </a:pathLst>
            </a:custGeom>
            <a:solidFill>
              <a:srgbClr val="95C7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7" name="Freeform 60"/>
            <p:cNvSpPr/>
            <p:nvPr/>
          </p:nvSpPr>
          <p:spPr bwMode="auto">
            <a:xfrm>
              <a:off x="10175876" y="1743075"/>
              <a:ext cx="314325" cy="382588"/>
            </a:xfrm>
            <a:custGeom>
              <a:avLst/>
              <a:gdLst>
                <a:gd name="T0" fmla="*/ 71 w 74"/>
                <a:gd name="T1" fmla="*/ 46 h 90"/>
                <a:gd name="T2" fmla="*/ 25 w 74"/>
                <a:gd name="T3" fmla="*/ 76 h 90"/>
                <a:gd name="T4" fmla="*/ 3 w 74"/>
                <a:gd name="T5" fmla="*/ 90 h 90"/>
                <a:gd name="T6" fmla="*/ 2 w 74"/>
                <a:gd name="T7" fmla="*/ 89 h 90"/>
                <a:gd name="T8" fmla="*/ 3 w 74"/>
                <a:gd name="T9" fmla="*/ 76 h 90"/>
                <a:gd name="T10" fmla="*/ 6 w 74"/>
                <a:gd name="T11" fmla="*/ 65 h 90"/>
                <a:gd name="T12" fmla="*/ 57 w 74"/>
                <a:gd name="T13" fmla="*/ 15 h 90"/>
                <a:gd name="T14" fmla="*/ 74 w 74"/>
                <a:gd name="T15" fmla="*/ 39 h 90"/>
                <a:gd name="T16" fmla="*/ 74 w 74"/>
                <a:gd name="T17" fmla="*/ 43 h 90"/>
                <a:gd name="T18" fmla="*/ 71 w 74"/>
                <a:gd name="T19" fmla="*/ 4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90">
                  <a:moveTo>
                    <a:pt x="71" y="46"/>
                  </a:moveTo>
                  <a:cubicBezTo>
                    <a:pt x="57" y="59"/>
                    <a:pt x="41" y="67"/>
                    <a:pt x="25" y="76"/>
                  </a:cubicBezTo>
                  <a:cubicBezTo>
                    <a:pt x="17" y="81"/>
                    <a:pt x="10" y="85"/>
                    <a:pt x="3" y="90"/>
                  </a:cubicBezTo>
                  <a:cubicBezTo>
                    <a:pt x="3" y="89"/>
                    <a:pt x="3" y="89"/>
                    <a:pt x="2" y="89"/>
                  </a:cubicBezTo>
                  <a:cubicBezTo>
                    <a:pt x="0" y="86"/>
                    <a:pt x="1" y="80"/>
                    <a:pt x="3" y="76"/>
                  </a:cubicBezTo>
                  <a:cubicBezTo>
                    <a:pt x="4" y="73"/>
                    <a:pt x="5" y="69"/>
                    <a:pt x="6" y="65"/>
                  </a:cubicBezTo>
                  <a:cubicBezTo>
                    <a:pt x="15" y="40"/>
                    <a:pt x="29" y="0"/>
                    <a:pt x="57" y="15"/>
                  </a:cubicBezTo>
                  <a:cubicBezTo>
                    <a:pt x="66" y="19"/>
                    <a:pt x="73" y="29"/>
                    <a:pt x="74" y="39"/>
                  </a:cubicBezTo>
                  <a:cubicBezTo>
                    <a:pt x="74" y="40"/>
                    <a:pt x="74" y="42"/>
                    <a:pt x="74" y="43"/>
                  </a:cubicBezTo>
                  <a:cubicBezTo>
                    <a:pt x="73" y="44"/>
                    <a:pt x="72" y="45"/>
                    <a:pt x="71" y="46"/>
                  </a:cubicBezTo>
                  <a:close/>
                </a:path>
              </a:pathLst>
            </a:custGeom>
            <a:solidFill>
              <a:srgbClr val="EDE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8" name="Freeform 61"/>
            <p:cNvSpPr/>
            <p:nvPr/>
          </p:nvSpPr>
          <p:spPr bwMode="auto">
            <a:xfrm>
              <a:off x="10307638" y="220663"/>
              <a:ext cx="1628775" cy="1735138"/>
            </a:xfrm>
            <a:custGeom>
              <a:avLst/>
              <a:gdLst>
                <a:gd name="T0" fmla="*/ 335 w 383"/>
                <a:gd name="T1" fmla="*/ 2 h 408"/>
                <a:gd name="T2" fmla="*/ 339 w 383"/>
                <a:gd name="T3" fmla="*/ 0 h 408"/>
                <a:gd name="T4" fmla="*/ 346 w 383"/>
                <a:gd name="T5" fmla="*/ 4 h 408"/>
                <a:gd name="T6" fmla="*/ 383 w 383"/>
                <a:gd name="T7" fmla="*/ 36 h 408"/>
                <a:gd name="T8" fmla="*/ 366 w 383"/>
                <a:gd name="T9" fmla="*/ 54 h 408"/>
                <a:gd name="T10" fmla="*/ 258 w 383"/>
                <a:gd name="T11" fmla="*/ 172 h 408"/>
                <a:gd name="T12" fmla="*/ 121 w 383"/>
                <a:gd name="T13" fmla="*/ 322 h 408"/>
                <a:gd name="T14" fmla="*/ 36 w 383"/>
                <a:gd name="T15" fmla="*/ 408 h 408"/>
                <a:gd name="T16" fmla="*/ 31 w 383"/>
                <a:gd name="T17" fmla="*/ 392 h 408"/>
                <a:gd name="T18" fmla="*/ 19 w 383"/>
                <a:gd name="T19" fmla="*/ 390 h 408"/>
                <a:gd name="T20" fmla="*/ 21 w 383"/>
                <a:gd name="T21" fmla="*/ 382 h 408"/>
                <a:gd name="T22" fmla="*/ 18 w 383"/>
                <a:gd name="T23" fmla="*/ 375 h 408"/>
                <a:gd name="T24" fmla="*/ 0 w 383"/>
                <a:gd name="T25" fmla="*/ 375 h 408"/>
                <a:gd name="T26" fmla="*/ 89 w 383"/>
                <a:gd name="T27" fmla="*/ 269 h 408"/>
                <a:gd name="T28" fmla="*/ 333 w 383"/>
                <a:gd name="T29" fmla="*/ 4 h 408"/>
                <a:gd name="T30" fmla="*/ 335 w 383"/>
                <a:gd name="T31" fmla="*/ 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3" h="408">
                  <a:moveTo>
                    <a:pt x="335" y="2"/>
                  </a:moveTo>
                  <a:cubicBezTo>
                    <a:pt x="336" y="1"/>
                    <a:pt x="337" y="0"/>
                    <a:pt x="339" y="0"/>
                  </a:cubicBezTo>
                  <a:cubicBezTo>
                    <a:pt x="342" y="0"/>
                    <a:pt x="344" y="2"/>
                    <a:pt x="346" y="4"/>
                  </a:cubicBezTo>
                  <a:cubicBezTo>
                    <a:pt x="358" y="14"/>
                    <a:pt x="372" y="26"/>
                    <a:pt x="383" y="36"/>
                  </a:cubicBezTo>
                  <a:cubicBezTo>
                    <a:pt x="383" y="35"/>
                    <a:pt x="367" y="53"/>
                    <a:pt x="366" y="54"/>
                  </a:cubicBezTo>
                  <a:cubicBezTo>
                    <a:pt x="329" y="93"/>
                    <a:pt x="294" y="133"/>
                    <a:pt x="258" y="172"/>
                  </a:cubicBezTo>
                  <a:cubicBezTo>
                    <a:pt x="212" y="222"/>
                    <a:pt x="167" y="272"/>
                    <a:pt x="121" y="322"/>
                  </a:cubicBezTo>
                  <a:cubicBezTo>
                    <a:pt x="93" y="351"/>
                    <a:pt x="67" y="382"/>
                    <a:pt x="36" y="408"/>
                  </a:cubicBezTo>
                  <a:cubicBezTo>
                    <a:pt x="35" y="402"/>
                    <a:pt x="37" y="396"/>
                    <a:pt x="31" y="392"/>
                  </a:cubicBezTo>
                  <a:cubicBezTo>
                    <a:pt x="28" y="389"/>
                    <a:pt x="23" y="388"/>
                    <a:pt x="19" y="390"/>
                  </a:cubicBezTo>
                  <a:cubicBezTo>
                    <a:pt x="20" y="387"/>
                    <a:pt x="21" y="385"/>
                    <a:pt x="21" y="382"/>
                  </a:cubicBezTo>
                  <a:cubicBezTo>
                    <a:pt x="21" y="379"/>
                    <a:pt x="20" y="376"/>
                    <a:pt x="18" y="375"/>
                  </a:cubicBezTo>
                  <a:cubicBezTo>
                    <a:pt x="13" y="372"/>
                    <a:pt x="6" y="376"/>
                    <a:pt x="0" y="375"/>
                  </a:cubicBezTo>
                  <a:cubicBezTo>
                    <a:pt x="29" y="339"/>
                    <a:pt x="59" y="304"/>
                    <a:pt x="89" y="269"/>
                  </a:cubicBezTo>
                  <a:cubicBezTo>
                    <a:pt x="177" y="187"/>
                    <a:pt x="245" y="86"/>
                    <a:pt x="333" y="4"/>
                  </a:cubicBezTo>
                  <a:cubicBezTo>
                    <a:pt x="333" y="3"/>
                    <a:pt x="334" y="3"/>
                    <a:pt x="335" y="2"/>
                  </a:cubicBezTo>
                  <a:close/>
                </a:path>
              </a:pathLst>
            </a:custGeom>
            <a:solidFill>
              <a:srgbClr val="E057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9" name="Freeform 62"/>
            <p:cNvSpPr/>
            <p:nvPr/>
          </p:nvSpPr>
          <p:spPr bwMode="auto">
            <a:xfrm>
              <a:off x="10307638" y="220663"/>
              <a:ext cx="1530350" cy="1600200"/>
            </a:xfrm>
            <a:custGeom>
              <a:avLst/>
              <a:gdLst>
                <a:gd name="T0" fmla="*/ 98 w 360"/>
                <a:gd name="T1" fmla="*/ 278 h 376"/>
                <a:gd name="T2" fmla="*/ 224 w 360"/>
                <a:gd name="T3" fmla="*/ 140 h 376"/>
                <a:gd name="T4" fmla="*/ 286 w 360"/>
                <a:gd name="T5" fmla="*/ 69 h 376"/>
                <a:gd name="T6" fmla="*/ 326 w 360"/>
                <a:gd name="T7" fmla="*/ 31 h 376"/>
                <a:gd name="T8" fmla="*/ 339 w 360"/>
                <a:gd name="T9" fmla="*/ 0 h 376"/>
                <a:gd name="T10" fmla="*/ 335 w 360"/>
                <a:gd name="T11" fmla="*/ 2 h 376"/>
                <a:gd name="T12" fmla="*/ 333 w 360"/>
                <a:gd name="T13" fmla="*/ 4 h 376"/>
                <a:gd name="T14" fmla="*/ 89 w 360"/>
                <a:gd name="T15" fmla="*/ 269 h 376"/>
                <a:gd name="T16" fmla="*/ 0 w 360"/>
                <a:gd name="T17" fmla="*/ 375 h 376"/>
                <a:gd name="T18" fmla="*/ 17 w 360"/>
                <a:gd name="T19" fmla="*/ 374 h 376"/>
                <a:gd name="T20" fmla="*/ 98 w 360"/>
                <a:gd name="T21" fmla="*/ 27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0" h="376">
                  <a:moveTo>
                    <a:pt x="98" y="278"/>
                  </a:moveTo>
                  <a:cubicBezTo>
                    <a:pt x="140" y="232"/>
                    <a:pt x="183" y="188"/>
                    <a:pt x="224" y="140"/>
                  </a:cubicBezTo>
                  <a:cubicBezTo>
                    <a:pt x="244" y="116"/>
                    <a:pt x="265" y="92"/>
                    <a:pt x="286" y="69"/>
                  </a:cubicBezTo>
                  <a:cubicBezTo>
                    <a:pt x="298" y="56"/>
                    <a:pt x="313" y="44"/>
                    <a:pt x="326" y="31"/>
                  </a:cubicBezTo>
                  <a:cubicBezTo>
                    <a:pt x="330" y="28"/>
                    <a:pt x="360" y="0"/>
                    <a:pt x="339" y="0"/>
                  </a:cubicBezTo>
                  <a:cubicBezTo>
                    <a:pt x="337" y="0"/>
                    <a:pt x="336" y="1"/>
                    <a:pt x="335" y="2"/>
                  </a:cubicBezTo>
                  <a:cubicBezTo>
                    <a:pt x="334" y="3"/>
                    <a:pt x="333" y="3"/>
                    <a:pt x="333" y="4"/>
                  </a:cubicBezTo>
                  <a:cubicBezTo>
                    <a:pt x="245" y="86"/>
                    <a:pt x="177" y="187"/>
                    <a:pt x="89" y="269"/>
                  </a:cubicBezTo>
                  <a:cubicBezTo>
                    <a:pt x="59" y="304"/>
                    <a:pt x="29" y="339"/>
                    <a:pt x="0" y="375"/>
                  </a:cubicBezTo>
                  <a:cubicBezTo>
                    <a:pt x="5" y="376"/>
                    <a:pt x="12" y="372"/>
                    <a:pt x="17" y="374"/>
                  </a:cubicBezTo>
                  <a:cubicBezTo>
                    <a:pt x="43" y="342"/>
                    <a:pt x="70" y="310"/>
                    <a:pt x="98" y="278"/>
                  </a:cubicBezTo>
                  <a:close/>
                </a:path>
              </a:pathLst>
            </a:custGeom>
            <a:solidFill>
              <a:srgbClr val="CF48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0" name="Freeform 63"/>
            <p:cNvSpPr/>
            <p:nvPr/>
          </p:nvSpPr>
          <p:spPr bwMode="auto">
            <a:xfrm>
              <a:off x="10175876" y="2020888"/>
              <a:ext cx="106363" cy="104775"/>
            </a:xfrm>
            <a:custGeom>
              <a:avLst/>
              <a:gdLst>
                <a:gd name="T0" fmla="*/ 25 w 25"/>
                <a:gd name="T1" fmla="*/ 11 h 25"/>
                <a:gd name="T2" fmla="*/ 3 w 25"/>
                <a:gd name="T3" fmla="*/ 25 h 25"/>
                <a:gd name="T4" fmla="*/ 2 w 25"/>
                <a:gd name="T5" fmla="*/ 24 h 25"/>
                <a:gd name="T6" fmla="*/ 3 w 25"/>
                <a:gd name="T7" fmla="*/ 11 h 25"/>
                <a:gd name="T8" fmla="*/ 6 w 25"/>
                <a:gd name="T9" fmla="*/ 0 h 25"/>
                <a:gd name="T10" fmla="*/ 16 w 25"/>
                <a:gd name="T11" fmla="*/ 4 h 25"/>
                <a:gd name="T12" fmla="*/ 25 w 25"/>
                <a:gd name="T13" fmla="*/ 1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25" y="11"/>
                  </a:moveTo>
                  <a:cubicBezTo>
                    <a:pt x="17" y="16"/>
                    <a:pt x="10" y="20"/>
                    <a:pt x="3" y="25"/>
                  </a:cubicBezTo>
                  <a:cubicBezTo>
                    <a:pt x="3" y="24"/>
                    <a:pt x="3" y="24"/>
                    <a:pt x="2" y="24"/>
                  </a:cubicBezTo>
                  <a:cubicBezTo>
                    <a:pt x="0" y="21"/>
                    <a:pt x="1" y="15"/>
                    <a:pt x="3" y="11"/>
                  </a:cubicBezTo>
                  <a:cubicBezTo>
                    <a:pt x="4" y="8"/>
                    <a:pt x="5" y="4"/>
                    <a:pt x="6" y="0"/>
                  </a:cubicBezTo>
                  <a:cubicBezTo>
                    <a:pt x="10" y="1"/>
                    <a:pt x="13" y="2"/>
                    <a:pt x="16" y="4"/>
                  </a:cubicBezTo>
                  <a:cubicBezTo>
                    <a:pt x="19" y="6"/>
                    <a:pt x="22" y="9"/>
                    <a:pt x="25" y="11"/>
                  </a:cubicBezTo>
                  <a:close/>
                </a:path>
              </a:pathLst>
            </a:custGeom>
            <a:solidFill>
              <a:srgbClr val="B53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1" name="Freeform 64"/>
            <p:cNvSpPr/>
            <p:nvPr/>
          </p:nvSpPr>
          <p:spPr bwMode="auto">
            <a:xfrm>
              <a:off x="11718926" y="111125"/>
              <a:ext cx="306388" cy="292100"/>
            </a:xfrm>
            <a:custGeom>
              <a:avLst/>
              <a:gdLst>
                <a:gd name="T0" fmla="*/ 48 w 72"/>
                <a:gd name="T1" fmla="*/ 64 h 69"/>
                <a:gd name="T2" fmla="*/ 40 w 72"/>
                <a:gd name="T3" fmla="*/ 69 h 69"/>
                <a:gd name="T4" fmla="*/ 23 w 72"/>
                <a:gd name="T5" fmla="*/ 44 h 69"/>
                <a:gd name="T6" fmla="*/ 0 w 72"/>
                <a:gd name="T7" fmla="*/ 32 h 69"/>
                <a:gd name="T8" fmla="*/ 15 w 72"/>
                <a:gd name="T9" fmla="*/ 12 h 69"/>
                <a:gd name="T10" fmla="*/ 34 w 72"/>
                <a:gd name="T11" fmla="*/ 1 h 69"/>
                <a:gd name="T12" fmla="*/ 35 w 72"/>
                <a:gd name="T13" fmla="*/ 1 h 69"/>
                <a:gd name="T14" fmla="*/ 46 w 72"/>
                <a:gd name="T15" fmla="*/ 6 h 69"/>
                <a:gd name="T16" fmla="*/ 63 w 72"/>
                <a:gd name="T17" fmla="*/ 18 h 69"/>
                <a:gd name="T18" fmla="*/ 72 w 72"/>
                <a:gd name="T19" fmla="*/ 34 h 69"/>
                <a:gd name="T20" fmla="*/ 72 w 72"/>
                <a:gd name="T21" fmla="*/ 36 h 69"/>
                <a:gd name="T22" fmla="*/ 59 w 72"/>
                <a:gd name="T23" fmla="*/ 51 h 69"/>
                <a:gd name="T24" fmla="*/ 48 w 72"/>
                <a:gd name="T25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" h="69">
                  <a:moveTo>
                    <a:pt x="48" y="64"/>
                  </a:moveTo>
                  <a:cubicBezTo>
                    <a:pt x="46" y="66"/>
                    <a:pt x="43" y="68"/>
                    <a:pt x="40" y="69"/>
                  </a:cubicBezTo>
                  <a:cubicBezTo>
                    <a:pt x="37" y="59"/>
                    <a:pt x="30" y="51"/>
                    <a:pt x="23" y="44"/>
                  </a:cubicBezTo>
                  <a:cubicBezTo>
                    <a:pt x="17" y="38"/>
                    <a:pt x="9" y="31"/>
                    <a:pt x="0" y="32"/>
                  </a:cubicBezTo>
                  <a:cubicBezTo>
                    <a:pt x="2" y="32"/>
                    <a:pt x="12" y="15"/>
                    <a:pt x="15" y="12"/>
                  </a:cubicBezTo>
                  <a:cubicBezTo>
                    <a:pt x="20" y="6"/>
                    <a:pt x="24" y="0"/>
                    <a:pt x="34" y="1"/>
                  </a:cubicBezTo>
                  <a:cubicBezTo>
                    <a:pt x="34" y="1"/>
                    <a:pt x="35" y="1"/>
                    <a:pt x="35" y="1"/>
                  </a:cubicBezTo>
                  <a:cubicBezTo>
                    <a:pt x="39" y="2"/>
                    <a:pt x="42" y="4"/>
                    <a:pt x="46" y="6"/>
                  </a:cubicBezTo>
                  <a:cubicBezTo>
                    <a:pt x="52" y="10"/>
                    <a:pt x="58" y="13"/>
                    <a:pt x="63" y="18"/>
                  </a:cubicBezTo>
                  <a:cubicBezTo>
                    <a:pt x="67" y="22"/>
                    <a:pt x="71" y="28"/>
                    <a:pt x="72" y="34"/>
                  </a:cubicBezTo>
                  <a:cubicBezTo>
                    <a:pt x="72" y="35"/>
                    <a:pt x="72" y="36"/>
                    <a:pt x="72" y="36"/>
                  </a:cubicBezTo>
                  <a:cubicBezTo>
                    <a:pt x="71" y="36"/>
                    <a:pt x="60" y="50"/>
                    <a:pt x="59" y="51"/>
                  </a:cubicBezTo>
                  <a:cubicBezTo>
                    <a:pt x="56" y="56"/>
                    <a:pt x="53" y="61"/>
                    <a:pt x="48" y="64"/>
                  </a:cubicBezTo>
                  <a:close/>
                </a:path>
              </a:pathLst>
            </a:custGeom>
            <a:solidFill>
              <a:srgbClr val="D4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2" name="Freeform 65"/>
            <p:cNvSpPr/>
            <p:nvPr/>
          </p:nvSpPr>
          <p:spPr bwMode="auto">
            <a:xfrm>
              <a:off x="11718926" y="111125"/>
              <a:ext cx="207963" cy="292100"/>
            </a:xfrm>
            <a:custGeom>
              <a:avLst/>
              <a:gdLst>
                <a:gd name="T0" fmla="*/ 48 w 49"/>
                <a:gd name="T1" fmla="*/ 64 h 69"/>
                <a:gd name="T2" fmla="*/ 40 w 49"/>
                <a:gd name="T3" fmla="*/ 69 h 69"/>
                <a:gd name="T4" fmla="*/ 23 w 49"/>
                <a:gd name="T5" fmla="*/ 44 h 69"/>
                <a:gd name="T6" fmla="*/ 0 w 49"/>
                <a:gd name="T7" fmla="*/ 32 h 69"/>
                <a:gd name="T8" fmla="*/ 15 w 49"/>
                <a:gd name="T9" fmla="*/ 12 h 69"/>
                <a:gd name="T10" fmla="*/ 34 w 49"/>
                <a:gd name="T11" fmla="*/ 1 h 69"/>
                <a:gd name="T12" fmla="*/ 35 w 49"/>
                <a:gd name="T13" fmla="*/ 1 h 69"/>
                <a:gd name="T14" fmla="*/ 35 w 49"/>
                <a:gd name="T15" fmla="*/ 4 h 69"/>
                <a:gd name="T16" fmla="*/ 21 w 49"/>
                <a:gd name="T17" fmla="*/ 25 h 69"/>
                <a:gd name="T18" fmla="*/ 23 w 49"/>
                <a:gd name="T19" fmla="*/ 28 h 69"/>
                <a:gd name="T20" fmla="*/ 43 w 49"/>
                <a:gd name="T21" fmla="*/ 51 h 69"/>
                <a:gd name="T22" fmla="*/ 48 w 49"/>
                <a:gd name="T23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69">
                  <a:moveTo>
                    <a:pt x="48" y="64"/>
                  </a:moveTo>
                  <a:cubicBezTo>
                    <a:pt x="46" y="66"/>
                    <a:pt x="43" y="68"/>
                    <a:pt x="40" y="69"/>
                  </a:cubicBezTo>
                  <a:cubicBezTo>
                    <a:pt x="37" y="59"/>
                    <a:pt x="30" y="51"/>
                    <a:pt x="23" y="44"/>
                  </a:cubicBezTo>
                  <a:cubicBezTo>
                    <a:pt x="17" y="38"/>
                    <a:pt x="9" y="31"/>
                    <a:pt x="0" y="32"/>
                  </a:cubicBezTo>
                  <a:cubicBezTo>
                    <a:pt x="2" y="32"/>
                    <a:pt x="12" y="15"/>
                    <a:pt x="15" y="12"/>
                  </a:cubicBezTo>
                  <a:cubicBezTo>
                    <a:pt x="20" y="6"/>
                    <a:pt x="24" y="0"/>
                    <a:pt x="34" y="1"/>
                  </a:cubicBezTo>
                  <a:cubicBezTo>
                    <a:pt x="34" y="1"/>
                    <a:pt x="35" y="1"/>
                    <a:pt x="35" y="1"/>
                  </a:cubicBezTo>
                  <a:cubicBezTo>
                    <a:pt x="35" y="2"/>
                    <a:pt x="35" y="3"/>
                    <a:pt x="35" y="4"/>
                  </a:cubicBezTo>
                  <a:cubicBezTo>
                    <a:pt x="34" y="11"/>
                    <a:pt x="21" y="17"/>
                    <a:pt x="21" y="25"/>
                  </a:cubicBezTo>
                  <a:cubicBezTo>
                    <a:pt x="21" y="26"/>
                    <a:pt x="22" y="27"/>
                    <a:pt x="23" y="28"/>
                  </a:cubicBezTo>
                  <a:cubicBezTo>
                    <a:pt x="29" y="36"/>
                    <a:pt x="36" y="44"/>
                    <a:pt x="43" y="51"/>
                  </a:cubicBezTo>
                  <a:cubicBezTo>
                    <a:pt x="46" y="55"/>
                    <a:pt x="49" y="59"/>
                    <a:pt x="48" y="64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997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59" grpId="0"/>
      <p:bldP spid="60" grpId="0"/>
      <p:bldP spid="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15"/>
          <p:cNvSpPr/>
          <p:nvPr/>
        </p:nvSpPr>
        <p:spPr bwMode="auto">
          <a:xfrm>
            <a:off x="2225309" y="506095"/>
            <a:ext cx="7751196" cy="5447666"/>
          </a:xfrm>
          <a:custGeom>
            <a:avLst/>
            <a:gdLst>
              <a:gd name="T0" fmla="*/ 13 w 889"/>
              <a:gd name="T1" fmla="*/ 379 h 624"/>
              <a:gd name="T2" fmla="*/ 7 w 889"/>
              <a:gd name="T3" fmla="*/ 366 h 624"/>
              <a:gd name="T4" fmla="*/ 43 w 889"/>
              <a:gd name="T5" fmla="*/ 303 h 624"/>
              <a:gd name="T6" fmla="*/ 5 w 889"/>
              <a:gd name="T7" fmla="*/ 201 h 624"/>
              <a:gd name="T8" fmla="*/ 69 w 889"/>
              <a:gd name="T9" fmla="*/ 112 h 624"/>
              <a:gd name="T10" fmla="*/ 153 w 889"/>
              <a:gd name="T11" fmla="*/ 126 h 624"/>
              <a:gd name="T12" fmla="*/ 276 w 889"/>
              <a:gd name="T13" fmla="*/ 6 h 624"/>
              <a:gd name="T14" fmla="*/ 418 w 889"/>
              <a:gd name="T15" fmla="*/ 103 h 624"/>
              <a:gd name="T16" fmla="*/ 477 w 889"/>
              <a:gd name="T17" fmla="*/ 54 h 624"/>
              <a:gd name="T18" fmla="*/ 537 w 889"/>
              <a:gd name="T19" fmla="*/ 102 h 624"/>
              <a:gd name="T20" fmla="*/ 738 w 889"/>
              <a:gd name="T21" fmla="*/ 37 h 624"/>
              <a:gd name="T22" fmla="*/ 803 w 889"/>
              <a:gd name="T23" fmla="*/ 103 h 624"/>
              <a:gd name="T24" fmla="*/ 782 w 889"/>
              <a:gd name="T25" fmla="*/ 189 h 624"/>
              <a:gd name="T26" fmla="*/ 875 w 889"/>
              <a:gd name="T27" fmla="*/ 270 h 624"/>
              <a:gd name="T28" fmla="*/ 825 w 889"/>
              <a:gd name="T29" fmla="*/ 372 h 624"/>
              <a:gd name="T30" fmla="*/ 857 w 889"/>
              <a:gd name="T31" fmla="*/ 493 h 624"/>
              <a:gd name="T32" fmla="*/ 786 w 889"/>
              <a:gd name="T33" fmla="*/ 549 h 624"/>
              <a:gd name="T34" fmla="*/ 579 w 889"/>
              <a:gd name="T35" fmla="*/ 518 h 624"/>
              <a:gd name="T36" fmla="*/ 517 w 889"/>
              <a:gd name="T37" fmla="*/ 580 h 624"/>
              <a:gd name="T38" fmla="*/ 433 w 889"/>
              <a:gd name="T39" fmla="*/ 551 h 624"/>
              <a:gd name="T40" fmla="*/ 272 w 889"/>
              <a:gd name="T41" fmla="*/ 608 h 624"/>
              <a:gd name="T42" fmla="*/ 163 w 889"/>
              <a:gd name="T43" fmla="*/ 477 h 624"/>
              <a:gd name="T44" fmla="*/ 89 w 889"/>
              <a:gd name="T45" fmla="*/ 398 h 624"/>
              <a:gd name="T46" fmla="*/ 13 w 889"/>
              <a:gd name="T47" fmla="*/ 379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89" h="624">
                <a:moveTo>
                  <a:pt x="13" y="379"/>
                </a:moveTo>
                <a:cubicBezTo>
                  <a:pt x="11" y="375"/>
                  <a:pt x="9" y="371"/>
                  <a:pt x="7" y="366"/>
                </a:cubicBezTo>
                <a:cubicBezTo>
                  <a:pt x="3" y="354"/>
                  <a:pt x="21" y="284"/>
                  <a:pt x="43" y="303"/>
                </a:cubicBezTo>
                <a:cubicBezTo>
                  <a:pt x="15" y="278"/>
                  <a:pt x="0" y="239"/>
                  <a:pt x="5" y="201"/>
                </a:cubicBezTo>
                <a:cubicBezTo>
                  <a:pt x="10" y="163"/>
                  <a:pt x="35" y="129"/>
                  <a:pt x="69" y="112"/>
                </a:cubicBezTo>
                <a:cubicBezTo>
                  <a:pt x="97" y="99"/>
                  <a:pt x="136" y="100"/>
                  <a:pt x="153" y="126"/>
                </a:cubicBezTo>
                <a:cubicBezTo>
                  <a:pt x="159" y="65"/>
                  <a:pt x="214" y="11"/>
                  <a:pt x="276" y="6"/>
                </a:cubicBezTo>
                <a:cubicBezTo>
                  <a:pt x="338" y="0"/>
                  <a:pt x="400" y="43"/>
                  <a:pt x="418" y="103"/>
                </a:cubicBezTo>
                <a:cubicBezTo>
                  <a:pt x="423" y="76"/>
                  <a:pt x="450" y="54"/>
                  <a:pt x="477" y="54"/>
                </a:cubicBezTo>
                <a:cubicBezTo>
                  <a:pt x="505" y="54"/>
                  <a:pt x="531" y="75"/>
                  <a:pt x="537" y="102"/>
                </a:cubicBezTo>
                <a:cubicBezTo>
                  <a:pt x="576" y="35"/>
                  <a:pt x="668" y="5"/>
                  <a:pt x="738" y="37"/>
                </a:cubicBezTo>
                <a:cubicBezTo>
                  <a:pt x="767" y="50"/>
                  <a:pt x="792" y="73"/>
                  <a:pt x="803" y="103"/>
                </a:cubicBezTo>
                <a:cubicBezTo>
                  <a:pt x="813" y="132"/>
                  <a:pt x="806" y="169"/>
                  <a:pt x="782" y="189"/>
                </a:cubicBezTo>
                <a:cubicBezTo>
                  <a:pt x="823" y="201"/>
                  <a:pt x="862" y="229"/>
                  <a:pt x="875" y="270"/>
                </a:cubicBezTo>
                <a:cubicBezTo>
                  <a:pt x="889" y="310"/>
                  <a:pt x="867" y="363"/>
                  <a:pt x="825" y="372"/>
                </a:cubicBezTo>
                <a:cubicBezTo>
                  <a:pt x="864" y="396"/>
                  <a:pt x="879" y="452"/>
                  <a:pt x="857" y="493"/>
                </a:cubicBezTo>
                <a:cubicBezTo>
                  <a:pt x="842" y="520"/>
                  <a:pt x="815" y="537"/>
                  <a:pt x="786" y="549"/>
                </a:cubicBezTo>
                <a:cubicBezTo>
                  <a:pt x="718" y="578"/>
                  <a:pt x="628" y="574"/>
                  <a:pt x="579" y="518"/>
                </a:cubicBezTo>
                <a:cubicBezTo>
                  <a:pt x="572" y="548"/>
                  <a:pt x="547" y="574"/>
                  <a:pt x="517" y="580"/>
                </a:cubicBezTo>
                <a:cubicBezTo>
                  <a:pt x="486" y="587"/>
                  <a:pt x="453" y="575"/>
                  <a:pt x="433" y="551"/>
                </a:cubicBezTo>
                <a:cubicBezTo>
                  <a:pt x="398" y="600"/>
                  <a:pt x="331" y="624"/>
                  <a:pt x="272" y="608"/>
                </a:cubicBezTo>
                <a:cubicBezTo>
                  <a:pt x="214" y="593"/>
                  <a:pt x="168" y="537"/>
                  <a:pt x="163" y="477"/>
                </a:cubicBezTo>
                <a:cubicBezTo>
                  <a:pt x="167" y="529"/>
                  <a:pt x="5" y="461"/>
                  <a:pt x="89" y="398"/>
                </a:cubicBezTo>
                <a:cubicBezTo>
                  <a:pt x="65" y="414"/>
                  <a:pt x="29" y="402"/>
                  <a:pt x="13" y="379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Freeform 31"/>
          <p:cNvSpPr/>
          <p:nvPr/>
        </p:nvSpPr>
        <p:spPr bwMode="auto">
          <a:xfrm>
            <a:off x="5065008" y="1520399"/>
            <a:ext cx="2071799" cy="2064240"/>
          </a:xfrm>
          <a:prstGeom prst="ellipse">
            <a:avLst/>
          </a:prstGeom>
          <a:solidFill>
            <a:srgbClr val="E3D64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MH_Number_1"/>
          <p:cNvSpPr/>
          <p:nvPr>
            <p:custDataLst>
              <p:tags r:id="rId1"/>
            </p:custDataLst>
          </p:nvPr>
        </p:nvSpPr>
        <p:spPr>
          <a:xfrm>
            <a:off x="5189176" y="1634847"/>
            <a:ext cx="1836584" cy="1835343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Showcard" panose="020406030505060202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563881" y="5341303"/>
            <a:ext cx="2049463" cy="2133601"/>
            <a:chOff x="914401" y="4030663"/>
            <a:chExt cx="2049463" cy="2133601"/>
          </a:xfrm>
        </p:grpSpPr>
        <p:sp>
          <p:nvSpPr>
            <p:cNvPr id="12" name="Freeform 5"/>
            <p:cNvSpPr/>
            <p:nvPr/>
          </p:nvSpPr>
          <p:spPr bwMode="auto">
            <a:xfrm>
              <a:off x="914401" y="4200526"/>
              <a:ext cx="1879600" cy="1963738"/>
            </a:xfrm>
            <a:custGeom>
              <a:avLst/>
              <a:gdLst>
                <a:gd name="T0" fmla="*/ 440 w 441"/>
                <a:gd name="T1" fmla="*/ 216 h 461"/>
                <a:gd name="T2" fmla="*/ 438 w 441"/>
                <a:gd name="T3" fmla="*/ 199 h 461"/>
                <a:gd name="T4" fmla="*/ 428 w 441"/>
                <a:gd name="T5" fmla="*/ 153 h 461"/>
                <a:gd name="T6" fmla="*/ 411 w 441"/>
                <a:gd name="T7" fmla="*/ 117 h 461"/>
                <a:gd name="T8" fmla="*/ 403 w 441"/>
                <a:gd name="T9" fmla="*/ 103 h 461"/>
                <a:gd name="T10" fmla="*/ 261 w 441"/>
                <a:gd name="T11" fmla="*/ 6 h 461"/>
                <a:gd name="T12" fmla="*/ 251 w 441"/>
                <a:gd name="T13" fmla="*/ 4 h 461"/>
                <a:gd name="T14" fmla="*/ 251 w 441"/>
                <a:gd name="T15" fmla="*/ 4 h 461"/>
                <a:gd name="T16" fmla="*/ 149 w 441"/>
                <a:gd name="T17" fmla="*/ 19 h 461"/>
                <a:gd name="T18" fmla="*/ 137 w 441"/>
                <a:gd name="T19" fmla="*/ 24 h 461"/>
                <a:gd name="T20" fmla="*/ 83 w 441"/>
                <a:gd name="T21" fmla="*/ 60 h 461"/>
                <a:gd name="T22" fmla="*/ 83 w 441"/>
                <a:gd name="T23" fmla="*/ 60 h 461"/>
                <a:gd name="T24" fmla="*/ 83 w 441"/>
                <a:gd name="T25" fmla="*/ 60 h 461"/>
                <a:gd name="T26" fmla="*/ 74 w 441"/>
                <a:gd name="T27" fmla="*/ 68 h 461"/>
                <a:gd name="T28" fmla="*/ 73 w 441"/>
                <a:gd name="T29" fmla="*/ 69 h 461"/>
                <a:gd name="T30" fmla="*/ 66 w 441"/>
                <a:gd name="T31" fmla="*/ 76 h 461"/>
                <a:gd name="T32" fmla="*/ 63 w 441"/>
                <a:gd name="T33" fmla="*/ 79 h 461"/>
                <a:gd name="T34" fmla="*/ 58 w 441"/>
                <a:gd name="T35" fmla="*/ 85 h 461"/>
                <a:gd name="T36" fmla="*/ 49 w 441"/>
                <a:gd name="T37" fmla="*/ 95 h 461"/>
                <a:gd name="T38" fmla="*/ 23 w 441"/>
                <a:gd name="T39" fmla="*/ 140 h 461"/>
                <a:gd name="T40" fmla="*/ 4 w 441"/>
                <a:gd name="T41" fmla="*/ 256 h 461"/>
                <a:gd name="T42" fmla="*/ 115 w 441"/>
                <a:gd name="T43" fmla="*/ 432 h 461"/>
                <a:gd name="T44" fmla="*/ 117 w 441"/>
                <a:gd name="T45" fmla="*/ 433 h 461"/>
                <a:gd name="T46" fmla="*/ 251 w 441"/>
                <a:gd name="T47" fmla="*/ 454 h 461"/>
                <a:gd name="T48" fmla="*/ 367 w 441"/>
                <a:gd name="T49" fmla="*/ 399 h 461"/>
                <a:gd name="T50" fmla="*/ 386 w 441"/>
                <a:gd name="T51" fmla="*/ 379 h 461"/>
                <a:gd name="T52" fmla="*/ 386 w 441"/>
                <a:gd name="T53" fmla="*/ 379 h 461"/>
                <a:gd name="T54" fmla="*/ 386 w 441"/>
                <a:gd name="T55" fmla="*/ 379 h 461"/>
                <a:gd name="T56" fmla="*/ 402 w 441"/>
                <a:gd name="T57" fmla="*/ 357 h 461"/>
                <a:gd name="T58" fmla="*/ 417 w 441"/>
                <a:gd name="T59" fmla="*/ 330 h 461"/>
                <a:gd name="T60" fmla="*/ 440 w 441"/>
                <a:gd name="T61" fmla="*/ 216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1" h="461">
                  <a:moveTo>
                    <a:pt x="440" y="216"/>
                  </a:move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9" y="113"/>
                    <a:pt x="406" y="108"/>
                    <a:pt x="403" y="103"/>
                  </a:cubicBezTo>
                  <a:cubicBezTo>
                    <a:pt x="369" y="53"/>
                    <a:pt x="317" y="16"/>
                    <a:pt x="261" y="6"/>
                  </a:cubicBezTo>
                  <a:cubicBezTo>
                    <a:pt x="258" y="5"/>
                    <a:pt x="255" y="5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18" y="34"/>
                    <a:pt x="100" y="46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0" y="62"/>
                    <a:pt x="77" y="65"/>
                    <a:pt x="74" y="68"/>
                  </a:cubicBezTo>
                  <a:cubicBezTo>
                    <a:pt x="74" y="68"/>
                    <a:pt x="74" y="68"/>
                    <a:pt x="73" y="69"/>
                  </a:cubicBezTo>
                  <a:cubicBezTo>
                    <a:pt x="71" y="71"/>
                    <a:pt x="68" y="74"/>
                    <a:pt x="66" y="76"/>
                  </a:cubicBezTo>
                  <a:cubicBezTo>
                    <a:pt x="65" y="77"/>
                    <a:pt x="64" y="78"/>
                    <a:pt x="63" y="79"/>
                  </a:cubicBezTo>
                  <a:cubicBezTo>
                    <a:pt x="61" y="81"/>
                    <a:pt x="59" y="83"/>
                    <a:pt x="58" y="85"/>
                  </a:cubicBezTo>
                  <a:cubicBezTo>
                    <a:pt x="55" y="89"/>
                    <a:pt x="52" y="92"/>
                    <a:pt x="49" y="95"/>
                  </a:cubicBezTo>
                  <a:cubicBezTo>
                    <a:pt x="39" y="109"/>
                    <a:pt x="30" y="124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0" y="329"/>
                    <a:pt x="48" y="397"/>
                    <a:pt x="115" y="432"/>
                  </a:cubicBezTo>
                  <a:cubicBezTo>
                    <a:pt x="116" y="432"/>
                    <a:pt x="117" y="43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94" y="447"/>
                    <a:pt x="335" y="429"/>
                    <a:pt x="367" y="399"/>
                  </a:cubicBezTo>
                  <a:cubicBezTo>
                    <a:pt x="374" y="393"/>
                    <a:pt x="380" y="386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92" y="372"/>
                    <a:pt x="397" y="365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33" y="295"/>
                    <a:pt x="441" y="255"/>
                    <a:pt x="440" y="216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3" name="Freeform 6"/>
            <p:cNvSpPr/>
            <p:nvPr/>
          </p:nvSpPr>
          <p:spPr bwMode="auto">
            <a:xfrm>
              <a:off x="1085851" y="4030663"/>
              <a:ext cx="1878013" cy="1963738"/>
            </a:xfrm>
            <a:custGeom>
              <a:avLst/>
              <a:gdLst>
                <a:gd name="T0" fmla="*/ 417 w 441"/>
                <a:gd name="T1" fmla="*/ 330 h 461"/>
                <a:gd name="T2" fmla="*/ 402 w 441"/>
                <a:gd name="T3" fmla="*/ 357 h 461"/>
                <a:gd name="T4" fmla="*/ 367 w 441"/>
                <a:gd name="T5" fmla="*/ 399 h 461"/>
                <a:gd name="T6" fmla="*/ 251 w 441"/>
                <a:gd name="T7" fmla="*/ 454 h 461"/>
                <a:gd name="T8" fmla="*/ 117 w 441"/>
                <a:gd name="T9" fmla="*/ 433 h 461"/>
                <a:gd name="T10" fmla="*/ 115 w 441"/>
                <a:gd name="T11" fmla="*/ 432 h 461"/>
                <a:gd name="T12" fmla="*/ 4 w 441"/>
                <a:gd name="T13" fmla="*/ 256 h 461"/>
                <a:gd name="T14" fmla="*/ 23 w 441"/>
                <a:gd name="T15" fmla="*/ 140 h 461"/>
                <a:gd name="T16" fmla="*/ 49 w 441"/>
                <a:gd name="T17" fmla="*/ 95 h 461"/>
                <a:gd name="T18" fmla="*/ 137 w 441"/>
                <a:gd name="T19" fmla="*/ 24 h 461"/>
                <a:gd name="T20" fmla="*/ 149 w 441"/>
                <a:gd name="T21" fmla="*/ 19 h 461"/>
                <a:gd name="T22" fmla="*/ 251 w 441"/>
                <a:gd name="T23" fmla="*/ 4 h 461"/>
                <a:gd name="T24" fmla="*/ 251 w 441"/>
                <a:gd name="T25" fmla="*/ 4 h 461"/>
                <a:gd name="T26" fmla="*/ 261 w 441"/>
                <a:gd name="T27" fmla="*/ 6 h 461"/>
                <a:gd name="T28" fmla="*/ 403 w 441"/>
                <a:gd name="T29" fmla="*/ 103 h 461"/>
                <a:gd name="T30" fmla="*/ 411 w 441"/>
                <a:gd name="T31" fmla="*/ 117 h 461"/>
                <a:gd name="T32" fmla="*/ 428 w 441"/>
                <a:gd name="T33" fmla="*/ 153 h 461"/>
                <a:gd name="T34" fmla="*/ 438 w 441"/>
                <a:gd name="T35" fmla="*/ 199 h 461"/>
                <a:gd name="T36" fmla="*/ 440 w 441"/>
                <a:gd name="T37" fmla="*/ 216 h 461"/>
                <a:gd name="T38" fmla="*/ 417 w 441"/>
                <a:gd name="T39" fmla="*/ 330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1" h="461">
                  <a:moveTo>
                    <a:pt x="417" y="330"/>
                  </a:moveTo>
                  <a:cubicBezTo>
                    <a:pt x="413" y="340"/>
                    <a:pt x="408" y="349"/>
                    <a:pt x="402" y="357"/>
                  </a:cubicBezTo>
                  <a:cubicBezTo>
                    <a:pt x="392" y="373"/>
                    <a:pt x="380" y="387"/>
                    <a:pt x="367" y="399"/>
                  </a:cubicBezTo>
                  <a:cubicBezTo>
                    <a:pt x="335" y="429"/>
                    <a:pt x="294" y="447"/>
                    <a:pt x="251" y="454"/>
                  </a:cubicBezTo>
                  <a:cubicBezTo>
                    <a:pt x="206" y="461"/>
                    <a:pt x="159" y="454"/>
                    <a:pt x="117" y="433"/>
                  </a:cubicBezTo>
                  <a:cubicBezTo>
                    <a:pt x="117" y="433"/>
                    <a:pt x="116" y="432"/>
                    <a:pt x="115" y="432"/>
                  </a:cubicBezTo>
                  <a:cubicBezTo>
                    <a:pt x="48" y="397"/>
                    <a:pt x="10" y="329"/>
                    <a:pt x="4" y="256"/>
                  </a:cubicBezTo>
                  <a:cubicBezTo>
                    <a:pt x="0" y="217"/>
                    <a:pt x="7" y="176"/>
                    <a:pt x="23" y="140"/>
                  </a:cubicBezTo>
                  <a:cubicBezTo>
                    <a:pt x="30" y="124"/>
                    <a:pt x="39" y="109"/>
                    <a:pt x="49" y="95"/>
                  </a:cubicBezTo>
                  <a:cubicBezTo>
                    <a:pt x="72" y="65"/>
                    <a:pt x="103" y="41"/>
                    <a:pt x="137" y="24"/>
                  </a:cubicBezTo>
                  <a:cubicBezTo>
                    <a:pt x="141" y="23"/>
                    <a:pt x="145" y="21"/>
                    <a:pt x="149" y="19"/>
                  </a:cubicBezTo>
                  <a:cubicBezTo>
                    <a:pt x="182" y="6"/>
                    <a:pt x="217" y="0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55" y="5"/>
                    <a:pt x="258" y="5"/>
                    <a:pt x="261" y="6"/>
                  </a:cubicBezTo>
                  <a:cubicBezTo>
                    <a:pt x="317" y="16"/>
                    <a:pt x="369" y="53"/>
                    <a:pt x="403" y="103"/>
                  </a:cubicBezTo>
                  <a:cubicBezTo>
                    <a:pt x="406" y="108"/>
                    <a:pt x="409" y="113"/>
                    <a:pt x="411" y="117"/>
                  </a:cubicBezTo>
                  <a:cubicBezTo>
                    <a:pt x="418" y="129"/>
                    <a:pt x="423" y="141"/>
                    <a:pt x="428" y="153"/>
                  </a:cubicBezTo>
                  <a:cubicBezTo>
                    <a:pt x="433" y="168"/>
                    <a:pt x="436" y="183"/>
                    <a:pt x="438" y="199"/>
                  </a:cubicBezTo>
                  <a:cubicBezTo>
                    <a:pt x="439" y="204"/>
                    <a:pt x="439" y="210"/>
                    <a:pt x="440" y="216"/>
                  </a:cubicBezTo>
                  <a:cubicBezTo>
                    <a:pt x="441" y="255"/>
                    <a:pt x="433" y="295"/>
                    <a:pt x="417" y="330"/>
                  </a:cubicBezTo>
                  <a:close/>
                </a:path>
              </a:pathLst>
            </a:custGeom>
            <a:solidFill>
              <a:srgbClr val="F2F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4" name="Freeform 7"/>
            <p:cNvSpPr/>
            <p:nvPr/>
          </p:nvSpPr>
          <p:spPr bwMode="auto">
            <a:xfrm>
              <a:off x="1085851" y="4286251"/>
              <a:ext cx="1643063" cy="1708150"/>
            </a:xfrm>
            <a:custGeom>
              <a:avLst/>
              <a:gdLst>
                <a:gd name="T0" fmla="*/ 277 w 386"/>
                <a:gd name="T1" fmla="*/ 368 h 401"/>
                <a:gd name="T2" fmla="*/ 143 w 386"/>
                <a:gd name="T3" fmla="*/ 347 h 401"/>
                <a:gd name="T4" fmla="*/ 141 w 386"/>
                <a:gd name="T5" fmla="*/ 346 h 401"/>
                <a:gd name="T6" fmla="*/ 30 w 386"/>
                <a:gd name="T7" fmla="*/ 170 h 401"/>
                <a:gd name="T8" fmla="*/ 49 w 386"/>
                <a:gd name="T9" fmla="*/ 54 h 401"/>
                <a:gd name="T10" fmla="*/ 75 w 386"/>
                <a:gd name="T11" fmla="*/ 9 h 401"/>
                <a:gd name="T12" fmla="*/ 83 w 386"/>
                <a:gd name="T13" fmla="*/ 0 h 401"/>
                <a:gd name="T14" fmla="*/ 49 w 386"/>
                <a:gd name="T15" fmla="*/ 35 h 401"/>
                <a:gd name="T16" fmla="*/ 23 w 386"/>
                <a:gd name="T17" fmla="*/ 80 h 401"/>
                <a:gd name="T18" fmla="*/ 4 w 386"/>
                <a:gd name="T19" fmla="*/ 196 h 401"/>
                <a:gd name="T20" fmla="*/ 115 w 386"/>
                <a:gd name="T21" fmla="*/ 372 h 401"/>
                <a:gd name="T22" fmla="*/ 117 w 386"/>
                <a:gd name="T23" fmla="*/ 373 h 401"/>
                <a:gd name="T24" fmla="*/ 251 w 386"/>
                <a:gd name="T25" fmla="*/ 394 h 401"/>
                <a:gd name="T26" fmla="*/ 367 w 386"/>
                <a:gd name="T27" fmla="*/ 339 h 401"/>
                <a:gd name="T28" fmla="*/ 386 w 386"/>
                <a:gd name="T29" fmla="*/ 319 h 401"/>
                <a:gd name="T30" fmla="*/ 277 w 386"/>
                <a:gd name="T31" fmla="*/ 368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6" h="401">
                  <a:moveTo>
                    <a:pt x="277" y="368"/>
                  </a:moveTo>
                  <a:cubicBezTo>
                    <a:pt x="232" y="375"/>
                    <a:pt x="185" y="368"/>
                    <a:pt x="143" y="347"/>
                  </a:cubicBezTo>
                  <a:cubicBezTo>
                    <a:pt x="143" y="347"/>
                    <a:pt x="142" y="346"/>
                    <a:pt x="141" y="346"/>
                  </a:cubicBezTo>
                  <a:cubicBezTo>
                    <a:pt x="74" y="311"/>
                    <a:pt x="36" y="243"/>
                    <a:pt x="30" y="170"/>
                  </a:cubicBezTo>
                  <a:cubicBezTo>
                    <a:pt x="26" y="131"/>
                    <a:pt x="33" y="90"/>
                    <a:pt x="49" y="54"/>
                  </a:cubicBezTo>
                  <a:cubicBezTo>
                    <a:pt x="56" y="38"/>
                    <a:pt x="65" y="23"/>
                    <a:pt x="75" y="9"/>
                  </a:cubicBezTo>
                  <a:cubicBezTo>
                    <a:pt x="78" y="6"/>
                    <a:pt x="80" y="3"/>
                    <a:pt x="83" y="0"/>
                  </a:cubicBezTo>
                  <a:cubicBezTo>
                    <a:pt x="71" y="11"/>
                    <a:pt x="59" y="22"/>
                    <a:pt x="49" y="35"/>
                  </a:cubicBezTo>
                  <a:cubicBezTo>
                    <a:pt x="39" y="49"/>
                    <a:pt x="30" y="64"/>
                    <a:pt x="23" y="80"/>
                  </a:cubicBezTo>
                  <a:cubicBezTo>
                    <a:pt x="7" y="116"/>
                    <a:pt x="0" y="157"/>
                    <a:pt x="4" y="196"/>
                  </a:cubicBezTo>
                  <a:cubicBezTo>
                    <a:pt x="10" y="269"/>
                    <a:pt x="48" y="337"/>
                    <a:pt x="115" y="372"/>
                  </a:cubicBezTo>
                  <a:cubicBezTo>
                    <a:pt x="116" y="372"/>
                    <a:pt x="117" y="373"/>
                    <a:pt x="117" y="373"/>
                  </a:cubicBezTo>
                  <a:cubicBezTo>
                    <a:pt x="159" y="394"/>
                    <a:pt x="206" y="401"/>
                    <a:pt x="251" y="394"/>
                  </a:cubicBezTo>
                  <a:cubicBezTo>
                    <a:pt x="294" y="387"/>
                    <a:pt x="335" y="369"/>
                    <a:pt x="367" y="339"/>
                  </a:cubicBezTo>
                  <a:cubicBezTo>
                    <a:pt x="374" y="333"/>
                    <a:pt x="380" y="326"/>
                    <a:pt x="386" y="319"/>
                  </a:cubicBezTo>
                  <a:cubicBezTo>
                    <a:pt x="355" y="345"/>
                    <a:pt x="317" y="361"/>
                    <a:pt x="277" y="368"/>
                  </a:cubicBezTo>
                  <a:close/>
                </a:path>
              </a:pathLst>
            </a:custGeom>
            <a:solidFill>
              <a:srgbClr val="C3D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5" name="Freeform 8"/>
            <p:cNvSpPr/>
            <p:nvPr/>
          </p:nvSpPr>
          <p:spPr bwMode="auto">
            <a:xfrm>
              <a:off x="1085851" y="4030663"/>
              <a:ext cx="1873250" cy="1963738"/>
            </a:xfrm>
            <a:custGeom>
              <a:avLst/>
              <a:gdLst>
                <a:gd name="T0" fmla="*/ 420 w 440"/>
                <a:gd name="T1" fmla="*/ 204 h 461"/>
                <a:gd name="T2" fmla="*/ 438 w 440"/>
                <a:gd name="T3" fmla="*/ 199 h 461"/>
                <a:gd name="T4" fmla="*/ 411 w 440"/>
                <a:gd name="T5" fmla="*/ 117 h 461"/>
                <a:gd name="T6" fmla="*/ 375 w 440"/>
                <a:gd name="T7" fmla="*/ 167 h 461"/>
                <a:gd name="T8" fmla="*/ 256 w 440"/>
                <a:gd name="T9" fmla="*/ 118 h 461"/>
                <a:gd name="T10" fmla="*/ 230 w 440"/>
                <a:gd name="T11" fmla="*/ 57 h 461"/>
                <a:gd name="T12" fmla="*/ 251 w 440"/>
                <a:gd name="T13" fmla="*/ 4 h 461"/>
                <a:gd name="T14" fmla="*/ 149 w 440"/>
                <a:gd name="T15" fmla="*/ 19 h 461"/>
                <a:gd name="T16" fmla="*/ 216 w 440"/>
                <a:gd name="T17" fmla="*/ 60 h 461"/>
                <a:gd name="T18" fmla="*/ 227 w 440"/>
                <a:gd name="T19" fmla="*/ 60 h 461"/>
                <a:gd name="T20" fmla="*/ 254 w 440"/>
                <a:gd name="T21" fmla="*/ 117 h 461"/>
                <a:gd name="T22" fmla="*/ 189 w 440"/>
                <a:gd name="T23" fmla="*/ 217 h 461"/>
                <a:gd name="T24" fmla="*/ 126 w 440"/>
                <a:gd name="T25" fmla="*/ 200 h 461"/>
                <a:gd name="T26" fmla="*/ 58 w 440"/>
                <a:gd name="T27" fmla="*/ 129 h 461"/>
                <a:gd name="T28" fmla="*/ 23 w 440"/>
                <a:gd name="T29" fmla="*/ 140 h 461"/>
                <a:gd name="T30" fmla="*/ 40 w 440"/>
                <a:gd name="T31" fmla="*/ 275 h 461"/>
                <a:gd name="T32" fmla="*/ 56 w 440"/>
                <a:gd name="T33" fmla="*/ 273 h 461"/>
                <a:gd name="T34" fmla="*/ 129 w 440"/>
                <a:gd name="T35" fmla="*/ 209 h 461"/>
                <a:gd name="T36" fmla="*/ 189 w 440"/>
                <a:gd name="T37" fmla="*/ 221 h 461"/>
                <a:gd name="T38" fmla="*/ 244 w 440"/>
                <a:gd name="T39" fmla="*/ 300 h 461"/>
                <a:gd name="T40" fmla="*/ 214 w 440"/>
                <a:gd name="T41" fmla="*/ 363 h 461"/>
                <a:gd name="T42" fmla="*/ 123 w 440"/>
                <a:gd name="T43" fmla="*/ 395 h 461"/>
                <a:gd name="T44" fmla="*/ 117 w 440"/>
                <a:gd name="T45" fmla="*/ 433 h 461"/>
                <a:gd name="T46" fmla="*/ 227 w 440"/>
                <a:gd name="T47" fmla="*/ 371 h 461"/>
                <a:gd name="T48" fmla="*/ 223 w 440"/>
                <a:gd name="T49" fmla="*/ 363 h 461"/>
                <a:gd name="T50" fmla="*/ 328 w 440"/>
                <a:gd name="T51" fmla="*/ 282 h 461"/>
                <a:gd name="T52" fmla="*/ 370 w 440"/>
                <a:gd name="T53" fmla="*/ 335 h 461"/>
                <a:gd name="T54" fmla="*/ 402 w 440"/>
                <a:gd name="T55" fmla="*/ 357 h 461"/>
                <a:gd name="T56" fmla="*/ 382 w 440"/>
                <a:gd name="T57" fmla="*/ 326 h 461"/>
                <a:gd name="T58" fmla="*/ 330 w 440"/>
                <a:gd name="T59" fmla="*/ 281 h 461"/>
                <a:gd name="T60" fmla="*/ 339 w 440"/>
                <a:gd name="T61" fmla="*/ 220 h 461"/>
                <a:gd name="T62" fmla="*/ 374 w 440"/>
                <a:gd name="T63" fmla="*/ 171 h 461"/>
                <a:gd name="T64" fmla="*/ 380 w 440"/>
                <a:gd name="T65" fmla="*/ 17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0" h="461">
                  <a:moveTo>
                    <a:pt x="380" y="178"/>
                  </a:moveTo>
                  <a:cubicBezTo>
                    <a:pt x="393" y="188"/>
                    <a:pt x="407" y="196"/>
                    <a:pt x="420" y="204"/>
                  </a:cubicBezTo>
                  <a:cubicBezTo>
                    <a:pt x="427" y="208"/>
                    <a:pt x="433" y="211"/>
                    <a:pt x="440" y="216"/>
                  </a:cubicBez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1" y="133"/>
                    <a:pt x="390" y="149"/>
                    <a:pt x="378" y="163"/>
                  </a:cubicBezTo>
                  <a:cubicBezTo>
                    <a:pt x="377" y="164"/>
                    <a:pt x="376" y="166"/>
                    <a:pt x="375" y="167"/>
                  </a:cubicBezTo>
                  <a:cubicBezTo>
                    <a:pt x="364" y="170"/>
                    <a:pt x="353" y="174"/>
                    <a:pt x="343" y="177"/>
                  </a:cubicBezTo>
                  <a:cubicBezTo>
                    <a:pt x="316" y="154"/>
                    <a:pt x="287" y="135"/>
                    <a:pt x="256" y="118"/>
                  </a:cubicBezTo>
                  <a:cubicBezTo>
                    <a:pt x="253" y="109"/>
                    <a:pt x="248" y="100"/>
                    <a:pt x="245" y="92"/>
                  </a:cubicBezTo>
                  <a:cubicBezTo>
                    <a:pt x="240" y="80"/>
                    <a:pt x="235" y="68"/>
                    <a:pt x="230" y="57"/>
                  </a:cubicBezTo>
                  <a:cubicBezTo>
                    <a:pt x="230" y="56"/>
                    <a:pt x="230" y="56"/>
                    <a:pt x="231" y="55"/>
                  </a:cubicBezTo>
                  <a:cubicBezTo>
                    <a:pt x="238" y="39"/>
                    <a:pt x="246" y="22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64" y="35"/>
                    <a:pt x="191" y="46"/>
                    <a:pt x="216" y="60"/>
                  </a:cubicBezTo>
                  <a:cubicBezTo>
                    <a:pt x="219" y="62"/>
                    <a:pt x="222" y="63"/>
                    <a:pt x="225" y="62"/>
                  </a:cubicBezTo>
                  <a:cubicBezTo>
                    <a:pt x="226" y="62"/>
                    <a:pt x="227" y="61"/>
                    <a:pt x="227" y="60"/>
                  </a:cubicBezTo>
                  <a:cubicBezTo>
                    <a:pt x="236" y="79"/>
                    <a:pt x="247" y="98"/>
                    <a:pt x="254" y="117"/>
                  </a:cubicBezTo>
                  <a:cubicBezTo>
                    <a:pt x="254" y="117"/>
                    <a:pt x="254" y="117"/>
                    <a:pt x="254" y="117"/>
                  </a:cubicBezTo>
                  <a:cubicBezTo>
                    <a:pt x="234" y="149"/>
                    <a:pt x="210" y="177"/>
                    <a:pt x="192" y="210"/>
                  </a:cubicBezTo>
                  <a:cubicBezTo>
                    <a:pt x="191" y="212"/>
                    <a:pt x="190" y="215"/>
                    <a:pt x="189" y="217"/>
                  </a:cubicBezTo>
                  <a:cubicBezTo>
                    <a:pt x="169" y="214"/>
                    <a:pt x="149" y="211"/>
                    <a:pt x="129" y="206"/>
                  </a:cubicBezTo>
                  <a:cubicBezTo>
                    <a:pt x="129" y="204"/>
                    <a:pt x="127" y="202"/>
                    <a:pt x="126" y="200"/>
                  </a:cubicBezTo>
                  <a:cubicBezTo>
                    <a:pt x="108" y="177"/>
                    <a:pt x="88" y="155"/>
                    <a:pt x="66" y="134"/>
                  </a:cubicBezTo>
                  <a:cubicBezTo>
                    <a:pt x="64" y="132"/>
                    <a:pt x="62" y="130"/>
                    <a:pt x="58" y="129"/>
                  </a:cubicBezTo>
                  <a:cubicBezTo>
                    <a:pt x="56" y="129"/>
                    <a:pt x="53" y="130"/>
                    <a:pt x="51" y="131"/>
                  </a:cubicBezTo>
                  <a:cubicBezTo>
                    <a:pt x="41" y="134"/>
                    <a:pt x="32" y="137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6" y="262"/>
                    <a:pt x="28" y="268"/>
                    <a:pt x="40" y="275"/>
                  </a:cubicBezTo>
                  <a:cubicBezTo>
                    <a:pt x="43" y="277"/>
                    <a:pt x="46" y="278"/>
                    <a:pt x="49" y="278"/>
                  </a:cubicBezTo>
                  <a:cubicBezTo>
                    <a:pt x="52" y="277"/>
                    <a:pt x="54" y="275"/>
                    <a:pt x="56" y="273"/>
                  </a:cubicBezTo>
                  <a:cubicBezTo>
                    <a:pt x="76" y="251"/>
                    <a:pt x="99" y="232"/>
                    <a:pt x="124" y="215"/>
                  </a:cubicBezTo>
                  <a:cubicBezTo>
                    <a:pt x="126" y="213"/>
                    <a:pt x="128" y="211"/>
                    <a:pt x="129" y="209"/>
                  </a:cubicBezTo>
                  <a:cubicBezTo>
                    <a:pt x="140" y="212"/>
                    <a:pt x="152" y="214"/>
                    <a:pt x="163" y="216"/>
                  </a:cubicBezTo>
                  <a:cubicBezTo>
                    <a:pt x="172" y="217"/>
                    <a:pt x="181" y="219"/>
                    <a:pt x="189" y="221"/>
                  </a:cubicBezTo>
                  <a:cubicBezTo>
                    <a:pt x="190" y="223"/>
                    <a:pt x="191" y="225"/>
                    <a:pt x="192" y="227"/>
                  </a:cubicBezTo>
                  <a:cubicBezTo>
                    <a:pt x="210" y="253"/>
                    <a:pt x="224" y="276"/>
                    <a:pt x="244" y="300"/>
                  </a:cubicBezTo>
                  <a:cubicBezTo>
                    <a:pt x="239" y="322"/>
                    <a:pt x="229" y="342"/>
                    <a:pt x="219" y="362"/>
                  </a:cubicBezTo>
                  <a:cubicBezTo>
                    <a:pt x="217" y="362"/>
                    <a:pt x="216" y="362"/>
                    <a:pt x="214" y="363"/>
                  </a:cubicBezTo>
                  <a:cubicBezTo>
                    <a:pt x="186" y="370"/>
                    <a:pt x="158" y="379"/>
                    <a:pt x="131" y="390"/>
                  </a:cubicBezTo>
                  <a:cubicBezTo>
                    <a:pt x="128" y="391"/>
                    <a:pt x="124" y="393"/>
                    <a:pt x="123" y="395"/>
                  </a:cubicBezTo>
                  <a:cubicBezTo>
                    <a:pt x="121" y="398"/>
                    <a:pt x="121" y="400"/>
                    <a:pt x="121" y="403"/>
                  </a:cubicBezTo>
                  <a:cubicBezTo>
                    <a:pt x="120" y="413"/>
                    <a:pt x="118" y="42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41" y="427"/>
                    <a:pt x="232" y="399"/>
                    <a:pt x="227" y="371"/>
                  </a:cubicBezTo>
                  <a:cubicBezTo>
                    <a:pt x="227" y="368"/>
                    <a:pt x="226" y="365"/>
                    <a:pt x="224" y="363"/>
                  </a:cubicBezTo>
                  <a:cubicBezTo>
                    <a:pt x="223" y="363"/>
                    <a:pt x="223" y="363"/>
                    <a:pt x="223" y="363"/>
                  </a:cubicBezTo>
                  <a:cubicBezTo>
                    <a:pt x="233" y="343"/>
                    <a:pt x="241" y="322"/>
                    <a:pt x="246" y="301"/>
                  </a:cubicBezTo>
                  <a:cubicBezTo>
                    <a:pt x="255" y="306"/>
                    <a:pt x="316" y="292"/>
                    <a:pt x="328" y="282"/>
                  </a:cubicBezTo>
                  <a:cubicBezTo>
                    <a:pt x="342" y="299"/>
                    <a:pt x="357" y="314"/>
                    <a:pt x="372" y="329"/>
                  </a:cubicBezTo>
                  <a:cubicBezTo>
                    <a:pt x="371" y="331"/>
                    <a:pt x="370" y="333"/>
                    <a:pt x="370" y="335"/>
                  </a:cubicBezTo>
                  <a:cubicBezTo>
                    <a:pt x="368" y="356"/>
                    <a:pt x="367" y="378"/>
                    <a:pt x="367" y="399"/>
                  </a:cubicBezTo>
                  <a:cubicBezTo>
                    <a:pt x="380" y="387"/>
                    <a:pt x="392" y="373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05" y="329"/>
                    <a:pt x="394" y="328"/>
                    <a:pt x="382" y="326"/>
                  </a:cubicBezTo>
                  <a:cubicBezTo>
                    <a:pt x="380" y="325"/>
                    <a:pt x="377" y="325"/>
                    <a:pt x="374" y="326"/>
                  </a:cubicBezTo>
                  <a:cubicBezTo>
                    <a:pt x="359" y="311"/>
                    <a:pt x="345" y="296"/>
                    <a:pt x="330" y="281"/>
                  </a:cubicBezTo>
                  <a:cubicBezTo>
                    <a:pt x="330" y="280"/>
                    <a:pt x="330" y="280"/>
                    <a:pt x="330" y="280"/>
                  </a:cubicBezTo>
                  <a:cubicBezTo>
                    <a:pt x="332" y="260"/>
                    <a:pt x="335" y="240"/>
                    <a:pt x="339" y="220"/>
                  </a:cubicBezTo>
                  <a:cubicBezTo>
                    <a:pt x="340" y="215"/>
                    <a:pt x="347" y="186"/>
                    <a:pt x="344" y="179"/>
                  </a:cubicBezTo>
                  <a:cubicBezTo>
                    <a:pt x="354" y="176"/>
                    <a:pt x="364" y="173"/>
                    <a:pt x="374" y="171"/>
                  </a:cubicBezTo>
                  <a:cubicBezTo>
                    <a:pt x="374" y="171"/>
                    <a:pt x="374" y="171"/>
                    <a:pt x="374" y="171"/>
                  </a:cubicBezTo>
                  <a:cubicBezTo>
                    <a:pt x="374" y="174"/>
                    <a:pt x="377" y="176"/>
                    <a:pt x="380" y="17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6" name="Freeform 9"/>
            <p:cNvSpPr/>
            <p:nvPr/>
          </p:nvSpPr>
          <p:spPr bwMode="auto">
            <a:xfrm>
              <a:off x="2065338" y="4597401"/>
              <a:ext cx="417513" cy="604838"/>
            </a:xfrm>
            <a:custGeom>
              <a:avLst/>
              <a:gdLst>
                <a:gd name="T0" fmla="*/ 56 w 98"/>
                <a:gd name="T1" fmla="*/ 138 h 142"/>
                <a:gd name="T2" fmla="*/ 5 w 98"/>
                <a:gd name="T3" fmla="*/ 73 h 142"/>
                <a:gd name="T4" fmla="*/ 0 w 98"/>
                <a:gd name="T5" fmla="*/ 62 h 142"/>
                <a:gd name="T6" fmla="*/ 3 w 98"/>
                <a:gd name="T7" fmla="*/ 50 h 142"/>
                <a:gd name="T8" fmla="*/ 28 w 98"/>
                <a:gd name="T9" fmla="*/ 0 h 142"/>
                <a:gd name="T10" fmla="*/ 88 w 98"/>
                <a:gd name="T11" fmla="*/ 37 h 142"/>
                <a:gd name="T12" fmla="*/ 97 w 98"/>
                <a:gd name="T13" fmla="*/ 45 h 142"/>
                <a:gd name="T14" fmla="*/ 98 w 98"/>
                <a:gd name="T15" fmla="*/ 54 h 142"/>
                <a:gd name="T16" fmla="*/ 63 w 98"/>
                <a:gd name="T17" fmla="*/ 139 h 142"/>
                <a:gd name="T18" fmla="*/ 56 w 98"/>
                <a:gd name="T19" fmla="*/ 13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142">
                  <a:moveTo>
                    <a:pt x="56" y="138"/>
                  </a:moveTo>
                  <a:cubicBezTo>
                    <a:pt x="32" y="130"/>
                    <a:pt x="16" y="92"/>
                    <a:pt x="5" y="73"/>
                  </a:cubicBezTo>
                  <a:cubicBezTo>
                    <a:pt x="2" y="70"/>
                    <a:pt x="0" y="66"/>
                    <a:pt x="0" y="62"/>
                  </a:cubicBezTo>
                  <a:cubicBezTo>
                    <a:pt x="0" y="58"/>
                    <a:pt x="1" y="54"/>
                    <a:pt x="3" y="50"/>
                  </a:cubicBezTo>
                  <a:cubicBezTo>
                    <a:pt x="12" y="33"/>
                    <a:pt x="20" y="17"/>
                    <a:pt x="28" y="0"/>
                  </a:cubicBezTo>
                  <a:cubicBezTo>
                    <a:pt x="48" y="12"/>
                    <a:pt x="69" y="24"/>
                    <a:pt x="88" y="37"/>
                  </a:cubicBezTo>
                  <a:cubicBezTo>
                    <a:pt x="92" y="39"/>
                    <a:pt x="95" y="41"/>
                    <a:pt x="97" y="45"/>
                  </a:cubicBezTo>
                  <a:cubicBezTo>
                    <a:pt x="98" y="48"/>
                    <a:pt x="98" y="51"/>
                    <a:pt x="98" y="54"/>
                  </a:cubicBezTo>
                  <a:cubicBezTo>
                    <a:pt x="97" y="78"/>
                    <a:pt x="98" y="142"/>
                    <a:pt x="63" y="139"/>
                  </a:cubicBezTo>
                  <a:cubicBezTo>
                    <a:pt x="61" y="139"/>
                    <a:pt x="59" y="139"/>
                    <a:pt x="56" y="138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2801938" y="4625976"/>
              <a:ext cx="127000" cy="247650"/>
            </a:xfrm>
            <a:custGeom>
              <a:avLst/>
              <a:gdLst>
                <a:gd name="T0" fmla="*/ 24 w 30"/>
                <a:gd name="T1" fmla="*/ 31 h 58"/>
                <a:gd name="T2" fmla="*/ 9 w 30"/>
                <a:gd name="T3" fmla="*/ 1 h 58"/>
                <a:gd name="T4" fmla="*/ 2 w 30"/>
                <a:gd name="T5" fmla="*/ 4 h 58"/>
                <a:gd name="T6" fmla="*/ 7 w 30"/>
                <a:gd name="T7" fmla="*/ 24 h 58"/>
                <a:gd name="T8" fmla="*/ 18 w 30"/>
                <a:gd name="T9" fmla="*/ 52 h 58"/>
                <a:gd name="T10" fmla="*/ 23 w 30"/>
                <a:gd name="T11" fmla="*/ 56 h 58"/>
                <a:gd name="T12" fmla="*/ 24 w 30"/>
                <a:gd name="T13" fmla="*/ 3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58">
                  <a:moveTo>
                    <a:pt x="24" y="31"/>
                  </a:moveTo>
                  <a:cubicBezTo>
                    <a:pt x="20" y="22"/>
                    <a:pt x="17" y="7"/>
                    <a:pt x="9" y="1"/>
                  </a:cubicBezTo>
                  <a:cubicBezTo>
                    <a:pt x="6" y="0"/>
                    <a:pt x="2" y="1"/>
                    <a:pt x="2" y="4"/>
                  </a:cubicBezTo>
                  <a:cubicBezTo>
                    <a:pt x="0" y="12"/>
                    <a:pt x="4" y="17"/>
                    <a:pt x="7" y="24"/>
                  </a:cubicBezTo>
                  <a:cubicBezTo>
                    <a:pt x="11" y="32"/>
                    <a:pt x="20" y="43"/>
                    <a:pt x="18" y="52"/>
                  </a:cubicBezTo>
                  <a:cubicBezTo>
                    <a:pt x="17" y="55"/>
                    <a:pt x="21" y="58"/>
                    <a:pt x="23" y="56"/>
                  </a:cubicBezTo>
                  <a:cubicBezTo>
                    <a:pt x="30" y="48"/>
                    <a:pt x="27" y="40"/>
                    <a:pt x="24" y="3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825626" y="4073526"/>
              <a:ext cx="255588" cy="80963"/>
            </a:xfrm>
            <a:custGeom>
              <a:avLst/>
              <a:gdLst>
                <a:gd name="T0" fmla="*/ 58 w 60"/>
                <a:gd name="T1" fmla="*/ 11 h 19"/>
                <a:gd name="T2" fmla="*/ 11 w 60"/>
                <a:gd name="T3" fmla="*/ 1 h 19"/>
                <a:gd name="T4" fmla="*/ 11 w 60"/>
                <a:gd name="T5" fmla="*/ 18 h 19"/>
                <a:gd name="T6" fmla="*/ 36 w 60"/>
                <a:gd name="T7" fmla="*/ 18 h 19"/>
                <a:gd name="T8" fmla="*/ 57 w 60"/>
                <a:gd name="T9" fmla="*/ 17 h 19"/>
                <a:gd name="T10" fmla="*/ 58 w 60"/>
                <a:gd name="T11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19">
                  <a:moveTo>
                    <a:pt x="58" y="11"/>
                  </a:moveTo>
                  <a:cubicBezTo>
                    <a:pt x="47" y="1"/>
                    <a:pt x="26" y="0"/>
                    <a:pt x="11" y="1"/>
                  </a:cubicBezTo>
                  <a:cubicBezTo>
                    <a:pt x="1" y="2"/>
                    <a:pt x="0" y="18"/>
                    <a:pt x="11" y="18"/>
                  </a:cubicBezTo>
                  <a:cubicBezTo>
                    <a:pt x="19" y="18"/>
                    <a:pt x="28" y="18"/>
                    <a:pt x="36" y="18"/>
                  </a:cubicBezTo>
                  <a:cubicBezTo>
                    <a:pt x="43" y="18"/>
                    <a:pt x="50" y="19"/>
                    <a:pt x="57" y="17"/>
                  </a:cubicBezTo>
                  <a:cubicBezTo>
                    <a:pt x="59" y="16"/>
                    <a:pt x="60" y="13"/>
                    <a:pt x="58" y="1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8165197" y="5352768"/>
            <a:ext cx="1438275" cy="1470025"/>
            <a:chOff x="9093200" y="2751138"/>
            <a:chExt cx="1438275" cy="1470025"/>
          </a:xfrm>
        </p:grpSpPr>
        <p:sp>
          <p:nvSpPr>
            <p:cNvPr id="25" name="Freeform 6"/>
            <p:cNvSpPr/>
            <p:nvPr/>
          </p:nvSpPr>
          <p:spPr bwMode="auto">
            <a:xfrm>
              <a:off x="9093200" y="2751138"/>
              <a:ext cx="1438275" cy="1470025"/>
            </a:xfrm>
            <a:custGeom>
              <a:avLst/>
              <a:gdLst>
                <a:gd name="T0" fmla="*/ 182 w 197"/>
                <a:gd name="T1" fmla="*/ 92 h 201"/>
                <a:gd name="T2" fmla="*/ 165 w 197"/>
                <a:gd name="T3" fmla="*/ 4 h 201"/>
                <a:gd name="T4" fmla="*/ 158 w 197"/>
                <a:gd name="T5" fmla="*/ 5 h 201"/>
                <a:gd name="T6" fmla="*/ 172 w 197"/>
                <a:gd name="T7" fmla="*/ 91 h 201"/>
                <a:gd name="T8" fmla="*/ 189 w 197"/>
                <a:gd name="T9" fmla="*/ 179 h 201"/>
                <a:gd name="T10" fmla="*/ 86 w 197"/>
                <a:gd name="T11" fmla="*/ 185 h 201"/>
                <a:gd name="T12" fmla="*/ 2 w 197"/>
                <a:gd name="T13" fmla="*/ 197 h 201"/>
                <a:gd name="T14" fmla="*/ 3 w 197"/>
                <a:gd name="T15" fmla="*/ 200 h 201"/>
                <a:gd name="T16" fmla="*/ 98 w 197"/>
                <a:gd name="T17" fmla="*/ 191 h 201"/>
                <a:gd name="T18" fmla="*/ 193 w 197"/>
                <a:gd name="T19" fmla="*/ 186 h 201"/>
                <a:gd name="T20" fmla="*/ 197 w 197"/>
                <a:gd name="T21" fmla="*/ 182 h 201"/>
                <a:gd name="T22" fmla="*/ 182 w 197"/>
                <a:gd name="T23" fmla="*/ 9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7" h="201">
                  <a:moveTo>
                    <a:pt x="182" y="92"/>
                  </a:moveTo>
                  <a:cubicBezTo>
                    <a:pt x="177" y="64"/>
                    <a:pt x="175" y="31"/>
                    <a:pt x="165" y="4"/>
                  </a:cubicBezTo>
                  <a:cubicBezTo>
                    <a:pt x="164" y="0"/>
                    <a:pt x="158" y="0"/>
                    <a:pt x="158" y="5"/>
                  </a:cubicBezTo>
                  <a:cubicBezTo>
                    <a:pt x="158" y="33"/>
                    <a:pt x="167" y="63"/>
                    <a:pt x="172" y="91"/>
                  </a:cubicBezTo>
                  <a:cubicBezTo>
                    <a:pt x="178" y="120"/>
                    <a:pt x="184" y="150"/>
                    <a:pt x="189" y="179"/>
                  </a:cubicBezTo>
                  <a:cubicBezTo>
                    <a:pt x="155" y="181"/>
                    <a:pt x="120" y="183"/>
                    <a:pt x="86" y="185"/>
                  </a:cubicBezTo>
                  <a:cubicBezTo>
                    <a:pt x="59" y="186"/>
                    <a:pt x="26" y="184"/>
                    <a:pt x="2" y="197"/>
                  </a:cubicBezTo>
                  <a:cubicBezTo>
                    <a:pt x="0" y="198"/>
                    <a:pt x="1" y="201"/>
                    <a:pt x="3" y="200"/>
                  </a:cubicBezTo>
                  <a:cubicBezTo>
                    <a:pt x="33" y="191"/>
                    <a:pt x="67" y="193"/>
                    <a:pt x="98" y="191"/>
                  </a:cubicBezTo>
                  <a:cubicBezTo>
                    <a:pt x="130" y="190"/>
                    <a:pt x="162" y="188"/>
                    <a:pt x="193" y="186"/>
                  </a:cubicBezTo>
                  <a:cubicBezTo>
                    <a:pt x="196" y="186"/>
                    <a:pt x="197" y="184"/>
                    <a:pt x="197" y="182"/>
                  </a:cubicBezTo>
                  <a:cubicBezTo>
                    <a:pt x="192" y="152"/>
                    <a:pt x="186" y="122"/>
                    <a:pt x="182" y="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6" name="Freeform 7"/>
            <p:cNvSpPr/>
            <p:nvPr/>
          </p:nvSpPr>
          <p:spPr bwMode="auto">
            <a:xfrm>
              <a:off x="9291638" y="2927350"/>
              <a:ext cx="831850" cy="1096963"/>
            </a:xfrm>
            <a:custGeom>
              <a:avLst/>
              <a:gdLst>
                <a:gd name="T0" fmla="*/ 113 w 114"/>
                <a:gd name="T1" fmla="*/ 5 h 150"/>
                <a:gd name="T2" fmla="*/ 105 w 114"/>
                <a:gd name="T3" fmla="*/ 3 h 150"/>
                <a:gd name="T4" fmla="*/ 90 w 114"/>
                <a:gd name="T5" fmla="*/ 59 h 150"/>
                <a:gd name="T6" fmla="*/ 57 w 114"/>
                <a:gd name="T7" fmla="*/ 39 h 150"/>
                <a:gd name="T8" fmla="*/ 48 w 114"/>
                <a:gd name="T9" fmla="*/ 43 h 150"/>
                <a:gd name="T10" fmla="*/ 45 w 114"/>
                <a:gd name="T11" fmla="*/ 105 h 150"/>
                <a:gd name="T12" fmla="*/ 14 w 114"/>
                <a:gd name="T13" fmla="*/ 93 h 150"/>
                <a:gd name="T14" fmla="*/ 9 w 114"/>
                <a:gd name="T15" fmla="*/ 96 h 150"/>
                <a:gd name="T16" fmla="*/ 0 w 114"/>
                <a:gd name="T17" fmla="*/ 147 h 150"/>
                <a:gd name="T18" fmla="*/ 4 w 114"/>
                <a:gd name="T19" fmla="*/ 148 h 150"/>
                <a:gd name="T20" fmla="*/ 15 w 114"/>
                <a:gd name="T21" fmla="*/ 103 h 150"/>
                <a:gd name="T22" fmla="*/ 47 w 114"/>
                <a:gd name="T23" fmla="*/ 117 h 150"/>
                <a:gd name="T24" fmla="*/ 55 w 114"/>
                <a:gd name="T25" fmla="*/ 113 h 150"/>
                <a:gd name="T26" fmla="*/ 58 w 114"/>
                <a:gd name="T27" fmla="*/ 55 h 150"/>
                <a:gd name="T28" fmla="*/ 93 w 114"/>
                <a:gd name="T29" fmla="*/ 72 h 150"/>
                <a:gd name="T30" fmla="*/ 100 w 114"/>
                <a:gd name="T31" fmla="*/ 68 h 150"/>
                <a:gd name="T32" fmla="*/ 113 w 114"/>
                <a:gd name="T33" fmla="*/ 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4" h="150">
                  <a:moveTo>
                    <a:pt x="113" y="5"/>
                  </a:moveTo>
                  <a:cubicBezTo>
                    <a:pt x="112" y="2"/>
                    <a:pt x="107" y="0"/>
                    <a:pt x="105" y="3"/>
                  </a:cubicBezTo>
                  <a:cubicBezTo>
                    <a:pt x="96" y="19"/>
                    <a:pt x="94" y="40"/>
                    <a:pt x="90" y="59"/>
                  </a:cubicBezTo>
                  <a:cubicBezTo>
                    <a:pt x="77" y="56"/>
                    <a:pt x="67" y="50"/>
                    <a:pt x="57" y="39"/>
                  </a:cubicBezTo>
                  <a:cubicBezTo>
                    <a:pt x="54" y="35"/>
                    <a:pt x="48" y="39"/>
                    <a:pt x="48" y="43"/>
                  </a:cubicBezTo>
                  <a:cubicBezTo>
                    <a:pt x="45" y="64"/>
                    <a:pt x="45" y="85"/>
                    <a:pt x="45" y="105"/>
                  </a:cubicBezTo>
                  <a:cubicBezTo>
                    <a:pt x="34" y="101"/>
                    <a:pt x="24" y="98"/>
                    <a:pt x="14" y="93"/>
                  </a:cubicBezTo>
                  <a:cubicBezTo>
                    <a:pt x="12" y="93"/>
                    <a:pt x="9" y="94"/>
                    <a:pt x="9" y="96"/>
                  </a:cubicBezTo>
                  <a:cubicBezTo>
                    <a:pt x="5" y="113"/>
                    <a:pt x="1" y="130"/>
                    <a:pt x="0" y="147"/>
                  </a:cubicBezTo>
                  <a:cubicBezTo>
                    <a:pt x="0" y="149"/>
                    <a:pt x="3" y="150"/>
                    <a:pt x="4" y="148"/>
                  </a:cubicBezTo>
                  <a:cubicBezTo>
                    <a:pt x="7" y="132"/>
                    <a:pt x="11" y="118"/>
                    <a:pt x="15" y="103"/>
                  </a:cubicBezTo>
                  <a:cubicBezTo>
                    <a:pt x="26" y="107"/>
                    <a:pt x="37" y="112"/>
                    <a:pt x="47" y="117"/>
                  </a:cubicBezTo>
                  <a:cubicBezTo>
                    <a:pt x="51" y="119"/>
                    <a:pt x="55" y="117"/>
                    <a:pt x="55" y="113"/>
                  </a:cubicBezTo>
                  <a:cubicBezTo>
                    <a:pt x="55" y="94"/>
                    <a:pt x="55" y="74"/>
                    <a:pt x="58" y="55"/>
                  </a:cubicBezTo>
                  <a:cubicBezTo>
                    <a:pt x="68" y="64"/>
                    <a:pt x="79" y="69"/>
                    <a:pt x="93" y="72"/>
                  </a:cubicBezTo>
                  <a:cubicBezTo>
                    <a:pt x="96" y="72"/>
                    <a:pt x="99" y="71"/>
                    <a:pt x="100" y="68"/>
                  </a:cubicBezTo>
                  <a:cubicBezTo>
                    <a:pt x="105" y="48"/>
                    <a:pt x="114" y="26"/>
                    <a:pt x="11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8573047" y="3884649"/>
            <a:ext cx="2320925" cy="2295525"/>
            <a:chOff x="8816975" y="1304925"/>
            <a:chExt cx="2320925" cy="2295525"/>
          </a:xfrm>
        </p:grpSpPr>
        <p:sp>
          <p:nvSpPr>
            <p:cNvPr id="35" name="Freeform 8"/>
            <p:cNvSpPr/>
            <p:nvPr/>
          </p:nvSpPr>
          <p:spPr bwMode="auto">
            <a:xfrm>
              <a:off x="8816975" y="1428750"/>
              <a:ext cx="2168525" cy="2171700"/>
            </a:xfrm>
            <a:custGeom>
              <a:avLst/>
              <a:gdLst>
                <a:gd name="T0" fmla="*/ 295 w 297"/>
                <a:gd name="T1" fmla="*/ 143 h 297"/>
                <a:gd name="T2" fmla="*/ 230 w 297"/>
                <a:gd name="T3" fmla="*/ 63 h 297"/>
                <a:gd name="T4" fmla="*/ 171 w 297"/>
                <a:gd name="T5" fmla="*/ 78 h 297"/>
                <a:gd name="T6" fmla="*/ 160 w 297"/>
                <a:gd name="T7" fmla="*/ 85 h 297"/>
                <a:gd name="T8" fmla="*/ 150 w 297"/>
                <a:gd name="T9" fmla="*/ 8 h 297"/>
                <a:gd name="T10" fmla="*/ 139 w 297"/>
                <a:gd name="T11" fmla="*/ 8 h 297"/>
                <a:gd name="T12" fmla="*/ 143 w 297"/>
                <a:gd name="T13" fmla="*/ 63 h 297"/>
                <a:gd name="T14" fmla="*/ 135 w 297"/>
                <a:gd name="T15" fmla="*/ 58 h 297"/>
                <a:gd name="T16" fmla="*/ 132 w 297"/>
                <a:gd name="T17" fmla="*/ 47 h 297"/>
                <a:gd name="T18" fmla="*/ 45 w 297"/>
                <a:gd name="T19" fmla="*/ 20 h 297"/>
                <a:gd name="T20" fmla="*/ 35 w 297"/>
                <a:gd name="T21" fmla="*/ 22 h 297"/>
                <a:gd name="T22" fmla="*/ 0 w 297"/>
                <a:gd name="T23" fmla="*/ 39 h 297"/>
                <a:gd name="T24" fmla="*/ 35 w 297"/>
                <a:gd name="T25" fmla="*/ 59 h 297"/>
                <a:gd name="T26" fmla="*/ 74 w 297"/>
                <a:gd name="T27" fmla="*/ 71 h 297"/>
                <a:gd name="T28" fmla="*/ 131 w 297"/>
                <a:gd name="T29" fmla="*/ 64 h 297"/>
                <a:gd name="T30" fmla="*/ 145 w 297"/>
                <a:gd name="T31" fmla="*/ 70 h 297"/>
                <a:gd name="T32" fmla="*/ 146 w 297"/>
                <a:gd name="T33" fmla="*/ 70 h 297"/>
                <a:gd name="T34" fmla="*/ 153 w 297"/>
                <a:gd name="T35" fmla="*/ 87 h 297"/>
                <a:gd name="T36" fmla="*/ 108 w 297"/>
                <a:gd name="T37" fmla="*/ 93 h 297"/>
                <a:gd name="T38" fmla="*/ 60 w 297"/>
                <a:gd name="T39" fmla="*/ 135 h 297"/>
                <a:gd name="T40" fmla="*/ 54 w 297"/>
                <a:gd name="T41" fmla="*/ 158 h 297"/>
                <a:gd name="T42" fmla="*/ 56 w 297"/>
                <a:gd name="T43" fmla="*/ 188 h 297"/>
                <a:gd name="T44" fmla="*/ 149 w 297"/>
                <a:gd name="T45" fmla="*/ 289 h 297"/>
                <a:gd name="T46" fmla="*/ 209 w 297"/>
                <a:gd name="T47" fmla="*/ 285 h 297"/>
                <a:gd name="T48" fmla="*/ 231 w 297"/>
                <a:gd name="T49" fmla="*/ 262 h 297"/>
                <a:gd name="T50" fmla="*/ 267 w 297"/>
                <a:gd name="T51" fmla="*/ 245 h 297"/>
                <a:gd name="T52" fmla="*/ 269 w 297"/>
                <a:gd name="T53" fmla="*/ 243 h 297"/>
                <a:gd name="T54" fmla="*/ 292 w 297"/>
                <a:gd name="T55" fmla="*/ 195 h 297"/>
                <a:gd name="T56" fmla="*/ 295 w 297"/>
                <a:gd name="T57" fmla="*/ 143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7" h="297">
                  <a:moveTo>
                    <a:pt x="295" y="143"/>
                  </a:moveTo>
                  <a:cubicBezTo>
                    <a:pt x="291" y="109"/>
                    <a:pt x="263" y="74"/>
                    <a:pt x="230" y="63"/>
                  </a:cubicBezTo>
                  <a:cubicBezTo>
                    <a:pt x="203" y="55"/>
                    <a:pt x="190" y="64"/>
                    <a:pt x="171" y="78"/>
                  </a:cubicBezTo>
                  <a:cubicBezTo>
                    <a:pt x="167" y="81"/>
                    <a:pt x="164" y="83"/>
                    <a:pt x="160" y="85"/>
                  </a:cubicBezTo>
                  <a:cubicBezTo>
                    <a:pt x="150" y="60"/>
                    <a:pt x="147" y="36"/>
                    <a:pt x="150" y="8"/>
                  </a:cubicBezTo>
                  <a:cubicBezTo>
                    <a:pt x="151" y="0"/>
                    <a:pt x="139" y="0"/>
                    <a:pt x="139" y="8"/>
                  </a:cubicBezTo>
                  <a:cubicBezTo>
                    <a:pt x="136" y="25"/>
                    <a:pt x="138" y="45"/>
                    <a:pt x="143" y="63"/>
                  </a:cubicBezTo>
                  <a:cubicBezTo>
                    <a:pt x="140" y="61"/>
                    <a:pt x="138" y="59"/>
                    <a:pt x="135" y="58"/>
                  </a:cubicBezTo>
                  <a:cubicBezTo>
                    <a:pt x="135" y="55"/>
                    <a:pt x="134" y="51"/>
                    <a:pt x="132" y="47"/>
                  </a:cubicBezTo>
                  <a:cubicBezTo>
                    <a:pt x="120" y="25"/>
                    <a:pt x="73" y="15"/>
                    <a:pt x="45" y="20"/>
                  </a:cubicBezTo>
                  <a:cubicBezTo>
                    <a:pt x="42" y="20"/>
                    <a:pt x="38" y="21"/>
                    <a:pt x="35" y="22"/>
                  </a:cubicBezTo>
                  <a:cubicBezTo>
                    <a:pt x="23" y="27"/>
                    <a:pt x="12" y="34"/>
                    <a:pt x="0" y="39"/>
                  </a:cubicBezTo>
                  <a:cubicBezTo>
                    <a:pt x="4" y="37"/>
                    <a:pt x="30" y="57"/>
                    <a:pt x="35" y="59"/>
                  </a:cubicBezTo>
                  <a:cubicBezTo>
                    <a:pt x="47" y="65"/>
                    <a:pt x="61" y="69"/>
                    <a:pt x="74" y="71"/>
                  </a:cubicBezTo>
                  <a:cubicBezTo>
                    <a:pt x="86" y="73"/>
                    <a:pt x="119" y="75"/>
                    <a:pt x="131" y="64"/>
                  </a:cubicBezTo>
                  <a:cubicBezTo>
                    <a:pt x="136" y="66"/>
                    <a:pt x="140" y="68"/>
                    <a:pt x="145" y="70"/>
                  </a:cubicBezTo>
                  <a:cubicBezTo>
                    <a:pt x="145" y="70"/>
                    <a:pt x="145" y="70"/>
                    <a:pt x="146" y="70"/>
                  </a:cubicBezTo>
                  <a:cubicBezTo>
                    <a:pt x="148" y="76"/>
                    <a:pt x="150" y="82"/>
                    <a:pt x="153" y="87"/>
                  </a:cubicBezTo>
                  <a:cubicBezTo>
                    <a:pt x="139" y="91"/>
                    <a:pt x="126" y="89"/>
                    <a:pt x="108" y="93"/>
                  </a:cubicBezTo>
                  <a:cubicBezTo>
                    <a:pt x="87" y="98"/>
                    <a:pt x="69" y="115"/>
                    <a:pt x="60" y="135"/>
                  </a:cubicBezTo>
                  <a:cubicBezTo>
                    <a:pt x="57" y="142"/>
                    <a:pt x="55" y="150"/>
                    <a:pt x="54" y="158"/>
                  </a:cubicBezTo>
                  <a:cubicBezTo>
                    <a:pt x="53" y="168"/>
                    <a:pt x="54" y="178"/>
                    <a:pt x="56" y="188"/>
                  </a:cubicBezTo>
                  <a:cubicBezTo>
                    <a:pt x="65" y="235"/>
                    <a:pt x="102" y="278"/>
                    <a:pt x="149" y="289"/>
                  </a:cubicBezTo>
                  <a:cubicBezTo>
                    <a:pt x="168" y="293"/>
                    <a:pt x="194" y="297"/>
                    <a:pt x="209" y="285"/>
                  </a:cubicBezTo>
                  <a:cubicBezTo>
                    <a:pt x="218" y="277"/>
                    <a:pt x="218" y="267"/>
                    <a:pt x="231" y="262"/>
                  </a:cubicBezTo>
                  <a:cubicBezTo>
                    <a:pt x="246" y="255"/>
                    <a:pt x="255" y="258"/>
                    <a:pt x="267" y="245"/>
                  </a:cubicBezTo>
                  <a:cubicBezTo>
                    <a:pt x="267" y="245"/>
                    <a:pt x="268" y="244"/>
                    <a:pt x="269" y="243"/>
                  </a:cubicBezTo>
                  <a:cubicBezTo>
                    <a:pt x="281" y="230"/>
                    <a:pt x="289" y="212"/>
                    <a:pt x="292" y="195"/>
                  </a:cubicBezTo>
                  <a:cubicBezTo>
                    <a:pt x="295" y="178"/>
                    <a:pt x="297" y="160"/>
                    <a:pt x="295" y="143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6" name="Freeform 79"/>
            <p:cNvSpPr/>
            <p:nvPr/>
          </p:nvSpPr>
          <p:spPr bwMode="auto">
            <a:xfrm>
              <a:off x="9356725" y="1698625"/>
              <a:ext cx="1781175" cy="1776413"/>
            </a:xfrm>
            <a:custGeom>
              <a:avLst/>
              <a:gdLst>
                <a:gd name="T0" fmla="*/ 239 w 244"/>
                <a:gd name="T1" fmla="*/ 140 h 243"/>
                <a:gd name="T2" fmla="*/ 216 w 244"/>
                <a:gd name="T3" fmla="*/ 189 h 243"/>
                <a:gd name="T4" fmla="*/ 214 w 244"/>
                <a:gd name="T5" fmla="*/ 191 h 243"/>
                <a:gd name="T6" fmla="*/ 178 w 244"/>
                <a:gd name="T7" fmla="*/ 207 h 243"/>
                <a:gd name="T8" fmla="*/ 156 w 244"/>
                <a:gd name="T9" fmla="*/ 230 h 243"/>
                <a:gd name="T10" fmla="*/ 97 w 244"/>
                <a:gd name="T11" fmla="*/ 234 h 243"/>
                <a:gd name="T12" fmla="*/ 3 w 244"/>
                <a:gd name="T13" fmla="*/ 133 h 243"/>
                <a:gd name="T14" fmla="*/ 1 w 244"/>
                <a:gd name="T15" fmla="*/ 104 h 243"/>
                <a:gd name="T16" fmla="*/ 7 w 244"/>
                <a:gd name="T17" fmla="*/ 81 h 243"/>
                <a:gd name="T18" fmla="*/ 56 w 244"/>
                <a:gd name="T19" fmla="*/ 39 h 243"/>
                <a:gd name="T20" fmla="*/ 118 w 244"/>
                <a:gd name="T21" fmla="*/ 24 h 243"/>
                <a:gd name="T22" fmla="*/ 177 w 244"/>
                <a:gd name="T23" fmla="*/ 9 h 243"/>
                <a:gd name="T24" fmla="*/ 242 w 244"/>
                <a:gd name="T25" fmla="*/ 89 h 243"/>
                <a:gd name="T26" fmla="*/ 239 w 244"/>
                <a:gd name="T27" fmla="*/ 14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243">
                  <a:moveTo>
                    <a:pt x="239" y="140"/>
                  </a:moveTo>
                  <a:cubicBezTo>
                    <a:pt x="236" y="157"/>
                    <a:pt x="228" y="176"/>
                    <a:pt x="216" y="189"/>
                  </a:cubicBezTo>
                  <a:cubicBezTo>
                    <a:pt x="215" y="189"/>
                    <a:pt x="215" y="190"/>
                    <a:pt x="214" y="191"/>
                  </a:cubicBezTo>
                  <a:cubicBezTo>
                    <a:pt x="202" y="203"/>
                    <a:pt x="193" y="201"/>
                    <a:pt x="178" y="207"/>
                  </a:cubicBezTo>
                  <a:cubicBezTo>
                    <a:pt x="165" y="213"/>
                    <a:pt x="166" y="222"/>
                    <a:pt x="156" y="230"/>
                  </a:cubicBezTo>
                  <a:cubicBezTo>
                    <a:pt x="141" y="243"/>
                    <a:pt x="115" y="238"/>
                    <a:pt x="97" y="234"/>
                  </a:cubicBezTo>
                  <a:cubicBezTo>
                    <a:pt x="49" y="223"/>
                    <a:pt x="12" y="180"/>
                    <a:pt x="3" y="133"/>
                  </a:cubicBezTo>
                  <a:cubicBezTo>
                    <a:pt x="1" y="123"/>
                    <a:pt x="0" y="113"/>
                    <a:pt x="1" y="104"/>
                  </a:cubicBezTo>
                  <a:cubicBezTo>
                    <a:pt x="2" y="96"/>
                    <a:pt x="4" y="88"/>
                    <a:pt x="7" y="81"/>
                  </a:cubicBezTo>
                  <a:cubicBezTo>
                    <a:pt x="16" y="61"/>
                    <a:pt x="34" y="44"/>
                    <a:pt x="56" y="39"/>
                  </a:cubicBezTo>
                  <a:cubicBezTo>
                    <a:pt x="80" y="33"/>
                    <a:pt x="98" y="40"/>
                    <a:pt x="118" y="24"/>
                  </a:cubicBezTo>
                  <a:cubicBezTo>
                    <a:pt x="137" y="10"/>
                    <a:pt x="151" y="0"/>
                    <a:pt x="177" y="9"/>
                  </a:cubicBezTo>
                  <a:cubicBezTo>
                    <a:pt x="211" y="20"/>
                    <a:pt x="238" y="54"/>
                    <a:pt x="242" y="89"/>
                  </a:cubicBezTo>
                  <a:cubicBezTo>
                    <a:pt x="244" y="106"/>
                    <a:pt x="242" y="123"/>
                    <a:pt x="239" y="140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7" name="Freeform 80"/>
            <p:cNvSpPr/>
            <p:nvPr/>
          </p:nvSpPr>
          <p:spPr bwMode="auto">
            <a:xfrm>
              <a:off x="9356725" y="2459038"/>
              <a:ext cx="1576388" cy="1016000"/>
            </a:xfrm>
            <a:custGeom>
              <a:avLst/>
              <a:gdLst>
                <a:gd name="T0" fmla="*/ 216 w 216"/>
                <a:gd name="T1" fmla="*/ 85 h 139"/>
                <a:gd name="T2" fmla="*/ 214 w 216"/>
                <a:gd name="T3" fmla="*/ 87 h 139"/>
                <a:gd name="T4" fmla="*/ 178 w 216"/>
                <a:gd name="T5" fmla="*/ 103 h 139"/>
                <a:gd name="T6" fmla="*/ 156 w 216"/>
                <a:gd name="T7" fmla="*/ 126 h 139"/>
                <a:gd name="T8" fmla="*/ 97 w 216"/>
                <a:gd name="T9" fmla="*/ 130 h 139"/>
                <a:gd name="T10" fmla="*/ 3 w 216"/>
                <a:gd name="T11" fmla="*/ 29 h 139"/>
                <a:gd name="T12" fmla="*/ 1 w 216"/>
                <a:gd name="T13" fmla="*/ 0 h 139"/>
                <a:gd name="T14" fmla="*/ 8 w 216"/>
                <a:gd name="T15" fmla="*/ 26 h 139"/>
                <a:gd name="T16" fmla="*/ 87 w 216"/>
                <a:gd name="T17" fmla="*/ 84 h 139"/>
                <a:gd name="T18" fmla="*/ 216 w 216"/>
                <a:gd name="T19" fmla="*/ 8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" h="139">
                  <a:moveTo>
                    <a:pt x="216" y="85"/>
                  </a:moveTo>
                  <a:cubicBezTo>
                    <a:pt x="215" y="85"/>
                    <a:pt x="215" y="86"/>
                    <a:pt x="214" y="87"/>
                  </a:cubicBezTo>
                  <a:cubicBezTo>
                    <a:pt x="202" y="99"/>
                    <a:pt x="193" y="97"/>
                    <a:pt x="178" y="103"/>
                  </a:cubicBezTo>
                  <a:cubicBezTo>
                    <a:pt x="165" y="109"/>
                    <a:pt x="166" y="118"/>
                    <a:pt x="156" y="126"/>
                  </a:cubicBezTo>
                  <a:cubicBezTo>
                    <a:pt x="141" y="139"/>
                    <a:pt x="115" y="134"/>
                    <a:pt x="97" y="130"/>
                  </a:cubicBezTo>
                  <a:cubicBezTo>
                    <a:pt x="49" y="119"/>
                    <a:pt x="12" y="76"/>
                    <a:pt x="3" y="29"/>
                  </a:cubicBezTo>
                  <a:cubicBezTo>
                    <a:pt x="1" y="19"/>
                    <a:pt x="0" y="9"/>
                    <a:pt x="1" y="0"/>
                  </a:cubicBezTo>
                  <a:cubicBezTo>
                    <a:pt x="2" y="9"/>
                    <a:pt x="4" y="18"/>
                    <a:pt x="8" y="26"/>
                  </a:cubicBezTo>
                  <a:cubicBezTo>
                    <a:pt x="24" y="55"/>
                    <a:pt x="56" y="76"/>
                    <a:pt x="87" y="84"/>
                  </a:cubicBezTo>
                  <a:cubicBezTo>
                    <a:pt x="128" y="96"/>
                    <a:pt x="173" y="91"/>
                    <a:pt x="216" y="85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8" name="Freeform 81"/>
            <p:cNvSpPr/>
            <p:nvPr/>
          </p:nvSpPr>
          <p:spPr bwMode="auto">
            <a:xfrm>
              <a:off x="9918700" y="1866900"/>
              <a:ext cx="438150" cy="255588"/>
            </a:xfrm>
            <a:custGeom>
              <a:avLst/>
              <a:gdLst>
                <a:gd name="T0" fmla="*/ 52 w 60"/>
                <a:gd name="T1" fmla="*/ 2 h 35"/>
                <a:gd name="T2" fmla="*/ 31 w 60"/>
                <a:gd name="T3" fmla="*/ 18 h 35"/>
                <a:gd name="T4" fmla="*/ 2 w 60"/>
                <a:gd name="T5" fmla="*/ 24 h 35"/>
                <a:gd name="T6" fmla="*/ 1 w 60"/>
                <a:gd name="T7" fmla="*/ 27 h 35"/>
                <a:gd name="T8" fmla="*/ 59 w 60"/>
                <a:gd name="T9" fmla="*/ 7 h 35"/>
                <a:gd name="T10" fmla="*/ 52 w 60"/>
                <a:gd name="T1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5">
                  <a:moveTo>
                    <a:pt x="52" y="2"/>
                  </a:moveTo>
                  <a:cubicBezTo>
                    <a:pt x="44" y="6"/>
                    <a:pt x="39" y="14"/>
                    <a:pt x="31" y="18"/>
                  </a:cubicBezTo>
                  <a:cubicBezTo>
                    <a:pt x="22" y="22"/>
                    <a:pt x="12" y="23"/>
                    <a:pt x="2" y="24"/>
                  </a:cubicBezTo>
                  <a:cubicBezTo>
                    <a:pt x="1" y="24"/>
                    <a:pt x="0" y="26"/>
                    <a:pt x="1" y="27"/>
                  </a:cubicBezTo>
                  <a:cubicBezTo>
                    <a:pt x="19" y="35"/>
                    <a:pt x="52" y="27"/>
                    <a:pt x="59" y="7"/>
                  </a:cubicBezTo>
                  <a:cubicBezTo>
                    <a:pt x="60" y="3"/>
                    <a:pt x="55" y="0"/>
                    <a:pt x="52" y="2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9" name="Freeform 82"/>
            <p:cNvSpPr/>
            <p:nvPr/>
          </p:nvSpPr>
          <p:spPr bwMode="auto">
            <a:xfrm>
              <a:off x="8969375" y="1414463"/>
              <a:ext cx="1081088" cy="438150"/>
            </a:xfrm>
            <a:custGeom>
              <a:avLst/>
              <a:gdLst>
                <a:gd name="T0" fmla="*/ 45 w 148"/>
                <a:gd name="T1" fmla="*/ 4 h 60"/>
                <a:gd name="T2" fmla="*/ 36 w 148"/>
                <a:gd name="T3" fmla="*/ 7 h 60"/>
                <a:gd name="T4" fmla="*/ 0 w 148"/>
                <a:gd name="T5" fmla="*/ 23 h 60"/>
                <a:gd name="T6" fmla="*/ 35 w 148"/>
                <a:gd name="T7" fmla="*/ 43 h 60"/>
                <a:gd name="T8" fmla="*/ 74 w 148"/>
                <a:gd name="T9" fmla="*/ 56 h 60"/>
                <a:gd name="T10" fmla="*/ 132 w 148"/>
                <a:gd name="T11" fmla="*/ 31 h 60"/>
                <a:gd name="T12" fmla="*/ 45 w 148"/>
                <a:gd name="T13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60">
                  <a:moveTo>
                    <a:pt x="45" y="4"/>
                  </a:moveTo>
                  <a:cubicBezTo>
                    <a:pt x="42" y="5"/>
                    <a:pt x="38" y="6"/>
                    <a:pt x="36" y="7"/>
                  </a:cubicBezTo>
                  <a:cubicBezTo>
                    <a:pt x="23" y="12"/>
                    <a:pt x="12" y="19"/>
                    <a:pt x="0" y="23"/>
                  </a:cubicBezTo>
                  <a:cubicBezTo>
                    <a:pt x="4" y="22"/>
                    <a:pt x="31" y="41"/>
                    <a:pt x="35" y="43"/>
                  </a:cubicBezTo>
                  <a:cubicBezTo>
                    <a:pt x="47" y="49"/>
                    <a:pt x="61" y="53"/>
                    <a:pt x="74" y="56"/>
                  </a:cubicBezTo>
                  <a:cubicBezTo>
                    <a:pt x="91" y="59"/>
                    <a:pt x="148" y="60"/>
                    <a:pt x="132" y="31"/>
                  </a:cubicBezTo>
                  <a:cubicBezTo>
                    <a:pt x="120" y="9"/>
                    <a:pt x="73" y="0"/>
                    <a:pt x="45" y="4"/>
                  </a:cubicBezTo>
                  <a:close/>
                </a:path>
              </a:pathLst>
            </a:custGeom>
            <a:solidFill>
              <a:srgbClr val="39BF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0" name="Freeform 83"/>
            <p:cNvSpPr/>
            <p:nvPr/>
          </p:nvSpPr>
          <p:spPr bwMode="auto">
            <a:xfrm>
              <a:off x="9356725" y="1589088"/>
              <a:ext cx="708025" cy="227013"/>
            </a:xfrm>
            <a:custGeom>
              <a:avLst/>
              <a:gdLst>
                <a:gd name="T0" fmla="*/ 94 w 97"/>
                <a:gd name="T1" fmla="*/ 25 h 31"/>
                <a:gd name="T2" fmla="*/ 3 w 97"/>
                <a:gd name="T3" fmla="*/ 0 h 31"/>
                <a:gd name="T4" fmla="*/ 2 w 97"/>
                <a:gd name="T5" fmla="*/ 5 h 31"/>
                <a:gd name="T6" fmla="*/ 93 w 97"/>
                <a:gd name="T7" fmla="*/ 30 h 31"/>
                <a:gd name="T8" fmla="*/ 94 w 97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31">
                  <a:moveTo>
                    <a:pt x="94" y="25"/>
                  </a:moveTo>
                  <a:cubicBezTo>
                    <a:pt x="69" y="9"/>
                    <a:pt x="33" y="1"/>
                    <a:pt x="3" y="0"/>
                  </a:cubicBezTo>
                  <a:cubicBezTo>
                    <a:pt x="0" y="0"/>
                    <a:pt x="0" y="4"/>
                    <a:pt x="2" y="5"/>
                  </a:cubicBezTo>
                  <a:cubicBezTo>
                    <a:pt x="35" y="9"/>
                    <a:pt x="62" y="19"/>
                    <a:pt x="93" y="30"/>
                  </a:cubicBezTo>
                  <a:cubicBezTo>
                    <a:pt x="95" y="31"/>
                    <a:pt x="97" y="27"/>
                    <a:pt x="94" y="25"/>
                  </a:cubicBezTo>
                  <a:close/>
                </a:path>
              </a:pathLst>
            </a:custGeom>
            <a:solidFill>
              <a:srgbClr val="2DAD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1" name="Freeform 84"/>
            <p:cNvSpPr/>
            <p:nvPr/>
          </p:nvSpPr>
          <p:spPr bwMode="auto">
            <a:xfrm>
              <a:off x="9955213" y="1304925"/>
              <a:ext cx="241300" cy="760413"/>
            </a:xfrm>
            <a:custGeom>
              <a:avLst/>
              <a:gdLst>
                <a:gd name="T0" fmla="*/ 32 w 33"/>
                <a:gd name="T1" fmla="*/ 98 h 104"/>
                <a:gd name="T2" fmla="*/ 15 w 33"/>
                <a:gd name="T3" fmla="*/ 7 h 104"/>
                <a:gd name="T4" fmla="*/ 4 w 33"/>
                <a:gd name="T5" fmla="*/ 7 h 104"/>
                <a:gd name="T6" fmla="*/ 26 w 33"/>
                <a:gd name="T7" fmla="*/ 101 h 104"/>
                <a:gd name="T8" fmla="*/ 32 w 33"/>
                <a:gd name="T9" fmla="*/ 9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4">
                  <a:moveTo>
                    <a:pt x="32" y="98"/>
                  </a:moveTo>
                  <a:cubicBezTo>
                    <a:pt x="16" y="67"/>
                    <a:pt x="11" y="41"/>
                    <a:pt x="15" y="7"/>
                  </a:cubicBezTo>
                  <a:cubicBezTo>
                    <a:pt x="16" y="0"/>
                    <a:pt x="5" y="0"/>
                    <a:pt x="4" y="7"/>
                  </a:cubicBezTo>
                  <a:cubicBezTo>
                    <a:pt x="0" y="39"/>
                    <a:pt x="8" y="74"/>
                    <a:pt x="26" y="101"/>
                  </a:cubicBezTo>
                  <a:cubicBezTo>
                    <a:pt x="28" y="104"/>
                    <a:pt x="33" y="101"/>
                    <a:pt x="32" y="98"/>
                  </a:cubicBezTo>
                  <a:close/>
                </a:path>
              </a:pathLst>
            </a:custGeom>
            <a:solidFill>
              <a:srgbClr val="78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2" name="Freeform 85"/>
            <p:cNvSpPr/>
            <p:nvPr/>
          </p:nvSpPr>
          <p:spPr bwMode="auto">
            <a:xfrm>
              <a:off x="10766425" y="1998663"/>
              <a:ext cx="239713" cy="819150"/>
            </a:xfrm>
            <a:custGeom>
              <a:avLst/>
              <a:gdLst>
                <a:gd name="T0" fmla="*/ 30 w 33"/>
                <a:gd name="T1" fmla="*/ 52 h 112"/>
                <a:gd name="T2" fmla="*/ 11 w 33"/>
                <a:gd name="T3" fmla="*/ 3 h 112"/>
                <a:gd name="T4" fmla="*/ 1 w 33"/>
                <a:gd name="T5" fmla="*/ 11 h 112"/>
                <a:gd name="T6" fmla="*/ 23 w 33"/>
                <a:gd name="T7" fmla="*/ 53 h 112"/>
                <a:gd name="T8" fmla="*/ 21 w 33"/>
                <a:gd name="T9" fmla="*/ 110 h 112"/>
                <a:gd name="T10" fmla="*/ 24 w 33"/>
                <a:gd name="T11" fmla="*/ 111 h 112"/>
                <a:gd name="T12" fmla="*/ 30 w 33"/>
                <a:gd name="T13" fmla="*/ 5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12">
                  <a:moveTo>
                    <a:pt x="30" y="52"/>
                  </a:moveTo>
                  <a:cubicBezTo>
                    <a:pt x="28" y="35"/>
                    <a:pt x="26" y="13"/>
                    <a:pt x="11" y="3"/>
                  </a:cubicBezTo>
                  <a:cubicBezTo>
                    <a:pt x="5" y="0"/>
                    <a:pt x="0" y="5"/>
                    <a:pt x="1" y="11"/>
                  </a:cubicBezTo>
                  <a:cubicBezTo>
                    <a:pt x="4" y="27"/>
                    <a:pt x="18" y="36"/>
                    <a:pt x="23" y="53"/>
                  </a:cubicBezTo>
                  <a:cubicBezTo>
                    <a:pt x="28" y="72"/>
                    <a:pt x="25" y="90"/>
                    <a:pt x="21" y="110"/>
                  </a:cubicBezTo>
                  <a:cubicBezTo>
                    <a:pt x="21" y="111"/>
                    <a:pt x="23" y="112"/>
                    <a:pt x="24" y="111"/>
                  </a:cubicBezTo>
                  <a:cubicBezTo>
                    <a:pt x="33" y="93"/>
                    <a:pt x="33" y="71"/>
                    <a:pt x="30" y="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43" name="Oval 86"/>
            <p:cNvSpPr>
              <a:spLocks noChangeArrowheads="1"/>
            </p:cNvSpPr>
            <p:nvPr/>
          </p:nvSpPr>
          <p:spPr bwMode="auto">
            <a:xfrm>
              <a:off x="10539413" y="1860550"/>
              <a:ext cx="160338" cy="160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606109" y="365253"/>
            <a:ext cx="1249363" cy="1279525"/>
            <a:chOff x="10831513" y="3351213"/>
            <a:chExt cx="1249363" cy="1279525"/>
          </a:xfrm>
        </p:grpSpPr>
        <p:sp>
          <p:nvSpPr>
            <p:cNvPr id="53" name="Freeform 94"/>
            <p:cNvSpPr>
              <a:spLocks noEditPoints="1"/>
            </p:cNvSpPr>
            <p:nvPr/>
          </p:nvSpPr>
          <p:spPr bwMode="auto">
            <a:xfrm>
              <a:off x="11050588" y="3636963"/>
              <a:ext cx="584200" cy="730250"/>
            </a:xfrm>
            <a:custGeom>
              <a:avLst/>
              <a:gdLst>
                <a:gd name="T0" fmla="*/ 73 w 80"/>
                <a:gd name="T1" fmla="*/ 63 h 100"/>
                <a:gd name="T2" fmla="*/ 80 w 80"/>
                <a:gd name="T3" fmla="*/ 4 h 100"/>
                <a:gd name="T4" fmla="*/ 73 w 80"/>
                <a:gd name="T5" fmla="*/ 1 h 100"/>
                <a:gd name="T6" fmla="*/ 26 w 80"/>
                <a:gd name="T7" fmla="*/ 35 h 100"/>
                <a:gd name="T8" fmla="*/ 23 w 80"/>
                <a:gd name="T9" fmla="*/ 37 h 100"/>
                <a:gd name="T10" fmla="*/ 2 w 80"/>
                <a:gd name="T11" fmla="*/ 57 h 100"/>
                <a:gd name="T12" fmla="*/ 4 w 80"/>
                <a:gd name="T13" fmla="*/ 60 h 100"/>
                <a:gd name="T14" fmla="*/ 26 w 80"/>
                <a:gd name="T15" fmla="*/ 41 h 100"/>
                <a:gd name="T16" fmla="*/ 60 w 80"/>
                <a:gd name="T17" fmla="*/ 62 h 100"/>
                <a:gd name="T18" fmla="*/ 64 w 80"/>
                <a:gd name="T19" fmla="*/ 63 h 100"/>
                <a:gd name="T20" fmla="*/ 61 w 80"/>
                <a:gd name="T21" fmla="*/ 77 h 100"/>
                <a:gd name="T22" fmla="*/ 59 w 80"/>
                <a:gd name="T23" fmla="*/ 86 h 100"/>
                <a:gd name="T24" fmla="*/ 58 w 80"/>
                <a:gd name="T25" fmla="*/ 91 h 100"/>
                <a:gd name="T26" fmla="*/ 58 w 80"/>
                <a:gd name="T27" fmla="*/ 91 h 100"/>
                <a:gd name="T28" fmla="*/ 56 w 80"/>
                <a:gd name="T29" fmla="*/ 94 h 100"/>
                <a:gd name="T30" fmla="*/ 58 w 80"/>
                <a:gd name="T31" fmla="*/ 98 h 100"/>
                <a:gd name="T32" fmla="*/ 62 w 80"/>
                <a:gd name="T33" fmla="*/ 99 h 100"/>
                <a:gd name="T34" fmla="*/ 73 w 80"/>
                <a:gd name="T35" fmla="*/ 63 h 100"/>
                <a:gd name="T36" fmla="*/ 32 w 80"/>
                <a:gd name="T37" fmla="*/ 36 h 100"/>
                <a:gd name="T38" fmla="*/ 72 w 80"/>
                <a:gd name="T39" fmla="*/ 10 h 100"/>
                <a:gd name="T40" fmla="*/ 66 w 80"/>
                <a:gd name="T41" fmla="*/ 53 h 100"/>
                <a:gd name="T42" fmla="*/ 66 w 80"/>
                <a:gd name="T43" fmla="*/ 53 h 100"/>
                <a:gd name="T44" fmla="*/ 32 w 80"/>
                <a:gd name="T45" fmla="*/ 3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100">
                  <a:moveTo>
                    <a:pt x="73" y="63"/>
                  </a:moveTo>
                  <a:cubicBezTo>
                    <a:pt x="76" y="43"/>
                    <a:pt x="79" y="24"/>
                    <a:pt x="80" y="4"/>
                  </a:cubicBezTo>
                  <a:cubicBezTo>
                    <a:pt x="80" y="1"/>
                    <a:pt x="76" y="0"/>
                    <a:pt x="73" y="1"/>
                  </a:cubicBezTo>
                  <a:cubicBezTo>
                    <a:pt x="57" y="13"/>
                    <a:pt x="41" y="23"/>
                    <a:pt x="26" y="35"/>
                  </a:cubicBezTo>
                  <a:cubicBezTo>
                    <a:pt x="24" y="35"/>
                    <a:pt x="23" y="36"/>
                    <a:pt x="23" y="37"/>
                  </a:cubicBezTo>
                  <a:cubicBezTo>
                    <a:pt x="16" y="43"/>
                    <a:pt x="8" y="50"/>
                    <a:pt x="2" y="57"/>
                  </a:cubicBezTo>
                  <a:cubicBezTo>
                    <a:pt x="0" y="59"/>
                    <a:pt x="3" y="61"/>
                    <a:pt x="4" y="60"/>
                  </a:cubicBezTo>
                  <a:cubicBezTo>
                    <a:pt x="11" y="54"/>
                    <a:pt x="19" y="47"/>
                    <a:pt x="26" y="41"/>
                  </a:cubicBezTo>
                  <a:cubicBezTo>
                    <a:pt x="37" y="49"/>
                    <a:pt x="49" y="55"/>
                    <a:pt x="60" y="62"/>
                  </a:cubicBezTo>
                  <a:cubicBezTo>
                    <a:pt x="62" y="63"/>
                    <a:pt x="63" y="63"/>
                    <a:pt x="64" y="63"/>
                  </a:cubicBezTo>
                  <a:cubicBezTo>
                    <a:pt x="63" y="67"/>
                    <a:pt x="62" y="72"/>
                    <a:pt x="61" y="77"/>
                  </a:cubicBezTo>
                  <a:cubicBezTo>
                    <a:pt x="61" y="80"/>
                    <a:pt x="60" y="83"/>
                    <a:pt x="59" y="86"/>
                  </a:cubicBezTo>
                  <a:cubicBezTo>
                    <a:pt x="59" y="88"/>
                    <a:pt x="58" y="89"/>
                    <a:pt x="58" y="91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7" y="91"/>
                    <a:pt x="56" y="93"/>
                    <a:pt x="56" y="94"/>
                  </a:cubicBezTo>
                  <a:cubicBezTo>
                    <a:pt x="56" y="96"/>
                    <a:pt x="56" y="97"/>
                    <a:pt x="58" y="98"/>
                  </a:cubicBezTo>
                  <a:cubicBezTo>
                    <a:pt x="59" y="99"/>
                    <a:pt x="60" y="100"/>
                    <a:pt x="62" y="99"/>
                  </a:cubicBezTo>
                  <a:cubicBezTo>
                    <a:pt x="71" y="94"/>
                    <a:pt x="71" y="72"/>
                    <a:pt x="73" y="63"/>
                  </a:cubicBezTo>
                  <a:close/>
                  <a:moveTo>
                    <a:pt x="32" y="36"/>
                  </a:moveTo>
                  <a:cubicBezTo>
                    <a:pt x="45" y="26"/>
                    <a:pt x="57" y="17"/>
                    <a:pt x="72" y="10"/>
                  </a:cubicBezTo>
                  <a:cubicBezTo>
                    <a:pt x="71" y="25"/>
                    <a:pt x="69" y="39"/>
                    <a:pt x="66" y="53"/>
                  </a:cubicBezTo>
                  <a:cubicBezTo>
                    <a:pt x="66" y="53"/>
                    <a:pt x="66" y="53"/>
                    <a:pt x="66" y="53"/>
                  </a:cubicBezTo>
                  <a:cubicBezTo>
                    <a:pt x="56" y="46"/>
                    <a:pt x="44" y="40"/>
                    <a:pt x="32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54" name="Freeform 95"/>
            <p:cNvSpPr/>
            <p:nvPr/>
          </p:nvSpPr>
          <p:spPr bwMode="auto">
            <a:xfrm>
              <a:off x="10831513" y="3351213"/>
              <a:ext cx="1249363" cy="1279525"/>
            </a:xfrm>
            <a:custGeom>
              <a:avLst/>
              <a:gdLst>
                <a:gd name="T0" fmla="*/ 158 w 171"/>
                <a:gd name="T1" fmla="*/ 51 h 175"/>
                <a:gd name="T2" fmla="*/ 79 w 171"/>
                <a:gd name="T3" fmla="*/ 3 h 175"/>
                <a:gd name="T4" fmla="*/ 5 w 171"/>
                <a:gd name="T5" fmla="*/ 79 h 175"/>
                <a:gd name="T6" fmla="*/ 19 w 171"/>
                <a:gd name="T7" fmla="*/ 134 h 175"/>
                <a:gd name="T8" fmla="*/ 64 w 171"/>
                <a:gd name="T9" fmla="*/ 164 h 175"/>
                <a:gd name="T10" fmla="*/ 63 w 171"/>
                <a:gd name="T11" fmla="*/ 161 h 175"/>
                <a:gd name="T12" fmla="*/ 19 w 171"/>
                <a:gd name="T13" fmla="*/ 119 h 175"/>
                <a:gd name="T14" fmla="*/ 22 w 171"/>
                <a:gd name="T15" fmla="*/ 55 h 175"/>
                <a:gd name="T16" fmla="*/ 113 w 171"/>
                <a:gd name="T17" fmla="*/ 16 h 175"/>
                <a:gd name="T18" fmla="*/ 153 w 171"/>
                <a:gd name="T19" fmla="*/ 101 h 175"/>
                <a:gd name="T20" fmla="*/ 126 w 171"/>
                <a:gd name="T21" fmla="*/ 144 h 175"/>
                <a:gd name="T22" fmla="*/ 94 w 171"/>
                <a:gd name="T23" fmla="*/ 151 h 175"/>
                <a:gd name="T24" fmla="*/ 59 w 171"/>
                <a:gd name="T25" fmla="*/ 137 h 175"/>
                <a:gd name="T26" fmla="*/ 53 w 171"/>
                <a:gd name="T27" fmla="*/ 139 h 175"/>
                <a:gd name="T28" fmla="*/ 136 w 171"/>
                <a:gd name="T29" fmla="*/ 147 h 175"/>
                <a:gd name="T30" fmla="*/ 158 w 171"/>
                <a:gd name="T31" fmla="*/ 5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1" h="175">
                  <a:moveTo>
                    <a:pt x="158" y="51"/>
                  </a:moveTo>
                  <a:cubicBezTo>
                    <a:pt x="146" y="19"/>
                    <a:pt x="112" y="0"/>
                    <a:pt x="79" y="3"/>
                  </a:cubicBezTo>
                  <a:cubicBezTo>
                    <a:pt x="40" y="6"/>
                    <a:pt x="12" y="42"/>
                    <a:pt x="5" y="79"/>
                  </a:cubicBezTo>
                  <a:cubicBezTo>
                    <a:pt x="0" y="99"/>
                    <a:pt x="8" y="117"/>
                    <a:pt x="19" y="134"/>
                  </a:cubicBezTo>
                  <a:cubicBezTo>
                    <a:pt x="30" y="149"/>
                    <a:pt x="43" y="169"/>
                    <a:pt x="64" y="164"/>
                  </a:cubicBezTo>
                  <a:cubicBezTo>
                    <a:pt x="65" y="164"/>
                    <a:pt x="65" y="161"/>
                    <a:pt x="63" y="161"/>
                  </a:cubicBezTo>
                  <a:cubicBezTo>
                    <a:pt x="45" y="163"/>
                    <a:pt x="27" y="133"/>
                    <a:pt x="19" y="119"/>
                  </a:cubicBezTo>
                  <a:cubicBezTo>
                    <a:pt x="7" y="98"/>
                    <a:pt x="11" y="77"/>
                    <a:pt x="22" y="55"/>
                  </a:cubicBezTo>
                  <a:cubicBezTo>
                    <a:pt x="39" y="20"/>
                    <a:pt x="74" y="0"/>
                    <a:pt x="113" y="16"/>
                  </a:cubicBezTo>
                  <a:cubicBezTo>
                    <a:pt x="147" y="30"/>
                    <a:pt x="161" y="66"/>
                    <a:pt x="153" y="101"/>
                  </a:cubicBezTo>
                  <a:cubicBezTo>
                    <a:pt x="150" y="117"/>
                    <a:pt x="140" y="135"/>
                    <a:pt x="126" y="144"/>
                  </a:cubicBezTo>
                  <a:cubicBezTo>
                    <a:pt x="117" y="150"/>
                    <a:pt x="105" y="151"/>
                    <a:pt x="94" y="151"/>
                  </a:cubicBezTo>
                  <a:cubicBezTo>
                    <a:pt x="80" y="151"/>
                    <a:pt x="68" y="150"/>
                    <a:pt x="59" y="137"/>
                  </a:cubicBezTo>
                  <a:cubicBezTo>
                    <a:pt x="58" y="135"/>
                    <a:pt x="53" y="135"/>
                    <a:pt x="53" y="139"/>
                  </a:cubicBezTo>
                  <a:cubicBezTo>
                    <a:pt x="51" y="175"/>
                    <a:pt x="120" y="162"/>
                    <a:pt x="136" y="147"/>
                  </a:cubicBezTo>
                  <a:cubicBezTo>
                    <a:pt x="162" y="124"/>
                    <a:pt x="171" y="83"/>
                    <a:pt x="158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sp>
        <p:nvSpPr>
          <p:cNvPr id="55" name="Freeform 96"/>
          <p:cNvSpPr/>
          <p:nvPr/>
        </p:nvSpPr>
        <p:spPr bwMode="auto">
          <a:xfrm>
            <a:off x="817881" y="3786625"/>
            <a:ext cx="685800" cy="612775"/>
          </a:xfrm>
          <a:custGeom>
            <a:avLst/>
            <a:gdLst>
              <a:gd name="T0" fmla="*/ 92 w 94"/>
              <a:gd name="T1" fmla="*/ 43 h 84"/>
              <a:gd name="T2" fmla="*/ 48 w 94"/>
              <a:gd name="T3" fmla="*/ 7 h 84"/>
              <a:gd name="T4" fmla="*/ 59 w 94"/>
              <a:gd name="T5" fmla="*/ 1 h 84"/>
              <a:gd name="T6" fmla="*/ 83 w 94"/>
              <a:gd name="T7" fmla="*/ 14 h 84"/>
              <a:gd name="T8" fmla="*/ 92 w 94"/>
              <a:gd name="T9" fmla="*/ 43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" h="84">
                <a:moveTo>
                  <a:pt x="92" y="43"/>
                </a:moveTo>
                <a:cubicBezTo>
                  <a:pt x="84" y="84"/>
                  <a:pt x="0" y="46"/>
                  <a:pt x="48" y="7"/>
                </a:cubicBezTo>
                <a:cubicBezTo>
                  <a:pt x="51" y="4"/>
                  <a:pt x="55" y="2"/>
                  <a:pt x="59" y="1"/>
                </a:cubicBezTo>
                <a:cubicBezTo>
                  <a:pt x="68" y="0"/>
                  <a:pt x="77" y="6"/>
                  <a:pt x="83" y="14"/>
                </a:cubicBezTo>
                <a:cubicBezTo>
                  <a:pt x="90" y="22"/>
                  <a:pt x="94" y="33"/>
                  <a:pt x="92" y="43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6" name="Freeform 97"/>
          <p:cNvSpPr/>
          <p:nvPr/>
        </p:nvSpPr>
        <p:spPr bwMode="auto">
          <a:xfrm>
            <a:off x="6478586" y="365253"/>
            <a:ext cx="488950" cy="541338"/>
          </a:xfrm>
          <a:custGeom>
            <a:avLst/>
            <a:gdLst>
              <a:gd name="T0" fmla="*/ 35 w 67"/>
              <a:gd name="T1" fmla="*/ 8 h 74"/>
              <a:gd name="T2" fmla="*/ 13 w 67"/>
              <a:gd name="T3" fmla="*/ 45 h 74"/>
              <a:gd name="T4" fmla="*/ 35 w 67"/>
              <a:gd name="T5" fmla="*/ 8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74">
                <a:moveTo>
                  <a:pt x="35" y="8"/>
                </a:moveTo>
                <a:cubicBezTo>
                  <a:pt x="67" y="19"/>
                  <a:pt x="37" y="74"/>
                  <a:pt x="13" y="45"/>
                </a:cubicBezTo>
                <a:cubicBezTo>
                  <a:pt x="0" y="29"/>
                  <a:pt x="13" y="0"/>
                  <a:pt x="35" y="8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7" name="Freeform 98"/>
          <p:cNvSpPr/>
          <p:nvPr/>
        </p:nvSpPr>
        <p:spPr bwMode="auto">
          <a:xfrm>
            <a:off x="6913879" y="5878703"/>
            <a:ext cx="307975" cy="271463"/>
          </a:xfrm>
          <a:custGeom>
            <a:avLst/>
            <a:gdLst>
              <a:gd name="T0" fmla="*/ 41 w 42"/>
              <a:gd name="T1" fmla="*/ 17 h 37"/>
              <a:gd name="T2" fmla="*/ 16 w 42"/>
              <a:gd name="T3" fmla="*/ 32 h 37"/>
              <a:gd name="T4" fmla="*/ 26 w 42"/>
              <a:gd name="T5" fmla="*/ 2 h 37"/>
              <a:gd name="T6" fmla="*/ 41 w 42"/>
              <a:gd name="T7" fmla="*/ 1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" h="37">
                <a:moveTo>
                  <a:pt x="41" y="17"/>
                </a:moveTo>
                <a:cubicBezTo>
                  <a:pt x="42" y="29"/>
                  <a:pt x="25" y="37"/>
                  <a:pt x="16" y="32"/>
                </a:cubicBezTo>
                <a:cubicBezTo>
                  <a:pt x="0" y="24"/>
                  <a:pt x="10" y="0"/>
                  <a:pt x="26" y="2"/>
                </a:cubicBezTo>
                <a:cubicBezTo>
                  <a:pt x="33" y="2"/>
                  <a:pt x="40" y="9"/>
                  <a:pt x="41" y="17"/>
                </a:cubicBezTo>
                <a:close/>
              </a:path>
            </a:pathLst>
          </a:custGeom>
          <a:solidFill>
            <a:srgbClr val="4DD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8" name="Freeform 7"/>
          <p:cNvSpPr/>
          <p:nvPr/>
        </p:nvSpPr>
        <p:spPr bwMode="auto">
          <a:xfrm>
            <a:off x="3078014" y="2725922"/>
            <a:ext cx="1653043" cy="611664"/>
          </a:xfrm>
          <a:custGeom>
            <a:avLst/>
            <a:gdLst>
              <a:gd name="T0" fmla="*/ 158 w 160"/>
              <a:gd name="T1" fmla="*/ 35 h 59"/>
              <a:gd name="T2" fmla="*/ 134 w 160"/>
              <a:gd name="T3" fmla="*/ 8 h 59"/>
              <a:gd name="T4" fmla="*/ 112 w 160"/>
              <a:gd name="T5" fmla="*/ 34 h 59"/>
              <a:gd name="T6" fmla="*/ 90 w 160"/>
              <a:gd name="T7" fmla="*/ 3 h 59"/>
              <a:gd name="T8" fmla="*/ 81 w 160"/>
              <a:gd name="T9" fmla="*/ 4 h 59"/>
              <a:gd name="T10" fmla="*/ 57 w 160"/>
              <a:gd name="T11" fmla="*/ 38 h 59"/>
              <a:gd name="T12" fmla="*/ 38 w 160"/>
              <a:gd name="T13" fmla="*/ 17 h 59"/>
              <a:gd name="T14" fmla="*/ 25 w 160"/>
              <a:gd name="T15" fmla="*/ 13 h 59"/>
              <a:gd name="T16" fmla="*/ 1 w 160"/>
              <a:gd name="T17" fmla="*/ 52 h 59"/>
              <a:gd name="T18" fmla="*/ 6 w 160"/>
              <a:gd name="T19" fmla="*/ 56 h 59"/>
              <a:gd name="T20" fmla="*/ 15 w 160"/>
              <a:gd name="T21" fmla="*/ 44 h 59"/>
              <a:gd name="T22" fmla="*/ 32 w 160"/>
              <a:gd name="T23" fmla="*/ 31 h 59"/>
              <a:gd name="T24" fmla="*/ 41 w 160"/>
              <a:gd name="T25" fmla="*/ 42 h 59"/>
              <a:gd name="T26" fmla="*/ 56 w 160"/>
              <a:gd name="T27" fmla="*/ 52 h 59"/>
              <a:gd name="T28" fmla="*/ 64 w 160"/>
              <a:gd name="T29" fmla="*/ 50 h 59"/>
              <a:gd name="T30" fmla="*/ 86 w 160"/>
              <a:gd name="T31" fmla="*/ 15 h 59"/>
              <a:gd name="T32" fmla="*/ 108 w 160"/>
              <a:gd name="T33" fmla="*/ 48 h 59"/>
              <a:gd name="T34" fmla="*/ 117 w 160"/>
              <a:gd name="T35" fmla="*/ 48 h 59"/>
              <a:gd name="T36" fmla="*/ 135 w 160"/>
              <a:gd name="T37" fmla="*/ 24 h 59"/>
              <a:gd name="T38" fmla="*/ 149 w 160"/>
              <a:gd name="T39" fmla="*/ 41 h 59"/>
              <a:gd name="T40" fmla="*/ 158 w 160"/>
              <a:gd name="T41" fmla="*/ 35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0" h="59">
                <a:moveTo>
                  <a:pt x="158" y="35"/>
                </a:moveTo>
                <a:cubicBezTo>
                  <a:pt x="154" y="27"/>
                  <a:pt x="145" y="7"/>
                  <a:pt x="134" y="8"/>
                </a:cubicBezTo>
                <a:cubicBezTo>
                  <a:pt x="126" y="8"/>
                  <a:pt x="118" y="24"/>
                  <a:pt x="112" y="34"/>
                </a:cubicBezTo>
                <a:cubicBezTo>
                  <a:pt x="105" y="24"/>
                  <a:pt x="98" y="13"/>
                  <a:pt x="90" y="3"/>
                </a:cubicBezTo>
                <a:cubicBezTo>
                  <a:pt x="87" y="0"/>
                  <a:pt x="83" y="1"/>
                  <a:pt x="81" y="4"/>
                </a:cubicBezTo>
                <a:cubicBezTo>
                  <a:pt x="73" y="15"/>
                  <a:pt x="66" y="27"/>
                  <a:pt x="57" y="38"/>
                </a:cubicBezTo>
                <a:cubicBezTo>
                  <a:pt x="50" y="32"/>
                  <a:pt x="45" y="23"/>
                  <a:pt x="38" y="17"/>
                </a:cubicBezTo>
                <a:cubicBezTo>
                  <a:pt x="34" y="14"/>
                  <a:pt x="30" y="12"/>
                  <a:pt x="25" y="13"/>
                </a:cubicBezTo>
                <a:cubicBezTo>
                  <a:pt x="14" y="16"/>
                  <a:pt x="5" y="43"/>
                  <a:pt x="1" y="52"/>
                </a:cubicBezTo>
                <a:cubicBezTo>
                  <a:pt x="0" y="55"/>
                  <a:pt x="4" y="59"/>
                  <a:pt x="6" y="56"/>
                </a:cubicBezTo>
                <a:cubicBezTo>
                  <a:pt x="9" y="52"/>
                  <a:pt x="13" y="48"/>
                  <a:pt x="15" y="44"/>
                </a:cubicBezTo>
                <a:cubicBezTo>
                  <a:pt x="20" y="37"/>
                  <a:pt x="23" y="27"/>
                  <a:pt x="32" y="31"/>
                </a:cubicBezTo>
                <a:cubicBezTo>
                  <a:pt x="35" y="32"/>
                  <a:pt x="39" y="39"/>
                  <a:pt x="41" y="42"/>
                </a:cubicBezTo>
                <a:cubicBezTo>
                  <a:pt x="46" y="46"/>
                  <a:pt x="50" y="49"/>
                  <a:pt x="56" y="52"/>
                </a:cubicBezTo>
                <a:cubicBezTo>
                  <a:pt x="58" y="54"/>
                  <a:pt x="62" y="52"/>
                  <a:pt x="64" y="50"/>
                </a:cubicBezTo>
                <a:cubicBezTo>
                  <a:pt x="71" y="38"/>
                  <a:pt x="78" y="27"/>
                  <a:pt x="86" y="15"/>
                </a:cubicBezTo>
                <a:cubicBezTo>
                  <a:pt x="94" y="26"/>
                  <a:pt x="101" y="37"/>
                  <a:pt x="108" y="48"/>
                </a:cubicBezTo>
                <a:cubicBezTo>
                  <a:pt x="110" y="52"/>
                  <a:pt x="115" y="51"/>
                  <a:pt x="117" y="48"/>
                </a:cubicBezTo>
                <a:cubicBezTo>
                  <a:pt x="120" y="43"/>
                  <a:pt x="130" y="25"/>
                  <a:pt x="135" y="24"/>
                </a:cubicBezTo>
                <a:cubicBezTo>
                  <a:pt x="136" y="24"/>
                  <a:pt x="146" y="39"/>
                  <a:pt x="149" y="41"/>
                </a:cubicBezTo>
                <a:cubicBezTo>
                  <a:pt x="154" y="46"/>
                  <a:pt x="160" y="40"/>
                  <a:pt x="158" y="35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9" name="Freeform 11"/>
          <p:cNvSpPr>
            <a:spLocks noEditPoints="1"/>
          </p:cNvSpPr>
          <p:nvPr/>
        </p:nvSpPr>
        <p:spPr bwMode="auto">
          <a:xfrm>
            <a:off x="3953026" y="636331"/>
            <a:ext cx="743288" cy="797486"/>
          </a:xfrm>
          <a:custGeom>
            <a:avLst/>
            <a:gdLst>
              <a:gd name="T0" fmla="*/ 37 w 72"/>
              <a:gd name="T1" fmla="*/ 2 h 77"/>
              <a:gd name="T2" fmla="*/ 1 w 72"/>
              <a:gd name="T3" fmla="*/ 35 h 77"/>
              <a:gd name="T4" fmla="*/ 34 w 72"/>
              <a:gd name="T5" fmla="*/ 67 h 77"/>
              <a:gd name="T6" fmla="*/ 68 w 72"/>
              <a:gd name="T7" fmla="*/ 43 h 77"/>
              <a:gd name="T8" fmla="*/ 37 w 72"/>
              <a:gd name="T9" fmla="*/ 2 h 77"/>
              <a:gd name="T10" fmla="*/ 55 w 72"/>
              <a:gd name="T11" fmla="*/ 41 h 77"/>
              <a:gd name="T12" fmla="*/ 31 w 72"/>
              <a:gd name="T13" fmla="*/ 57 h 77"/>
              <a:gd name="T14" fmla="*/ 29 w 72"/>
              <a:gd name="T15" fmla="*/ 60 h 77"/>
              <a:gd name="T16" fmla="*/ 9 w 72"/>
              <a:gd name="T17" fmla="*/ 37 h 77"/>
              <a:gd name="T18" fmla="*/ 38 w 72"/>
              <a:gd name="T19" fmla="*/ 13 h 77"/>
              <a:gd name="T20" fmla="*/ 55 w 72"/>
              <a:gd name="T21" fmla="*/ 41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2" h="77">
                <a:moveTo>
                  <a:pt x="37" y="2"/>
                </a:moveTo>
                <a:cubicBezTo>
                  <a:pt x="19" y="0"/>
                  <a:pt x="1" y="17"/>
                  <a:pt x="1" y="35"/>
                </a:cubicBezTo>
                <a:cubicBezTo>
                  <a:pt x="0" y="52"/>
                  <a:pt x="16" y="70"/>
                  <a:pt x="34" y="67"/>
                </a:cubicBezTo>
                <a:cubicBezTo>
                  <a:pt x="46" y="77"/>
                  <a:pt x="66" y="55"/>
                  <a:pt x="68" y="43"/>
                </a:cubicBezTo>
                <a:cubicBezTo>
                  <a:pt x="72" y="24"/>
                  <a:pt x="56" y="5"/>
                  <a:pt x="37" y="2"/>
                </a:cubicBezTo>
                <a:close/>
                <a:moveTo>
                  <a:pt x="55" y="41"/>
                </a:moveTo>
                <a:cubicBezTo>
                  <a:pt x="50" y="54"/>
                  <a:pt x="39" y="51"/>
                  <a:pt x="31" y="57"/>
                </a:cubicBezTo>
                <a:cubicBezTo>
                  <a:pt x="30" y="58"/>
                  <a:pt x="30" y="59"/>
                  <a:pt x="29" y="60"/>
                </a:cubicBezTo>
                <a:cubicBezTo>
                  <a:pt x="19" y="56"/>
                  <a:pt x="10" y="49"/>
                  <a:pt x="9" y="37"/>
                </a:cubicBezTo>
                <a:cubicBezTo>
                  <a:pt x="9" y="23"/>
                  <a:pt x="23" y="9"/>
                  <a:pt x="38" y="13"/>
                </a:cubicBezTo>
                <a:cubicBezTo>
                  <a:pt x="50" y="15"/>
                  <a:pt x="60" y="29"/>
                  <a:pt x="55" y="4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0" name="Freeform 13"/>
          <p:cNvSpPr/>
          <p:nvPr/>
        </p:nvSpPr>
        <p:spPr bwMode="auto">
          <a:xfrm>
            <a:off x="2309921" y="3618597"/>
            <a:ext cx="267120" cy="270990"/>
          </a:xfrm>
          <a:custGeom>
            <a:avLst/>
            <a:gdLst>
              <a:gd name="T0" fmla="*/ 18 w 26"/>
              <a:gd name="T1" fmla="*/ 3 h 26"/>
              <a:gd name="T2" fmla="*/ 2 w 26"/>
              <a:gd name="T3" fmla="*/ 7 h 26"/>
              <a:gd name="T4" fmla="*/ 3 w 26"/>
              <a:gd name="T5" fmla="*/ 21 h 26"/>
              <a:gd name="T6" fmla="*/ 4 w 26"/>
              <a:gd name="T7" fmla="*/ 24 h 26"/>
              <a:gd name="T8" fmla="*/ 10 w 26"/>
              <a:gd name="T9" fmla="*/ 26 h 26"/>
              <a:gd name="T10" fmla="*/ 12 w 26"/>
              <a:gd name="T11" fmla="*/ 25 h 26"/>
              <a:gd name="T12" fmla="*/ 23 w 26"/>
              <a:gd name="T13" fmla="*/ 19 h 26"/>
              <a:gd name="T14" fmla="*/ 18 w 26"/>
              <a:gd name="T15" fmla="*/ 3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6">
                <a:moveTo>
                  <a:pt x="18" y="3"/>
                </a:moveTo>
                <a:cubicBezTo>
                  <a:pt x="13" y="0"/>
                  <a:pt x="5" y="2"/>
                  <a:pt x="2" y="7"/>
                </a:cubicBezTo>
                <a:cubicBezTo>
                  <a:pt x="0" y="11"/>
                  <a:pt x="0" y="17"/>
                  <a:pt x="3" y="21"/>
                </a:cubicBezTo>
                <a:cubicBezTo>
                  <a:pt x="3" y="22"/>
                  <a:pt x="4" y="23"/>
                  <a:pt x="4" y="24"/>
                </a:cubicBezTo>
                <a:cubicBezTo>
                  <a:pt x="5" y="26"/>
                  <a:pt x="8" y="26"/>
                  <a:pt x="10" y="26"/>
                </a:cubicBezTo>
                <a:cubicBezTo>
                  <a:pt x="11" y="26"/>
                  <a:pt x="11" y="25"/>
                  <a:pt x="12" y="25"/>
                </a:cubicBezTo>
                <a:cubicBezTo>
                  <a:pt x="16" y="25"/>
                  <a:pt x="20" y="23"/>
                  <a:pt x="23" y="19"/>
                </a:cubicBezTo>
                <a:cubicBezTo>
                  <a:pt x="26" y="14"/>
                  <a:pt x="24" y="6"/>
                  <a:pt x="18" y="3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2" name="Freeform 16"/>
          <p:cNvSpPr/>
          <p:nvPr/>
        </p:nvSpPr>
        <p:spPr bwMode="auto">
          <a:xfrm>
            <a:off x="7994827" y="5124214"/>
            <a:ext cx="247763" cy="247763"/>
          </a:xfrm>
          <a:custGeom>
            <a:avLst/>
            <a:gdLst>
              <a:gd name="T0" fmla="*/ 16 w 24"/>
              <a:gd name="T1" fmla="*/ 2 h 24"/>
              <a:gd name="T2" fmla="*/ 2 w 24"/>
              <a:gd name="T3" fmla="*/ 7 h 24"/>
              <a:gd name="T4" fmla="*/ 6 w 24"/>
              <a:gd name="T5" fmla="*/ 21 h 24"/>
              <a:gd name="T6" fmla="*/ 11 w 24"/>
              <a:gd name="T7" fmla="*/ 24 h 24"/>
              <a:gd name="T8" fmla="*/ 14 w 24"/>
              <a:gd name="T9" fmla="*/ 23 h 24"/>
              <a:gd name="T10" fmla="*/ 23 w 24"/>
              <a:gd name="T11" fmla="*/ 15 h 24"/>
              <a:gd name="T12" fmla="*/ 16 w 24"/>
              <a:gd name="T13" fmla="*/ 2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24">
                <a:moveTo>
                  <a:pt x="16" y="2"/>
                </a:moveTo>
                <a:cubicBezTo>
                  <a:pt x="11" y="0"/>
                  <a:pt x="5" y="2"/>
                  <a:pt x="2" y="7"/>
                </a:cubicBezTo>
                <a:cubicBezTo>
                  <a:pt x="0" y="12"/>
                  <a:pt x="1" y="18"/>
                  <a:pt x="6" y="21"/>
                </a:cubicBezTo>
                <a:cubicBezTo>
                  <a:pt x="7" y="23"/>
                  <a:pt x="9" y="24"/>
                  <a:pt x="11" y="24"/>
                </a:cubicBezTo>
                <a:cubicBezTo>
                  <a:pt x="12" y="24"/>
                  <a:pt x="13" y="23"/>
                  <a:pt x="14" y="23"/>
                </a:cubicBezTo>
                <a:cubicBezTo>
                  <a:pt x="18" y="22"/>
                  <a:pt x="22" y="19"/>
                  <a:pt x="23" y="15"/>
                </a:cubicBezTo>
                <a:cubicBezTo>
                  <a:pt x="24" y="10"/>
                  <a:pt x="21" y="4"/>
                  <a:pt x="16" y="2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3" name="Freeform 17"/>
          <p:cNvSpPr/>
          <p:nvPr/>
        </p:nvSpPr>
        <p:spPr bwMode="auto">
          <a:xfrm>
            <a:off x="1647730" y="2944311"/>
            <a:ext cx="185822" cy="228407"/>
          </a:xfrm>
          <a:custGeom>
            <a:avLst/>
            <a:gdLst>
              <a:gd name="T0" fmla="*/ 17 w 18"/>
              <a:gd name="T1" fmla="*/ 11 h 22"/>
              <a:gd name="T2" fmla="*/ 16 w 18"/>
              <a:gd name="T3" fmla="*/ 6 h 22"/>
              <a:gd name="T4" fmla="*/ 13 w 18"/>
              <a:gd name="T5" fmla="*/ 3 h 22"/>
              <a:gd name="T6" fmla="*/ 12 w 18"/>
              <a:gd name="T7" fmla="*/ 2 h 22"/>
              <a:gd name="T8" fmla="*/ 6 w 18"/>
              <a:gd name="T9" fmla="*/ 2 h 22"/>
              <a:gd name="T10" fmla="*/ 5 w 18"/>
              <a:gd name="T11" fmla="*/ 3 h 22"/>
              <a:gd name="T12" fmla="*/ 2 w 18"/>
              <a:gd name="T13" fmla="*/ 6 h 22"/>
              <a:gd name="T14" fmla="*/ 1 w 18"/>
              <a:gd name="T15" fmla="*/ 11 h 22"/>
              <a:gd name="T16" fmla="*/ 3 w 18"/>
              <a:gd name="T17" fmla="*/ 19 h 22"/>
              <a:gd name="T18" fmla="*/ 9 w 18"/>
              <a:gd name="T19" fmla="*/ 22 h 22"/>
              <a:gd name="T20" fmla="*/ 15 w 18"/>
              <a:gd name="T21" fmla="*/ 19 h 22"/>
              <a:gd name="T22" fmla="*/ 17 w 18"/>
              <a:gd name="T23" fmla="*/ 1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" h="22">
                <a:moveTo>
                  <a:pt x="17" y="11"/>
                </a:moveTo>
                <a:cubicBezTo>
                  <a:pt x="17" y="9"/>
                  <a:pt x="17" y="8"/>
                  <a:pt x="16" y="6"/>
                </a:cubicBezTo>
                <a:cubicBezTo>
                  <a:pt x="15" y="5"/>
                  <a:pt x="14" y="4"/>
                  <a:pt x="13" y="3"/>
                </a:cubicBezTo>
                <a:cubicBezTo>
                  <a:pt x="13" y="3"/>
                  <a:pt x="13" y="3"/>
                  <a:pt x="12" y="2"/>
                </a:cubicBezTo>
                <a:cubicBezTo>
                  <a:pt x="11" y="0"/>
                  <a:pt x="7" y="0"/>
                  <a:pt x="6" y="2"/>
                </a:cubicBezTo>
                <a:cubicBezTo>
                  <a:pt x="5" y="3"/>
                  <a:pt x="5" y="3"/>
                  <a:pt x="5" y="3"/>
                </a:cubicBezTo>
                <a:cubicBezTo>
                  <a:pt x="4" y="4"/>
                  <a:pt x="3" y="5"/>
                  <a:pt x="2" y="6"/>
                </a:cubicBezTo>
                <a:cubicBezTo>
                  <a:pt x="1" y="8"/>
                  <a:pt x="1" y="9"/>
                  <a:pt x="1" y="11"/>
                </a:cubicBezTo>
                <a:cubicBezTo>
                  <a:pt x="0" y="14"/>
                  <a:pt x="0" y="17"/>
                  <a:pt x="3" y="19"/>
                </a:cubicBezTo>
                <a:cubicBezTo>
                  <a:pt x="5" y="21"/>
                  <a:pt x="7" y="22"/>
                  <a:pt x="9" y="22"/>
                </a:cubicBezTo>
                <a:cubicBezTo>
                  <a:pt x="11" y="22"/>
                  <a:pt x="14" y="21"/>
                  <a:pt x="15" y="19"/>
                </a:cubicBezTo>
                <a:cubicBezTo>
                  <a:pt x="18" y="17"/>
                  <a:pt x="18" y="14"/>
                  <a:pt x="17" y="1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4" name="Freeform 18"/>
          <p:cNvSpPr/>
          <p:nvPr/>
        </p:nvSpPr>
        <p:spPr bwMode="auto">
          <a:xfrm>
            <a:off x="3397376" y="4175759"/>
            <a:ext cx="270991" cy="205180"/>
          </a:xfrm>
          <a:custGeom>
            <a:avLst/>
            <a:gdLst>
              <a:gd name="T0" fmla="*/ 13 w 26"/>
              <a:gd name="T1" fmla="*/ 0 h 20"/>
              <a:gd name="T2" fmla="*/ 13 w 26"/>
              <a:gd name="T3" fmla="*/ 20 h 20"/>
              <a:gd name="T4" fmla="*/ 13 w 26"/>
              <a:gd name="T5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" h="20">
                <a:moveTo>
                  <a:pt x="13" y="0"/>
                </a:moveTo>
                <a:cubicBezTo>
                  <a:pt x="0" y="0"/>
                  <a:pt x="0" y="20"/>
                  <a:pt x="13" y="20"/>
                </a:cubicBezTo>
                <a:cubicBezTo>
                  <a:pt x="26" y="20"/>
                  <a:pt x="26" y="0"/>
                  <a:pt x="13" y="0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5" name="Freeform 20"/>
          <p:cNvSpPr/>
          <p:nvPr/>
        </p:nvSpPr>
        <p:spPr bwMode="auto">
          <a:xfrm>
            <a:off x="7582493" y="2078665"/>
            <a:ext cx="209050" cy="209050"/>
          </a:xfrm>
          <a:custGeom>
            <a:avLst/>
            <a:gdLst>
              <a:gd name="T0" fmla="*/ 18 w 20"/>
              <a:gd name="T1" fmla="*/ 9 h 20"/>
              <a:gd name="T2" fmla="*/ 14 w 20"/>
              <a:gd name="T3" fmla="*/ 2 h 20"/>
              <a:gd name="T4" fmla="*/ 6 w 20"/>
              <a:gd name="T5" fmla="*/ 2 h 20"/>
              <a:gd name="T6" fmla="*/ 2 w 20"/>
              <a:gd name="T7" fmla="*/ 9 h 20"/>
              <a:gd name="T8" fmla="*/ 10 w 20"/>
              <a:gd name="T9" fmla="*/ 20 h 20"/>
              <a:gd name="T10" fmla="*/ 18 w 20"/>
              <a:gd name="T11" fmla="*/ 9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" h="20">
                <a:moveTo>
                  <a:pt x="18" y="9"/>
                </a:moveTo>
                <a:cubicBezTo>
                  <a:pt x="17" y="6"/>
                  <a:pt x="16" y="4"/>
                  <a:pt x="14" y="2"/>
                </a:cubicBezTo>
                <a:cubicBezTo>
                  <a:pt x="12" y="0"/>
                  <a:pt x="8" y="0"/>
                  <a:pt x="6" y="2"/>
                </a:cubicBezTo>
                <a:cubicBezTo>
                  <a:pt x="4" y="4"/>
                  <a:pt x="3" y="6"/>
                  <a:pt x="2" y="9"/>
                </a:cubicBezTo>
                <a:cubicBezTo>
                  <a:pt x="0" y="14"/>
                  <a:pt x="5" y="20"/>
                  <a:pt x="10" y="20"/>
                </a:cubicBezTo>
                <a:cubicBezTo>
                  <a:pt x="15" y="20"/>
                  <a:pt x="20" y="14"/>
                  <a:pt x="18" y="9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6" name="Freeform 23"/>
          <p:cNvSpPr/>
          <p:nvPr/>
        </p:nvSpPr>
        <p:spPr bwMode="auto">
          <a:xfrm>
            <a:off x="2663049" y="1766331"/>
            <a:ext cx="197437" cy="166467"/>
          </a:xfrm>
          <a:custGeom>
            <a:avLst/>
            <a:gdLst>
              <a:gd name="T0" fmla="*/ 14 w 19"/>
              <a:gd name="T1" fmla="*/ 1 h 16"/>
              <a:gd name="T2" fmla="*/ 13 w 19"/>
              <a:gd name="T3" fmla="*/ 1 h 16"/>
              <a:gd name="T4" fmla="*/ 11 w 19"/>
              <a:gd name="T5" fmla="*/ 2 h 16"/>
              <a:gd name="T6" fmla="*/ 10 w 19"/>
              <a:gd name="T7" fmla="*/ 1 h 16"/>
              <a:gd name="T8" fmla="*/ 8 w 19"/>
              <a:gd name="T9" fmla="*/ 2 h 16"/>
              <a:gd name="T10" fmla="*/ 2 w 19"/>
              <a:gd name="T11" fmla="*/ 3 h 16"/>
              <a:gd name="T12" fmla="*/ 1 w 19"/>
              <a:gd name="T13" fmla="*/ 10 h 16"/>
              <a:gd name="T14" fmla="*/ 13 w 19"/>
              <a:gd name="T15" fmla="*/ 11 h 16"/>
              <a:gd name="T16" fmla="*/ 14 w 19"/>
              <a:gd name="T17" fmla="*/ 9 h 16"/>
              <a:gd name="T18" fmla="*/ 17 w 19"/>
              <a:gd name="T19" fmla="*/ 7 h 16"/>
              <a:gd name="T20" fmla="*/ 14 w 19"/>
              <a:gd name="T21" fmla="*/ 1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9" h="16">
                <a:moveTo>
                  <a:pt x="14" y="1"/>
                </a:moveTo>
                <a:cubicBezTo>
                  <a:pt x="14" y="1"/>
                  <a:pt x="13" y="1"/>
                  <a:pt x="13" y="1"/>
                </a:cubicBezTo>
                <a:cubicBezTo>
                  <a:pt x="12" y="1"/>
                  <a:pt x="12" y="2"/>
                  <a:pt x="11" y="2"/>
                </a:cubicBezTo>
                <a:cubicBezTo>
                  <a:pt x="11" y="2"/>
                  <a:pt x="10" y="1"/>
                  <a:pt x="10" y="1"/>
                </a:cubicBezTo>
                <a:cubicBezTo>
                  <a:pt x="9" y="1"/>
                  <a:pt x="8" y="2"/>
                  <a:pt x="8" y="2"/>
                </a:cubicBezTo>
                <a:cubicBezTo>
                  <a:pt x="6" y="2"/>
                  <a:pt x="4" y="2"/>
                  <a:pt x="2" y="3"/>
                </a:cubicBezTo>
                <a:cubicBezTo>
                  <a:pt x="1" y="5"/>
                  <a:pt x="0" y="8"/>
                  <a:pt x="1" y="10"/>
                </a:cubicBezTo>
                <a:cubicBezTo>
                  <a:pt x="3" y="15"/>
                  <a:pt x="10" y="16"/>
                  <a:pt x="13" y="11"/>
                </a:cubicBezTo>
                <a:cubicBezTo>
                  <a:pt x="13" y="10"/>
                  <a:pt x="14" y="10"/>
                  <a:pt x="14" y="9"/>
                </a:cubicBezTo>
                <a:cubicBezTo>
                  <a:pt x="15" y="8"/>
                  <a:pt x="16" y="7"/>
                  <a:pt x="17" y="7"/>
                </a:cubicBezTo>
                <a:cubicBezTo>
                  <a:pt x="19" y="5"/>
                  <a:pt x="18" y="0"/>
                  <a:pt x="14" y="1"/>
                </a:cubicBezTo>
                <a:close/>
              </a:path>
            </a:pathLst>
          </a:custGeom>
          <a:solidFill>
            <a:srgbClr val="FFF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8035433" y="-460517"/>
            <a:ext cx="2959100" cy="2717801"/>
            <a:chOff x="10090151" y="-4763"/>
            <a:chExt cx="2959100" cy="2717801"/>
          </a:xfrm>
        </p:grpSpPr>
        <p:sp>
          <p:nvSpPr>
            <p:cNvPr id="68" name="Freeform 42"/>
            <p:cNvSpPr/>
            <p:nvPr/>
          </p:nvSpPr>
          <p:spPr bwMode="auto">
            <a:xfrm>
              <a:off x="10617201" y="1025525"/>
              <a:ext cx="2325688" cy="1654175"/>
            </a:xfrm>
            <a:custGeom>
              <a:avLst/>
              <a:gdLst>
                <a:gd name="T0" fmla="*/ 543 w 547"/>
                <a:gd name="T1" fmla="*/ 22 h 389"/>
                <a:gd name="T2" fmla="*/ 535 w 547"/>
                <a:gd name="T3" fmla="*/ 12 h 389"/>
                <a:gd name="T4" fmla="*/ 520 w 547"/>
                <a:gd name="T5" fmla="*/ 1 h 389"/>
                <a:gd name="T6" fmla="*/ 506 w 547"/>
                <a:gd name="T7" fmla="*/ 5 h 389"/>
                <a:gd name="T8" fmla="*/ 491 w 547"/>
                <a:gd name="T9" fmla="*/ 15 h 389"/>
                <a:gd name="T10" fmla="*/ 470 w 547"/>
                <a:gd name="T11" fmla="*/ 22 h 389"/>
                <a:gd name="T12" fmla="*/ 457 w 547"/>
                <a:gd name="T13" fmla="*/ 34 h 389"/>
                <a:gd name="T14" fmla="*/ 455 w 547"/>
                <a:gd name="T15" fmla="*/ 35 h 389"/>
                <a:gd name="T16" fmla="*/ 453 w 547"/>
                <a:gd name="T17" fmla="*/ 36 h 389"/>
                <a:gd name="T18" fmla="*/ 250 w 547"/>
                <a:gd name="T19" fmla="*/ 179 h 389"/>
                <a:gd name="T20" fmla="*/ 157 w 547"/>
                <a:gd name="T21" fmla="*/ 241 h 389"/>
                <a:gd name="T22" fmla="*/ 129 w 547"/>
                <a:gd name="T23" fmla="*/ 261 h 389"/>
                <a:gd name="T24" fmla="*/ 47 w 547"/>
                <a:gd name="T25" fmla="*/ 324 h 389"/>
                <a:gd name="T26" fmla="*/ 47 w 547"/>
                <a:gd name="T27" fmla="*/ 324 h 389"/>
                <a:gd name="T28" fmla="*/ 47 w 547"/>
                <a:gd name="T29" fmla="*/ 324 h 389"/>
                <a:gd name="T30" fmla="*/ 47 w 547"/>
                <a:gd name="T31" fmla="*/ 324 h 389"/>
                <a:gd name="T32" fmla="*/ 47 w 547"/>
                <a:gd name="T33" fmla="*/ 324 h 389"/>
                <a:gd name="T34" fmla="*/ 12 w 547"/>
                <a:gd name="T35" fmla="*/ 365 h 389"/>
                <a:gd name="T36" fmla="*/ 6 w 547"/>
                <a:gd name="T37" fmla="*/ 375 h 389"/>
                <a:gd name="T38" fmla="*/ 3 w 547"/>
                <a:gd name="T39" fmla="*/ 388 h 389"/>
                <a:gd name="T40" fmla="*/ 3 w 547"/>
                <a:gd name="T41" fmla="*/ 389 h 389"/>
                <a:gd name="T42" fmla="*/ 27 w 547"/>
                <a:gd name="T43" fmla="*/ 381 h 389"/>
                <a:gd name="T44" fmla="*/ 74 w 547"/>
                <a:gd name="T45" fmla="*/ 364 h 389"/>
                <a:gd name="T46" fmla="*/ 74 w 547"/>
                <a:gd name="T47" fmla="*/ 364 h 389"/>
                <a:gd name="T48" fmla="*/ 176 w 547"/>
                <a:gd name="T49" fmla="*/ 299 h 389"/>
                <a:gd name="T50" fmla="*/ 343 w 547"/>
                <a:gd name="T51" fmla="*/ 183 h 389"/>
                <a:gd name="T52" fmla="*/ 474 w 547"/>
                <a:gd name="T53" fmla="*/ 92 h 389"/>
                <a:gd name="T54" fmla="*/ 495 w 547"/>
                <a:gd name="T55" fmla="*/ 78 h 389"/>
                <a:gd name="T56" fmla="*/ 495 w 547"/>
                <a:gd name="T57" fmla="*/ 78 h 389"/>
                <a:gd name="T58" fmla="*/ 505 w 547"/>
                <a:gd name="T59" fmla="*/ 69 h 389"/>
                <a:gd name="T60" fmla="*/ 521 w 547"/>
                <a:gd name="T61" fmla="*/ 58 h 389"/>
                <a:gd name="T62" fmla="*/ 521 w 547"/>
                <a:gd name="T63" fmla="*/ 56 h 389"/>
                <a:gd name="T64" fmla="*/ 521 w 547"/>
                <a:gd name="T65" fmla="*/ 53 h 389"/>
                <a:gd name="T66" fmla="*/ 541 w 547"/>
                <a:gd name="T67" fmla="*/ 38 h 389"/>
                <a:gd name="T68" fmla="*/ 546 w 547"/>
                <a:gd name="T69" fmla="*/ 28 h 389"/>
                <a:gd name="T70" fmla="*/ 543 w 547"/>
                <a:gd name="T71" fmla="*/ 22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47" h="389">
                  <a:moveTo>
                    <a:pt x="543" y="22"/>
                  </a:moveTo>
                  <a:cubicBezTo>
                    <a:pt x="540" y="19"/>
                    <a:pt x="537" y="15"/>
                    <a:pt x="535" y="12"/>
                  </a:cubicBezTo>
                  <a:cubicBezTo>
                    <a:pt x="531" y="7"/>
                    <a:pt x="526" y="2"/>
                    <a:pt x="520" y="1"/>
                  </a:cubicBezTo>
                  <a:cubicBezTo>
                    <a:pt x="515" y="0"/>
                    <a:pt x="510" y="2"/>
                    <a:pt x="506" y="5"/>
                  </a:cubicBezTo>
                  <a:cubicBezTo>
                    <a:pt x="500" y="8"/>
                    <a:pt x="494" y="11"/>
                    <a:pt x="491" y="15"/>
                  </a:cubicBezTo>
                  <a:cubicBezTo>
                    <a:pt x="482" y="12"/>
                    <a:pt x="477" y="17"/>
                    <a:pt x="470" y="22"/>
                  </a:cubicBezTo>
                  <a:cubicBezTo>
                    <a:pt x="469" y="23"/>
                    <a:pt x="462" y="30"/>
                    <a:pt x="457" y="34"/>
                  </a:cubicBezTo>
                  <a:cubicBezTo>
                    <a:pt x="457" y="34"/>
                    <a:pt x="456" y="34"/>
                    <a:pt x="455" y="35"/>
                  </a:cubicBezTo>
                  <a:cubicBezTo>
                    <a:pt x="455" y="35"/>
                    <a:pt x="454" y="35"/>
                    <a:pt x="453" y="36"/>
                  </a:cubicBezTo>
                  <a:cubicBezTo>
                    <a:pt x="381" y="77"/>
                    <a:pt x="317" y="130"/>
                    <a:pt x="250" y="179"/>
                  </a:cubicBezTo>
                  <a:cubicBezTo>
                    <a:pt x="220" y="201"/>
                    <a:pt x="189" y="222"/>
                    <a:pt x="157" y="241"/>
                  </a:cubicBezTo>
                  <a:cubicBezTo>
                    <a:pt x="148" y="248"/>
                    <a:pt x="138" y="254"/>
                    <a:pt x="129" y="261"/>
                  </a:cubicBezTo>
                  <a:cubicBezTo>
                    <a:pt x="101" y="282"/>
                    <a:pt x="74" y="303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47" y="324"/>
                    <a:pt x="47" y="324"/>
                    <a:pt x="47" y="324"/>
                  </a:cubicBezTo>
                  <a:cubicBezTo>
                    <a:pt x="33" y="331"/>
                    <a:pt x="21" y="351"/>
                    <a:pt x="12" y="365"/>
                  </a:cubicBezTo>
                  <a:cubicBezTo>
                    <a:pt x="10" y="369"/>
                    <a:pt x="7" y="373"/>
                    <a:pt x="6" y="375"/>
                  </a:cubicBezTo>
                  <a:cubicBezTo>
                    <a:pt x="3" y="379"/>
                    <a:pt x="0" y="384"/>
                    <a:pt x="3" y="388"/>
                  </a:cubicBezTo>
                  <a:cubicBezTo>
                    <a:pt x="3" y="388"/>
                    <a:pt x="3" y="389"/>
                    <a:pt x="3" y="389"/>
                  </a:cubicBezTo>
                  <a:cubicBezTo>
                    <a:pt x="11" y="386"/>
                    <a:pt x="19" y="383"/>
                    <a:pt x="27" y="381"/>
                  </a:cubicBezTo>
                  <a:cubicBezTo>
                    <a:pt x="43" y="376"/>
                    <a:pt x="59" y="372"/>
                    <a:pt x="74" y="364"/>
                  </a:cubicBezTo>
                  <a:cubicBezTo>
                    <a:pt x="74" y="364"/>
                    <a:pt x="74" y="364"/>
                    <a:pt x="74" y="364"/>
                  </a:cubicBezTo>
                  <a:cubicBezTo>
                    <a:pt x="110" y="346"/>
                    <a:pt x="143" y="321"/>
                    <a:pt x="176" y="299"/>
                  </a:cubicBezTo>
                  <a:cubicBezTo>
                    <a:pt x="232" y="261"/>
                    <a:pt x="287" y="222"/>
                    <a:pt x="343" y="183"/>
                  </a:cubicBezTo>
                  <a:cubicBezTo>
                    <a:pt x="386" y="153"/>
                    <a:pt x="430" y="122"/>
                    <a:pt x="474" y="92"/>
                  </a:cubicBezTo>
                  <a:cubicBezTo>
                    <a:pt x="475" y="91"/>
                    <a:pt x="495" y="77"/>
                    <a:pt x="495" y="78"/>
                  </a:cubicBezTo>
                  <a:cubicBezTo>
                    <a:pt x="495" y="78"/>
                    <a:pt x="495" y="78"/>
                    <a:pt x="495" y="78"/>
                  </a:cubicBezTo>
                  <a:cubicBezTo>
                    <a:pt x="499" y="75"/>
                    <a:pt x="502" y="72"/>
                    <a:pt x="505" y="69"/>
                  </a:cubicBezTo>
                  <a:cubicBezTo>
                    <a:pt x="507" y="68"/>
                    <a:pt x="520" y="57"/>
                    <a:pt x="521" y="58"/>
                  </a:cubicBezTo>
                  <a:cubicBezTo>
                    <a:pt x="521" y="57"/>
                    <a:pt x="521" y="57"/>
                    <a:pt x="521" y="56"/>
                  </a:cubicBezTo>
                  <a:cubicBezTo>
                    <a:pt x="521" y="55"/>
                    <a:pt x="521" y="54"/>
                    <a:pt x="521" y="53"/>
                  </a:cubicBezTo>
                  <a:cubicBezTo>
                    <a:pt x="529" y="49"/>
                    <a:pt x="535" y="44"/>
                    <a:pt x="541" y="38"/>
                  </a:cubicBezTo>
                  <a:cubicBezTo>
                    <a:pt x="544" y="35"/>
                    <a:pt x="547" y="32"/>
                    <a:pt x="546" y="28"/>
                  </a:cubicBezTo>
                  <a:cubicBezTo>
                    <a:pt x="546" y="26"/>
                    <a:pt x="544" y="24"/>
                    <a:pt x="543" y="22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69" name="Freeform 43"/>
            <p:cNvSpPr/>
            <p:nvPr/>
          </p:nvSpPr>
          <p:spPr bwMode="auto">
            <a:xfrm>
              <a:off x="10523538" y="719138"/>
              <a:ext cx="2441575" cy="1466850"/>
            </a:xfrm>
            <a:custGeom>
              <a:avLst/>
              <a:gdLst>
                <a:gd name="T0" fmla="*/ 570 w 574"/>
                <a:gd name="T1" fmla="*/ 24 h 345"/>
                <a:gd name="T2" fmla="*/ 563 w 574"/>
                <a:gd name="T3" fmla="*/ 13 h 345"/>
                <a:gd name="T4" fmla="*/ 549 w 574"/>
                <a:gd name="T5" fmla="*/ 1 h 345"/>
                <a:gd name="T6" fmla="*/ 535 w 574"/>
                <a:gd name="T7" fmla="*/ 4 h 345"/>
                <a:gd name="T8" fmla="*/ 519 w 574"/>
                <a:gd name="T9" fmla="*/ 12 h 345"/>
                <a:gd name="T10" fmla="*/ 498 w 574"/>
                <a:gd name="T11" fmla="*/ 18 h 345"/>
                <a:gd name="T12" fmla="*/ 484 w 574"/>
                <a:gd name="T13" fmla="*/ 29 h 345"/>
                <a:gd name="T14" fmla="*/ 482 w 574"/>
                <a:gd name="T15" fmla="*/ 29 h 345"/>
                <a:gd name="T16" fmla="*/ 480 w 574"/>
                <a:gd name="T17" fmla="*/ 30 h 345"/>
                <a:gd name="T18" fmla="*/ 285 w 574"/>
                <a:gd name="T19" fmla="*/ 144 h 345"/>
                <a:gd name="T20" fmla="*/ 266 w 574"/>
                <a:gd name="T21" fmla="*/ 156 h 345"/>
                <a:gd name="T22" fmla="*/ 227 w 574"/>
                <a:gd name="T23" fmla="*/ 179 h 345"/>
                <a:gd name="T24" fmla="*/ 168 w 574"/>
                <a:gd name="T25" fmla="*/ 211 h 345"/>
                <a:gd name="T26" fmla="*/ 109 w 574"/>
                <a:gd name="T27" fmla="*/ 247 h 345"/>
                <a:gd name="T28" fmla="*/ 51 w 574"/>
                <a:gd name="T29" fmla="*/ 284 h 345"/>
                <a:gd name="T30" fmla="*/ 51 w 574"/>
                <a:gd name="T31" fmla="*/ 285 h 345"/>
                <a:gd name="T32" fmla="*/ 13 w 574"/>
                <a:gd name="T33" fmla="*/ 323 h 345"/>
                <a:gd name="T34" fmla="*/ 6 w 574"/>
                <a:gd name="T35" fmla="*/ 332 h 345"/>
                <a:gd name="T36" fmla="*/ 2 w 574"/>
                <a:gd name="T37" fmla="*/ 345 h 345"/>
                <a:gd name="T38" fmla="*/ 2 w 574"/>
                <a:gd name="T39" fmla="*/ 345 h 345"/>
                <a:gd name="T40" fmla="*/ 27 w 574"/>
                <a:gd name="T41" fmla="*/ 339 h 345"/>
                <a:gd name="T42" fmla="*/ 76 w 574"/>
                <a:gd name="T43" fmla="*/ 326 h 345"/>
                <a:gd name="T44" fmla="*/ 76 w 574"/>
                <a:gd name="T45" fmla="*/ 327 h 345"/>
                <a:gd name="T46" fmla="*/ 182 w 574"/>
                <a:gd name="T47" fmla="*/ 270 h 345"/>
                <a:gd name="T48" fmla="*/ 358 w 574"/>
                <a:gd name="T49" fmla="*/ 168 h 345"/>
                <a:gd name="T50" fmla="*/ 496 w 574"/>
                <a:gd name="T51" fmla="*/ 88 h 345"/>
                <a:gd name="T52" fmla="*/ 518 w 574"/>
                <a:gd name="T53" fmla="*/ 76 h 345"/>
                <a:gd name="T54" fmla="*/ 518 w 574"/>
                <a:gd name="T55" fmla="*/ 75 h 345"/>
                <a:gd name="T56" fmla="*/ 529 w 574"/>
                <a:gd name="T57" fmla="*/ 68 h 345"/>
                <a:gd name="T58" fmla="*/ 545 w 574"/>
                <a:gd name="T59" fmla="*/ 58 h 345"/>
                <a:gd name="T60" fmla="*/ 546 w 574"/>
                <a:gd name="T61" fmla="*/ 56 h 345"/>
                <a:gd name="T62" fmla="*/ 546 w 574"/>
                <a:gd name="T63" fmla="*/ 53 h 345"/>
                <a:gd name="T64" fmla="*/ 568 w 574"/>
                <a:gd name="T65" fmla="*/ 39 h 345"/>
                <a:gd name="T66" fmla="*/ 573 w 574"/>
                <a:gd name="T67" fmla="*/ 30 h 345"/>
                <a:gd name="T68" fmla="*/ 570 w 574"/>
                <a:gd name="T69" fmla="*/ 24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74" h="345">
                  <a:moveTo>
                    <a:pt x="570" y="24"/>
                  </a:moveTo>
                  <a:cubicBezTo>
                    <a:pt x="568" y="20"/>
                    <a:pt x="565" y="17"/>
                    <a:pt x="563" y="13"/>
                  </a:cubicBezTo>
                  <a:cubicBezTo>
                    <a:pt x="559" y="8"/>
                    <a:pt x="555" y="2"/>
                    <a:pt x="549" y="1"/>
                  </a:cubicBezTo>
                  <a:cubicBezTo>
                    <a:pt x="544" y="0"/>
                    <a:pt x="539" y="2"/>
                    <a:pt x="535" y="4"/>
                  </a:cubicBezTo>
                  <a:cubicBezTo>
                    <a:pt x="529" y="6"/>
                    <a:pt x="522" y="9"/>
                    <a:pt x="519" y="12"/>
                  </a:cubicBezTo>
                  <a:cubicBezTo>
                    <a:pt x="511" y="9"/>
                    <a:pt x="505" y="14"/>
                    <a:pt x="498" y="18"/>
                  </a:cubicBezTo>
                  <a:cubicBezTo>
                    <a:pt x="496" y="19"/>
                    <a:pt x="489" y="25"/>
                    <a:pt x="484" y="29"/>
                  </a:cubicBezTo>
                  <a:cubicBezTo>
                    <a:pt x="484" y="29"/>
                    <a:pt x="483" y="29"/>
                    <a:pt x="482" y="29"/>
                  </a:cubicBezTo>
                  <a:cubicBezTo>
                    <a:pt x="481" y="29"/>
                    <a:pt x="480" y="30"/>
                    <a:pt x="480" y="30"/>
                  </a:cubicBezTo>
                  <a:cubicBezTo>
                    <a:pt x="412" y="62"/>
                    <a:pt x="349" y="104"/>
                    <a:pt x="285" y="144"/>
                  </a:cubicBezTo>
                  <a:cubicBezTo>
                    <a:pt x="279" y="148"/>
                    <a:pt x="272" y="152"/>
                    <a:pt x="266" y="156"/>
                  </a:cubicBezTo>
                  <a:cubicBezTo>
                    <a:pt x="253" y="164"/>
                    <a:pt x="240" y="171"/>
                    <a:pt x="227" y="179"/>
                  </a:cubicBezTo>
                  <a:cubicBezTo>
                    <a:pt x="208" y="190"/>
                    <a:pt x="188" y="201"/>
                    <a:pt x="168" y="211"/>
                  </a:cubicBezTo>
                  <a:cubicBezTo>
                    <a:pt x="148" y="222"/>
                    <a:pt x="129" y="234"/>
                    <a:pt x="109" y="247"/>
                  </a:cubicBezTo>
                  <a:cubicBezTo>
                    <a:pt x="90" y="259"/>
                    <a:pt x="70" y="272"/>
                    <a:pt x="51" y="284"/>
                  </a:cubicBezTo>
                  <a:cubicBezTo>
                    <a:pt x="51" y="284"/>
                    <a:pt x="51" y="284"/>
                    <a:pt x="51" y="285"/>
                  </a:cubicBezTo>
                  <a:cubicBezTo>
                    <a:pt x="37" y="290"/>
                    <a:pt x="23" y="309"/>
                    <a:pt x="13" y="323"/>
                  </a:cubicBezTo>
                  <a:cubicBezTo>
                    <a:pt x="11" y="326"/>
                    <a:pt x="8" y="329"/>
                    <a:pt x="6" y="332"/>
                  </a:cubicBezTo>
                  <a:cubicBezTo>
                    <a:pt x="3" y="336"/>
                    <a:pt x="0" y="341"/>
                    <a:pt x="2" y="345"/>
                  </a:cubicBezTo>
                  <a:cubicBezTo>
                    <a:pt x="2" y="345"/>
                    <a:pt x="2" y="345"/>
                    <a:pt x="2" y="345"/>
                  </a:cubicBezTo>
                  <a:cubicBezTo>
                    <a:pt x="11" y="343"/>
                    <a:pt x="19" y="341"/>
                    <a:pt x="27" y="339"/>
                  </a:cubicBezTo>
                  <a:cubicBezTo>
                    <a:pt x="43" y="336"/>
                    <a:pt x="60" y="333"/>
                    <a:pt x="76" y="326"/>
                  </a:cubicBezTo>
                  <a:cubicBezTo>
                    <a:pt x="76" y="326"/>
                    <a:pt x="76" y="326"/>
                    <a:pt x="76" y="327"/>
                  </a:cubicBezTo>
                  <a:cubicBezTo>
                    <a:pt x="112" y="311"/>
                    <a:pt x="147" y="289"/>
                    <a:pt x="182" y="270"/>
                  </a:cubicBezTo>
                  <a:cubicBezTo>
                    <a:pt x="241" y="236"/>
                    <a:pt x="299" y="202"/>
                    <a:pt x="358" y="168"/>
                  </a:cubicBezTo>
                  <a:cubicBezTo>
                    <a:pt x="404" y="141"/>
                    <a:pt x="450" y="114"/>
                    <a:pt x="496" y="88"/>
                  </a:cubicBezTo>
                  <a:cubicBezTo>
                    <a:pt x="497" y="87"/>
                    <a:pt x="518" y="75"/>
                    <a:pt x="518" y="76"/>
                  </a:cubicBezTo>
                  <a:cubicBezTo>
                    <a:pt x="518" y="76"/>
                    <a:pt x="518" y="76"/>
                    <a:pt x="518" y="75"/>
                  </a:cubicBezTo>
                  <a:cubicBezTo>
                    <a:pt x="522" y="73"/>
                    <a:pt x="525" y="71"/>
                    <a:pt x="529" y="68"/>
                  </a:cubicBezTo>
                  <a:cubicBezTo>
                    <a:pt x="531" y="67"/>
                    <a:pt x="545" y="57"/>
                    <a:pt x="545" y="58"/>
                  </a:cubicBezTo>
                  <a:cubicBezTo>
                    <a:pt x="546" y="57"/>
                    <a:pt x="546" y="56"/>
                    <a:pt x="546" y="56"/>
                  </a:cubicBezTo>
                  <a:cubicBezTo>
                    <a:pt x="546" y="55"/>
                    <a:pt x="546" y="54"/>
                    <a:pt x="546" y="53"/>
                  </a:cubicBezTo>
                  <a:cubicBezTo>
                    <a:pt x="554" y="49"/>
                    <a:pt x="561" y="45"/>
                    <a:pt x="568" y="39"/>
                  </a:cubicBezTo>
                  <a:cubicBezTo>
                    <a:pt x="571" y="37"/>
                    <a:pt x="574" y="34"/>
                    <a:pt x="573" y="30"/>
                  </a:cubicBezTo>
                  <a:cubicBezTo>
                    <a:pt x="573" y="28"/>
                    <a:pt x="572" y="26"/>
                    <a:pt x="570" y="24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0" name="Freeform 44"/>
            <p:cNvSpPr/>
            <p:nvPr/>
          </p:nvSpPr>
          <p:spPr bwMode="auto">
            <a:xfrm>
              <a:off x="10090151" y="-4763"/>
              <a:ext cx="1930400" cy="2097088"/>
            </a:xfrm>
            <a:custGeom>
              <a:avLst/>
              <a:gdLst>
                <a:gd name="T0" fmla="*/ 289 w 454"/>
                <a:gd name="T1" fmla="*/ 217 h 493"/>
                <a:gd name="T2" fmla="*/ 397 w 454"/>
                <a:gd name="T3" fmla="*/ 99 h 493"/>
                <a:gd name="T4" fmla="*/ 414 w 454"/>
                <a:gd name="T5" fmla="*/ 81 h 493"/>
                <a:gd name="T6" fmla="*/ 414 w 454"/>
                <a:gd name="T7" fmla="*/ 80 h 493"/>
                <a:gd name="T8" fmla="*/ 422 w 454"/>
                <a:gd name="T9" fmla="*/ 70 h 493"/>
                <a:gd name="T10" fmla="*/ 435 w 454"/>
                <a:gd name="T11" fmla="*/ 55 h 493"/>
                <a:gd name="T12" fmla="*/ 435 w 454"/>
                <a:gd name="T13" fmla="*/ 53 h 493"/>
                <a:gd name="T14" fmla="*/ 434 w 454"/>
                <a:gd name="T15" fmla="*/ 50 h 493"/>
                <a:gd name="T16" fmla="*/ 450 w 454"/>
                <a:gd name="T17" fmla="*/ 31 h 493"/>
                <a:gd name="T18" fmla="*/ 453 w 454"/>
                <a:gd name="T19" fmla="*/ 20 h 493"/>
                <a:gd name="T20" fmla="*/ 448 w 454"/>
                <a:gd name="T21" fmla="*/ 15 h 493"/>
                <a:gd name="T22" fmla="*/ 438 w 454"/>
                <a:gd name="T23" fmla="*/ 7 h 493"/>
                <a:gd name="T24" fmla="*/ 421 w 454"/>
                <a:gd name="T25" fmla="*/ 0 h 493"/>
                <a:gd name="T26" fmla="*/ 408 w 454"/>
                <a:gd name="T27" fmla="*/ 7 h 493"/>
                <a:gd name="T28" fmla="*/ 396 w 454"/>
                <a:gd name="T29" fmla="*/ 20 h 493"/>
                <a:gd name="T30" fmla="*/ 378 w 454"/>
                <a:gd name="T31" fmla="*/ 31 h 493"/>
                <a:gd name="T32" fmla="*/ 368 w 454"/>
                <a:gd name="T33" fmla="*/ 46 h 493"/>
                <a:gd name="T34" fmla="*/ 366 w 454"/>
                <a:gd name="T35" fmla="*/ 47 h 493"/>
                <a:gd name="T36" fmla="*/ 364 w 454"/>
                <a:gd name="T37" fmla="*/ 49 h 493"/>
                <a:gd name="T38" fmla="*/ 332 w 454"/>
                <a:gd name="T39" fmla="*/ 80 h 493"/>
                <a:gd name="T40" fmla="*/ 316 w 454"/>
                <a:gd name="T41" fmla="*/ 97 h 493"/>
                <a:gd name="T42" fmla="*/ 286 w 454"/>
                <a:gd name="T43" fmla="*/ 130 h 493"/>
                <a:gd name="T44" fmla="*/ 256 w 454"/>
                <a:gd name="T45" fmla="*/ 164 h 493"/>
                <a:gd name="T46" fmla="*/ 120 w 454"/>
                <a:gd name="T47" fmla="*/ 314 h 493"/>
                <a:gd name="T48" fmla="*/ 75 w 454"/>
                <a:gd name="T49" fmla="*/ 367 h 493"/>
                <a:gd name="T50" fmla="*/ 31 w 454"/>
                <a:gd name="T51" fmla="*/ 420 h 493"/>
                <a:gd name="T52" fmla="*/ 31 w 454"/>
                <a:gd name="T53" fmla="*/ 420 h 493"/>
                <a:gd name="T54" fmla="*/ 32 w 454"/>
                <a:gd name="T55" fmla="*/ 420 h 493"/>
                <a:gd name="T56" fmla="*/ 6 w 454"/>
                <a:gd name="T57" fmla="*/ 468 h 493"/>
                <a:gd name="T58" fmla="*/ 3 w 454"/>
                <a:gd name="T59" fmla="*/ 479 h 493"/>
                <a:gd name="T60" fmla="*/ 2 w 454"/>
                <a:gd name="T61" fmla="*/ 492 h 493"/>
                <a:gd name="T62" fmla="*/ 3 w 454"/>
                <a:gd name="T63" fmla="*/ 493 h 493"/>
                <a:gd name="T64" fmla="*/ 25 w 454"/>
                <a:gd name="T65" fmla="*/ 479 h 493"/>
                <a:gd name="T66" fmla="*/ 67 w 454"/>
                <a:gd name="T67" fmla="*/ 452 h 493"/>
                <a:gd name="T68" fmla="*/ 67 w 454"/>
                <a:gd name="T69" fmla="*/ 453 h 493"/>
                <a:gd name="T70" fmla="*/ 152 w 454"/>
                <a:gd name="T71" fmla="*/ 367 h 493"/>
                <a:gd name="T72" fmla="*/ 289 w 454"/>
                <a:gd name="T73" fmla="*/ 217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54" h="493">
                  <a:moveTo>
                    <a:pt x="289" y="217"/>
                  </a:moveTo>
                  <a:cubicBezTo>
                    <a:pt x="325" y="178"/>
                    <a:pt x="360" y="138"/>
                    <a:pt x="397" y="99"/>
                  </a:cubicBezTo>
                  <a:cubicBezTo>
                    <a:pt x="398" y="98"/>
                    <a:pt x="414" y="80"/>
                    <a:pt x="414" y="81"/>
                  </a:cubicBezTo>
                  <a:cubicBezTo>
                    <a:pt x="414" y="81"/>
                    <a:pt x="414" y="81"/>
                    <a:pt x="414" y="80"/>
                  </a:cubicBezTo>
                  <a:cubicBezTo>
                    <a:pt x="417" y="77"/>
                    <a:pt x="420" y="74"/>
                    <a:pt x="422" y="70"/>
                  </a:cubicBezTo>
                  <a:cubicBezTo>
                    <a:pt x="423" y="69"/>
                    <a:pt x="434" y="55"/>
                    <a:pt x="435" y="55"/>
                  </a:cubicBezTo>
                  <a:cubicBezTo>
                    <a:pt x="435" y="55"/>
                    <a:pt x="435" y="54"/>
                    <a:pt x="435" y="53"/>
                  </a:cubicBezTo>
                  <a:cubicBezTo>
                    <a:pt x="435" y="52"/>
                    <a:pt x="434" y="51"/>
                    <a:pt x="434" y="50"/>
                  </a:cubicBezTo>
                  <a:cubicBezTo>
                    <a:pt x="440" y="45"/>
                    <a:pt x="446" y="38"/>
                    <a:pt x="450" y="31"/>
                  </a:cubicBezTo>
                  <a:cubicBezTo>
                    <a:pt x="453" y="28"/>
                    <a:pt x="454" y="24"/>
                    <a:pt x="453" y="20"/>
                  </a:cubicBezTo>
                  <a:cubicBezTo>
                    <a:pt x="452" y="18"/>
                    <a:pt x="450" y="17"/>
                    <a:pt x="448" y="15"/>
                  </a:cubicBezTo>
                  <a:cubicBezTo>
                    <a:pt x="445" y="13"/>
                    <a:pt x="442" y="10"/>
                    <a:pt x="438" y="7"/>
                  </a:cubicBezTo>
                  <a:cubicBezTo>
                    <a:pt x="433" y="4"/>
                    <a:pt x="428" y="0"/>
                    <a:pt x="421" y="0"/>
                  </a:cubicBezTo>
                  <a:cubicBezTo>
                    <a:pt x="416" y="0"/>
                    <a:pt x="412" y="4"/>
                    <a:pt x="408" y="7"/>
                  </a:cubicBezTo>
                  <a:cubicBezTo>
                    <a:pt x="404" y="11"/>
                    <a:pt x="398" y="15"/>
                    <a:pt x="396" y="20"/>
                  </a:cubicBezTo>
                  <a:cubicBezTo>
                    <a:pt x="387" y="19"/>
                    <a:pt x="383" y="25"/>
                    <a:pt x="378" y="31"/>
                  </a:cubicBezTo>
                  <a:cubicBezTo>
                    <a:pt x="376" y="33"/>
                    <a:pt x="371" y="41"/>
                    <a:pt x="368" y="46"/>
                  </a:cubicBezTo>
                  <a:cubicBezTo>
                    <a:pt x="367" y="46"/>
                    <a:pt x="366" y="47"/>
                    <a:pt x="366" y="47"/>
                  </a:cubicBezTo>
                  <a:cubicBezTo>
                    <a:pt x="365" y="48"/>
                    <a:pt x="364" y="48"/>
                    <a:pt x="364" y="49"/>
                  </a:cubicBezTo>
                  <a:cubicBezTo>
                    <a:pt x="353" y="59"/>
                    <a:pt x="342" y="70"/>
                    <a:pt x="332" y="80"/>
                  </a:cubicBezTo>
                  <a:cubicBezTo>
                    <a:pt x="326" y="86"/>
                    <a:pt x="321" y="91"/>
                    <a:pt x="316" y="97"/>
                  </a:cubicBezTo>
                  <a:cubicBezTo>
                    <a:pt x="306" y="108"/>
                    <a:pt x="296" y="119"/>
                    <a:pt x="286" y="130"/>
                  </a:cubicBezTo>
                  <a:cubicBezTo>
                    <a:pt x="276" y="141"/>
                    <a:pt x="266" y="153"/>
                    <a:pt x="256" y="164"/>
                  </a:cubicBezTo>
                  <a:cubicBezTo>
                    <a:pt x="212" y="216"/>
                    <a:pt x="169" y="268"/>
                    <a:pt x="120" y="314"/>
                  </a:cubicBezTo>
                  <a:cubicBezTo>
                    <a:pt x="105" y="332"/>
                    <a:pt x="90" y="349"/>
                    <a:pt x="75" y="367"/>
                  </a:cubicBezTo>
                  <a:cubicBezTo>
                    <a:pt x="60" y="384"/>
                    <a:pt x="46" y="402"/>
                    <a:pt x="31" y="420"/>
                  </a:cubicBezTo>
                  <a:cubicBezTo>
                    <a:pt x="31" y="420"/>
                    <a:pt x="31" y="420"/>
                    <a:pt x="31" y="420"/>
                  </a:cubicBezTo>
                  <a:cubicBezTo>
                    <a:pt x="31" y="420"/>
                    <a:pt x="31" y="420"/>
                    <a:pt x="32" y="420"/>
                  </a:cubicBezTo>
                  <a:cubicBezTo>
                    <a:pt x="19" y="430"/>
                    <a:pt x="12" y="452"/>
                    <a:pt x="6" y="468"/>
                  </a:cubicBezTo>
                  <a:cubicBezTo>
                    <a:pt x="5" y="472"/>
                    <a:pt x="4" y="476"/>
                    <a:pt x="3" y="479"/>
                  </a:cubicBezTo>
                  <a:cubicBezTo>
                    <a:pt x="1" y="483"/>
                    <a:pt x="0" y="489"/>
                    <a:pt x="2" y="492"/>
                  </a:cubicBezTo>
                  <a:cubicBezTo>
                    <a:pt x="3" y="492"/>
                    <a:pt x="3" y="492"/>
                    <a:pt x="3" y="493"/>
                  </a:cubicBezTo>
                  <a:cubicBezTo>
                    <a:pt x="10" y="488"/>
                    <a:pt x="17" y="484"/>
                    <a:pt x="25" y="479"/>
                  </a:cubicBezTo>
                  <a:cubicBezTo>
                    <a:pt x="39" y="471"/>
                    <a:pt x="54" y="463"/>
                    <a:pt x="67" y="452"/>
                  </a:cubicBezTo>
                  <a:cubicBezTo>
                    <a:pt x="67" y="452"/>
                    <a:pt x="67" y="453"/>
                    <a:pt x="67" y="453"/>
                  </a:cubicBezTo>
                  <a:cubicBezTo>
                    <a:pt x="98" y="427"/>
                    <a:pt x="124" y="396"/>
                    <a:pt x="152" y="367"/>
                  </a:cubicBezTo>
                  <a:cubicBezTo>
                    <a:pt x="198" y="317"/>
                    <a:pt x="243" y="267"/>
                    <a:pt x="289" y="217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1" name="Freeform 45"/>
            <p:cNvSpPr/>
            <p:nvPr/>
          </p:nvSpPr>
          <p:spPr bwMode="auto">
            <a:xfrm>
              <a:off x="12760326" y="1058863"/>
              <a:ext cx="268288" cy="238125"/>
            </a:xfrm>
            <a:custGeom>
              <a:avLst/>
              <a:gdLst>
                <a:gd name="T0" fmla="*/ 22 w 63"/>
                <a:gd name="T1" fmla="*/ 5 h 56"/>
                <a:gd name="T2" fmla="*/ 36 w 63"/>
                <a:gd name="T3" fmla="*/ 1 h 56"/>
                <a:gd name="T4" fmla="*/ 51 w 63"/>
                <a:gd name="T5" fmla="*/ 12 h 56"/>
                <a:gd name="T6" fmla="*/ 59 w 63"/>
                <a:gd name="T7" fmla="*/ 22 h 56"/>
                <a:gd name="T8" fmla="*/ 62 w 63"/>
                <a:gd name="T9" fmla="*/ 28 h 56"/>
                <a:gd name="T10" fmla="*/ 57 w 63"/>
                <a:gd name="T11" fmla="*/ 38 h 56"/>
                <a:gd name="T12" fmla="*/ 32 w 63"/>
                <a:gd name="T13" fmla="*/ 56 h 56"/>
                <a:gd name="T14" fmla="*/ 6 w 63"/>
                <a:gd name="T15" fmla="*/ 25 h 56"/>
                <a:gd name="T16" fmla="*/ 22 w 63"/>
                <a:gd name="T17" fmla="*/ 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56">
                  <a:moveTo>
                    <a:pt x="22" y="5"/>
                  </a:moveTo>
                  <a:cubicBezTo>
                    <a:pt x="26" y="2"/>
                    <a:pt x="31" y="0"/>
                    <a:pt x="36" y="1"/>
                  </a:cubicBezTo>
                  <a:cubicBezTo>
                    <a:pt x="42" y="2"/>
                    <a:pt x="47" y="7"/>
                    <a:pt x="51" y="12"/>
                  </a:cubicBezTo>
                  <a:cubicBezTo>
                    <a:pt x="53" y="15"/>
                    <a:pt x="56" y="19"/>
                    <a:pt x="59" y="22"/>
                  </a:cubicBezTo>
                  <a:cubicBezTo>
                    <a:pt x="60" y="24"/>
                    <a:pt x="62" y="26"/>
                    <a:pt x="62" y="28"/>
                  </a:cubicBezTo>
                  <a:cubicBezTo>
                    <a:pt x="63" y="32"/>
                    <a:pt x="60" y="35"/>
                    <a:pt x="57" y="38"/>
                  </a:cubicBezTo>
                  <a:cubicBezTo>
                    <a:pt x="50" y="45"/>
                    <a:pt x="42" y="51"/>
                    <a:pt x="32" y="56"/>
                  </a:cubicBezTo>
                  <a:cubicBezTo>
                    <a:pt x="34" y="55"/>
                    <a:pt x="8" y="28"/>
                    <a:pt x="6" y="25"/>
                  </a:cubicBezTo>
                  <a:cubicBezTo>
                    <a:pt x="0" y="15"/>
                    <a:pt x="13" y="10"/>
                    <a:pt x="22" y="5"/>
                  </a:cubicBezTo>
                  <a:close/>
                </a:path>
              </a:pathLst>
            </a:custGeom>
            <a:solidFill>
              <a:srgbClr val="F57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2" name="Freeform 46"/>
            <p:cNvSpPr/>
            <p:nvPr/>
          </p:nvSpPr>
          <p:spPr bwMode="auto">
            <a:xfrm>
              <a:off x="10702926" y="2365375"/>
              <a:ext cx="357188" cy="347663"/>
            </a:xfrm>
            <a:custGeom>
              <a:avLst/>
              <a:gdLst>
                <a:gd name="T0" fmla="*/ 79 w 84"/>
                <a:gd name="T1" fmla="*/ 54 h 82"/>
                <a:gd name="T2" fmla="*/ 27 w 84"/>
                <a:gd name="T3" fmla="*/ 74 h 82"/>
                <a:gd name="T4" fmla="*/ 3 w 84"/>
                <a:gd name="T5" fmla="*/ 82 h 82"/>
                <a:gd name="T6" fmla="*/ 3 w 84"/>
                <a:gd name="T7" fmla="*/ 81 h 82"/>
                <a:gd name="T8" fmla="*/ 6 w 84"/>
                <a:gd name="T9" fmla="*/ 68 h 82"/>
                <a:gd name="T10" fmla="*/ 12 w 84"/>
                <a:gd name="T11" fmla="*/ 58 h 82"/>
                <a:gd name="T12" fmla="*/ 72 w 84"/>
                <a:gd name="T13" fmla="*/ 21 h 82"/>
                <a:gd name="T14" fmla="*/ 84 w 84"/>
                <a:gd name="T15" fmla="*/ 48 h 82"/>
                <a:gd name="T16" fmla="*/ 82 w 84"/>
                <a:gd name="T17" fmla="*/ 52 h 82"/>
                <a:gd name="T18" fmla="*/ 79 w 84"/>
                <a:gd name="T19" fmla="*/ 5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82">
                  <a:moveTo>
                    <a:pt x="79" y="54"/>
                  </a:moveTo>
                  <a:cubicBezTo>
                    <a:pt x="63" y="64"/>
                    <a:pt x="45" y="68"/>
                    <a:pt x="27" y="74"/>
                  </a:cubicBezTo>
                  <a:cubicBezTo>
                    <a:pt x="19" y="76"/>
                    <a:pt x="11" y="79"/>
                    <a:pt x="3" y="82"/>
                  </a:cubicBezTo>
                  <a:cubicBezTo>
                    <a:pt x="3" y="82"/>
                    <a:pt x="3" y="81"/>
                    <a:pt x="3" y="81"/>
                  </a:cubicBezTo>
                  <a:cubicBezTo>
                    <a:pt x="0" y="77"/>
                    <a:pt x="3" y="72"/>
                    <a:pt x="6" y="68"/>
                  </a:cubicBezTo>
                  <a:cubicBezTo>
                    <a:pt x="7" y="66"/>
                    <a:pt x="10" y="62"/>
                    <a:pt x="12" y="58"/>
                  </a:cubicBezTo>
                  <a:cubicBezTo>
                    <a:pt x="26" y="36"/>
                    <a:pt x="48" y="0"/>
                    <a:pt x="72" y="21"/>
                  </a:cubicBezTo>
                  <a:cubicBezTo>
                    <a:pt x="80" y="27"/>
                    <a:pt x="84" y="38"/>
                    <a:pt x="84" y="48"/>
                  </a:cubicBezTo>
                  <a:cubicBezTo>
                    <a:pt x="83" y="50"/>
                    <a:pt x="83" y="51"/>
                    <a:pt x="82" y="52"/>
                  </a:cubicBezTo>
                  <a:cubicBezTo>
                    <a:pt x="82" y="53"/>
                    <a:pt x="81" y="54"/>
                    <a:pt x="79" y="54"/>
                  </a:cubicBezTo>
                  <a:close/>
                </a:path>
              </a:pathLst>
            </a:custGeom>
            <a:solidFill>
              <a:srgbClr val="EDD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3" name="Freeform 47"/>
            <p:cNvSpPr/>
            <p:nvPr/>
          </p:nvSpPr>
          <p:spPr bwMode="auto">
            <a:xfrm>
              <a:off x="10902951" y="1203325"/>
              <a:ext cx="1905000" cy="1403350"/>
            </a:xfrm>
            <a:custGeom>
              <a:avLst/>
              <a:gdLst>
                <a:gd name="T0" fmla="*/ 408 w 448"/>
                <a:gd name="T1" fmla="*/ 1 h 330"/>
                <a:gd name="T2" fmla="*/ 413 w 448"/>
                <a:gd name="T3" fmla="*/ 0 h 330"/>
                <a:gd name="T4" fmla="*/ 419 w 448"/>
                <a:gd name="T5" fmla="*/ 5 h 330"/>
                <a:gd name="T6" fmla="*/ 448 w 448"/>
                <a:gd name="T7" fmla="*/ 44 h 330"/>
                <a:gd name="T8" fmla="*/ 427 w 448"/>
                <a:gd name="T9" fmla="*/ 58 h 330"/>
                <a:gd name="T10" fmla="*/ 296 w 448"/>
                <a:gd name="T11" fmla="*/ 149 h 330"/>
                <a:gd name="T12" fmla="*/ 129 w 448"/>
                <a:gd name="T13" fmla="*/ 265 h 330"/>
                <a:gd name="T14" fmla="*/ 27 w 448"/>
                <a:gd name="T15" fmla="*/ 330 h 330"/>
                <a:gd name="T16" fmla="*/ 26 w 448"/>
                <a:gd name="T17" fmla="*/ 314 h 330"/>
                <a:gd name="T18" fmla="*/ 15 w 448"/>
                <a:gd name="T19" fmla="*/ 309 h 330"/>
                <a:gd name="T20" fmla="*/ 19 w 448"/>
                <a:gd name="T21" fmla="*/ 302 h 330"/>
                <a:gd name="T22" fmla="*/ 17 w 448"/>
                <a:gd name="T23" fmla="*/ 294 h 330"/>
                <a:gd name="T24" fmla="*/ 0 w 448"/>
                <a:gd name="T25" fmla="*/ 290 h 330"/>
                <a:gd name="T26" fmla="*/ 110 w 448"/>
                <a:gd name="T27" fmla="*/ 207 h 330"/>
                <a:gd name="T28" fmla="*/ 406 w 448"/>
                <a:gd name="T29" fmla="*/ 2 h 330"/>
                <a:gd name="T30" fmla="*/ 408 w 448"/>
                <a:gd name="T31" fmla="*/ 1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8" h="330">
                  <a:moveTo>
                    <a:pt x="408" y="1"/>
                  </a:moveTo>
                  <a:cubicBezTo>
                    <a:pt x="410" y="0"/>
                    <a:pt x="411" y="0"/>
                    <a:pt x="413" y="0"/>
                  </a:cubicBezTo>
                  <a:cubicBezTo>
                    <a:pt x="415" y="0"/>
                    <a:pt x="417" y="3"/>
                    <a:pt x="419" y="5"/>
                  </a:cubicBezTo>
                  <a:cubicBezTo>
                    <a:pt x="428" y="18"/>
                    <a:pt x="439" y="32"/>
                    <a:pt x="448" y="44"/>
                  </a:cubicBezTo>
                  <a:cubicBezTo>
                    <a:pt x="448" y="43"/>
                    <a:pt x="428" y="57"/>
                    <a:pt x="427" y="58"/>
                  </a:cubicBezTo>
                  <a:cubicBezTo>
                    <a:pt x="383" y="88"/>
                    <a:pt x="339" y="119"/>
                    <a:pt x="296" y="149"/>
                  </a:cubicBezTo>
                  <a:cubicBezTo>
                    <a:pt x="240" y="188"/>
                    <a:pt x="185" y="227"/>
                    <a:pt x="129" y="265"/>
                  </a:cubicBezTo>
                  <a:cubicBezTo>
                    <a:pt x="96" y="287"/>
                    <a:pt x="63" y="312"/>
                    <a:pt x="27" y="330"/>
                  </a:cubicBezTo>
                  <a:cubicBezTo>
                    <a:pt x="28" y="324"/>
                    <a:pt x="30" y="319"/>
                    <a:pt x="26" y="314"/>
                  </a:cubicBezTo>
                  <a:cubicBezTo>
                    <a:pt x="24" y="310"/>
                    <a:pt x="19" y="308"/>
                    <a:pt x="15" y="309"/>
                  </a:cubicBezTo>
                  <a:cubicBezTo>
                    <a:pt x="16" y="306"/>
                    <a:pt x="18" y="304"/>
                    <a:pt x="19" y="302"/>
                  </a:cubicBezTo>
                  <a:cubicBezTo>
                    <a:pt x="19" y="299"/>
                    <a:pt x="19" y="296"/>
                    <a:pt x="17" y="294"/>
                  </a:cubicBezTo>
                  <a:cubicBezTo>
                    <a:pt x="13" y="290"/>
                    <a:pt x="5" y="293"/>
                    <a:pt x="0" y="290"/>
                  </a:cubicBezTo>
                  <a:cubicBezTo>
                    <a:pt x="36" y="262"/>
                    <a:pt x="72" y="234"/>
                    <a:pt x="110" y="207"/>
                  </a:cubicBezTo>
                  <a:cubicBezTo>
                    <a:pt x="213" y="146"/>
                    <a:pt x="302" y="62"/>
                    <a:pt x="406" y="2"/>
                  </a:cubicBezTo>
                  <a:cubicBezTo>
                    <a:pt x="407" y="1"/>
                    <a:pt x="408" y="1"/>
                    <a:pt x="408" y="1"/>
                  </a:cubicBezTo>
                  <a:close/>
                </a:path>
              </a:pathLst>
            </a:custGeom>
            <a:solidFill>
              <a:srgbClr val="E0D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4" name="Freeform 48"/>
            <p:cNvSpPr/>
            <p:nvPr/>
          </p:nvSpPr>
          <p:spPr bwMode="auto">
            <a:xfrm>
              <a:off x="10902951" y="1203325"/>
              <a:ext cx="1839913" cy="1246188"/>
            </a:xfrm>
            <a:custGeom>
              <a:avLst/>
              <a:gdLst>
                <a:gd name="T0" fmla="*/ 116 w 433"/>
                <a:gd name="T1" fmla="*/ 218 h 293"/>
                <a:gd name="T2" fmla="*/ 270 w 433"/>
                <a:gd name="T3" fmla="*/ 111 h 293"/>
                <a:gd name="T4" fmla="*/ 346 w 433"/>
                <a:gd name="T5" fmla="*/ 55 h 293"/>
                <a:gd name="T6" fmla="*/ 393 w 433"/>
                <a:gd name="T7" fmla="*/ 27 h 293"/>
                <a:gd name="T8" fmla="*/ 413 w 433"/>
                <a:gd name="T9" fmla="*/ 0 h 293"/>
                <a:gd name="T10" fmla="*/ 408 w 433"/>
                <a:gd name="T11" fmla="*/ 1 h 293"/>
                <a:gd name="T12" fmla="*/ 406 w 433"/>
                <a:gd name="T13" fmla="*/ 2 h 293"/>
                <a:gd name="T14" fmla="*/ 110 w 433"/>
                <a:gd name="T15" fmla="*/ 207 h 293"/>
                <a:gd name="T16" fmla="*/ 0 w 433"/>
                <a:gd name="T17" fmla="*/ 290 h 293"/>
                <a:gd name="T18" fmla="*/ 16 w 433"/>
                <a:gd name="T19" fmla="*/ 293 h 293"/>
                <a:gd name="T20" fmla="*/ 116 w 433"/>
                <a:gd name="T21" fmla="*/ 21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3" h="293">
                  <a:moveTo>
                    <a:pt x="116" y="218"/>
                  </a:moveTo>
                  <a:cubicBezTo>
                    <a:pt x="167" y="182"/>
                    <a:pt x="220" y="148"/>
                    <a:pt x="270" y="111"/>
                  </a:cubicBezTo>
                  <a:cubicBezTo>
                    <a:pt x="295" y="92"/>
                    <a:pt x="320" y="73"/>
                    <a:pt x="346" y="55"/>
                  </a:cubicBezTo>
                  <a:cubicBezTo>
                    <a:pt x="361" y="45"/>
                    <a:pt x="378" y="37"/>
                    <a:pt x="393" y="27"/>
                  </a:cubicBezTo>
                  <a:cubicBezTo>
                    <a:pt x="398" y="24"/>
                    <a:pt x="433" y="4"/>
                    <a:pt x="413" y="0"/>
                  </a:cubicBezTo>
                  <a:cubicBezTo>
                    <a:pt x="411" y="0"/>
                    <a:pt x="410" y="0"/>
                    <a:pt x="408" y="1"/>
                  </a:cubicBezTo>
                  <a:cubicBezTo>
                    <a:pt x="408" y="1"/>
                    <a:pt x="407" y="1"/>
                    <a:pt x="406" y="2"/>
                  </a:cubicBezTo>
                  <a:cubicBezTo>
                    <a:pt x="302" y="62"/>
                    <a:pt x="213" y="146"/>
                    <a:pt x="110" y="207"/>
                  </a:cubicBezTo>
                  <a:cubicBezTo>
                    <a:pt x="72" y="234"/>
                    <a:pt x="36" y="262"/>
                    <a:pt x="0" y="290"/>
                  </a:cubicBezTo>
                  <a:cubicBezTo>
                    <a:pt x="4" y="293"/>
                    <a:pt x="11" y="290"/>
                    <a:pt x="16" y="293"/>
                  </a:cubicBezTo>
                  <a:cubicBezTo>
                    <a:pt x="49" y="267"/>
                    <a:pt x="82" y="242"/>
                    <a:pt x="116" y="218"/>
                  </a:cubicBezTo>
                  <a:close/>
                </a:path>
              </a:pathLst>
            </a:custGeom>
            <a:solidFill>
              <a:srgbClr val="CFC1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5" name="Freeform 49"/>
            <p:cNvSpPr/>
            <p:nvPr/>
          </p:nvSpPr>
          <p:spPr bwMode="auto">
            <a:xfrm>
              <a:off x="10702926" y="2611438"/>
              <a:ext cx="114300" cy="101600"/>
            </a:xfrm>
            <a:custGeom>
              <a:avLst/>
              <a:gdLst>
                <a:gd name="T0" fmla="*/ 27 w 27"/>
                <a:gd name="T1" fmla="*/ 16 h 24"/>
                <a:gd name="T2" fmla="*/ 3 w 27"/>
                <a:gd name="T3" fmla="*/ 24 h 24"/>
                <a:gd name="T4" fmla="*/ 3 w 27"/>
                <a:gd name="T5" fmla="*/ 23 h 24"/>
                <a:gd name="T6" fmla="*/ 6 w 27"/>
                <a:gd name="T7" fmla="*/ 10 h 24"/>
                <a:gd name="T8" fmla="*/ 12 w 27"/>
                <a:gd name="T9" fmla="*/ 0 h 24"/>
                <a:gd name="T10" fmla="*/ 20 w 27"/>
                <a:gd name="T11" fmla="*/ 7 h 24"/>
                <a:gd name="T12" fmla="*/ 27 w 27"/>
                <a:gd name="T13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4">
                  <a:moveTo>
                    <a:pt x="27" y="16"/>
                  </a:moveTo>
                  <a:cubicBezTo>
                    <a:pt x="19" y="18"/>
                    <a:pt x="11" y="21"/>
                    <a:pt x="3" y="24"/>
                  </a:cubicBezTo>
                  <a:cubicBezTo>
                    <a:pt x="3" y="24"/>
                    <a:pt x="3" y="23"/>
                    <a:pt x="3" y="23"/>
                  </a:cubicBezTo>
                  <a:cubicBezTo>
                    <a:pt x="0" y="19"/>
                    <a:pt x="3" y="14"/>
                    <a:pt x="6" y="10"/>
                  </a:cubicBezTo>
                  <a:cubicBezTo>
                    <a:pt x="7" y="8"/>
                    <a:pt x="10" y="4"/>
                    <a:pt x="12" y="0"/>
                  </a:cubicBezTo>
                  <a:cubicBezTo>
                    <a:pt x="15" y="2"/>
                    <a:pt x="18" y="4"/>
                    <a:pt x="20" y="7"/>
                  </a:cubicBezTo>
                  <a:cubicBezTo>
                    <a:pt x="23" y="9"/>
                    <a:pt x="25" y="12"/>
                    <a:pt x="27" y="16"/>
                  </a:cubicBezTo>
                  <a:close/>
                </a:path>
              </a:pathLst>
            </a:custGeom>
            <a:solidFill>
              <a:srgbClr val="B5A9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6" name="Freeform 50"/>
            <p:cNvSpPr/>
            <p:nvPr/>
          </p:nvSpPr>
          <p:spPr bwMode="auto">
            <a:xfrm>
              <a:off x="12623801" y="1109663"/>
              <a:ext cx="298450" cy="298450"/>
            </a:xfrm>
            <a:custGeom>
              <a:avLst/>
              <a:gdLst>
                <a:gd name="T0" fmla="*/ 40 w 70"/>
                <a:gd name="T1" fmla="*/ 68 h 70"/>
                <a:gd name="T2" fmla="*/ 31 w 70"/>
                <a:gd name="T3" fmla="*/ 70 h 70"/>
                <a:gd name="T4" fmla="*/ 20 w 70"/>
                <a:gd name="T5" fmla="*/ 43 h 70"/>
                <a:gd name="T6" fmla="*/ 0 w 70"/>
                <a:gd name="T7" fmla="*/ 26 h 70"/>
                <a:gd name="T8" fmla="*/ 18 w 70"/>
                <a:gd name="T9" fmla="*/ 10 h 70"/>
                <a:gd name="T10" fmla="*/ 39 w 70"/>
                <a:gd name="T11" fmla="*/ 3 h 70"/>
                <a:gd name="T12" fmla="*/ 41 w 70"/>
                <a:gd name="T13" fmla="*/ 4 h 70"/>
                <a:gd name="T14" fmla="*/ 50 w 70"/>
                <a:gd name="T15" fmla="*/ 11 h 70"/>
                <a:gd name="T16" fmla="*/ 64 w 70"/>
                <a:gd name="T17" fmla="*/ 26 h 70"/>
                <a:gd name="T18" fmla="*/ 69 w 70"/>
                <a:gd name="T19" fmla="*/ 44 h 70"/>
                <a:gd name="T20" fmla="*/ 69 w 70"/>
                <a:gd name="T21" fmla="*/ 46 h 70"/>
                <a:gd name="T22" fmla="*/ 53 w 70"/>
                <a:gd name="T23" fmla="*/ 57 h 70"/>
                <a:gd name="T24" fmla="*/ 40 w 70"/>
                <a:gd name="T25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70">
                  <a:moveTo>
                    <a:pt x="40" y="68"/>
                  </a:moveTo>
                  <a:cubicBezTo>
                    <a:pt x="37" y="69"/>
                    <a:pt x="34" y="70"/>
                    <a:pt x="31" y="70"/>
                  </a:cubicBezTo>
                  <a:cubicBezTo>
                    <a:pt x="30" y="60"/>
                    <a:pt x="25" y="51"/>
                    <a:pt x="20" y="43"/>
                  </a:cubicBezTo>
                  <a:cubicBezTo>
                    <a:pt x="15" y="35"/>
                    <a:pt x="9" y="27"/>
                    <a:pt x="0" y="26"/>
                  </a:cubicBezTo>
                  <a:cubicBezTo>
                    <a:pt x="2" y="26"/>
                    <a:pt x="16" y="12"/>
                    <a:pt x="18" y="10"/>
                  </a:cubicBezTo>
                  <a:cubicBezTo>
                    <a:pt x="25" y="5"/>
                    <a:pt x="30" y="0"/>
                    <a:pt x="39" y="3"/>
                  </a:cubicBezTo>
                  <a:cubicBezTo>
                    <a:pt x="40" y="3"/>
                    <a:pt x="40" y="4"/>
                    <a:pt x="41" y="4"/>
                  </a:cubicBezTo>
                  <a:cubicBezTo>
                    <a:pt x="44" y="5"/>
                    <a:pt x="47" y="8"/>
                    <a:pt x="50" y="11"/>
                  </a:cubicBezTo>
                  <a:cubicBezTo>
                    <a:pt x="55" y="16"/>
                    <a:pt x="60" y="20"/>
                    <a:pt x="64" y="26"/>
                  </a:cubicBezTo>
                  <a:cubicBezTo>
                    <a:pt x="68" y="31"/>
                    <a:pt x="70" y="38"/>
                    <a:pt x="69" y="44"/>
                  </a:cubicBezTo>
                  <a:cubicBezTo>
                    <a:pt x="69" y="45"/>
                    <a:pt x="69" y="45"/>
                    <a:pt x="69" y="46"/>
                  </a:cubicBezTo>
                  <a:cubicBezTo>
                    <a:pt x="68" y="45"/>
                    <a:pt x="55" y="56"/>
                    <a:pt x="53" y="57"/>
                  </a:cubicBezTo>
                  <a:cubicBezTo>
                    <a:pt x="49" y="61"/>
                    <a:pt x="45" y="65"/>
                    <a:pt x="40" y="68"/>
                  </a:cubicBezTo>
                  <a:close/>
                </a:path>
              </a:pathLst>
            </a:custGeom>
            <a:solidFill>
              <a:srgbClr val="D4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7" name="Freeform 51"/>
            <p:cNvSpPr/>
            <p:nvPr/>
          </p:nvSpPr>
          <p:spPr bwMode="auto">
            <a:xfrm>
              <a:off x="12623801" y="1109663"/>
              <a:ext cx="174625" cy="298450"/>
            </a:xfrm>
            <a:custGeom>
              <a:avLst/>
              <a:gdLst>
                <a:gd name="T0" fmla="*/ 40 w 41"/>
                <a:gd name="T1" fmla="*/ 68 h 70"/>
                <a:gd name="T2" fmla="*/ 31 w 41"/>
                <a:gd name="T3" fmla="*/ 70 h 70"/>
                <a:gd name="T4" fmla="*/ 20 w 41"/>
                <a:gd name="T5" fmla="*/ 43 h 70"/>
                <a:gd name="T6" fmla="*/ 0 w 41"/>
                <a:gd name="T7" fmla="*/ 26 h 70"/>
                <a:gd name="T8" fmla="*/ 18 w 41"/>
                <a:gd name="T9" fmla="*/ 10 h 70"/>
                <a:gd name="T10" fmla="*/ 39 w 41"/>
                <a:gd name="T11" fmla="*/ 3 h 70"/>
                <a:gd name="T12" fmla="*/ 41 w 41"/>
                <a:gd name="T13" fmla="*/ 4 h 70"/>
                <a:gd name="T14" fmla="*/ 40 w 41"/>
                <a:gd name="T15" fmla="*/ 6 h 70"/>
                <a:gd name="T16" fmla="*/ 22 w 41"/>
                <a:gd name="T17" fmla="*/ 24 h 70"/>
                <a:gd name="T18" fmla="*/ 23 w 41"/>
                <a:gd name="T19" fmla="*/ 27 h 70"/>
                <a:gd name="T20" fmla="*/ 37 w 41"/>
                <a:gd name="T21" fmla="*/ 54 h 70"/>
                <a:gd name="T22" fmla="*/ 40 w 41"/>
                <a:gd name="T23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70">
                  <a:moveTo>
                    <a:pt x="40" y="68"/>
                  </a:moveTo>
                  <a:cubicBezTo>
                    <a:pt x="37" y="69"/>
                    <a:pt x="34" y="70"/>
                    <a:pt x="31" y="70"/>
                  </a:cubicBezTo>
                  <a:cubicBezTo>
                    <a:pt x="30" y="60"/>
                    <a:pt x="25" y="51"/>
                    <a:pt x="20" y="43"/>
                  </a:cubicBezTo>
                  <a:cubicBezTo>
                    <a:pt x="15" y="35"/>
                    <a:pt x="9" y="27"/>
                    <a:pt x="0" y="26"/>
                  </a:cubicBezTo>
                  <a:cubicBezTo>
                    <a:pt x="2" y="26"/>
                    <a:pt x="16" y="12"/>
                    <a:pt x="18" y="10"/>
                  </a:cubicBezTo>
                  <a:cubicBezTo>
                    <a:pt x="25" y="5"/>
                    <a:pt x="30" y="0"/>
                    <a:pt x="39" y="3"/>
                  </a:cubicBezTo>
                  <a:cubicBezTo>
                    <a:pt x="40" y="3"/>
                    <a:pt x="40" y="4"/>
                    <a:pt x="41" y="4"/>
                  </a:cubicBezTo>
                  <a:cubicBezTo>
                    <a:pt x="41" y="4"/>
                    <a:pt x="40" y="5"/>
                    <a:pt x="40" y="6"/>
                  </a:cubicBezTo>
                  <a:cubicBezTo>
                    <a:pt x="38" y="13"/>
                    <a:pt x="24" y="16"/>
                    <a:pt x="22" y="24"/>
                  </a:cubicBezTo>
                  <a:cubicBezTo>
                    <a:pt x="22" y="25"/>
                    <a:pt x="22" y="26"/>
                    <a:pt x="23" y="27"/>
                  </a:cubicBezTo>
                  <a:cubicBezTo>
                    <a:pt x="28" y="36"/>
                    <a:pt x="32" y="45"/>
                    <a:pt x="37" y="54"/>
                  </a:cubicBezTo>
                  <a:cubicBezTo>
                    <a:pt x="39" y="58"/>
                    <a:pt x="41" y="63"/>
                    <a:pt x="40" y="68"/>
                  </a:cubicBezTo>
                  <a:close/>
                </a:path>
              </a:pathLst>
            </a:custGeom>
            <a:solidFill>
              <a:srgbClr val="ABA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8" name="Freeform 52"/>
            <p:cNvSpPr/>
            <p:nvPr/>
          </p:nvSpPr>
          <p:spPr bwMode="auto">
            <a:xfrm>
              <a:off x="12790488" y="752475"/>
              <a:ext cx="258763" cy="233363"/>
            </a:xfrm>
            <a:custGeom>
              <a:avLst/>
              <a:gdLst>
                <a:gd name="T0" fmla="*/ 22 w 61"/>
                <a:gd name="T1" fmla="*/ 4 h 55"/>
                <a:gd name="T2" fmla="*/ 36 w 61"/>
                <a:gd name="T3" fmla="*/ 1 h 55"/>
                <a:gd name="T4" fmla="*/ 50 w 61"/>
                <a:gd name="T5" fmla="*/ 13 h 55"/>
                <a:gd name="T6" fmla="*/ 57 w 61"/>
                <a:gd name="T7" fmla="*/ 24 h 55"/>
                <a:gd name="T8" fmla="*/ 60 w 61"/>
                <a:gd name="T9" fmla="*/ 30 h 55"/>
                <a:gd name="T10" fmla="*/ 55 w 61"/>
                <a:gd name="T11" fmla="*/ 39 h 55"/>
                <a:gd name="T12" fmla="*/ 28 w 61"/>
                <a:gd name="T13" fmla="*/ 55 h 55"/>
                <a:gd name="T14" fmla="*/ 4 w 61"/>
                <a:gd name="T15" fmla="*/ 22 h 55"/>
                <a:gd name="T16" fmla="*/ 22 w 61"/>
                <a:gd name="T17" fmla="*/ 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55">
                  <a:moveTo>
                    <a:pt x="22" y="4"/>
                  </a:moveTo>
                  <a:cubicBezTo>
                    <a:pt x="26" y="2"/>
                    <a:pt x="31" y="0"/>
                    <a:pt x="36" y="1"/>
                  </a:cubicBezTo>
                  <a:cubicBezTo>
                    <a:pt x="42" y="2"/>
                    <a:pt x="46" y="8"/>
                    <a:pt x="50" y="13"/>
                  </a:cubicBezTo>
                  <a:cubicBezTo>
                    <a:pt x="52" y="17"/>
                    <a:pt x="55" y="20"/>
                    <a:pt x="57" y="24"/>
                  </a:cubicBezTo>
                  <a:cubicBezTo>
                    <a:pt x="59" y="26"/>
                    <a:pt x="60" y="28"/>
                    <a:pt x="60" y="30"/>
                  </a:cubicBezTo>
                  <a:cubicBezTo>
                    <a:pt x="61" y="34"/>
                    <a:pt x="58" y="37"/>
                    <a:pt x="55" y="39"/>
                  </a:cubicBezTo>
                  <a:cubicBezTo>
                    <a:pt x="47" y="46"/>
                    <a:pt x="38" y="51"/>
                    <a:pt x="28" y="55"/>
                  </a:cubicBezTo>
                  <a:cubicBezTo>
                    <a:pt x="29" y="55"/>
                    <a:pt x="6" y="25"/>
                    <a:pt x="4" y="22"/>
                  </a:cubicBezTo>
                  <a:cubicBezTo>
                    <a:pt x="0" y="12"/>
                    <a:pt x="12" y="8"/>
                    <a:pt x="22" y="4"/>
                  </a:cubicBezTo>
                  <a:close/>
                </a:path>
              </a:pathLst>
            </a:custGeom>
            <a:solidFill>
              <a:srgbClr val="F599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9" name="Freeform 53"/>
            <p:cNvSpPr/>
            <p:nvPr/>
          </p:nvSpPr>
          <p:spPr bwMode="auto">
            <a:xfrm>
              <a:off x="10609263" y="1887538"/>
              <a:ext cx="369888" cy="331788"/>
            </a:xfrm>
            <a:custGeom>
              <a:avLst/>
              <a:gdLst>
                <a:gd name="T0" fmla="*/ 81 w 87"/>
                <a:gd name="T1" fmla="*/ 57 h 78"/>
                <a:gd name="T2" fmla="*/ 27 w 87"/>
                <a:gd name="T3" fmla="*/ 72 h 78"/>
                <a:gd name="T4" fmla="*/ 2 w 87"/>
                <a:gd name="T5" fmla="*/ 78 h 78"/>
                <a:gd name="T6" fmla="*/ 2 w 87"/>
                <a:gd name="T7" fmla="*/ 78 h 78"/>
                <a:gd name="T8" fmla="*/ 6 w 87"/>
                <a:gd name="T9" fmla="*/ 65 h 78"/>
                <a:gd name="T10" fmla="*/ 13 w 87"/>
                <a:gd name="T11" fmla="*/ 56 h 78"/>
                <a:gd name="T12" fmla="*/ 77 w 87"/>
                <a:gd name="T13" fmla="*/ 23 h 78"/>
                <a:gd name="T14" fmla="*/ 85 w 87"/>
                <a:gd name="T15" fmla="*/ 51 h 78"/>
                <a:gd name="T16" fmla="*/ 84 w 87"/>
                <a:gd name="T17" fmla="*/ 55 h 78"/>
                <a:gd name="T18" fmla="*/ 81 w 87"/>
                <a:gd name="T19" fmla="*/ 5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78">
                  <a:moveTo>
                    <a:pt x="81" y="57"/>
                  </a:moveTo>
                  <a:cubicBezTo>
                    <a:pt x="63" y="65"/>
                    <a:pt x="45" y="68"/>
                    <a:pt x="27" y="72"/>
                  </a:cubicBezTo>
                  <a:cubicBezTo>
                    <a:pt x="19" y="74"/>
                    <a:pt x="11" y="76"/>
                    <a:pt x="2" y="78"/>
                  </a:cubicBezTo>
                  <a:cubicBezTo>
                    <a:pt x="2" y="78"/>
                    <a:pt x="2" y="78"/>
                    <a:pt x="2" y="78"/>
                  </a:cubicBezTo>
                  <a:cubicBezTo>
                    <a:pt x="0" y="74"/>
                    <a:pt x="3" y="69"/>
                    <a:pt x="6" y="65"/>
                  </a:cubicBezTo>
                  <a:cubicBezTo>
                    <a:pt x="8" y="62"/>
                    <a:pt x="11" y="59"/>
                    <a:pt x="13" y="56"/>
                  </a:cubicBezTo>
                  <a:cubicBezTo>
                    <a:pt x="29" y="34"/>
                    <a:pt x="54" y="0"/>
                    <a:pt x="77" y="23"/>
                  </a:cubicBezTo>
                  <a:cubicBezTo>
                    <a:pt x="84" y="30"/>
                    <a:pt x="87" y="41"/>
                    <a:pt x="85" y="51"/>
                  </a:cubicBezTo>
                  <a:cubicBezTo>
                    <a:pt x="85" y="53"/>
                    <a:pt x="85" y="54"/>
                    <a:pt x="84" y="55"/>
                  </a:cubicBezTo>
                  <a:cubicBezTo>
                    <a:pt x="83" y="56"/>
                    <a:pt x="82" y="57"/>
                    <a:pt x="81" y="57"/>
                  </a:cubicBezTo>
                  <a:close/>
                </a:path>
              </a:pathLst>
            </a:custGeom>
            <a:solidFill>
              <a:srgbClr val="EDE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0" name="Freeform 54"/>
            <p:cNvSpPr/>
            <p:nvPr/>
          </p:nvSpPr>
          <p:spPr bwMode="auto">
            <a:xfrm>
              <a:off x="10826751" y="871538"/>
              <a:ext cx="1984375" cy="1271588"/>
            </a:xfrm>
            <a:custGeom>
              <a:avLst/>
              <a:gdLst>
                <a:gd name="T0" fmla="*/ 431 w 467"/>
                <a:gd name="T1" fmla="*/ 1 h 299"/>
                <a:gd name="T2" fmla="*/ 436 w 467"/>
                <a:gd name="T3" fmla="*/ 1 h 299"/>
                <a:gd name="T4" fmla="*/ 441 w 467"/>
                <a:gd name="T5" fmla="*/ 6 h 299"/>
                <a:gd name="T6" fmla="*/ 467 w 467"/>
                <a:gd name="T7" fmla="*/ 48 h 299"/>
                <a:gd name="T8" fmla="*/ 445 w 467"/>
                <a:gd name="T9" fmla="*/ 60 h 299"/>
                <a:gd name="T10" fmla="*/ 307 w 467"/>
                <a:gd name="T11" fmla="*/ 140 h 299"/>
                <a:gd name="T12" fmla="*/ 131 w 467"/>
                <a:gd name="T13" fmla="*/ 242 h 299"/>
                <a:gd name="T14" fmla="*/ 25 w 467"/>
                <a:gd name="T15" fmla="*/ 299 h 299"/>
                <a:gd name="T16" fmla="*/ 25 w 467"/>
                <a:gd name="T17" fmla="*/ 282 h 299"/>
                <a:gd name="T18" fmla="*/ 14 w 467"/>
                <a:gd name="T19" fmla="*/ 276 h 299"/>
                <a:gd name="T20" fmla="*/ 18 w 467"/>
                <a:gd name="T21" fmla="*/ 269 h 299"/>
                <a:gd name="T22" fmla="*/ 17 w 467"/>
                <a:gd name="T23" fmla="*/ 262 h 299"/>
                <a:gd name="T24" fmla="*/ 0 w 467"/>
                <a:gd name="T25" fmla="*/ 256 h 299"/>
                <a:gd name="T26" fmla="*/ 117 w 467"/>
                <a:gd name="T27" fmla="*/ 183 h 299"/>
                <a:gd name="T28" fmla="*/ 429 w 467"/>
                <a:gd name="T29" fmla="*/ 2 h 299"/>
                <a:gd name="T30" fmla="*/ 431 w 467"/>
                <a:gd name="T31" fmla="*/ 1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7" h="299">
                  <a:moveTo>
                    <a:pt x="431" y="1"/>
                  </a:moveTo>
                  <a:cubicBezTo>
                    <a:pt x="433" y="1"/>
                    <a:pt x="434" y="0"/>
                    <a:pt x="436" y="1"/>
                  </a:cubicBezTo>
                  <a:cubicBezTo>
                    <a:pt x="438" y="1"/>
                    <a:pt x="440" y="4"/>
                    <a:pt x="441" y="6"/>
                  </a:cubicBezTo>
                  <a:cubicBezTo>
                    <a:pt x="450" y="20"/>
                    <a:pt x="459" y="35"/>
                    <a:pt x="467" y="48"/>
                  </a:cubicBezTo>
                  <a:cubicBezTo>
                    <a:pt x="467" y="47"/>
                    <a:pt x="446" y="59"/>
                    <a:pt x="445" y="60"/>
                  </a:cubicBezTo>
                  <a:cubicBezTo>
                    <a:pt x="399" y="86"/>
                    <a:pt x="353" y="113"/>
                    <a:pt x="307" y="140"/>
                  </a:cubicBezTo>
                  <a:cubicBezTo>
                    <a:pt x="248" y="174"/>
                    <a:pt x="190" y="208"/>
                    <a:pt x="131" y="242"/>
                  </a:cubicBezTo>
                  <a:cubicBezTo>
                    <a:pt x="96" y="261"/>
                    <a:pt x="61" y="283"/>
                    <a:pt x="25" y="299"/>
                  </a:cubicBezTo>
                  <a:cubicBezTo>
                    <a:pt x="25" y="293"/>
                    <a:pt x="28" y="288"/>
                    <a:pt x="25" y="282"/>
                  </a:cubicBezTo>
                  <a:cubicBezTo>
                    <a:pt x="22" y="278"/>
                    <a:pt x="18" y="276"/>
                    <a:pt x="14" y="276"/>
                  </a:cubicBezTo>
                  <a:cubicBezTo>
                    <a:pt x="15" y="274"/>
                    <a:pt x="17" y="272"/>
                    <a:pt x="18" y="269"/>
                  </a:cubicBezTo>
                  <a:cubicBezTo>
                    <a:pt x="19" y="267"/>
                    <a:pt x="19" y="264"/>
                    <a:pt x="17" y="262"/>
                  </a:cubicBezTo>
                  <a:cubicBezTo>
                    <a:pt x="13" y="257"/>
                    <a:pt x="5" y="259"/>
                    <a:pt x="0" y="256"/>
                  </a:cubicBezTo>
                  <a:cubicBezTo>
                    <a:pt x="39" y="231"/>
                    <a:pt x="77" y="206"/>
                    <a:pt x="117" y="183"/>
                  </a:cubicBezTo>
                  <a:cubicBezTo>
                    <a:pt x="225" y="130"/>
                    <a:pt x="320" y="54"/>
                    <a:pt x="429" y="2"/>
                  </a:cubicBezTo>
                  <a:cubicBezTo>
                    <a:pt x="429" y="2"/>
                    <a:pt x="430" y="1"/>
                    <a:pt x="431" y="1"/>
                  </a:cubicBezTo>
                  <a:close/>
                </a:path>
              </a:pathLst>
            </a:custGeom>
            <a:solidFill>
              <a:srgbClr val="86E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1" name="Freeform 55"/>
            <p:cNvSpPr/>
            <p:nvPr/>
          </p:nvSpPr>
          <p:spPr bwMode="auto">
            <a:xfrm>
              <a:off x="10826751" y="871538"/>
              <a:ext cx="1933575" cy="1109663"/>
            </a:xfrm>
            <a:custGeom>
              <a:avLst/>
              <a:gdLst>
                <a:gd name="T0" fmla="*/ 122 w 455"/>
                <a:gd name="T1" fmla="*/ 194 h 261"/>
                <a:gd name="T2" fmla="*/ 284 w 455"/>
                <a:gd name="T3" fmla="*/ 99 h 261"/>
                <a:gd name="T4" fmla="*/ 364 w 455"/>
                <a:gd name="T5" fmla="*/ 50 h 261"/>
                <a:gd name="T6" fmla="*/ 414 w 455"/>
                <a:gd name="T7" fmla="*/ 26 h 261"/>
                <a:gd name="T8" fmla="*/ 436 w 455"/>
                <a:gd name="T9" fmla="*/ 1 h 261"/>
                <a:gd name="T10" fmla="*/ 431 w 455"/>
                <a:gd name="T11" fmla="*/ 1 h 261"/>
                <a:gd name="T12" fmla="*/ 429 w 455"/>
                <a:gd name="T13" fmla="*/ 2 h 261"/>
                <a:gd name="T14" fmla="*/ 117 w 455"/>
                <a:gd name="T15" fmla="*/ 183 h 261"/>
                <a:gd name="T16" fmla="*/ 0 w 455"/>
                <a:gd name="T17" fmla="*/ 256 h 261"/>
                <a:gd name="T18" fmla="*/ 16 w 455"/>
                <a:gd name="T19" fmla="*/ 261 h 261"/>
                <a:gd name="T20" fmla="*/ 122 w 455"/>
                <a:gd name="T21" fmla="*/ 19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5" h="261">
                  <a:moveTo>
                    <a:pt x="122" y="194"/>
                  </a:moveTo>
                  <a:cubicBezTo>
                    <a:pt x="176" y="162"/>
                    <a:pt x="231" y="133"/>
                    <a:pt x="284" y="99"/>
                  </a:cubicBezTo>
                  <a:cubicBezTo>
                    <a:pt x="311" y="83"/>
                    <a:pt x="337" y="66"/>
                    <a:pt x="364" y="50"/>
                  </a:cubicBezTo>
                  <a:cubicBezTo>
                    <a:pt x="380" y="41"/>
                    <a:pt x="398" y="35"/>
                    <a:pt x="414" y="26"/>
                  </a:cubicBezTo>
                  <a:cubicBezTo>
                    <a:pt x="419" y="24"/>
                    <a:pt x="455" y="6"/>
                    <a:pt x="436" y="1"/>
                  </a:cubicBezTo>
                  <a:cubicBezTo>
                    <a:pt x="434" y="0"/>
                    <a:pt x="433" y="1"/>
                    <a:pt x="431" y="1"/>
                  </a:cubicBezTo>
                  <a:cubicBezTo>
                    <a:pt x="430" y="1"/>
                    <a:pt x="429" y="2"/>
                    <a:pt x="429" y="2"/>
                  </a:cubicBezTo>
                  <a:cubicBezTo>
                    <a:pt x="320" y="54"/>
                    <a:pt x="225" y="130"/>
                    <a:pt x="117" y="183"/>
                  </a:cubicBezTo>
                  <a:cubicBezTo>
                    <a:pt x="77" y="206"/>
                    <a:pt x="39" y="231"/>
                    <a:pt x="0" y="256"/>
                  </a:cubicBezTo>
                  <a:cubicBezTo>
                    <a:pt x="4" y="259"/>
                    <a:pt x="12" y="258"/>
                    <a:pt x="16" y="261"/>
                  </a:cubicBezTo>
                  <a:cubicBezTo>
                    <a:pt x="51" y="238"/>
                    <a:pt x="86" y="215"/>
                    <a:pt x="122" y="194"/>
                  </a:cubicBezTo>
                  <a:close/>
                </a:path>
              </a:pathLst>
            </a:custGeom>
            <a:solidFill>
              <a:srgbClr val="79CF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2" name="Freeform 56"/>
            <p:cNvSpPr/>
            <p:nvPr/>
          </p:nvSpPr>
          <p:spPr bwMode="auto">
            <a:xfrm>
              <a:off x="10609263" y="2125663"/>
              <a:ext cx="114300" cy="93663"/>
            </a:xfrm>
            <a:custGeom>
              <a:avLst/>
              <a:gdLst>
                <a:gd name="T0" fmla="*/ 27 w 27"/>
                <a:gd name="T1" fmla="*/ 16 h 22"/>
                <a:gd name="T2" fmla="*/ 2 w 27"/>
                <a:gd name="T3" fmla="*/ 22 h 22"/>
                <a:gd name="T4" fmla="*/ 2 w 27"/>
                <a:gd name="T5" fmla="*/ 22 h 22"/>
                <a:gd name="T6" fmla="*/ 6 w 27"/>
                <a:gd name="T7" fmla="*/ 9 h 22"/>
                <a:gd name="T8" fmla="*/ 13 w 27"/>
                <a:gd name="T9" fmla="*/ 0 h 22"/>
                <a:gd name="T10" fmla="*/ 21 w 27"/>
                <a:gd name="T11" fmla="*/ 7 h 22"/>
                <a:gd name="T12" fmla="*/ 27 w 27"/>
                <a:gd name="T13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2">
                  <a:moveTo>
                    <a:pt x="27" y="16"/>
                  </a:moveTo>
                  <a:cubicBezTo>
                    <a:pt x="19" y="18"/>
                    <a:pt x="11" y="20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0" y="18"/>
                    <a:pt x="3" y="13"/>
                    <a:pt x="6" y="9"/>
                  </a:cubicBezTo>
                  <a:cubicBezTo>
                    <a:pt x="8" y="6"/>
                    <a:pt x="11" y="3"/>
                    <a:pt x="13" y="0"/>
                  </a:cubicBezTo>
                  <a:cubicBezTo>
                    <a:pt x="16" y="1"/>
                    <a:pt x="18" y="4"/>
                    <a:pt x="21" y="7"/>
                  </a:cubicBezTo>
                  <a:cubicBezTo>
                    <a:pt x="23" y="10"/>
                    <a:pt x="26" y="13"/>
                    <a:pt x="27" y="16"/>
                  </a:cubicBezTo>
                  <a:close/>
                </a:path>
              </a:pathLst>
            </a:custGeom>
            <a:solidFill>
              <a:srgbClr val="69B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3" name="Freeform 57"/>
            <p:cNvSpPr/>
            <p:nvPr/>
          </p:nvSpPr>
          <p:spPr bwMode="auto">
            <a:xfrm>
              <a:off x="12641263" y="790575"/>
              <a:ext cx="293688" cy="298450"/>
            </a:xfrm>
            <a:custGeom>
              <a:avLst/>
              <a:gdLst>
                <a:gd name="T0" fmla="*/ 36 w 69"/>
                <a:gd name="T1" fmla="*/ 68 h 70"/>
                <a:gd name="T2" fmla="*/ 27 w 69"/>
                <a:gd name="T3" fmla="*/ 70 h 70"/>
                <a:gd name="T4" fmla="*/ 19 w 69"/>
                <a:gd name="T5" fmla="*/ 42 h 70"/>
                <a:gd name="T6" fmla="*/ 0 w 69"/>
                <a:gd name="T7" fmla="*/ 23 h 70"/>
                <a:gd name="T8" fmla="*/ 20 w 69"/>
                <a:gd name="T9" fmla="*/ 9 h 70"/>
                <a:gd name="T10" fmla="*/ 42 w 69"/>
                <a:gd name="T11" fmla="*/ 4 h 70"/>
                <a:gd name="T12" fmla="*/ 43 w 69"/>
                <a:gd name="T13" fmla="*/ 4 h 70"/>
                <a:gd name="T14" fmla="*/ 52 w 69"/>
                <a:gd name="T15" fmla="*/ 12 h 70"/>
                <a:gd name="T16" fmla="*/ 64 w 69"/>
                <a:gd name="T17" fmla="*/ 29 h 70"/>
                <a:gd name="T18" fmla="*/ 68 w 69"/>
                <a:gd name="T19" fmla="*/ 47 h 70"/>
                <a:gd name="T20" fmla="*/ 67 w 69"/>
                <a:gd name="T21" fmla="*/ 49 h 70"/>
                <a:gd name="T22" fmla="*/ 51 w 69"/>
                <a:gd name="T23" fmla="*/ 59 h 70"/>
                <a:gd name="T24" fmla="*/ 36 w 69"/>
                <a:gd name="T25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" h="70">
                  <a:moveTo>
                    <a:pt x="36" y="68"/>
                  </a:moveTo>
                  <a:cubicBezTo>
                    <a:pt x="34" y="69"/>
                    <a:pt x="31" y="70"/>
                    <a:pt x="27" y="70"/>
                  </a:cubicBezTo>
                  <a:cubicBezTo>
                    <a:pt x="28" y="60"/>
                    <a:pt x="23" y="51"/>
                    <a:pt x="19" y="42"/>
                  </a:cubicBezTo>
                  <a:cubicBezTo>
                    <a:pt x="14" y="34"/>
                    <a:pt x="9" y="25"/>
                    <a:pt x="0" y="23"/>
                  </a:cubicBezTo>
                  <a:cubicBezTo>
                    <a:pt x="3" y="23"/>
                    <a:pt x="17" y="10"/>
                    <a:pt x="20" y="9"/>
                  </a:cubicBezTo>
                  <a:cubicBezTo>
                    <a:pt x="27" y="4"/>
                    <a:pt x="33" y="0"/>
                    <a:pt x="42" y="4"/>
                  </a:cubicBezTo>
                  <a:cubicBezTo>
                    <a:pt x="42" y="4"/>
                    <a:pt x="42" y="4"/>
                    <a:pt x="43" y="4"/>
                  </a:cubicBezTo>
                  <a:cubicBezTo>
                    <a:pt x="46" y="6"/>
                    <a:pt x="49" y="9"/>
                    <a:pt x="52" y="12"/>
                  </a:cubicBezTo>
                  <a:cubicBezTo>
                    <a:pt x="56" y="17"/>
                    <a:pt x="61" y="22"/>
                    <a:pt x="64" y="29"/>
                  </a:cubicBezTo>
                  <a:cubicBezTo>
                    <a:pt x="67" y="34"/>
                    <a:pt x="69" y="41"/>
                    <a:pt x="68" y="47"/>
                  </a:cubicBezTo>
                  <a:cubicBezTo>
                    <a:pt x="68" y="47"/>
                    <a:pt x="68" y="48"/>
                    <a:pt x="67" y="49"/>
                  </a:cubicBezTo>
                  <a:cubicBezTo>
                    <a:pt x="67" y="48"/>
                    <a:pt x="53" y="58"/>
                    <a:pt x="51" y="59"/>
                  </a:cubicBezTo>
                  <a:cubicBezTo>
                    <a:pt x="46" y="62"/>
                    <a:pt x="42" y="66"/>
                    <a:pt x="36" y="68"/>
                  </a:cubicBezTo>
                  <a:close/>
                </a:path>
              </a:pathLst>
            </a:custGeom>
            <a:solidFill>
              <a:srgbClr val="C8D4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4" name="Freeform 58"/>
            <p:cNvSpPr/>
            <p:nvPr/>
          </p:nvSpPr>
          <p:spPr bwMode="auto">
            <a:xfrm>
              <a:off x="12641263" y="790575"/>
              <a:ext cx="182563" cy="298450"/>
            </a:xfrm>
            <a:custGeom>
              <a:avLst/>
              <a:gdLst>
                <a:gd name="T0" fmla="*/ 36 w 43"/>
                <a:gd name="T1" fmla="*/ 68 h 70"/>
                <a:gd name="T2" fmla="*/ 27 w 43"/>
                <a:gd name="T3" fmla="*/ 70 h 70"/>
                <a:gd name="T4" fmla="*/ 19 w 43"/>
                <a:gd name="T5" fmla="*/ 42 h 70"/>
                <a:gd name="T6" fmla="*/ 0 w 43"/>
                <a:gd name="T7" fmla="*/ 23 h 70"/>
                <a:gd name="T8" fmla="*/ 20 w 43"/>
                <a:gd name="T9" fmla="*/ 9 h 70"/>
                <a:gd name="T10" fmla="*/ 42 w 43"/>
                <a:gd name="T11" fmla="*/ 4 h 70"/>
                <a:gd name="T12" fmla="*/ 43 w 43"/>
                <a:gd name="T13" fmla="*/ 4 h 70"/>
                <a:gd name="T14" fmla="*/ 42 w 43"/>
                <a:gd name="T15" fmla="*/ 7 h 70"/>
                <a:gd name="T16" fmla="*/ 23 w 43"/>
                <a:gd name="T17" fmla="*/ 23 h 70"/>
                <a:gd name="T18" fmla="*/ 23 w 43"/>
                <a:gd name="T19" fmla="*/ 26 h 70"/>
                <a:gd name="T20" fmla="*/ 35 w 43"/>
                <a:gd name="T21" fmla="*/ 54 h 70"/>
                <a:gd name="T22" fmla="*/ 36 w 43"/>
                <a:gd name="T23" fmla="*/ 6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70">
                  <a:moveTo>
                    <a:pt x="36" y="68"/>
                  </a:moveTo>
                  <a:cubicBezTo>
                    <a:pt x="34" y="69"/>
                    <a:pt x="31" y="70"/>
                    <a:pt x="27" y="70"/>
                  </a:cubicBezTo>
                  <a:cubicBezTo>
                    <a:pt x="28" y="60"/>
                    <a:pt x="23" y="51"/>
                    <a:pt x="19" y="42"/>
                  </a:cubicBezTo>
                  <a:cubicBezTo>
                    <a:pt x="14" y="34"/>
                    <a:pt x="9" y="25"/>
                    <a:pt x="0" y="23"/>
                  </a:cubicBezTo>
                  <a:cubicBezTo>
                    <a:pt x="3" y="23"/>
                    <a:pt x="17" y="10"/>
                    <a:pt x="20" y="9"/>
                  </a:cubicBezTo>
                  <a:cubicBezTo>
                    <a:pt x="27" y="4"/>
                    <a:pt x="33" y="0"/>
                    <a:pt x="42" y="4"/>
                  </a:cubicBezTo>
                  <a:cubicBezTo>
                    <a:pt x="42" y="4"/>
                    <a:pt x="42" y="4"/>
                    <a:pt x="43" y="4"/>
                  </a:cubicBezTo>
                  <a:cubicBezTo>
                    <a:pt x="43" y="5"/>
                    <a:pt x="42" y="6"/>
                    <a:pt x="42" y="7"/>
                  </a:cubicBezTo>
                  <a:cubicBezTo>
                    <a:pt x="39" y="14"/>
                    <a:pt x="25" y="15"/>
                    <a:pt x="23" y="23"/>
                  </a:cubicBezTo>
                  <a:cubicBezTo>
                    <a:pt x="22" y="24"/>
                    <a:pt x="23" y="25"/>
                    <a:pt x="23" y="26"/>
                  </a:cubicBezTo>
                  <a:cubicBezTo>
                    <a:pt x="27" y="36"/>
                    <a:pt x="31" y="45"/>
                    <a:pt x="35" y="54"/>
                  </a:cubicBezTo>
                  <a:cubicBezTo>
                    <a:pt x="37" y="59"/>
                    <a:pt x="39" y="64"/>
                    <a:pt x="36" y="68"/>
                  </a:cubicBezTo>
                  <a:close/>
                </a:path>
              </a:pathLst>
            </a:custGeom>
            <a:solidFill>
              <a:srgbClr val="A1A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5" name="Freeform 59"/>
            <p:cNvSpPr/>
            <p:nvPr/>
          </p:nvSpPr>
          <p:spPr bwMode="auto">
            <a:xfrm>
              <a:off x="11833226" y="30163"/>
              <a:ext cx="273050" cy="228600"/>
            </a:xfrm>
            <a:custGeom>
              <a:avLst/>
              <a:gdLst>
                <a:gd name="T0" fmla="*/ 18 w 64"/>
                <a:gd name="T1" fmla="*/ 7 h 54"/>
                <a:gd name="T2" fmla="*/ 31 w 64"/>
                <a:gd name="T3" fmla="*/ 0 h 54"/>
                <a:gd name="T4" fmla="*/ 48 w 64"/>
                <a:gd name="T5" fmla="*/ 7 h 54"/>
                <a:gd name="T6" fmla="*/ 58 w 64"/>
                <a:gd name="T7" fmla="*/ 15 h 54"/>
                <a:gd name="T8" fmla="*/ 63 w 64"/>
                <a:gd name="T9" fmla="*/ 20 h 54"/>
                <a:gd name="T10" fmla="*/ 60 w 64"/>
                <a:gd name="T11" fmla="*/ 31 h 54"/>
                <a:gd name="T12" fmla="*/ 40 w 64"/>
                <a:gd name="T13" fmla="*/ 54 h 54"/>
                <a:gd name="T14" fmla="*/ 8 w 64"/>
                <a:gd name="T15" fmla="*/ 30 h 54"/>
                <a:gd name="T16" fmla="*/ 18 w 64"/>
                <a:gd name="T17" fmla="*/ 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54">
                  <a:moveTo>
                    <a:pt x="18" y="7"/>
                  </a:moveTo>
                  <a:cubicBezTo>
                    <a:pt x="22" y="4"/>
                    <a:pt x="26" y="0"/>
                    <a:pt x="31" y="0"/>
                  </a:cubicBezTo>
                  <a:cubicBezTo>
                    <a:pt x="38" y="0"/>
                    <a:pt x="43" y="4"/>
                    <a:pt x="48" y="7"/>
                  </a:cubicBezTo>
                  <a:cubicBezTo>
                    <a:pt x="52" y="10"/>
                    <a:pt x="55" y="13"/>
                    <a:pt x="58" y="15"/>
                  </a:cubicBezTo>
                  <a:cubicBezTo>
                    <a:pt x="60" y="17"/>
                    <a:pt x="62" y="18"/>
                    <a:pt x="63" y="20"/>
                  </a:cubicBezTo>
                  <a:cubicBezTo>
                    <a:pt x="64" y="24"/>
                    <a:pt x="63" y="28"/>
                    <a:pt x="60" y="31"/>
                  </a:cubicBezTo>
                  <a:cubicBezTo>
                    <a:pt x="55" y="40"/>
                    <a:pt x="48" y="48"/>
                    <a:pt x="40" y="54"/>
                  </a:cubicBezTo>
                  <a:cubicBezTo>
                    <a:pt x="41" y="53"/>
                    <a:pt x="10" y="32"/>
                    <a:pt x="8" y="30"/>
                  </a:cubicBezTo>
                  <a:cubicBezTo>
                    <a:pt x="0" y="22"/>
                    <a:pt x="11" y="14"/>
                    <a:pt x="18" y="7"/>
                  </a:cubicBezTo>
                  <a:close/>
                </a:path>
              </a:pathLst>
            </a:custGeom>
            <a:solidFill>
              <a:srgbClr val="95C7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6" name="Freeform 60"/>
            <p:cNvSpPr/>
            <p:nvPr/>
          </p:nvSpPr>
          <p:spPr bwMode="auto">
            <a:xfrm>
              <a:off x="10175876" y="1743075"/>
              <a:ext cx="314325" cy="382588"/>
            </a:xfrm>
            <a:custGeom>
              <a:avLst/>
              <a:gdLst>
                <a:gd name="T0" fmla="*/ 71 w 74"/>
                <a:gd name="T1" fmla="*/ 46 h 90"/>
                <a:gd name="T2" fmla="*/ 25 w 74"/>
                <a:gd name="T3" fmla="*/ 76 h 90"/>
                <a:gd name="T4" fmla="*/ 3 w 74"/>
                <a:gd name="T5" fmla="*/ 90 h 90"/>
                <a:gd name="T6" fmla="*/ 2 w 74"/>
                <a:gd name="T7" fmla="*/ 89 h 90"/>
                <a:gd name="T8" fmla="*/ 3 w 74"/>
                <a:gd name="T9" fmla="*/ 76 h 90"/>
                <a:gd name="T10" fmla="*/ 6 w 74"/>
                <a:gd name="T11" fmla="*/ 65 h 90"/>
                <a:gd name="T12" fmla="*/ 57 w 74"/>
                <a:gd name="T13" fmla="*/ 15 h 90"/>
                <a:gd name="T14" fmla="*/ 74 w 74"/>
                <a:gd name="T15" fmla="*/ 39 h 90"/>
                <a:gd name="T16" fmla="*/ 74 w 74"/>
                <a:gd name="T17" fmla="*/ 43 h 90"/>
                <a:gd name="T18" fmla="*/ 71 w 74"/>
                <a:gd name="T19" fmla="*/ 4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90">
                  <a:moveTo>
                    <a:pt x="71" y="46"/>
                  </a:moveTo>
                  <a:cubicBezTo>
                    <a:pt x="57" y="59"/>
                    <a:pt x="41" y="67"/>
                    <a:pt x="25" y="76"/>
                  </a:cubicBezTo>
                  <a:cubicBezTo>
                    <a:pt x="17" y="81"/>
                    <a:pt x="10" y="85"/>
                    <a:pt x="3" y="90"/>
                  </a:cubicBezTo>
                  <a:cubicBezTo>
                    <a:pt x="3" y="89"/>
                    <a:pt x="3" y="89"/>
                    <a:pt x="2" y="89"/>
                  </a:cubicBezTo>
                  <a:cubicBezTo>
                    <a:pt x="0" y="86"/>
                    <a:pt x="1" y="80"/>
                    <a:pt x="3" y="76"/>
                  </a:cubicBezTo>
                  <a:cubicBezTo>
                    <a:pt x="4" y="73"/>
                    <a:pt x="5" y="69"/>
                    <a:pt x="6" y="65"/>
                  </a:cubicBezTo>
                  <a:cubicBezTo>
                    <a:pt x="15" y="40"/>
                    <a:pt x="29" y="0"/>
                    <a:pt x="57" y="15"/>
                  </a:cubicBezTo>
                  <a:cubicBezTo>
                    <a:pt x="66" y="19"/>
                    <a:pt x="73" y="29"/>
                    <a:pt x="74" y="39"/>
                  </a:cubicBezTo>
                  <a:cubicBezTo>
                    <a:pt x="74" y="40"/>
                    <a:pt x="74" y="42"/>
                    <a:pt x="74" y="43"/>
                  </a:cubicBezTo>
                  <a:cubicBezTo>
                    <a:pt x="73" y="44"/>
                    <a:pt x="72" y="45"/>
                    <a:pt x="71" y="46"/>
                  </a:cubicBezTo>
                  <a:close/>
                </a:path>
              </a:pathLst>
            </a:custGeom>
            <a:solidFill>
              <a:srgbClr val="EDE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7" name="Freeform 61"/>
            <p:cNvSpPr/>
            <p:nvPr/>
          </p:nvSpPr>
          <p:spPr bwMode="auto">
            <a:xfrm>
              <a:off x="10307638" y="220663"/>
              <a:ext cx="1628775" cy="1735138"/>
            </a:xfrm>
            <a:custGeom>
              <a:avLst/>
              <a:gdLst>
                <a:gd name="T0" fmla="*/ 335 w 383"/>
                <a:gd name="T1" fmla="*/ 2 h 408"/>
                <a:gd name="T2" fmla="*/ 339 w 383"/>
                <a:gd name="T3" fmla="*/ 0 h 408"/>
                <a:gd name="T4" fmla="*/ 346 w 383"/>
                <a:gd name="T5" fmla="*/ 4 h 408"/>
                <a:gd name="T6" fmla="*/ 383 w 383"/>
                <a:gd name="T7" fmla="*/ 36 h 408"/>
                <a:gd name="T8" fmla="*/ 366 w 383"/>
                <a:gd name="T9" fmla="*/ 54 h 408"/>
                <a:gd name="T10" fmla="*/ 258 w 383"/>
                <a:gd name="T11" fmla="*/ 172 h 408"/>
                <a:gd name="T12" fmla="*/ 121 w 383"/>
                <a:gd name="T13" fmla="*/ 322 h 408"/>
                <a:gd name="T14" fmla="*/ 36 w 383"/>
                <a:gd name="T15" fmla="*/ 408 h 408"/>
                <a:gd name="T16" fmla="*/ 31 w 383"/>
                <a:gd name="T17" fmla="*/ 392 h 408"/>
                <a:gd name="T18" fmla="*/ 19 w 383"/>
                <a:gd name="T19" fmla="*/ 390 h 408"/>
                <a:gd name="T20" fmla="*/ 21 w 383"/>
                <a:gd name="T21" fmla="*/ 382 h 408"/>
                <a:gd name="T22" fmla="*/ 18 w 383"/>
                <a:gd name="T23" fmla="*/ 375 h 408"/>
                <a:gd name="T24" fmla="*/ 0 w 383"/>
                <a:gd name="T25" fmla="*/ 375 h 408"/>
                <a:gd name="T26" fmla="*/ 89 w 383"/>
                <a:gd name="T27" fmla="*/ 269 h 408"/>
                <a:gd name="T28" fmla="*/ 333 w 383"/>
                <a:gd name="T29" fmla="*/ 4 h 408"/>
                <a:gd name="T30" fmla="*/ 335 w 383"/>
                <a:gd name="T31" fmla="*/ 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3" h="408">
                  <a:moveTo>
                    <a:pt x="335" y="2"/>
                  </a:moveTo>
                  <a:cubicBezTo>
                    <a:pt x="336" y="1"/>
                    <a:pt x="337" y="0"/>
                    <a:pt x="339" y="0"/>
                  </a:cubicBezTo>
                  <a:cubicBezTo>
                    <a:pt x="342" y="0"/>
                    <a:pt x="344" y="2"/>
                    <a:pt x="346" y="4"/>
                  </a:cubicBezTo>
                  <a:cubicBezTo>
                    <a:pt x="358" y="14"/>
                    <a:pt x="372" y="26"/>
                    <a:pt x="383" y="36"/>
                  </a:cubicBezTo>
                  <a:cubicBezTo>
                    <a:pt x="383" y="35"/>
                    <a:pt x="367" y="53"/>
                    <a:pt x="366" y="54"/>
                  </a:cubicBezTo>
                  <a:cubicBezTo>
                    <a:pt x="329" y="93"/>
                    <a:pt x="294" y="133"/>
                    <a:pt x="258" y="172"/>
                  </a:cubicBezTo>
                  <a:cubicBezTo>
                    <a:pt x="212" y="222"/>
                    <a:pt x="167" y="272"/>
                    <a:pt x="121" y="322"/>
                  </a:cubicBezTo>
                  <a:cubicBezTo>
                    <a:pt x="93" y="351"/>
                    <a:pt x="67" y="382"/>
                    <a:pt x="36" y="408"/>
                  </a:cubicBezTo>
                  <a:cubicBezTo>
                    <a:pt x="35" y="402"/>
                    <a:pt x="37" y="396"/>
                    <a:pt x="31" y="392"/>
                  </a:cubicBezTo>
                  <a:cubicBezTo>
                    <a:pt x="28" y="389"/>
                    <a:pt x="23" y="388"/>
                    <a:pt x="19" y="390"/>
                  </a:cubicBezTo>
                  <a:cubicBezTo>
                    <a:pt x="20" y="387"/>
                    <a:pt x="21" y="385"/>
                    <a:pt x="21" y="382"/>
                  </a:cubicBezTo>
                  <a:cubicBezTo>
                    <a:pt x="21" y="379"/>
                    <a:pt x="20" y="376"/>
                    <a:pt x="18" y="375"/>
                  </a:cubicBezTo>
                  <a:cubicBezTo>
                    <a:pt x="13" y="372"/>
                    <a:pt x="6" y="376"/>
                    <a:pt x="0" y="375"/>
                  </a:cubicBezTo>
                  <a:cubicBezTo>
                    <a:pt x="29" y="339"/>
                    <a:pt x="59" y="304"/>
                    <a:pt x="89" y="269"/>
                  </a:cubicBezTo>
                  <a:cubicBezTo>
                    <a:pt x="177" y="187"/>
                    <a:pt x="245" y="86"/>
                    <a:pt x="333" y="4"/>
                  </a:cubicBezTo>
                  <a:cubicBezTo>
                    <a:pt x="333" y="3"/>
                    <a:pt x="334" y="3"/>
                    <a:pt x="335" y="2"/>
                  </a:cubicBezTo>
                  <a:close/>
                </a:path>
              </a:pathLst>
            </a:custGeom>
            <a:solidFill>
              <a:srgbClr val="E057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8" name="Freeform 62"/>
            <p:cNvSpPr/>
            <p:nvPr/>
          </p:nvSpPr>
          <p:spPr bwMode="auto">
            <a:xfrm>
              <a:off x="10307638" y="220663"/>
              <a:ext cx="1530350" cy="1600200"/>
            </a:xfrm>
            <a:custGeom>
              <a:avLst/>
              <a:gdLst>
                <a:gd name="T0" fmla="*/ 98 w 360"/>
                <a:gd name="T1" fmla="*/ 278 h 376"/>
                <a:gd name="T2" fmla="*/ 224 w 360"/>
                <a:gd name="T3" fmla="*/ 140 h 376"/>
                <a:gd name="T4" fmla="*/ 286 w 360"/>
                <a:gd name="T5" fmla="*/ 69 h 376"/>
                <a:gd name="T6" fmla="*/ 326 w 360"/>
                <a:gd name="T7" fmla="*/ 31 h 376"/>
                <a:gd name="T8" fmla="*/ 339 w 360"/>
                <a:gd name="T9" fmla="*/ 0 h 376"/>
                <a:gd name="T10" fmla="*/ 335 w 360"/>
                <a:gd name="T11" fmla="*/ 2 h 376"/>
                <a:gd name="T12" fmla="*/ 333 w 360"/>
                <a:gd name="T13" fmla="*/ 4 h 376"/>
                <a:gd name="T14" fmla="*/ 89 w 360"/>
                <a:gd name="T15" fmla="*/ 269 h 376"/>
                <a:gd name="T16" fmla="*/ 0 w 360"/>
                <a:gd name="T17" fmla="*/ 375 h 376"/>
                <a:gd name="T18" fmla="*/ 17 w 360"/>
                <a:gd name="T19" fmla="*/ 374 h 376"/>
                <a:gd name="T20" fmla="*/ 98 w 360"/>
                <a:gd name="T21" fmla="*/ 27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0" h="376">
                  <a:moveTo>
                    <a:pt x="98" y="278"/>
                  </a:moveTo>
                  <a:cubicBezTo>
                    <a:pt x="140" y="232"/>
                    <a:pt x="183" y="188"/>
                    <a:pt x="224" y="140"/>
                  </a:cubicBezTo>
                  <a:cubicBezTo>
                    <a:pt x="244" y="116"/>
                    <a:pt x="265" y="92"/>
                    <a:pt x="286" y="69"/>
                  </a:cubicBezTo>
                  <a:cubicBezTo>
                    <a:pt x="298" y="56"/>
                    <a:pt x="313" y="44"/>
                    <a:pt x="326" y="31"/>
                  </a:cubicBezTo>
                  <a:cubicBezTo>
                    <a:pt x="330" y="28"/>
                    <a:pt x="360" y="0"/>
                    <a:pt x="339" y="0"/>
                  </a:cubicBezTo>
                  <a:cubicBezTo>
                    <a:pt x="337" y="0"/>
                    <a:pt x="336" y="1"/>
                    <a:pt x="335" y="2"/>
                  </a:cubicBezTo>
                  <a:cubicBezTo>
                    <a:pt x="334" y="3"/>
                    <a:pt x="333" y="3"/>
                    <a:pt x="333" y="4"/>
                  </a:cubicBezTo>
                  <a:cubicBezTo>
                    <a:pt x="245" y="86"/>
                    <a:pt x="177" y="187"/>
                    <a:pt x="89" y="269"/>
                  </a:cubicBezTo>
                  <a:cubicBezTo>
                    <a:pt x="59" y="304"/>
                    <a:pt x="29" y="339"/>
                    <a:pt x="0" y="375"/>
                  </a:cubicBezTo>
                  <a:cubicBezTo>
                    <a:pt x="5" y="376"/>
                    <a:pt x="12" y="372"/>
                    <a:pt x="17" y="374"/>
                  </a:cubicBezTo>
                  <a:cubicBezTo>
                    <a:pt x="43" y="342"/>
                    <a:pt x="70" y="310"/>
                    <a:pt x="98" y="278"/>
                  </a:cubicBezTo>
                  <a:close/>
                </a:path>
              </a:pathLst>
            </a:custGeom>
            <a:solidFill>
              <a:srgbClr val="CF48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9" name="Freeform 63"/>
            <p:cNvSpPr/>
            <p:nvPr/>
          </p:nvSpPr>
          <p:spPr bwMode="auto">
            <a:xfrm>
              <a:off x="10175876" y="2020888"/>
              <a:ext cx="106363" cy="104775"/>
            </a:xfrm>
            <a:custGeom>
              <a:avLst/>
              <a:gdLst>
                <a:gd name="T0" fmla="*/ 25 w 25"/>
                <a:gd name="T1" fmla="*/ 11 h 25"/>
                <a:gd name="T2" fmla="*/ 3 w 25"/>
                <a:gd name="T3" fmla="*/ 25 h 25"/>
                <a:gd name="T4" fmla="*/ 2 w 25"/>
                <a:gd name="T5" fmla="*/ 24 h 25"/>
                <a:gd name="T6" fmla="*/ 3 w 25"/>
                <a:gd name="T7" fmla="*/ 11 h 25"/>
                <a:gd name="T8" fmla="*/ 6 w 25"/>
                <a:gd name="T9" fmla="*/ 0 h 25"/>
                <a:gd name="T10" fmla="*/ 16 w 25"/>
                <a:gd name="T11" fmla="*/ 4 h 25"/>
                <a:gd name="T12" fmla="*/ 25 w 25"/>
                <a:gd name="T13" fmla="*/ 1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25" y="11"/>
                  </a:moveTo>
                  <a:cubicBezTo>
                    <a:pt x="17" y="16"/>
                    <a:pt x="10" y="20"/>
                    <a:pt x="3" y="25"/>
                  </a:cubicBezTo>
                  <a:cubicBezTo>
                    <a:pt x="3" y="24"/>
                    <a:pt x="3" y="24"/>
                    <a:pt x="2" y="24"/>
                  </a:cubicBezTo>
                  <a:cubicBezTo>
                    <a:pt x="0" y="21"/>
                    <a:pt x="1" y="15"/>
                    <a:pt x="3" y="11"/>
                  </a:cubicBezTo>
                  <a:cubicBezTo>
                    <a:pt x="4" y="8"/>
                    <a:pt x="5" y="4"/>
                    <a:pt x="6" y="0"/>
                  </a:cubicBezTo>
                  <a:cubicBezTo>
                    <a:pt x="10" y="1"/>
                    <a:pt x="13" y="2"/>
                    <a:pt x="16" y="4"/>
                  </a:cubicBezTo>
                  <a:cubicBezTo>
                    <a:pt x="19" y="6"/>
                    <a:pt x="22" y="9"/>
                    <a:pt x="25" y="11"/>
                  </a:cubicBezTo>
                  <a:close/>
                </a:path>
              </a:pathLst>
            </a:custGeom>
            <a:solidFill>
              <a:srgbClr val="B53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0" name="Freeform 64"/>
            <p:cNvSpPr/>
            <p:nvPr/>
          </p:nvSpPr>
          <p:spPr bwMode="auto">
            <a:xfrm>
              <a:off x="11718926" y="111125"/>
              <a:ext cx="306388" cy="292100"/>
            </a:xfrm>
            <a:custGeom>
              <a:avLst/>
              <a:gdLst>
                <a:gd name="T0" fmla="*/ 48 w 72"/>
                <a:gd name="T1" fmla="*/ 64 h 69"/>
                <a:gd name="T2" fmla="*/ 40 w 72"/>
                <a:gd name="T3" fmla="*/ 69 h 69"/>
                <a:gd name="T4" fmla="*/ 23 w 72"/>
                <a:gd name="T5" fmla="*/ 44 h 69"/>
                <a:gd name="T6" fmla="*/ 0 w 72"/>
                <a:gd name="T7" fmla="*/ 32 h 69"/>
                <a:gd name="T8" fmla="*/ 15 w 72"/>
                <a:gd name="T9" fmla="*/ 12 h 69"/>
                <a:gd name="T10" fmla="*/ 34 w 72"/>
                <a:gd name="T11" fmla="*/ 1 h 69"/>
                <a:gd name="T12" fmla="*/ 35 w 72"/>
                <a:gd name="T13" fmla="*/ 1 h 69"/>
                <a:gd name="T14" fmla="*/ 46 w 72"/>
                <a:gd name="T15" fmla="*/ 6 h 69"/>
                <a:gd name="T16" fmla="*/ 63 w 72"/>
                <a:gd name="T17" fmla="*/ 18 h 69"/>
                <a:gd name="T18" fmla="*/ 72 w 72"/>
                <a:gd name="T19" fmla="*/ 34 h 69"/>
                <a:gd name="T20" fmla="*/ 72 w 72"/>
                <a:gd name="T21" fmla="*/ 36 h 69"/>
                <a:gd name="T22" fmla="*/ 59 w 72"/>
                <a:gd name="T23" fmla="*/ 51 h 69"/>
                <a:gd name="T24" fmla="*/ 48 w 72"/>
                <a:gd name="T25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2" h="69">
                  <a:moveTo>
                    <a:pt x="48" y="64"/>
                  </a:moveTo>
                  <a:cubicBezTo>
                    <a:pt x="46" y="66"/>
                    <a:pt x="43" y="68"/>
                    <a:pt x="40" y="69"/>
                  </a:cubicBezTo>
                  <a:cubicBezTo>
                    <a:pt x="37" y="59"/>
                    <a:pt x="30" y="51"/>
                    <a:pt x="23" y="44"/>
                  </a:cubicBezTo>
                  <a:cubicBezTo>
                    <a:pt x="17" y="38"/>
                    <a:pt x="9" y="31"/>
                    <a:pt x="0" y="32"/>
                  </a:cubicBezTo>
                  <a:cubicBezTo>
                    <a:pt x="2" y="32"/>
                    <a:pt x="12" y="15"/>
                    <a:pt x="15" y="12"/>
                  </a:cubicBezTo>
                  <a:cubicBezTo>
                    <a:pt x="20" y="6"/>
                    <a:pt x="24" y="0"/>
                    <a:pt x="34" y="1"/>
                  </a:cubicBezTo>
                  <a:cubicBezTo>
                    <a:pt x="34" y="1"/>
                    <a:pt x="35" y="1"/>
                    <a:pt x="35" y="1"/>
                  </a:cubicBezTo>
                  <a:cubicBezTo>
                    <a:pt x="39" y="2"/>
                    <a:pt x="42" y="4"/>
                    <a:pt x="46" y="6"/>
                  </a:cubicBezTo>
                  <a:cubicBezTo>
                    <a:pt x="52" y="10"/>
                    <a:pt x="58" y="13"/>
                    <a:pt x="63" y="18"/>
                  </a:cubicBezTo>
                  <a:cubicBezTo>
                    <a:pt x="67" y="22"/>
                    <a:pt x="71" y="28"/>
                    <a:pt x="72" y="34"/>
                  </a:cubicBezTo>
                  <a:cubicBezTo>
                    <a:pt x="72" y="35"/>
                    <a:pt x="72" y="36"/>
                    <a:pt x="72" y="36"/>
                  </a:cubicBezTo>
                  <a:cubicBezTo>
                    <a:pt x="71" y="36"/>
                    <a:pt x="60" y="50"/>
                    <a:pt x="59" y="51"/>
                  </a:cubicBezTo>
                  <a:cubicBezTo>
                    <a:pt x="56" y="56"/>
                    <a:pt x="53" y="61"/>
                    <a:pt x="48" y="64"/>
                  </a:cubicBezTo>
                  <a:close/>
                </a:path>
              </a:pathLst>
            </a:custGeom>
            <a:solidFill>
              <a:srgbClr val="D4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1" name="Freeform 65"/>
            <p:cNvSpPr/>
            <p:nvPr/>
          </p:nvSpPr>
          <p:spPr bwMode="auto">
            <a:xfrm>
              <a:off x="11718926" y="111125"/>
              <a:ext cx="207963" cy="292100"/>
            </a:xfrm>
            <a:custGeom>
              <a:avLst/>
              <a:gdLst>
                <a:gd name="T0" fmla="*/ 48 w 49"/>
                <a:gd name="T1" fmla="*/ 64 h 69"/>
                <a:gd name="T2" fmla="*/ 40 w 49"/>
                <a:gd name="T3" fmla="*/ 69 h 69"/>
                <a:gd name="T4" fmla="*/ 23 w 49"/>
                <a:gd name="T5" fmla="*/ 44 h 69"/>
                <a:gd name="T6" fmla="*/ 0 w 49"/>
                <a:gd name="T7" fmla="*/ 32 h 69"/>
                <a:gd name="T8" fmla="*/ 15 w 49"/>
                <a:gd name="T9" fmla="*/ 12 h 69"/>
                <a:gd name="T10" fmla="*/ 34 w 49"/>
                <a:gd name="T11" fmla="*/ 1 h 69"/>
                <a:gd name="T12" fmla="*/ 35 w 49"/>
                <a:gd name="T13" fmla="*/ 1 h 69"/>
                <a:gd name="T14" fmla="*/ 35 w 49"/>
                <a:gd name="T15" fmla="*/ 4 h 69"/>
                <a:gd name="T16" fmla="*/ 21 w 49"/>
                <a:gd name="T17" fmla="*/ 25 h 69"/>
                <a:gd name="T18" fmla="*/ 23 w 49"/>
                <a:gd name="T19" fmla="*/ 28 h 69"/>
                <a:gd name="T20" fmla="*/ 43 w 49"/>
                <a:gd name="T21" fmla="*/ 51 h 69"/>
                <a:gd name="T22" fmla="*/ 48 w 49"/>
                <a:gd name="T23" fmla="*/ 6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69">
                  <a:moveTo>
                    <a:pt x="48" y="64"/>
                  </a:moveTo>
                  <a:cubicBezTo>
                    <a:pt x="46" y="66"/>
                    <a:pt x="43" y="68"/>
                    <a:pt x="40" y="69"/>
                  </a:cubicBezTo>
                  <a:cubicBezTo>
                    <a:pt x="37" y="59"/>
                    <a:pt x="30" y="51"/>
                    <a:pt x="23" y="44"/>
                  </a:cubicBezTo>
                  <a:cubicBezTo>
                    <a:pt x="17" y="38"/>
                    <a:pt x="9" y="31"/>
                    <a:pt x="0" y="32"/>
                  </a:cubicBezTo>
                  <a:cubicBezTo>
                    <a:pt x="2" y="32"/>
                    <a:pt x="12" y="15"/>
                    <a:pt x="15" y="12"/>
                  </a:cubicBezTo>
                  <a:cubicBezTo>
                    <a:pt x="20" y="6"/>
                    <a:pt x="24" y="0"/>
                    <a:pt x="34" y="1"/>
                  </a:cubicBezTo>
                  <a:cubicBezTo>
                    <a:pt x="34" y="1"/>
                    <a:pt x="35" y="1"/>
                    <a:pt x="35" y="1"/>
                  </a:cubicBezTo>
                  <a:cubicBezTo>
                    <a:pt x="35" y="2"/>
                    <a:pt x="35" y="3"/>
                    <a:pt x="35" y="4"/>
                  </a:cubicBezTo>
                  <a:cubicBezTo>
                    <a:pt x="34" y="11"/>
                    <a:pt x="21" y="17"/>
                    <a:pt x="21" y="25"/>
                  </a:cubicBezTo>
                  <a:cubicBezTo>
                    <a:pt x="21" y="26"/>
                    <a:pt x="22" y="27"/>
                    <a:pt x="23" y="28"/>
                  </a:cubicBezTo>
                  <a:cubicBezTo>
                    <a:pt x="29" y="36"/>
                    <a:pt x="36" y="44"/>
                    <a:pt x="43" y="51"/>
                  </a:cubicBezTo>
                  <a:cubicBezTo>
                    <a:pt x="46" y="55"/>
                    <a:pt x="49" y="59"/>
                    <a:pt x="48" y="64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433" y="2257681"/>
            <a:ext cx="2024921" cy="14149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9555" y="692026"/>
            <a:ext cx="2493480" cy="29141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2037" y="1242482"/>
            <a:ext cx="6590347" cy="409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7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组合 106"/>
          <p:cNvGrpSpPr/>
          <p:nvPr/>
        </p:nvGrpSpPr>
        <p:grpSpPr>
          <a:xfrm>
            <a:off x="-45406" y="142247"/>
            <a:ext cx="2190437" cy="3786818"/>
            <a:chOff x="5808662" y="3898900"/>
            <a:chExt cx="2570164" cy="4276725"/>
          </a:xfrm>
        </p:grpSpPr>
        <p:sp>
          <p:nvSpPr>
            <p:cNvPr id="102" name="Freeform 63"/>
            <p:cNvSpPr/>
            <p:nvPr/>
          </p:nvSpPr>
          <p:spPr bwMode="auto">
            <a:xfrm>
              <a:off x="5808662" y="3898900"/>
              <a:ext cx="2365375" cy="4276725"/>
            </a:xfrm>
            <a:custGeom>
              <a:avLst/>
              <a:gdLst>
                <a:gd name="T0" fmla="*/ 320 w 324"/>
                <a:gd name="T1" fmla="*/ 547 h 585"/>
                <a:gd name="T2" fmla="*/ 312 w 324"/>
                <a:gd name="T3" fmla="*/ 531 h 585"/>
                <a:gd name="T4" fmla="*/ 308 w 324"/>
                <a:gd name="T5" fmla="*/ 510 h 585"/>
                <a:gd name="T6" fmla="*/ 297 w 324"/>
                <a:gd name="T7" fmla="*/ 496 h 585"/>
                <a:gd name="T8" fmla="*/ 297 w 324"/>
                <a:gd name="T9" fmla="*/ 495 h 585"/>
                <a:gd name="T10" fmla="*/ 297 w 324"/>
                <a:gd name="T11" fmla="*/ 494 h 585"/>
                <a:gd name="T12" fmla="*/ 296 w 324"/>
                <a:gd name="T13" fmla="*/ 491 h 585"/>
                <a:gd name="T14" fmla="*/ 277 w 324"/>
                <a:gd name="T15" fmla="*/ 450 h 585"/>
                <a:gd name="T16" fmla="*/ 257 w 324"/>
                <a:gd name="T17" fmla="*/ 410 h 585"/>
                <a:gd name="T18" fmla="*/ 235 w 324"/>
                <a:gd name="T19" fmla="*/ 371 h 585"/>
                <a:gd name="T20" fmla="*/ 217 w 324"/>
                <a:gd name="T21" fmla="*/ 340 h 585"/>
                <a:gd name="T22" fmla="*/ 208 w 324"/>
                <a:gd name="T23" fmla="*/ 323 h 585"/>
                <a:gd name="T24" fmla="*/ 197 w 324"/>
                <a:gd name="T25" fmla="*/ 305 h 585"/>
                <a:gd name="T26" fmla="*/ 163 w 324"/>
                <a:gd name="T27" fmla="*/ 244 h 585"/>
                <a:gd name="T28" fmla="*/ 152 w 324"/>
                <a:gd name="T29" fmla="*/ 223 h 585"/>
                <a:gd name="T30" fmla="*/ 138 w 324"/>
                <a:gd name="T31" fmla="*/ 193 h 585"/>
                <a:gd name="T32" fmla="*/ 128 w 324"/>
                <a:gd name="T33" fmla="*/ 172 h 585"/>
                <a:gd name="T34" fmla="*/ 77 w 324"/>
                <a:gd name="T35" fmla="*/ 82 h 585"/>
                <a:gd name="T36" fmla="*/ 59 w 324"/>
                <a:gd name="T37" fmla="*/ 53 h 585"/>
                <a:gd name="T38" fmla="*/ 59 w 324"/>
                <a:gd name="T39" fmla="*/ 53 h 585"/>
                <a:gd name="T40" fmla="*/ 22 w 324"/>
                <a:gd name="T41" fmla="*/ 13 h 585"/>
                <a:gd name="T42" fmla="*/ 13 w 324"/>
                <a:gd name="T43" fmla="*/ 6 h 585"/>
                <a:gd name="T44" fmla="*/ 1 w 324"/>
                <a:gd name="T45" fmla="*/ 1 h 585"/>
                <a:gd name="T46" fmla="*/ 0 w 324"/>
                <a:gd name="T47" fmla="*/ 2 h 585"/>
                <a:gd name="T48" fmla="*/ 5 w 324"/>
                <a:gd name="T49" fmla="*/ 27 h 585"/>
                <a:gd name="T50" fmla="*/ 16 w 324"/>
                <a:gd name="T51" fmla="*/ 76 h 585"/>
                <a:gd name="T52" fmla="*/ 16 w 324"/>
                <a:gd name="T53" fmla="*/ 76 h 585"/>
                <a:gd name="T54" fmla="*/ 16 w 324"/>
                <a:gd name="T55" fmla="*/ 76 h 585"/>
                <a:gd name="T56" fmla="*/ 16 w 324"/>
                <a:gd name="T57" fmla="*/ 76 h 585"/>
                <a:gd name="T58" fmla="*/ 19 w 324"/>
                <a:gd name="T59" fmla="*/ 82 h 585"/>
                <a:gd name="T60" fmla="*/ 19 w 324"/>
                <a:gd name="T61" fmla="*/ 82 h 585"/>
                <a:gd name="T62" fmla="*/ 69 w 324"/>
                <a:gd name="T63" fmla="*/ 184 h 585"/>
                <a:gd name="T64" fmla="*/ 163 w 324"/>
                <a:gd name="T65" fmla="*/ 364 h 585"/>
                <a:gd name="T66" fmla="*/ 238 w 324"/>
                <a:gd name="T67" fmla="*/ 505 h 585"/>
                <a:gd name="T68" fmla="*/ 249 w 324"/>
                <a:gd name="T69" fmla="*/ 528 h 585"/>
                <a:gd name="T70" fmla="*/ 249 w 324"/>
                <a:gd name="T71" fmla="*/ 528 h 585"/>
                <a:gd name="T72" fmla="*/ 256 w 324"/>
                <a:gd name="T73" fmla="*/ 539 h 585"/>
                <a:gd name="T74" fmla="*/ 266 w 324"/>
                <a:gd name="T75" fmla="*/ 556 h 585"/>
                <a:gd name="T76" fmla="*/ 268 w 324"/>
                <a:gd name="T77" fmla="*/ 556 h 585"/>
                <a:gd name="T78" fmla="*/ 271 w 324"/>
                <a:gd name="T79" fmla="*/ 557 h 585"/>
                <a:gd name="T80" fmla="*/ 283 w 324"/>
                <a:gd name="T81" fmla="*/ 579 h 585"/>
                <a:gd name="T82" fmla="*/ 293 w 324"/>
                <a:gd name="T83" fmla="*/ 585 h 585"/>
                <a:gd name="T84" fmla="*/ 299 w 324"/>
                <a:gd name="T85" fmla="*/ 582 h 585"/>
                <a:gd name="T86" fmla="*/ 310 w 324"/>
                <a:gd name="T87" fmla="*/ 575 h 585"/>
                <a:gd name="T88" fmla="*/ 322 w 324"/>
                <a:gd name="T89" fmla="*/ 562 h 585"/>
                <a:gd name="T90" fmla="*/ 320 w 324"/>
                <a:gd name="T91" fmla="*/ 54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4" h="585">
                  <a:moveTo>
                    <a:pt x="320" y="547"/>
                  </a:moveTo>
                  <a:cubicBezTo>
                    <a:pt x="318" y="542"/>
                    <a:pt x="316" y="535"/>
                    <a:pt x="312" y="531"/>
                  </a:cubicBezTo>
                  <a:cubicBezTo>
                    <a:pt x="316" y="523"/>
                    <a:pt x="312" y="517"/>
                    <a:pt x="308" y="510"/>
                  </a:cubicBezTo>
                  <a:cubicBezTo>
                    <a:pt x="307" y="508"/>
                    <a:pt x="301" y="501"/>
                    <a:pt x="297" y="496"/>
                  </a:cubicBezTo>
                  <a:cubicBezTo>
                    <a:pt x="297" y="496"/>
                    <a:pt x="297" y="495"/>
                    <a:pt x="297" y="495"/>
                  </a:cubicBezTo>
                  <a:cubicBezTo>
                    <a:pt x="297" y="495"/>
                    <a:pt x="297" y="494"/>
                    <a:pt x="297" y="494"/>
                  </a:cubicBezTo>
                  <a:cubicBezTo>
                    <a:pt x="297" y="493"/>
                    <a:pt x="296" y="492"/>
                    <a:pt x="296" y="491"/>
                  </a:cubicBezTo>
                  <a:cubicBezTo>
                    <a:pt x="290" y="477"/>
                    <a:pt x="284" y="464"/>
                    <a:pt x="277" y="450"/>
                  </a:cubicBezTo>
                  <a:cubicBezTo>
                    <a:pt x="271" y="437"/>
                    <a:pt x="264" y="423"/>
                    <a:pt x="257" y="410"/>
                  </a:cubicBezTo>
                  <a:cubicBezTo>
                    <a:pt x="250" y="397"/>
                    <a:pt x="242" y="384"/>
                    <a:pt x="235" y="371"/>
                  </a:cubicBezTo>
                  <a:cubicBezTo>
                    <a:pt x="229" y="360"/>
                    <a:pt x="223" y="350"/>
                    <a:pt x="217" y="340"/>
                  </a:cubicBezTo>
                  <a:cubicBezTo>
                    <a:pt x="214" y="334"/>
                    <a:pt x="211" y="329"/>
                    <a:pt x="208" y="323"/>
                  </a:cubicBezTo>
                  <a:cubicBezTo>
                    <a:pt x="204" y="317"/>
                    <a:pt x="201" y="311"/>
                    <a:pt x="197" y="305"/>
                  </a:cubicBezTo>
                  <a:cubicBezTo>
                    <a:pt x="186" y="285"/>
                    <a:pt x="174" y="264"/>
                    <a:pt x="163" y="244"/>
                  </a:cubicBezTo>
                  <a:cubicBezTo>
                    <a:pt x="160" y="237"/>
                    <a:pt x="156" y="230"/>
                    <a:pt x="152" y="223"/>
                  </a:cubicBezTo>
                  <a:cubicBezTo>
                    <a:pt x="147" y="213"/>
                    <a:pt x="142" y="203"/>
                    <a:pt x="138" y="193"/>
                  </a:cubicBezTo>
                  <a:cubicBezTo>
                    <a:pt x="134" y="186"/>
                    <a:pt x="131" y="179"/>
                    <a:pt x="128" y="172"/>
                  </a:cubicBezTo>
                  <a:cubicBezTo>
                    <a:pt x="112" y="142"/>
                    <a:pt x="95" y="112"/>
                    <a:pt x="77" y="82"/>
                  </a:cubicBezTo>
                  <a:cubicBezTo>
                    <a:pt x="71" y="73"/>
                    <a:pt x="65" y="63"/>
                    <a:pt x="59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4" y="38"/>
                    <a:pt x="36" y="24"/>
                    <a:pt x="22" y="13"/>
                  </a:cubicBezTo>
                  <a:cubicBezTo>
                    <a:pt x="19" y="11"/>
                    <a:pt x="16" y="8"/>
                    <a:pt x="13" y="6"/>
                  </a:cubicBezTo>
                  <a:cubicBezTo>
                    <a:pt x="10" y="3"/>
                    <a:pt x="5" y="0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2" y="10"/>
                    <a:pt x="4" y="18"/>
                    <a:pt x="5" y="27"/>
                  </a:cubicBezTo>
                  <a:cubicBezTo>
                    <a:pt x="8" y="43"/>
                    <a:pt x="11" y="60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7" y="78"/>
                    <a:pt x="18" y="80"/>
                    <a:pt x="19" y="82"/>
                  </a:cubicBezTo>
                  <a:cubicBezTo>
                    <a:pt x="19" y="82"/>
                    <a:pt x="19" y="82"/>
                    <a:pt x="19" y="82"/>
                  </a:cubicBezTo>
                  <a:cubicBezTo>
                    <a:pt x="33" y="117"/>
                    <a:pt x="52" y="151"/>
                    <a:pt x="69" y="184"/>
                  </a:cubicBezTo>
                  <a:cubicBezTo>
                    <a:pt x="100" y="244"/>
                    <a:pt x="131" y="304"/>
                    <a:pt x="163" y="364"/>
                  </a:cubicBezTo>
                  <a:cubicBezTo>
                    <a:pt x="188" y="411"/>
                    <a:pt x="213" y="458"/>
                    <a:pt x="238" y="505"/>
                  </a:cubicBezTo>
                  <a:cubicBezTo>
                    <a:pt x="239" y="507"/>
                    <a:pt x="250" y="528"/>
                    <a:pt x="249" y="528"/>
                  </a:cubicBezTo>
                  <a:cubicBezTo>
                    <a:pt x="249" y="528"/>
                    <a:pt x="249" y="528"/>
                    <a:pt x="249" y="528"/>
                  </a:cubicBezTo>
                  <a:cubicBezTo>
                    <a:pt x="251" y="532"/>
                    <a:pt x="254" y="535"/>
                    <a:pt x="256" y="539"/>
                  </a:cubicBezTo>
                  <a:cubicBezTo>
                    <a:pt x="257" y="541"/>
                    <a:pt x="267" y="555"/>
                    <a:pt x="266" y="556"/>
                  </a:cubicBezTo>
                  <a:cubicBezTo>
                    <a:pt x="267" y="556"/>
                    <a:pt x="267" y="556"/>
                    <a:pt x="268" y="556"/>
                  </a:cubicBezTo>
                  <a:cubicBezTo>
                    <a:pt x="269" y="557"/>
                    <a:pt x="270" y="557"/>
                    <a:pt x="271" y="557"/>
                  </a:cubicBezTo>
                  <a:cubicBezTo>
                    <a:pt x="274" y="565"/>
                    <a:pt x="278" y="572"/>
                    <a:pt x="283" y="579"/>
                  </a:cubicBezTo>
                  <a:cubicBezTo>
                    <a:pt x="286" y="582"/>
                    <a:pt x="289" y="585"/>
                    <a:pt x="293" y="585"/>
                  </a:cubicBezTo>
                  <a:cubicBezTo>
                    <a:pt x="295" y="585"/>
                    <a:pt x="297" y="583"/>
                    <a:pt x="299" y="582"/>
                  </a:cubicBezTo>
                  <a:cubicBezTo>
                    <a:pt x="303" y="580"/>
                    <a:pt x="306" y="577"/>
                    <a:pt x="310" y="575"/>
                  </a:cubicBezTo>
                  <a:cubicBezTo>
                    <a:pt x="315" y="572"/>
                    <a:pt x="321" y="568"/>
                    <a:pt x="322" y="562"/>
                  </a:cubicBezTo>
                  <a:cubicBezTo>
                    <a:pt x="324" y="557"/>
                    <a:pt x="322" y="552"/>
                    <a:pt x="320" y="547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3" name="Freeform 64"/>
            <p:cNvSpPr/>
            <p:nvPr/>
          </p:nvSpPr>
          <p:spPr bwMode="auto">
            <a:xfrm>
              <a:off x="7977188" y="7737475"/>
              <a:ext cx="401638" cy="438150"/>
            </a:xfrm>
            <a:custGeom>
              <a:avLst/>
              <a:gdLst>
                <a:gd name="T0" fmla="*/ 51 w 55"/>
                <a:gd name="T1" fmla="*/ 22 h 60"/>
                <a:gd name="T2" fmla="*/ 53 w 55"/>
                <a:gd name="T3" fmla="*/ 37 h 60"/>
                <a:gd name="T4" fmla="*/ 41 w 55"/>
                <a:gd name="T5" fmla="*/ 50 h 60"/>
                <a:gd name="T6" fmla="*/ 30 w 55"/>
                <a:gd name="T7" fmla="*/ 57 h 60"/>
                <a:gd name="T8" fmla="*/ 24 w 55"/>
                <a:gd name="T9" fmla="*/ 60 h 60"/>
                <a:gd name="T10" fmla="*/ 14 w 55"/>
                <a:gd name="T11" fmla="*/ 54 h 60"/>
                <a:gd name="T12" fmla="*/ 0 w 55"/>
                <a:gd name="T13" fmla="*/ 27 h 60"/>
                <a:gd name="T14" fmla="*/ 33 w 55"/>
                <a:gd name="T15" fmla="*/ 4 h 60"/>
                <a:gd name="T16" fmla="*/ 51 w 55"/>
                <a:gd name="T17" fmla="*/ 2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60">
                  <a:moveTo>
                    <a:pt x="51" y="22"/>
                  </a:moveTo>
                  <a:cubicBezTo>
                    <a:pt x="53" y="27"/>
                    <a:pt x="55" y="32"/>
                    <a:pt x="53" y="37"/>
                  </a:cubicBezTo>
                  <a:cubicBezTo>
                    <a:pt x="52" y="43"/>
                    <a:pt x="46" y="47"/>
                    <a:pt x="41" y="50"/>
                  </a:cubicBezTo>
                  <a:cubicBezTo>
                    <a:pt x="37" y="52"/>
                    <a:pt x="34" y="55"/>
                    <a:pt x="30" y="57"/>
                  </a:cubicBezTo>
                  <a:cubicBezTo>
                    <a:pt x="28" y="58"/>
                    <a:pt x="26" y="60"/>
                    <a:pt x="24" y="60"/>
                  </a:cubicBezTo>
                  <a:cubicBezTo>
                    <a:pt x="20" y="60"/>
                    <a:pt x="17" y="57"/>
                    <a:pt x="14" y="54"/>
                  </a:cubicBezTo>
                  <a:cubicBezTo>
                    <a:pt x="8" y="46"/>
                    <a:pt x="3" y="36"/>
                    <a:pt x="0" y="27"/>
                  </a:cubicBezTo>
                  <a:cubicBezTo>
                    <a:pt x="0" y="28"/>
                    <a:pt x="31" y="5"/>
                    <a:pt x="33" y="4"/>
                  </a:cubicBezTo>
                  <a:cubicBezTo>
                    <a:pt x="44" y="0"/>
                    <a:pt x="48" y="13"/>
                    <a:pt x="51" y="22"/>
                  </a:cubicBezTo>
                  <a:close/>
                </a:path>
              </a:pathLst>
            </a:custGeom>
            <a:solidFill>
              <a:srgbClr val="F573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4" name="Freeform 65"/>
            <p:cNvSpPr/>
            <p:nvPr/>
          </p:nvSpPr>
          <p:spPr bwMode="auto">
            <a:xfrm>
              <a:off x="6011862" y="3898900"/>
              <a:ext cx="555625" cy="644525"/>
            </a:xfrm>
            <a:custGeom>
              <a:avLst/>
              <a:gdLst>
                <a:gd name="T0" fmla="*/ 18 w 76"/>
                <a:gd name="T1" fmla="*/ 81 h 88"/>
                <a:gd name="T2" fmla="*/ 5 w 76"/>
                <a:gd name="T3" fmla="*/ 27 h 88"/>
                <a:gd name="T4" fmla="*/ 0 w 76"/>
                <a:gd name="T5" fmla="*/ 2 h 88"/>
                <a:gd name="T6" fmla="*/ 1 w 76"/>
                <a:gd name="T7" fmla="*/ 1 h 88"/>
                <a:gd name="T8" fmla="*/ 13 w 76"/>
                <a:gd name="T9" fmla="*/ 6 h 88"/>
                <a:gd name="T10" fmla="*/ 22 w 76"/>
                <a:gd name="T11" fmla="*/ 13 h 88"/>
                <a:gd name="T12" fmla="*/ 52 w 76"/>
                <a:gd name="T13" fmla="*/ 78 h 88"/>
                <a:gd name="T14" fmla="*/ 24 w 76"/>
                <a:gd name="T15" fmla="*/ 86 h 88"/>
                <a:gd name="T16" fmla="*/ 20 w 76"/>
                <a:gd name="T17" fmla="*/ 84 h 88"/>
                <a:gd name="T18" fmla="*/ 18 w 76"/>
                <a:gd name="T19" fmla="*/ 8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88">
                  <a:moveTo>
                    <a:pt x="18" y="81"/>
                  </a:moveTo>
                  <a:cubicBezTo>
                    <a:pt x="11" y="63"/>
                    <a:pt x="8" y="45"/>
                    <a:pt x="5" y="27"/>
                  </a:cubicBezTo>
                  <a:cubicBezTo>
                    <a:pt x="4" y="18"/>
                    <a:pt x="2" y="10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5" y="0"/>
                    <a:pt x="10" y="3"/>
                    <a:pt x="13" y="6"/>
                  </a:cubicBezTo>
                  <a:cubicBezTo>
                    <a:pt x="16" y="8"/>
                    <a:pt x="19" y="11"/>
                    <a:pt x="22" y="13"/>
                  </a:cubicBezTo>
                  <a:cubicBezTo>
                    <a:pt x="43" y="30"/>
                    <a:pt x="76" y="56"/>
                    <a:pt x="52" y="78"/>
                  </a:cubicBezTo>
                  <a:cubicBezTo>
                    <a:pt x="45" y="85"/>
                    <a:pt x="34" y="88"/>
                    <a:pt x="24" y="86"/>
                  </a:cubicBezTo>
                  <a:cubicBezTo>
                    <a:pt x="23" y="85"/>
                    <a:pt x="21" y="85"/>
                    <a:pt x="20" y="84"/>
                  </a:cubicBezTo>
                  <a:cubicBezTo>
                    <a:pt x="19" y="83"/>
                    <a:pt x="19" y="82"/>
                    <a:pt x="18" y="81"/>
                  </a:cubicBezTo>
                  <a:close/>
                </a:path>
              </a:pathLst>
            </a:custGeom>
            <a:solidFill>
              <a:srgbClr val="E1C6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5" name="Freeform 66"/>
            <p:cNvSpPr/>
            <p:nvPr/>
          </p:nvSpPr>
          <p:spPr bwMode="auto">
            <a:xfrm>
              <a:off x="6129337" y="4286250"/>
              <a:ext cx="2058988" cy="3473450"/>
            </a:xfrm>
            <a:custGeom>
              <a:avLst/>
              <a:gdLst>
                <a:gd name="T0" fmla="*/ 281 w 282"/>
                <a:gd name="T1" fmla="*/ 441 h 475"/>
                <a:gd name="T2" fmla="*/ 281 w 282"/>
                <a:gd name="T3" fmla="*/ 445 h 475"/>
                <a:gd name="T4" fmla="*/ 276 w 282"/>
                <a:gd name="T5" fmla="*/ 450 h 475"/>
                <a:gd name="T6" fmla="*/ 233 w 282"/>
                <a:gd name="T7" fmla="*/ 475 h 475"/>
                <a:gd name="T8" fmla="*/ 222 w 282"/>
                <a:gd name="T9" fmla="*/ 452 h 475"/>
                <a:gd name="T10" fmla="*/ 147 w 282"/>
                <a:gd name="T11" fmla="*/ 311 h 475"/>
                <a:gd name="T12" fmla="*/ 53 w 282"/>
                <a:gd name="T13" fmla="*/ 131 h 475"/>
                <a:gd name="T14" fmla="*/ 0 w 282"/>
                <a:gd name="T15" fmla="*/ 23 h 475"/>
                <a:gd name="T16" fmla="*/ 16 w 282"/>
                <a:gd name="T17" fmla="*/ 23 h 475"/>
                <a:gd name="T18" fmla="*/ 23 w 282"/>
                <a:gd name="T19" fmla="*/ 12 h 475"/>
                <a:gd name="T20" fmla="*/ 29 w 282"/>
                <a:gd name="T21" fmla="*/ 17 h 475"/>
                <a:gd name="T22" fmla="*/ 37 w 282"/>
                <a:gd name="T23" fmla="*/ 17 h 475"/>
                <a:gd name="T24" fmla="*/ 43 w 282"/>
                <a:gd name="T25" fmla="*/ 0 h 475"/>
                <a:gd name="T26" fmla="*/ 112 w 282"/>
                <a:gd name="T27" fmla="*/ 119 h 475"/>
                <a:gd name="T28" fmla="*/ 280 w 282"/>
                <a:gd name="T29" fmla="*/ 438 h 475"/>
                <a:gd name="T30" fmla="*/ 281 w 282"/>
                <a:gd name="T31" fmla="*/ 441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2" h="475">
                  <a:moveTo>
                    <a:pt x="281" y="441"/>
                  </a:moveTo>
                  <a:cubicBezTo>
                    <a:pt x="281" y="442"/>
                    <a:pt x="282" y="444"/>
                    <a:pt x="281" y="445"/>
                  </a:cubicBezTo>
                  <a:cubicBezTo>
                    <a:pt x="280" y="448"/>
                    <a:pt x="278" y="449"/>
                    <a:pt x="276" y="450"/>
                  </a:cubicBezTo>
                  <a:cubicBezTo>
                    <a:pt x="262" y="458"/>
                    <a:pt x="246" y="468"/>
                    <a:pt x="233" y="475"/>
                  </a:cubicBezTo>
                  <a:cubicBezTo>
                    <a:pt x="234" y="475"/>
                    <a:pt x="223" y="454"/>
                    <a:pt x="222" y="452"/>
                  </a:cubicBezTo>
                  <a:cubicBezTo>
                    <a:pt x="197" y="405"/>
                    <a:pt x="172" y="358"/>
                    <a:pt x="147" y="311"/>
                  </a:cubicBezTo>
                  <a:cubicBezTo>
                    <a:pt x="115" y="251"/>
                    <a:pt x="84" y="191"/>
                    <a:pt x="53" y="131"/>
                  </a:cubicBezTo>
                  <a:cubicBezTo>
                    <a:pt x="34" y="96"/>
                    <a:pt x="14" y="60"/>
                    <a:pt x="0" y="23"/>
                  </a:cubicBezTo>
                  <a:cubicBezTo>
                    <a:pt x="6" y="24"/>
                    <a:pt x="11" y="27"/>
                    <a:pt x="16" y="23"/>
                  </a:cubicBezTo>
                  <a:cubicBezTo>
                    <a:pt x="20" y="21"/>
                    <a:pt x="23" y="17"/>
                    <a:pt x="23" y="12"/>
                  </a:cubicBezTo>
                  <a:cubicBezTo>
                    <a:pt x="25" y="14"/>
                    <a:pt x="27" y="16"/>
                    <a:pt x="29" y="17"/>
                  </a:cubicBezTo>
                  <a:cubicBezTo>
                    <a:pt x="32" y="18"/>
                    <a:pt x="35" y="18"/>
                    <a:pt x="37" y="17"/>
                  </a:cubicBezTo>
                  <a:cubicBezTo>
                    <a:pt x="42" y="13"/>
                    <a:pt x="40" y="4"/>
                    <a:pt x="43" y="0"/>
                  </a:cubicBezTo>
                  <a:cubicBezTo>
                    <a:pt x="67" y="39"/>
                    <a:pt x="90" y="79"/>
                    <a:pt x="112" y="119"/>
                  </a:cubicBezTo>
                  <a:cubicBezTo>
                    <a:pt x="160" y="229"/>
                    <a:pt x="233" y="327"/>
                    <a:pt x="280" y="438"/>
                  </a:cubicBezTo>
                  <a:cubicBezTo>
                    <a:pt x="280" y="439"/>
                    <a:pt x="281" y="440"/>
                    <a:pt x="281" y="441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6" name="Freeform 67"/>
            <p:cNvSpPr/>
            <p:nvPr/>
          </p:nvSpPr>
          <p:spPr bwMode="auto">
            <a:xfrm>
              <a:off x="6261100" y="4375150"/>
              <a:ext cx="79375" cy="79375"/>
            </a:xfrm>
            <a:custGeom>
              <a:avLst/>
              <a:gdLst>
                <a:gd name="T0" fmla="*/ 0 w 11"/>
                <a:gd name="T1" fmla="*/ 10 h 11"/>
                <a:gd name="T2" fmla="*/ 8 w 11"/>
                <a:gd name="T3" fmla="*/ 10 h 11"/>
                <a:gd name="T4" fmla="*/ 11 w 11"/>
                <a:gd name="T5" fmla="*/ 5 h 11"/>
                <a:gd name="T6" fmla="*/ 5 w 11"/>
                <a:gd name="T7" fmla="*/ 0 h 11"/>
                <a:gd name="T8" fmla="*/ 0 w 11"/>
                <a:gd name="T9" fmla="*/ 10 h 11"/>
                <a:gd name="T10" fmla="*/ 0 w 11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1">
                  <a:moveTo>
                    <a:pt x="0" y="10"/>
                  </a:moveTo>
                  <a:cubicBezTo>
                    <a:pt x="3" y="11"/>
                    <a:pt x="6" y="11"/>
                    <a:pt x="8" y="10"/>
                  </a:cubicBezTo>
                  <a:cubicBezTo>
                    <a:pt x="9" y="9"/>
                    <a:pt x="10" y="7"/>
                    <a:pt x="11" y="5"/>
                  </a:cubicBezTo>
                  <a:cubicBezTo>
                    <a:pt x="8" y="4"/>
                    <a:pt x="7" y="2"/>
                    <a:pt x="5" y="0"/>
                  </a:cubicBezTo>
                  <a:cubicBezTo>
                    <a:pt x="5" y="4"/>
                    <a:pt x="3" y="8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BD97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7" name="Freeform 68"/>
            <p:cNvSpPr/>
            <p:nvPr/>
          </p:nvSpPr>
          <p:spPr bwMode="auto">
            <a:xfrm>
              <a:off x="6407150" y="4286250"/>
              <a:ext cx="1781175" cy="3400425"/>
            </a:xfrm>
            <a:custGeom>
              <a:avLst/>
              <a:gdLst>
                <a:gd name="T0" fmla="*/ 63 w 244"/>
                <a:gd name="T1" fmla="*/ 125 h 465"/>
                <a:gd name="T2" fmla="*/ 151 w 244"/>
                <a:gd name="T3" fmla="*/ 290 h 465"/>
                <a:gd name="T4" fmla="*/ 196 w 244"/>
                <a:gd name="T5" fmla="*/ 372 h 465"/>
                <a:gd name="T6" fmla="*/ 218 w 244"/>
                <a:gd name="T7" fmla="*/ 423 h 465"/>
                <a:gd name="T8" fmla="*/ 243 w 244"/>
                <a:gd name="T9" fmla="*/ 445 h 465"/>
                <a:gd name="T10" fmla="*/ 243 w 244"/>
                <a:gd name="T11" fmla="*/ 441 h 465"/>
                <a:gd name="T12" fmla="*/ 242 w 244"/>
                <a:gd name="T13" fmla="*/ 438 h 465"/>
                <a:gd name="T14" fmla="*/ 74 w 244"/>
                <a:gd name="T15" fmla="*/ 119 h 465"/>
                <a:gd name="T16" fmla="*/ 5 w 244"/>
                <a:gd name="T17" fmla="*/ 0 h 465"/>
                <a:gd name="T18" fmla="*/ 0 w 244"/>
                <a:gd name="T19" fmla="*/ 16 h 465"/>
                <a:gd name="T20" fmla="*/ 63 w 244"/>
                <a:gd name="T21" fmla="*/ 125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4" h="465">
                  <a:moveTo>
                    <a:pt x="63" y="125"/>
                  </a:moveTo>
                  <a:cubicBezTo>
                    <a:pt x="93" y="179"/>
                    <a:pt x="119" y="236"/>
                    <a:pt x="151" y="290"/>
                  </a:cubicBezTo>
                  <a:cubicBezTo>
                    <a:pt x="166" y="317"/>
                    <a:pt x="182" y="344"/>
                    <a:pt x="196" y="372"/>
                  </a:cubicBezTo>
                  <a:cubicBezTo>
                    <a:pt x="205" y="388"/>
                    <a:pt x="211" y="406"/>
                    <a:pt x="218" y="423"/>
                  </a:cubicBezTo>
                  <a:cubicBezTo>
                    <a:pt x="221" y="428"/>
                    <a:pt x="237" y="465"/>
                    <a:pt x="243" y="445"/>
                  </a:cubicBezTo>
                  <a:cubicBezTo>
                    <a:pt x="244" y="444"/>
                    <a:pt x="243" y="442"/>
                    <a:pt x="243" y="441"/>
                  </a:cubicBezTo>
                  <a:cubicBezTo>
                    <a:pt x="243" y="440"/>
                    <a:pt x="242" y="439"/>
                    <a:pt x="242" y="438"/>
                  </a:cubicBezTo>
                  <a:cubicBezTo>
                    <a:pt x="195" y="327"/>
                    <a:pt x="122" y="229"/>
                    <a:pt x="74" y="119"/>
                  </a:cubicBezTo>
                  <a:cubicBezTo>
                    <a:pt x="52" y="79"/>
                    <a:pt x="29" y="39"/>
                    <a:pt x="5" y="0"/>
                  </a:cubicBezTo>
                  <a:cubicBezTo>
                    <a:pt x="2" y="4"/>
                    <a:pt x="3" y="12"/>
                    <a:pt x="0" y="16"/>
                  </a:cubicBezTo>
                  <a:cubicBezTo>
                    <a:pt x="22" y="52"/>
                    <a:pt x="43" y="88"/>
                    <a:pt x="63" y="125"/>
                  </a:cubicBezTo>
                  <a:close/>
                </a:path>
              </a:pathLst>
            </a:custGeom>
            <a:solidFill>
              <a:srgbClr val="FFA4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8" name="Freeform 69"/>
            <p:cNvSpPr/>
            <p:nvPr/>
          </p:nvSpPr>
          <p:spPr bwMode="auto">
            <a:xfrm>
              <a:off x="6129337" y="4454525"/>
              <a:ext cx="65088" cy="44450"/>
            </a:xfrm>
            <a:custGeom>
              <a:avLst/>
              <a:gdLst>
                <a:gd name="T0" fmla="*/ 5 w 9"/>
                <a:gd name="T1" fmla="*/ 5 h 6"/>
                <a:gd name="T2" fmla="*/ 9 w 9"/>
                <a:gd name="T3" fmla="*/ 2 h 6"/>
                <a:gd name="T4" fmla="*/ 0 w 9"/>
                <a:gd name="T5" fmla="*/ 0 h 6"/>
                <a:gd name="T6" fmla="*/ 3 w 9"/>
                <a:gd name="T7" fmla="*/ 6 h 6"/>
                <a:gd name="T8" fmla="*/ 5 w 9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5" y="5"/>
                  </a:moveTo>
                  <a:cubicBezTo>
                    <a:pt x="7" y="5"/>
                    <a:pt x="8" y="3"/>
                    <a:pt x="9" y="2"/>
                  </a:cubicBezTo>
                  <a:cubicBezTo>
                    <a:pt x="6" y="1"/>
                    <a:pt x="3" y="0"/>
                    <a:pt x="0" y="0"/>
                  </a:cubicBezTo>
                  <a:cubicBezTo>
                    <a:pt x="1" y="2"/>
                    <a:pt x="2" y="4"/>
                    <a:pt x="3" y="6"/>
                  </a:cubicBezTo>
                  <a:cubicBezTo>
                    <a:pt x="3" y="6"/>
                    <a:pt x="4" y="6"/>
                    <a:pt x="5" y="5"/>
                  </a:cubicBezTo>
                  <a:close/>
                </a:path>
              </a:pathLst>
            </a:custGeom>
            <a:solidFill>
              <a:srgbClr val="BD97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9" name="Freeform 70"/>
            <p:cNvSpPr/>
            <p:nvPr/>
          </p:nvSpPr>
          <p:spPr bwMode="auto">
            <a:xfrm>
              <a:off x="6011862" y="3898900"/>
              <a:ext cx="161925" cy="198438"/>
            </a:xfrm>
            <a:custGeom>
              <a:avLst/>
              <a:gdLst>
                <a:gd name="T0" fmla="*/ 5 w 22"/>
                <a:gd name="T1" fmla="*/ 27 h 27"/>
                <a:gd name="T2" fmla="*/ 0 w 22"/>
                <a:gd name="T3" fmla="*/ 2 h 27"/>
                <a:gd name="T4" fmla="*/ 1 w 22"/>
                <a:gd name="T5" fmla="*/ 1 h 27"/>
                <a:gd name="T6" fmla="*/ 13 w 22"/>
                <a:gd name="T7" fmla="*/ 6 h 27"/>
                <a:gd name="T8" fmla="*/ 22 w 22"/>
                <a:gd name="T9" fmla="*/ 13 h 27"/>
                <a:gd name="T10" fmla="*/ 15 w 22"/>
                <a:gd name="T11" fmla="*/ 21 h 27"/>
                <a:gd name="T12" fmla="*/ 5 w 22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7">
                  <a:moveTo>
                    <a:pt x="5" y="27"/>
                  </a:moveTo>
                  <a:cubicBezTo>
                    <a:pt x="4" y="18"/>
                    <a:pt x="2" y="10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5" y="0"/>
                    <a:pt x="10" y="3"/>
                    <a:pt x="13" y="6"/>
                  </a:cubicBezTo>
                  <a:cubicBezTo>
                    <a:pt x="16" y="8"/>
                    <a:pt x="19" y="11"/>
                    <a:pt x="22" y="13"/>
                  </a:cubicBezTo>
                  <a:cubicBezTo>
                    <a:pt x="21" y="16"/>
                    <a:pt x="18" y="19"/>
                    <a:pt x="15" y="21"/>
                  </a:cubicBezTo>
                  <a:cubicBezTo>
                    <a:pt x="12" y="23"/>
                    <a:pt x="9" y="25"/>
                    <a:pt x="5" y="27"/>
                  </a:cubicBezTo>
                  <a:close/>
                </a:path>
              </a:pathLst>
            </a:custGeom>
            <a:solidFill>
              <a:srgbClr val="564F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0" name="Freeform 71"/>
            <p:cNvSpPr/>
            <p:nvPr/>
          </p:nvSpPr>
          <p:spPr bwMode="auto">
            <a:xfrm>
              <a:off x="7808913" y="7481888"/>
              <a:ext cx="511175" cy="496888"/>
            </a:xfrm>
            <a:custGeom>
              <a:avLst/>
              <a:gdLst>
                <a:gd name="T0" fmla="*/ 2 w 70"/>
                <a:gd name="T1" fmla="*/ 34 h 68"/>
                <a:gd name="T2" fmla="*/ 0 w 70"/>
                <a:gd name="T3" fmla="*/ 25 h 68"/>
                <a:gd name="T4" fmla="*/ 29 w 70"/>
                <a:gd name="T5" fmla="*/ 17 h 68"/>
                <a:gd name="T6" fmla="*/ 48 w 70"/>
                <a:gd name="T7" fmla="*/ 0 h 68"/>
                <a:gd name="T8" fmla="*/ 62 w 70"/>
                <a:gd name="T9" fmla="*/ 20 h 68"/>
                <a:gd name="T10" fmla="*/ 66 w 70"/>
                <a:gd name="T11" fmla="*/ 42 h 68"/>
                <a:gd name="T12" fmla="*/ 65 w 70"/>
                <a:gd name="T13" fmla="*/ 43 h 68"/>
                <a:gd name="T14" fmla="*/ 57 w 70"/>
                <a:gd name="T15" fmla="*/ 52 h 68"/>
                <a:gd name="T16" fmla="*/ 40 w 70"/>
                <a:gd name="T17" fmla="*/ 64 h 68"/>
                <a:gd name="T18" fmla="*/ 22 w 70"/>
                <a:gd name="T19" fmla="*/ 66 h 68"/>
                <a:gd name="T20" fmla="*/ 20 w 70"/>
                <a:gd name="T21" fmla="*/ 66 h 68"/>
                <a:gd name="T22" fmla="*/ 10 w 70"/>
                <a:gd name="T23" fmla="*/ 49 h 68"/>
                <a:gd name="T24" fmla="*/ 2 w 70"/>
                <a:gd name="T25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68">
                  <a:moveTo>
                    <a:pt x="2" y="34"/>
                  </a:moveTo>
                  <a:cubicBezTo>
                    <a:pt x="1" y="31"/>
                    <a:pt x="0" y="28"/>
                    <a:pt x="0" y="25"/>
                  </a:cubicBezTo>
                  <a:cubicBezTo>
                    <a:pt x="10" y="26"/>
                    <a:pt x="20" y="22"/>
                    <a:pt x="29" y="17"/>
                  </a:cubicBezTo>
                  <a:cubicBezTo>
                    <a:pt x="37" y="14"/>
                    <a:pt x="46" y="9"/>
                    <a:pt x="48" y="0"/>
                  </a:cubicBezTo>
                  <a:cubicBezTo>
                    <a:pt x="48" y="2"/>
                    <a:pt x="60" y="17"/>
                    <a:pt x="62" y="20"/>
                  </a:cubicBezTo>
                  <a:cubicBezTo>
                    <a:pt x="66" y="27"/>
                    <a:pt x="70" y="33"/>
                    <a:pt x="66" y="42"/>
                  </a:cubicBezTo>
                  <a:cubicBezTo>
                    <a:pt x="66" y="42"/>
                    <a:pt x="65" y="43"/>
                    <a:pt x="65" y="43"/>
                  </a:cubicBezTo>
                  <a:cubicBezTo>
                    <a:pt x="63" y="46"/>
                    <a:pt x="60" y="49"/>
                    <a:pt x="57" y="52"/>
                  </a:cubicBezTo>
                  <a:cubicBezTo>
                    <a:pt x="52" y="56"/>
                    <a:pt x="46" y="61"/>
                    <a:pt x="40" y="64"/>
                  </a:cubicBezTo>
                  <a:cubicBezTo>
                    <a:pt x="35" y="66"/>
                    <a:pt x="28" y="68"/>
                    <a:pt x="22" y="66"/>
                  </a:cubicBezTo>
                  <a:cubicBezTo>
                    <a:pt x="21" y="66"/>
                    <a:pt x="21" y="66"/>
                    <a:pt x="20" y="66"/>
                  </a:cubicBezTo>
                  <a:cubicBezTo>
                    <a:pt x="21" y="65"/>
                    <a:pt x="11" y="51"/>
                    <a:pt x="10" y="49"/>
                  </a:cubicBezTo>
                  <a:cubicBezTo>
                    <a:pt x="7" y="44"/>
                    <a:pt x="4" y="39"/>
                    <a:pt x="2" y="34"/>
                  </a:cubicBezTo>
                  <a:close/>
                </a:path>
              </a:pathLst>
            </a:custGeom>
            <a:solidFill>
              <a:srgbClr val="D4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11" name="Freeform 72"/>
            <p:cNvSpPr/>
            <p:nvPr/>
          </p:nvSpPr>
          <p:spPr bwMode="auto">
            <a:xfrm>
              <a:off x="7808913" y="7481888"/>
              <a:ext cx="511175" cy="314325"/>
            </a:xfrm>
            <a:custGeom>
              <a:avLst/>
              <a:gdLst>
                <a:gd name="T0" fmla="*/ 2 w 70"/>
                <a:gd name="T1" fmla="*/ 34 h 43"/>
                <a:gd name="T2" fmla="*/ 0 w 70"/>
                <a:gd name="T3" fmla="*/ 25 h 43"/>
                <a:gd name="T4" fmla="*/ 29 w 70"/>
                <a:gd name="T5" fmla="*/ 17 h 43"/>
                <a:gd name="T6" fmla="*/ 48 w 70"/>
                <a:gd name="T7" fmla="*/ 0 h 43"/>
                <a:gd name="T8" fmla="*/ 62 w 70"/>
                <a:gd name="T9" fmla="*/ 20 h 43"/>
                <a:gd name="T10" fmla="*/ 66 w 70"/>
                <a:gd name="T11" fmla="*/ 42 h 43"/>
                <a:gd name="T12" fmla="*/ 65 w 70"/>
                <a:gd name="T13" fmla="*/ 43 h 43"/>
                <a:gd name="T14" fmla="*/ 63 w 70"/>
                <a:gd name="T15" fmla="*/ 42 h 43"/>
                <a:gd name="T16" fmla="*/ 48 w 70"/>
                <a:gd name="T17" fmla="*/ 22 h 43"/>
                <a:gd name="T18" fmla="*/ 44 w 70"/>
                <a:gd name="T19" fmla="*/ 22 h 43"/>
                <a:gd name="T20" fmla="*/ 16 w 70"/>
                <a:gd name="T21" fmla="*/ 33 h 43"/>
                <a:gd name="T22" fmla="*/ 2 w 70"/>
                <a:gd name="T23" fmla="*/ 3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43">
                  <a:moveTo>
                    <a:pt x="2" y="34"/>
                  </a:moveTo>
                  <a:cubicBezTo>
                    <a:pt x="1" y="31"/>
                    <a:pt x="0" y="28"/>
                    <a:pt x="0" y="25"/>
                  </a:cubicBezTo>
                  <a:cubicBezTo>
                    <a:pt x="10" y="26"/>
                    <a:pt x="20" y="22"/>
                    <a:pt x="29" y="17"/>
                  </a:cubicBezTo>
                  <a:cubicBezTo>
                    <a:pt x="37" y="14"/>
                    <a:pt x="46" y="9"/>
                    <a:pt x="48" y="0"/>
                  </a:cubicBezTo>
                  <a:cubicBezTo>
                    <a:pt x="48" y="2"/>
                    <a:pt x="60" y="17"/>
                    <a:pt x="62" y="20"/>
                  </a:cubicBezTo>
                  <a:cubicBezTo>
                    <a:pt x="66" y="27"/>
                    <a:pt x="70" y="33"/>
                    <a:pt x="66" y="42"/>
                  </a:cubicBezTo>
                  <a:cubicBezTo>
                    <a:pt x="66" y="42"/>
                    <a:pt x="65" y="43"/>
                    <a:pt x="65" y="43"/>
                  </a:cubicBezTo>
                  <a:cubicBezTo>
                    <a:pt x="65" y="43"/>
                    <a:pt x="64" y="43"/>
                    <a:pt x="63" y="42"/>
                  </a:cubicBezTo>
                  <a:cubicBezTo>
                    <a:pt x="56" y="39"/>
                    <a:pt x="56" y="25"/>
                    <a:pt x="48" y="22"/>
                  </a:cubicBezTo>
                  <a:cubicBezTo>
                    <a:pt x="46" y="22"/>
                    <a:pt x="45" y="22"/>
                    <a:pt x="44" y="22"/>
                  </a:cubicBezTo>
                  <a:cubicBezTo>
                    <a:pt x="35" y="26"/>
                    <a:pt x="25" y="30"/>
                    <a:pt x="16" y="33"/>
                  </a:cubicBezTo>
                  <a:cubicBezTo>
                    <a:pt x="11" y="35"/>
                    <a:pt x="6" y="37"/>
                    <a:pt x="2" y="34"/>
                  </a:cubicBezTo>
                  <a:close/>
                </a:path>
              </a:pathLst>
            </a:custGeom>
            <a:solidFill>
              <a:srgbClr val="ABA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71" name="组合 108"/>
          <p:cNvGrpSpPr/>
          <p:nvPr/>
        </p:nvGrpSpPr>
        <p:grpSpPr>
          <a:xfrm>
            <a:off x="4336131" y="4727611"/>
            <a:ext cx="7907338" cy="2259014"/>
            <a:chOff x="6918325" y="-4763"/>
            <a:chExt cx="7907338" cy="2259014"/>
          </a:xfrm>
        </p:grpSpPr>
        <p:sp>
          <p:nvSpPr>
            <p:cNvPr id="72" name="Freeform 34"/>
            <p:cNvSpPr/>
            <p:nvPr/>
          </p:nvSpPr>
          <p:spPr bwMode="auto">
            <a:xfrm>
              <a:off x="6918325" y="141288"/>
              <a:ext cx="7739063" cy="2112963"/>
            </a:xfrm>
            <a:custGeom>
              <a:avLst/>
              <a:gdLst>
                <a:gd name="T0" fmla="*/ 1030 w 1060"/>
                <a:gd name="T1" fmla="*/ 21 h 289"/>
                <a:gd name="T2" fmla="*/ 1029 w 1060"/>
                <a:gd name="T3" fmla="*/ 16 h 289"/>
                <a:gd name="T4" fmla="*/ 1028 w 1060"/>
                <a:gd name="T5" fmla="*/ 12 h 289"/>
                <a:gd name="T6" fmla="*/ 1027 w 1060"/>
                <a:gd name="T7" fmla="*/ 9 h 289"/>
                <a:gd name="T8" fmla="*/ 1026 w 1060"/>
                <a:gd name="T9" fmla="*/ 6 h 289"/>
                <a:gd name="T10" fmla="*/ 1026 w 1060"/>
                <a:gd name="T11" fmla="*/ 3 h 289"/>
                <a:gd name="T12" fmla="*/ 1026 w 1060"/>
                <a:gd name="T13" fmla="*/ 2 h 289"/>
                <a:gd name="T14" fmla="*/ 1027 w 1060"/>
                <a:gd name="T15" fmla="*/ 1 h 289"/>
                <a:gd name="T16" fmla="*/ 1027 w 1060"/>
                <a:gd name="T17" fmla="*/ 0 h 289"/>
                <a:gd name="T18" fmla="*/ 1027 w 1060"/>
                <a:gd name="T19" fmla="*/ 0 h 289"/>
                <a:gd name="T20" fmla="*/ 956 w 1060"/>
                <a:gd name="T21" fmla="*/ 15 h 289"/>
                <a:gd name="T22" fmla="*/ 936 w 1060"/>
                <a:gd name="T23" fmla="*/ 19 h 289"/>
                <a:gd name="T24" fmla="*/ 921 w 1060"/>
                <a:gd name="T25" fmla="*/ 21 h 289"/>
                <a:gd name="T26" fmla="*/ 819 w 1060"/>
                <a:gd name="T27" fmla="*/ 40 h 289"/>
                <a:gd name="T28" fmla="*/ 779 w 1060"/>
                <a:gd name="T29" fmla="*/ 47 h 289"/>
                <a:gd name="T30" fmla="*/ 706 w 1060"/>
                <a:gd name="T31" fmla="*/ 60 h 289"/>
                <a:gd name="T32" fmla="*/ 640 w 1060"/>
                <a:gd name="T33" fmla="*/ 71 h 289"/>
                <a:gd name="T34" fmla="*/ 594 w 1060"/>
                <a:gd name="T35" fmla="*/ 79 h 289"/>
                <a:gd name="T36" fmla="*/ 537 w 1060"/>
                <a:gd name="T37" fmla="*/ 89 h 289"/>
                <a:gd name="T38" fmla="*/ 468 w 1060"/>
                <a:gd name="T39" fmla="*/ 100 h 289"/>
                <a:gd name="T40" fmla="*/ 413 w 1060"/>
                <a:gd name="T41" fmla="*/ 110 h 289"/>
                <a:gd name="T42" fmla="*/ 355 w 1060"/>
                <a:gd name="T43" fmla="*/ 120 h 289"/>
                <a:gd name="T44" fmla="*/ 0 w 1060"/>
                <a:gd name="T45" fmla="*/ 182 h 289"/>
                <a:gd name="T46" fmla="*/ 4 w 1060"/>
                <a:gd name="T47" fmla="*/ 201 h 289"/>
                <a:gd name="T48" fmla="*/ 51 w 1060"/>
                <a:gd name="T49" fmla="*/ 283 h 289"/>
                <a:gd name="T50" fmla="*/ 89 w 1060"/>
                <a:gd name="T51" fmla="*/ 277 h 289"/>
                <a:gd name="T52" fmla="*/ 128 w 1060"/>
                <a:gd name="T53" fmla="*/ 270 h 289"/>
                <a:gd name="T54" fmla="*/ 166 w 1060"/>
                <a:gd name="T55" fmla="*/ 263 h 289"/>
                <a:gd name="T56" fmla="*/ 205 w 1060"/>
                <a:gd name="T57" fmla="*/ 256 h 289"/>
                <a:gd name="T58" fmla="*/ 243 w 1060"/>
                <a:gd name="T59" fmla="*/ 249 h 289"/>
                <a:gd name="T60" fmla="*/ 282 w 1060"/>
                <a:gd name="T61" fmla="*/ 242 h 289"/>
                <a:gd name="T62" fmla="*/ 321 w 1060"/>
                <a:gd name="T63" fmla="*/ 235 h 289"/>
                <a:gd name="T64" fmla="*/ 360 w 1060"/>
                <a:gd name="T65" fmla="*/ 228 h 289"/>
                <a:gd name="T66" fmla="*/ 398 w 1060"/>
                <a:gd name="T67" fmla="*/ 221 h 289"/>
                <a:gd name="T68" fmla="*/ 437 w 1060"/>
                <a:gd name="T69" fmla="*/ 214 h 289"/>
                <a:gd name="T70" fmla="*/ 475 w 1060"/>
                <a:gd name="T71" fmla="*/ 207 h 289"/>
                <a:gd name="T72" fmla="*/ 514 w 1060"/>
                <a:gd name="T73" fmla="*/ 200 h 289"/>
                <a:gd name="T74" fmla="*/ 552 w 1060"/>
                <a:gd name="T75" fmla="*/ 194 h 289"/>
                <a:gd name="T76" fmla="*/ 591 w 1060"/>
                <a:gd name="T77" fmla="*/ 187 h 289"/>
                <a:gd name="T78" fmla="*/ 629 w 1060"/>
                <a:gd name="T79" fmla="*/ 180 h 289"/>
                <a:gd name="T80" fmla="*/ 669 w 1060"/>
                <a:gd name="T81" fmla="*/ 173 h 289"/>
                <a:gd name="T82" fmla="*/ 707 w 1060"/>
                <a:gd name="T83" fmla="*/ 166 h 289"/>
                <a:gd name="T84" fmla="*/ 746 w 1060"/>
                <a:gd name="T85" fmla="*/ 159 h 289"/>
                <a:gd name="T86" fmla="*/ 784 w 1060"/>
                <a:gd name="T87" fmla="*/ 152 h 289"/>
                <a:gd name="T88" fmla="*/ 823 w 1060"/>
                <a:gd name="T89" fmla="*/ 145 h 289"/>
                <a:gd name="T90" fmla="*/ 861 w 1060"/>
                <a:gd name="T91" fmla="*/ 138 h 289"/>
                <a:gd name="T92" fmla="*/ 866 w 1060"/>
                <a:gd name="T93" fmla="*/ 137 h 289"/>
                <a:gd name="T94" fmla="*/ 904 w 1060"/>
                <a:gd name="T95" fmla="*/ 131 h 289"/>
                <a:gd name="T96" fmla="*/ 944 w 1060"/>
                <a:gd name="T97" fmla="*/ 125 h 289"/>
                <a:gd name="T98" fmla="*/ 982 w 1060"/>
                <a:gd name="T99" fmla="*/ 120 h 289"/>
                <a:gd name="T100" fmla="*/ 1021 w 1060"/>
                <a:gd name="T101" fmla="*/ 113 h 289"/>
                <a:gd name="T102" fmla="*/ 1030 w 1060"/>
                <a:gd name="T103" fmla="*/ 21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60" h="289">
                  <a:moveTo>
                    <a:pt x="1030" y="21"/>
                  </a:moveTo>
                  <a:cubicBezTo>
                    <a:pt x="1030" y="21"/>
                    <a:pt x="1030" y="21"/>
                    <a:pt x="1030" y="21"/>
                  </a:cubicBezTo>
                  <a:cubicBezTo>
                    <a:pt x="1030" y="19"/>
                    <a:pt x="1029" y="18"/>
                    <a:pt x="1029" y="17"/>
                  </a:cubicBezTo>
                  <a:cubicBezTo>
                    <a:pt x="1029" y="16"/>
                    <a:pt x="1029" y="16"/>
                    <a:pt x="1029" y="16"/>
                  </a:cubicBezTo>
                  <a:cubicBezTo>
                    <a:pt x="1028" y="15"/>
                    <a:pt x="1028" y="14"/>
                    <a:pt x="1028" y="13"/>
                  </a:cubicBezTo>
                  <a:cubicBezTo>
                    <a:pt x="1028" y="13"/>
                    <a:pt x="1028" y="12"/>
                    <a:pt x="1028" y="12"/>
                  </a:cubicBezTo>
                  <a:cubicBezTo>
                    <a:pt x="1027" y="11"/>
                    <a:pt x="1027" y="10"/>
                    <a:pt x="1027" y="10"/>
                  </a:cubicBezTo>
                  <a:cubicBezTo>
                    <a:pt x="1027" y="9"/>
                    <a:pt x="1027" y="9"/>
                    <a:pt x="1027" y="9"/>
                  </a:cubicBezTo>
                  <a:cubicBezTo>
                    <a:pt x="1027" y="8"/>
                    <a:pt x="1027" y="7"/>
                    <a:pt x="1026" y="7"/>
                  </a:cubicBezTo>
                  <a:cubicBezTo>
                    <a:pt x="1026" y="6"/>
                    <a:pt x="1026" y="6"/>
                    <a:pt x="1026" y="6"/>
                  </a:cubicBezTo>
                  <a:cubicBezTo>
                    <a:pt x="1026" y="5"/>
                    <a:pt x="1026" y="5"/>
                    <a:pt x="1026" y="4"/>
                  </a:cubicBezTo>
                  <a:cubicBezTo>
                    <a:pt x="1026" y="4"/>
                    <a:pt x="1026" y="4"/>
                    <a:pt x="1026" y="3"/>
                  </a:cubicBezTo>
                  <a:cubicBezTo>
                    <a:pt x="1026" y="3"/>
                    <a:pt x="1026" y="3"/>
                    <a:pt x="1026" y="2"/>
                  </a:cubicBezTo>
                  <a:cubicBezTo>
                    <a:pt x="1026" y="2"/>
                    <a:pt x="1026" y="2"/>
                    <a:pt x="1026" y="2"/>
                  </a:cubicBezTo>
                  <a:cubicBezTo>
                    <a:pt x="1026" y="1"/>
                    <a:pt x="1026" y="1"/>
                    <a:pt x="1026" y="1"/>
                  </a:cubicBezTo>
                  <a:cubicBezTo>
                    <a:pt x="1026" y="1"/>
                    <a:pt x="1026" y="1"/>
                    <a:pt x="1027" y="1"/>
                  </a:cubicBezTo>
                  <a:cubicBezTo>
                    <a:pt x="1027" y="0"/>
                    <a:pt x="1027" y="0"/>
                    <a:pt x="1027" y="0"/>
                  </a:cubicBezTo>
                  <a:cubicBezTo>
                    <a:pt x="1027" y="0"/>
                    <a:pt x="1027" y="0"/>
                    <a:pt x="1027" y="0"/>
                  </a:cubicBezTo>
                  <a:cubicBezTo>
                    <a:pt x="1027" y="0"/>
                    <a:pt x="1027" y="0"/>
                    <a:pt x="1027" y="0"/>
                  </a:cubicBezTo>
                  <a:cubicBezTo>
                    <a:pt x="1027" y="0"/>
                    <a:pt x="1027" y="0"/>
                    <a:pt x="1027" y="0"/>
                  </a:cubicBezTo>
                  <a:cubicBezTo>
                    <a:pt x="1016" y="3"/>
                    <a:pt x="992" y="8"/>
                    <a:pt x="958" y="14"/>
                  </a:cubicBezTo>
                  <a:cubicBezTo>
                    <a:pt x="957" y="15"/>
                    <a:pt x="957" y="15"/>
                    <a:pt x="956" y="15"/>
                  </a:cubicBezTo>
                  <a:cubicBezTo>
                    <a:pt x="952" y="16"/>
                    <a:pt x="949" y="16"/>
                    <a:pt x="945" y="17"/>
                  </a:cubicBezTo>
                  <a:cubicBezTo>
                    <a:pt x="942" y="18"/>
                    <a:pt x="939" y="18"/>
                    <a:pt x="936" y="19"/>
                  </a:cubicBezTo>
                  <a:cubicBezTo>
                    <a:pt x="932" y="19"/>
                    <a:pt x="927" y="20"/>
                    <a:pt x="923" y="21"/>
                  </a:cubicBezTo>
                  <a:cubicBezTo>
                    <a:pt x="922" y="21"/>
                    <a:pt x="922" y="21"/>
                    <a:pt x="921" y="21"/>
                  </a:cubicBezTo>
                  <a:cubicBezTo>
                    <a:pt x="904" y="25"/>
                    <a:pt x="886" y="28"/>
                    <a:pt x="866" y="31"/>
                  </a:cubicBezTo>
                  <a:cubicBezTo>
                    <a:pt x="851" y="34"/>
                    <a:pt x="835" y="37"/>
                    <a:pt x="819" y="40"/>
                  </a:cubicBezTo>
                  <a:cubicBezTo>
                    <a:pt x="812" y="41"/>
                    <a:pt x="806" y="42"/>
                    <a:pt x="799" y="43"/>
                  </a:cubicBezTo>
                  <a:cubicBezTo>
                    <a:pt x="793" y="44"/>
                    <a:pt x="786" y="46"/>
                    <a:pt x="779" y="47"/>
                  </a:cubicBezTo>
                  <a:cubicBezTo>
                    <a:pt x="763" y="50"/>
                    <a:pt x="745" y="53"/>
                    <a:pt x="728" y="56"/>
                  </a:cubicBezTo>
                  <a:cubicBezTo>
                    <a:pt x="720" y="57"/>
                    <a:pt x="713" y="58"/>
                    <a:pt x="706" y="60"/>
                  </a:cubicBezTo>
                  <a:cubicBezTo>
                    <a:pt x="695" y="61"/>
                    <a:pt x="684" y="63"/>
                    <a:pt x="673" y="65"/>
                  </a:cubicBezTo>
                  <a:cubicBezTo>
                    <a:pt x="662" y="67"/>
                    <a:pt x="651" y="69"/>
                    <a:pt x="640" y="71"/>
                  </a:cubicBezTo>
                  <a:cubicBezTo>
                    <a:pt x="632" y="72"/>
                    <a:pt x="625" y="74"/>
                    <a:pt x="617" y="75"/>
                  </a:cubicBezTo>
                  <a:cubicBezTo>
                    <a:pt x="610" y="76"/>
                    <a:pt x="602" y="77"/>
                    <a:pt x="594" y="79"/>
                  </a:cubicBezTo>
                  <a:cubicBezTo>
                    <a:pt x="587" y="80"/>
                    <a:pt x="579" y="81"/>
                    <a:pt x="572" y="83"/>
                  </a:cubicBezTo>
                  <a:cubicBezTo>
                    <a:pt x="560" y="85"/>
                    <a:pt x="549" y="87"/>
                    <a:pt x="537" y="89"/>
                  </a:cubicBezTo>
                  <a:cubicBezTo>
                    <a:pt x="522" y="91"/>
                    <a:pt x="506" y="94"/>
                    <a:pt x="491" y="96"/>
                  </a:cubicBezTo>
                  <a:cubicBezTo>
                    <a:pt x="483" y="98"/>
                    <a:pt x="476" y="99"/>
                    <a:pt x="468" y="100"/>
                  </a:cubicBezTo>
                  <a:cubicBezTo>
                    <a:pt x="460" y="102"/>
                    <a:pt x="453" y="103"/>
                    <a:pt x="445" y="104"/>
                  </a:cubicBezTo>
                  <a:cubicBezTo>
                    <a:pt x="434" y="106"/>
                    <a:pt x="423" y="108"/>
                    <a:pt x="413" y="110"/>
                  </a:cubicBezTo>
                  <a:cubicBezTo>
                    <a:pt x="408" y="111"/>
                    <a:pt x="404" y="111"/>
                    <a:pt x="400" y="112"/>
                  </a:cubicBezTo>
                  <a:cubicBezTo>
                    <a:pt x="385" y="115"/>
                    <a:pt x="370" y="117"/>
                    <a:pt x="355" y="120"/>
                  </a:cubicBezTo>
                  <a:cubicBezTo>
                    <a:pt x="348" y="121"/>
                    <a:pt x="340" y="122"/>
                    <a:pt x="333" y="123"/>
                  </a:cubicBezTo>
                  <a:cubicBezTo>
                    <a:pt x="149" y="155"/>
                    <a:pt x="0" y="180"/>
                    <a:pt x="0" y="182"/>
                  </a:cubicBezTo>
                  <a:cubicBezTo>
                    <a:pt x="2" y="189"/>
                    <a:pt x="3" y="195"/>
                    <a:pt x="4" y="201"/>
                  </a:cubicBezTo>
                  <a:cubicBezTo>
                    <a:pt x="4" y="201"/>
                    <a:pt x="4" y="201"/>
                    <a:pt x="4" y="201"/>
                  </a:cubicBezTo>
                  <a:cubicBezTo>
                    <a:pt x="10" y="230"/>
                    <a:pt x="15" y="260"/>
                    <a:pt x="21" y="289"/>
                  </a:cubicBezTo>
                  <a:cubicBezTo>
                    <a:pt x="31" y="287"/>
                    <a:pt x="41" y="285"/>
                    <a:pt x="51" y="283"/>
                  </a:cubicBezTo>
                  <a:cubicBezTo>
                    <a:pt x="52" y="283"/>
                    <a:pt x="53" y="283"/>
                    <a:pt x="54" y="283"/>
                  </a:cubicBezTo>
                  <a:cubicBezTo>
                    <a:pt x="66" y="281"/>
                    <a:pt x="77" y="279"/>
                    <a:pt x="89" y="277"/>
                  </a:cubicBezTo>
                  <a:cubicBezTo>
                    <a:pt x="90" y="276"/>
                    <a:pt x="92" y="276"/>
                    <a:pt x="93" y="276"/>
                  </a:cubicBezTo>
                  <a:cubicBezTo>
                    <a:pt x="105" y="274"/>
                    <a:pt x="116" y="272"/>
                    <a:pt x="128" y="270"/>
                  </a:cubicBezTo>
                  <a:cubicBezTo>
                    <a:pt x="129" y="269"/>
                    <a:pt x="130" y="269"/>
                    <a:pt x="132" y="269"/>
                  </a:cubicBezTo>
                  <a:cubicBezTo>
                    <a:pt x="166" y="263"/>
                    <a:pt x="166" y="263"/>
                    <a:pt x="166" y="263"/>
                  </a:cubicBezTo>
                  <a:cubicBezTo>
                    <a:pt x="168" y="262"/>
                    <a:pt x="169" y="262"/>
                    <a:pt x="170" y="262"/>
                  </a:cubicBezTo>
                  <a:cubicBezTo>
                    <a:pt x="182" y="260"/>
                    <a:pt x="194" y="258"/>
                    <a:pt x="205" y="256"/>
                  </a:cubicBezTo>
                  <a:cubicBezTo>
                    <a:pt x="206" y="256"/>
                    <a:pt x="208" y="255"/>
                    <a:pt x="209" y="255"/>
                  </a:cubicBezTo>
                  <a:cubicBezTo>
                    <a:pt x="220" y="253"/>
                    <a:pt x="232" y="251"/>
                    <a:pt x="243" y="249"/>
                  </a:cubicBezTo>
                  <a:cubicBezTo>
                    <a:pt x="245" y="249"/>
                    <a:pt x="246" y="248"/>
                    <a:pt x="248" y="248"/>
                  </a:cubicBezTo>
                  <a:cubicBezTo>
                    <a:pt x="259" y="246"/>
                    <a:pt x="271" y="244"/>
                    <a:pt x="282" y="242"/>
                  </a:cubicBezTo>
                  <a:cubicBezTo>
                    <a:pt x="284" y="242"/>
                    <a:pt x="285" y="241"/>
                    <a:pt x="286" y="241"/>
                  </a:cubicBezTo>
                  <a:cubicBezTo>
                    <a:pt x="321" y="235"/>
                    <a:pt x="321" y="235"/>
                    <a:pt x="321" y="235"/>
                  </a:cubicBezTo>
                  <a:cubicBezTo>
                    <a:pt x="322" y="235"/>
                    <a:pt x="324" y="235"/>
                    <a:pt x="325" y="234"/>
                  </a:cubicBezTo>
                  <a:cubicBezTo>
                    <a:pt x="337" y="232"/>
                    <a:pt x="348" y="230"/>
                    <a:pt x="360" y="228"/>
                  </a:cubicBezTo>
                  <a:cubicBezTo>
                    <a:pt x="361" y="228"/>
                    <a:pt x="362" y="228"/>
                    <a:pt x="363" y="227"/>
                  </a:cubicBezTo>
                  <a:cubicBezTo>
                    <a:pt x="375" y="225"/>
                    <a:pt x="386" y="223"/>
                    <a:pt x="398" y="221"/>
                  </a:cubicBezTo>
                  <a:cubicBezTo>
                    <a:pt x="399" y="221"/>
                    <a:pt x="401" y="221"/>
                    <a:pt x="402" y="220"/>
                  </a:cubicBezTo>
                  <a:cubicBezTo>
                    <a:pt x="414" y="218"/>
                    <a:pt x="425" y="216"/>
                    <a:pt x="437" y="214"/>
                  </a:cubicBezTo>
                  <a:cubicBezTo>
                    <a:pt x="438" y="214"/>
                    <a:pt x="439" y="214"/>
                    <a:pt x="441" y="214"/>
                  </a:cubicBezTo>
                  <a:cubicBezTo>
                    <a:pt x="452" y="212"/>
                    <a:pt x="464" y="209"/>
                    <a:pt x="475" y="207"/>
                  </a:cubicBezTo>
                  <a:cubicBezTo>
                    <a:pt x="477" y="207"/>
                    <a:pt x="478" y="207"/>
                    <a:pt x="480" y="207"/>
                  </a:cubicBezTo>
                  <a:cubicBezTo>
                    <a:pt x="491" y="205"/>
                    <a:pt x="503" y="202"/>
                    <a:pt x="514" y="200"/>
                  </a:cubicBezTo>
                  <a:cubicBezTo>
                    <a:pt x="515" y="200"/>
                    <a:pt x="517" y="200"/>
                    <a:pt x="518" y="200"/>
                  </a:cubicBezTo>
                  <a:cubicBezTo>
                    <a:pt x="529" y="198"/>
                    <a:pt x="541" y="196"/>
                    <a:pt x="552" y="194"/>
                  </a:cubicBezTo>
                  <a:cubicBezTo>
                    <a:pt x="554" y="193"/>
                    <a:pt x="555" y="193"/>
                    <a:pt x="557" y="193"/>
                  </a:cubicBezTo>
                  <a:cubicBezTo>
                    <a:pt x="568" y="191"/>
                    <a:pt x="580" y="189"/>
                    <a:pt x="591" y="187"/>
                  </a:cubicBezTo>
                  <a:cubicBezTo>
                    <a:pt x="593" y="186"/>
                    <a:pt x="594" y="186"/>
                    <a:pt x="595" y="186"/>
                  </a:cubicBezTo>
                  <a:cubicBezTo>
                    <a:pt x="607" y="184"/>
                    <a:pt x="618" y="182"/>
                    <a:pt x="629" y="180"/>
                  </a:cubicBezTo>
                  <a:cubicBezTo>
                    <a:pt x="631" y="179"/>
                    <a:pt x="633" y="179"/>
                    <a:pt x="634" y="179"/>
                  </a:cubicBezTo>
                  <a:cubicBezTo>
                    <a:pt x="646" y="177"/>
                    <a:pt x="657" y="175"/>
                    <a:pt x="669" y="173"/>
                  </a:cubicBezTo>
                  <a:cubicBezTo>
                    <a:pt x="670" y="173"/>
                    <a:pt x="671" y="172"/>
                    <a:pt x="672" y="172"/>
                  </a:cubicBezTo>
                  <a:cubicBezTo>
                    <a:pt x="684" y="170"/>
                    <a:pt x="695" y="168"/>
                    <a:pt x="707" y="166"/>
                  </a:cubicBezTo>
                  <a:cubicBezTo>
                    <a:pt x="708" y="166"/>
                    <a:pt x="710" y="165"/>
                    <a:pt x="712" y="165"/>
                  </a:cubicBezTo>
                  <a:cubicBezTo>
                    <a:pt x="723" y="163"/>
                    <a:pt x="734" y="161"/>
                    <a:pt x="746" y="159"/>
                  </a:cubicBezTo>
                  <a:cubicBezTo>
                    <a:pt x="747" y="159"/>
                    <a:pt x="748" y="158"/>
                    <a:pt x="750" y="158"/>
                  </a:cubicBezTo>
                  <a:cubicBezTo>
                    <a:pt x="761" y="156"/>
                    <a:pt x="772" y="154"/>
                    <a:pt x="784" y="152"/>
                  </a:cubicBezTo>
                  <a:cubicBezTo>
                    <a:pt x="785" y="152"/>
                    <a:pt x="787" y="151"/>
                    <a:pt x="789" y="151"/>
                  </a:cubicBezTo>
                  <a:cubicBezTo>
                    <a:pt x="800" y="149"/>
                    <a:pt x="812" y="147"/>
                    <a:pt x="823" y="145"/>
                  </a:cubicBezTo>
                  <a:cubicBezTo>
                    <a:pt x="824" y="145"/>
                    <a:pt x="826" y="145"/>
                    <a:pt x="827" y="144"/>
                  </a:cubicBezTo>
                  <a:cubicBezTo>
                    <a:pt x="838" y="142"/>
                    <a:pt x="850" y="140"/>
                    <a:pt x="861" y="138"/>
                  </a:cubicBezTo>
                  <a:cubicBezTo>
                    <a:pt x="862" y="138"/>
                    <a:pt x="862" y="138"/>
                    <a:pt x="863" y="138"/>
                  </a:cubicBezTo>
                  <a:cubicBezTo>
                    <a:pt x="864" y="138"/>
                    <a:pt x="865" y="138"/>
                    <a:pt x="866" y="137"/>
                  </a:cubicBezTo>
                  <a:cubicBezTo>
                    <a:pt x="878" y="135"/>
                    <a:pt x="889" y="134"/>
                    <a:pt x="900" y="132"/>
                  </a:cubicBezTo>
                  <a:cubicBezTo>
                    <a:pt x="902" y="132"/>
                    <a:pt x="903" y="131"/>
                    <a:pt x="904" y="131"/>
                  </a:cubicBezTo>
                  <a:cubicBezTo>
                    <a:pt x="916" y="129"/>
                    <a:pt x="927" y="128"/>
                    <a:pt x="939" y="126"/>
                  </a:cubicBezTo>
                  <a:cubicBezTo>
                    <a:pt x="940" y="126"/>
                    <a:pt x="942" y="126"/>
                    <a:pt x="944" y="125"/>
                  </a:cubicBezTo>
                  <a:cubicBezTo>
                    <a:pt x="955" y="124"/>
                    <a:pt x="967" y="122"/>
                    <a:pt x="978" y="120"/>
                  </a:cubicBezTo>
                  <a:cubicBezTo>
                    <a:pt x="979" y="120"/>
                    <a:pt x="981" y="120"/>
                    <a:pt x="982" y="120"/>
                  </a:cubicBezTo>
                  <a:cubicBezTo>
                    <a:pt x="993" y="118"/>
                    <a:pt x="1005" y="116"/>
                    <a:pt x="1016" y="114"/>
                  </a:cubicBezTo>
                  <a:cubicBezTo>
                    <a:pt x="1018" y="114"/>
                    <a:pt x="1019" y="113"/>
                    <a:pt x="1021" y="113"/>
                  </a:cubicBezTo>
                  <a:cubicBezTo>
                    <a:pt x="1031" y="111"/>
                    <a:pt x="1041" y="109"/>
                    <a:pt x="1051" y="107"/>
                  </a:cubicBezTo>
                  <a:cubicBezTo>
                    <a:pt x="1060" y="105"/>
                    <a:pt x="1039" y="51"/>
                    <a:pt x="1030" y="21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3" name="Freeform 35"/>
            <p:cNvSpPr/>
            <p:nvPr/>
          </p:nvSpPr>
          <p:spPr bwMode="auto">
            <a:xfrm>
              <a:off x="7056437" y="-4763"/>
              <a:ext cx="7769226" cy="2112963"/>
            </a:xfrm>
            <a:custGeom>
              <a:avLst/>
              <a:gdLst>
                <a:gd name="T0" fmla="*/ 1052 w 1064"/>
                <a:gd name="T1" fmla="*/ 107 h 289"/>
                <a:gd name="T2" fmla="*/ 1022 w 1064"/>
                <a:gd name="T3" fmla="*/ 113 h 289"/>
                <a:gd name="T4" fmla="*/ 1017 w 1064"/>
                <a:gd name="T5" fmla="*/ 114 h 289"/>
                <a:gd name="T6" fmla="*/ 983 w 1064"/>
                <a:gd name="T7" fmla="*/ 120 h 289"/>
                <a:gd name="T8" fmla="*/ 979 w 1064"/>
                <a:gd name="T9" fmla="*/ 121 h 289"/>
                <a:gd name="T10" fmla="*/ 944 w 1064"/>
                <a:gd name="T11" fmla="*/ 126 h 289"/>
                <a:gd name="T12" fmla="*/ 939 w 1064"/>
                <a:gd name="T13" fmla="*/ 127 h 289"/>
                <a:gd name="T14" fmla="*/ 905 w 1064"/>
                <a:gd name="T15" fmla="*/ 132 h 289"/>
                <a:gd name="T16" fmla="*/ 901 w 1064"/>
                <a:gd name="T17" fmla="*/ 132 h 289"/>
                <a:gd name="T18" fmla="*/ 867 w 1064"/>
                <a:gd name="T19" fmla="*/ 138 h 289"/>
                <a:gd name="T20" fmla="*/ 863 w 1064"/>
                <a:gd name="T21" fmla="*/ 138 h 289"/>
                <a:gd name="T22" fmla="*/ 862 w 1064"/>
                <a:gd name="T23" fmla="*/ 139 h 289"/>
                <a:gd name="T24" fmla="*/ 828 w 1064"/>
                <a:gd name="T25" fmla="*/ 145 h 289"/>
                <a:gd name="T26" fmla="*/ 824 w 1064"/>
                <a:gd name="T27" fmla="*/ 145 h 289"/>
                <a:gd name="T28" fmla="*/ 790 w 1064"/>
                <a:gd name="T29" fmla="*/ 152 h 289"/>
                <a:gd name="T30" fmla="*/ 785 w 1064"/>
                <a:gd name="T31" fmla="*/ 153 h 289"/>
                <a:gd name="T32" fmla="*/ 750 w 1064"/>
                <a:gd name="T33" fmla="*/ 159 h 289"/>
                <a:gd name="T34" fmla="*/ 747 w 1064"/>
                <a:gd name="T35" fmla="*/ 159 h 289"/>
                <a:gd name="T36" fmla="*/ 712 w 1064"/>
                <a:gd name="T37" fmla="*/ 165 h 289"/>
                <a:gd name="T38" fmla="*/ 707 w 1064"/>
                <a:gd name="T39" fmla="*/ 166 h 289"/>
                <a:gd name="T40" fmla="*/ 673 w 1064"/>
                <a:gd name="T41" fmla="*/ 172 h 289"/>
                <a:gd name="T42" fmla="*/ 669 w 1064"/>
                <a:gd name="T43" fmla="*/ 173 h 289"/>
                <a:gd name="T44" fmla="*/ 635 w 1064"/>
                <a:gd name="T45" fmla="*/ 179 h 289"/>
                <a:gd name="T46" fmla="*/ 630 w 1064"/>
                <a:gd name="T47" fmla="*/ 180 h 289"/>
                <a:gd name="T48" fmla="*/ 596 w 1064"/>
                <a:gd name="T49" fmla="*/ 186 h 289"/>
                <a:gd name="T50" fmla="*/ 592 w 1064"/>
                <a:gd name="T51" fmla="*/ 187 h 289"/>
                <a:gd name="T52" fmla="*/ 558 w 1064"/>
                <a:gd name="T53" fmla="*/ 193 h 289"/>
                <a:gd name="T54" fmla="*/ 553 w 1064"/>
                <a:gd name="T55" fmla="*/ 194 h 289"/>
                <a:gd name="T56" fmla="*/ 519 w 1064"/>
                <a:gd name="T57" fmla="*/ 200 h 289"/>
                <a:gd name="T58" fmla="*/ 515 w 1064"/>
                <a:gd name="T59" fmla="*/ 201 h 289"/>
                <a:gd name="T60" fmla="*/ 481 w 1064"/>
                <a:gd name="T61" fmla="*/ 207 h 289"/>
                <a:gd name="T62" fmla="*/ 476 w 1064"/>
                <a:gd name="T63" fmla="*/ 208 h 289"/>
                <a:gd name="T64" fmla="*/ 441 w 1064"/>
                <a:gd name="T65" fmla="*/ 214 h 289"/>
                <a:gd name="T66" fmla="*/ 438 w 1064"/>
                <a:gd name="T67" fmla="*/ 215 h 289"/>
                <a:gd name="T68" fmla="*/ 403 w 1064"/>
                <a:gd name="T69" fmla="*/ 221 h 289"/>
                <a:gd name="T70" fmla="*/ 399 w 1064"/>
                <a:gd name="T71" fmla="*/ 222 h 289"/>
                <a:gd name="T72" fmla="*/ 364 w 1064"/>
                <a:gd name="T73" fmla="*/ 228 h 289"/>
                <a:gd name="T74" fmla="*/ 360 w 1064"/>
                <a:gd name="T75" fmla="*/ 228 h 289"/>
                <a:gd name="T76" fmla="*/ 326 w 1064"/>
                <a:gd name="T77" fmla="*/ 235 h 289"/>
                <a:gd name="T78" fmla="*/ 321 w 1064"/>
                <a:gd name="T79" fmla="*/ 235 h 289"/>
                <a:gd name="T80" fmla="*/ 287 w 1064"/>
                <a:gd name="T81" fmla="*/ 242 h 289"/>
                <a:gd name="T82" fmla="*/ 283 w 1064"/>
                <a:gd name="T83" fmla="*/ 242 h 289"/>
                <a:gd name="T84" fmla="*/ 249 w 1064"/>
                <a:gd name="T85" fmla="*/ 248 h 289"/>
                <a:gd name="T86" fmla="*/ 244 w 1064"/>
                <a:gd name="T87" fmla="*/ 249 h 289"/>
                <a:gd name="T88" fmla="*/ 210 w 1064"/>
                <a:gd name="T89" fmla="*/ 255 h 289"/>
                <a:gd name="T90" fmla="*/ 206 w 1064"/>
                <a:gd name="T91" fmla="*/ 256 h 289"/>
                <a:gd name="T92" fmla="*/ 171 w 1064"/>
                <a:gd name="T93" fmla="*/ 262 h 289"/>
                <a:gd name="T94" fmla="*/ 167 w 1064"/>
                <a:gd name="T95" fmla="*/ 263 h 289"/>
                <a:gd name="T96" fmla="*/ 132 w 1064"/>
                <a:gd name="T97" fmla="*/ 269 h 289"/>
                <a:gd name="T98" fmla="*/ 129 w 1064"/>
                <a:gd name="T99" fmla="*/ 270 h 289"/>
                <a:gd name="T100" fmla="*/ 94 w 1064"/>
                <a:gd name="T101" fmla="*/ 276 h 289"/>
                <a:gd name="T102" fmla="*/ 90 w 1064"/>
                <a:gd name="T103" fmla="*/ 277 h 289"/>
                <a:gd name="T104" fmla="*/ 55 w 1064"/>
                <a:gd name="T105" fmla="*/ 283 h 289"/>
                <a:gd name="T106" fmla="*/ 51 w 1064"/>
                <a:gd name="T107" fmla="*/ 284 h 289"/>
                <a:gd name="T108" fmla="*/ 22 w 1064"/>
                <a:gd name="T109" fmla="*/ 289 h 289"/>
                <a:gd name="T110" fmla="*/ 1 w 1064"/>
                <a:gd name="T111" fmla="*/ 183 h 289"/>
                <a:gd name="T112" fmla="*/ 1028 w 1064"/>
                <a:gd name="T113" fmla="*/ 0 h 289"/>
                <a:gd name="T114" fmla="*/ 1052 w 1064"/>
                <a:gd name="T115" fmla="*/ 107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64" h="289">
                  <a:moveTo>
                    <a:pt x="1052" y="107"/>
                  </a:moveTo>
                  <a:cubicBezTo>
                    <a:pt x="1042" y="109"/>
                    <a:pt x="1032" y="111"/>
                    <a:pt x="1022" y="113"/>
                  </a:cubicBezTo>
                  <a:cubicBezTo>
                    <a:pt x="1020" y="114"/>
                    <a:pt x="1019" y="114"/>
                    <a:pt x="1017" y="114"/>
                  </a:cubicBezTo>
                  <a:cubicBezTo>
                    <a:pt x="1006" y="116"/>
                    <a:pt x="994" y="118"/>
                    <a:pt x="983" y="120"/>
                  </a:cubicBezTo>
                  <a:cubicBezTo>
                    <a:pt x="981" y="120"/>
                    <a:pt x="980" y="121"/>
                    <a:pt x="979" y="121"/>
                  </a:cubicBezTo>
                  <a:cubicBezTo>
                    <a:pt x="967" y="122"/>
                    <a:pt x="956" y="124"/>
                    <a:pt x="944" y="126"/>
                  </a:cubicBezTo>
                  <a:cubicBezTo>
                    <a:pt x="943" y="126"/>
                    <a:pt x="941" y="126"/>
                    <a:pt x="939" y="127"/>
                  </a:cubicBezTo>
                  <a:cubicBezTo>
                    <a:pt x="928" y="128"/>
                    <a:pt x="917" y="130"/>
                    <a:pt x="905" y="132"/>
                  </a:cubicBezTo>
                  <a:cubicBezTo>
                    <a:pt x="904" y="132"/>
                    <a:pt x="903" y="132"/>
                    <a:pt x="901" y="132"/>
                  </a:cubicBezTo>
                  <a:cubicBezTo>
                    <a:pt x="890" y="134"/>
                    <a:pt x="878" y="136"/>
                    <a:pt x="867" y="138"/>
                  </a:cubicBezTo>
                  <a:cubicBezTo>
                    <a:pt x="866" y="138"/>
                    <a:pt x="865" y="138"/>
                    <a:pt x="863" y="138"/>
                  </a:cubicBezTo>
                  <a:cubicBezTo>
                    <a:pt x="863" y="138"/>
                    <a:pt x="862" y="139"/>
                    <a:pt x="862" y="139"/>
                  </a:cubicBezTo>
                  <a:cubicBezTo>
                    <a:pt x="850" y="141"/>
                    <a:pt x="839" y="143"/>
                    <a:pt x="828" y="145"/>
                  </a:cubicBezTo>
                  <a:cubicBezTo>
                    <a:pt x="826" y="145"/>
                    <a:pt x="825" y="145"/>
                    <a:pt x="824" y="145"/>
                  </a:cubicBezTo>
                  <a:cubicBezTo>
                    <a:pt x="812" y="148"/>
                    <a:pt x="801" y="150"/>
                    <a:pt x="790" y="152"/>
                  </a:cubicBezTo>
                  <a:cubicBezTo>
                    <a:pt x="788" y="152"/>
                    <a:pt x="786" y="152"/>
                    <a:pt x="785" y="153"/>
                  </a:cubicBezTo>
                  <a:cubicBezTo>
                    <a:pt x="773" y="155"/>
                    <a:pt x="762" y="157"/>
                    <a:pt x="750" y="159"/>
                  </a:cubicBezTo>
                  <a:cubicBezTo>
                    <a:pt x="749" y="159"/>
                    <a:pt x="748" y="159"/>
                    <a:pt x="747" y="159"/>
                  </a:cubicBezTo>
                  <a:cubicBezTo>
                    <a:pt x="735" y="161"/>
                    <a:pt x="724" y="163"/>
                    <a:pt x="712" y="165"/>
                  </a:cubicBezTo>
                  <a:cubicBezTo>
                    <a:pt x="711" y="166"/>
                    <a:pt x="709" y="166"/>
                    <a:pt x="707" y="166"/>
                  </a:cubicBezTo>
                  <a:cubicBezTo>
                    <a:pt x="696" y="168"/>
                    <a:pt x="685" y="170"/>
                    <a:pt x="673" y="172"/>
                  </a:cubicBezTo>
                  <a:cubicBezTo>
                    <a:pt x="672" y="173"/>
                    <a:pt x="671" y="173"/>
                    <a:pt x="669" y="173"/>
                  </a:cubicBezTo>
                  <a:cubicBezTo>
                    <a:pt x="658" y="175"/>
                    <a:pt x="647" y="177"/>
                    <a:pt x="635" y="179"/>
                  </a:cubicBezTo>
                  <a:cubicBezTo>
                    <a:pt x="633" y="180"/>
                    <a:pt x="632" y="180"/>
                    <a:pt x="630" y="180"/>
                  </a:cubicBezTo>
                  <a:cubicBezTo>
                    <a:pt x="619" y="182"/>
                    <a:pt x="607" y="184"/>
                    <a:pt x="596" y="186"/>
                  </a:cubicBezTo>
                  <a:cubicBezTo>
                    <a:pt x="595" y="187"/>
                    <a:pt x="593" y="187"/>
                    <a:pt x="592" y="187"/>
                  </a:cubicBezTo>
                  <a:cubicBezTo>
                    <a:pt x="581" y="189"/>
                    <a:pt x="569" y="191"/>
                    <a:pt x="558" y="193"/>
                  </a:cubicBezTo>
                  <a:cubicBezTo>
                    <a:pt x="556" y="193"/>
                    <a:pt x="555" y="194"/>
                    <a:pt x="553" y="194"/>
                  </a:cubicBezTo>
                  <a:cubicBezTo>
                    <a:pt x="542" y="196"/>
                    <a:pt x="530" y="198"/>
                    <a:pt x="519" y="200"/>
                  </a:cubicBezTo>
                  <a:cubicBezTo>
                    <a:pt x="517" y="200"/>
                    <a:pt x="516" y="201"/>
                    <a:pt x="515" y="201"/>
                  </a:cubicBezTo>
                  <a:cubicBezTo>
                    <a:pt x="503" y="203"/>
                    <a:pt x="492" y="205"/>
                    <a:pt x="481" y="207"/>
                  </a:cubicBezTo>
                  <a:cubicBezTo>
                    <a:pt x="479" y="207"/>
                    <a:pt x="477" y="208"/>
                    <a:pt x="476" y="208"/>
                  </a:cubicBezTo>
                  <a:cubicBezTo>
                    <a:pt x="464" y="210"/>
                    <a:pt x="453" y="212"/>
                    <a:pt x="441" y="214"/>
                  </a:cubicBezTo>
                  <a:cubicBezTo>
                    <a:pt x="440" y="214"/>
                    <a:pt x="439" y="214"/>
                    <a:pt x="438" y="215"/>
                  </a:cubicBezTo>
                  <a:cubicBezTo>
                    <a:pt x="426" y="217"/>
                    <a:pt x="415" y="219"/>
                    <a:pt x="403" y="221"/>
                  </a:cubicBezTo>
                  <a:cubicBezTo>
                    <a:pt x="402" y="221"/>
                    <a:pt x="400" y="221"/>
                    <a:pt x="399" y="222"/>
                  </a:cubicBezTo>
                  <a:cubicBezTo>
                    <a:pt x="387" y="224"/>
                    <a:pt x="376" y="226"/>
                    <a:pt x="364" y="228"/>
                  </a:cubicBezTo>
                  <a:cubicBezTo>
                    <a:pt x="363" y="228"/>
                    <a:pt x="362" y="228"/>
                    <a:pt x="360" y="228"/>
                  </a:cubicBezTo>
                  <a:cubicBezTo>
                    <a:pt x="349" y="231"/>
                    <a:pt x="337" y="233"/>
                    <a:pt x="326" y="235"/>
                  </a:cubicBezTo>
                  <a:cubicBezTo>
                    <a:pt x="324" y="235"/>
                    <a:pt x="323" y="235"/>
                    <a:pt x="321" y="235"/>
                  </a:cubicBezTo>
                  <a:cubicBezTo>
                    <a:pt x="287" y="242"/>
                    <a:pt x="287" y="242"/>
                    <a:pt x="287" y="242"/>
                  </a:cubicBezTo>
                  <a:cubicBezTo>
                    <a:pt x="286" y="242"/>
                    <a:pt x="284" y="242"/>
                    <a:pt x="283" y="242"/>
                  </a:cubicBezTo>
                  <a:cubicBezTo>
                    <a:pt x="272" y="244"/>
                    <a:pt x="260" y="246"/>
                    <a:pt x="249" y="248"/>
                  </a:cubicBezTo>
                  <a:cubicBezTo>
                    <a:pt x="247" y="249"/>
                    <a:pt x="246" y="249"/>
                    <a:pt x="244" y="249"/>
                  </a:cubicBezTo>
                  <a:cubicBezTo>
                    <a:pt x="233" y="251"/>
                    <a:pt x="221" y="253"/>
                    <a:pt x="210" y="255"/>
                  </a:cubicBezTo>
                  <a:cubicBezTo>
                    <a:pt x="208" y="256"/>
                    <a:pt x="207" y="256"/>
                    <a:pt x="206" y="256"/>
                  </a:cubicBezTo>
                  <a:cubicBezTo>
                    <a:pt x="194" y="258"/>
                    <a:pt x="183" y="260"/>
                    <a:pt x="171" y="262"/>
                  </a:cubicBezTo>
                  <a:cubicBezTo>
                    <a:pt x="170" y="263"/>
                    <a:pt x="168" y="263"/>
                    <a:pt x="167" y="263"/>
                  </a:cubicBezTo>
                  <a:cubicBezTo>
                    <a:pt x="132" y="269"/>
                    <a:pt x="132" y="269"/>
                    <a:pt x="132" y="269"/>
                  </a:cubicBezTo>
                  <a:cubicBezTo>
                    <a:pt x="131" y="270"/>
                    <a:pt x="130" y="270"/>
                    <a:pt x="129" y="270"/>
                  </a:cubicBezTo>
                  <a:cubicBezTo>
                    <a:pt x="117" y="272"/>
                    <a:pt x="106" y="274"/>
                    <a:pt x="94" y="276"/>
                  </a:cubicBezTo>
                  <a:cubicBezTo>
                    <a:pt x="93" y="276"/>
                    <a:pt x="91" y="277"/>
                    <a:pt x="90" y="277"/>
                  </a:cubicBezTo>
                  <a:cubicBezTo>
                    <a:pt x="78" y="279"/>
                    <a:pt x="67" y="281"/>
                    <a:pt x="55" y="283"/>
                  </a:cubicBezTo>
                  <a:cubicBezTo>
                    <a:pt x="54" y="283"/>
                    <a:pt x="53" y="284"/>
                    <a:pt x="51" y="284"/>
                  </a:cubicBezTo>
                  <a:cubicBezTo>
                    <a:pt x="42" y="286"/>
                    <a:pt x="32" y="287"/>
                    <a:pt x="22" y="289"/>
                  </a:cubicBezTo>
                  <a:cubicBezTo>
                    <a:pt x="15" y="254"/>
                    <a:pt x="8" y="218"/>
                    <a:pt x="1" y="183"/>
                  </a:cubicBezTo>
                  <a:cubicBezTo>
                    <a:pt x="0" y="177"/>
                    <a:pt x="937" y="25"/>
                    <a:pt x="1028" y="0"/>
                  </a:cubicBezTo>
                  <a:cubicBezTo>
                    <a:pt x="1019" y="3"/>
                    <a:pt x="1064" y="104"/>
                    <a:pt x="1052" y="107"/>
                  </a:cubicBezTo>
                  <a:close/>
                </a:path>
              </a:pathLst>
            </a:custGeom>
            <a:solidFill>
              <a:srgbClr val="E3D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4" name="Freeform 36"/>
            <p:cNvSpPr/>
            <p:nvPr/>
          </p:nvSpPr>
          <p:spPr bwMode="auto">
            <a:xfrm>
              <a:off x="7056437" y="-4763"/>
              <a:ext cx="7527926" cy="1476375"/>
            </a:xfrm>
            <a:custGeom>
              <a:avLst/>
              <a:gdLst>
                <a:gd name="T0" fmla="*/ 1031 w 1031"/>
                <a:gd name="T1" fmla="*/ 21 h 202"/>
                <a:gd name="T2" fmla="*/ 1028 w 1031"/>
                <a:gd name="T3" fmla="*/ 0 h 202"/>
                <a:gd name="T4" fmla="*/ 1 w 1031"/>
                <a:gd name="T5" fmla="*/ 183 h 202"/>
                <a:gd name="T6" fmla="*/ 5 w 1031"/>
                <a:gd name="T7" fmla="*/ 202 h 202"/>
                <a:gd name="T8" fmla="*/ 1031 w 1031"/>
                <a:gd name="T9" fmla="*/ 21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1" h="202">
                  <a:moveTo>
                    <a:pt x="1031" y="21"/>
                  </a:moveTo>
                  <a:cubicBezTo>
                    <a:pt x="1027" y="9"/>
                    <a:pt x="1026" y="1"/>
                    <a:pt x="1028" y="0"/>
                  </a:cubicBezTo>
                  <a:cubicBezTo>
                    <a:pt x="937" y="25"/>
                    <a:pt x="0" y="177"/>
                    <a:pt x="1" y="183"/>
                  </a:cubicBezTo>
                  <a:cubicBezTo>
                    <a:pt x="3" y="189"/>
                    <a:pt x="4" y="195"/>
                    <a:pt x="5" y="202"/>
                  </a:cubicBezTo>
                  <a:cubicBezTo>
                    <a:pt x="66" y="187"/>
                    <a:pt x="890" y="53"/>
                    <a:pt x="1031" y="21"/>
                  </a:cubicBezTo>
                  <a:close/>
                </a:path>
              </a:pathLst>
            </a:custGeom>
            <a:solidFill>
              <a:srgbClr val="FFF5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5" name="Freeform 37"/>
            <p:cNvSpPr/>
            <p:nvPr/>
          </p:nvSpPr>
          <p:spPr bwMode="auto">
            <a:xfrm>
              <a:off x="7370763" y="1692275"/>
              <a:ext cx="87313" cy="379413"/>
            </a:xfrm>
            <a:custGeom>
              <a:avLst/>
              <a:gdLst>
                <a:gd name="T0" fmla="*/ 9 w 12"/>
                <a:gd name="T1" fmla="*/ 34 h 52"/>
                <a:gd name="T2" fmla="*/ 12 w 12"/>
                <a:gd name="T3" fmla="*/ 51 h 52"/>
                <a:gd name="T4" fmla="*/ 8 w 12"/>
                <a:gd name="T5" fmla="*/ 52 h 52"/>
                <a:gd name="T6" fmla="*/ 6 w 12"/>
                <a:gd name="T7" fmla="*/ 35 h 52"/>
                <a:gd name="T8" fmla="*/ 1 w 12"/>
                <a:gd name="T9" fmla="*/ 2 h 52"/>
                <a:gd name="T10" fmla="*/ 3 w 12"/>
                <a:gd name="T11" fmla="*/ 1 h 52"/>
                <a:gd name="T12" fmla="*/ 9 w 12"/>
                <a:gd name="T13" fmla="*/ 3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52">
                  <a:moveTo>
                    <a:pt x="9" y="34"/>
                  </a:moveTo>
                  <a:cubicBezTo>
                    <a:pt x="10" y="40"/>
                    <a:pt x="11" y="46"/>
                    <a:pt x="12" y="51"/>
                  </a:cubicBezTo>
                  <a:cubicBezTo>
                    <a:pt x="11" y="51"/>
                    <a:pt x="10" y="52"/>
                    <a:pt x="8" y="52"/>
                  </a:cubicBezTo>
                  <a:cubicBezTo>
                    <a:pt x="7" y="46"/>
                    <a:pt x="7" y="41"/>
                    <a:pt x="6" y="35"/>
                  </a:cubicBezTo>
                  <a:cubicBezTo>
                    <a:pt x="4" y="24"/>
                    <a:pt x="0" y="13"/>
                    <a:pt x="1" y="2"/>
                  </a:cubicBezTo>
                  <a:cubicBezTo>
                    <a:pt x="1" y="1"/>
                    <a:pt x="3" y="0"/>
                    <a:pt x="3" y="1"/>
                  </a:cubicBezTo>
                  <a:cubicBezTo>
                    <a:pt x="8" y="12"/>
                    <a:pt x="8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6" name="Freeform 38"/>
            <p:cNvSpPr/>
            <p:nvPr/>
          </p:nvSpPr>
          <p:spPr bwMode="auto">
            <a:xfrm>
              <a:off x="7677150" y="1801813"/>
              <a:ext cx="65088" cy="219075"/>
            </a:xfrm>
            <a:custGeom>
              <a:avLst/>
              <a:gdLst>
                <a:gd name="T0" fmla="*/ 9 w 9"/>
                <a:gd name="T1" fmla="*/ 29 h 30"/>
                <a:gd name="T2" fmla="*/ 5 w 9"/>
                <a:gd name="T3" fmla="*/ 30 h 30"/>
                <a:gd name="T4" fmla="*/ 1 w 9"/>
                <a:gd name="T5" fmla="*/ 1 h 30"/>
                <a:gd name="T6" fmla="*/ 4 w 9"/>
                <a:gd name="T7" fmla="*/ 1 h 30"/>
                <a:gd name="T8" fmla="*/ 9 w 9"/>
                <a:gd name="T9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0">
                  <a:moveTo>
                    <a:pt x="9" y="29"/>
                  </a:moveTo>
                  <a:cubicBezTo>
                    <a:pt x="8" y="29"/>
                    <a:pt x="6" y="30"/>
                    <a:pt x="5" y="30"/>
                  </a:cubicBezTo>
                  <a:cubicBezTo>
                    <a:pt x="3" y="20"/>
                    <a:pt x="0" y="11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7" y="10"/>
                    <a:pt x="8" y="20"/>
                    <a:pt x="9" y="29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7" name="Freeform 39"/>
            <p:cNvSpPr/>
            <p:nvPr/>
          </p:nvSpPr>
          <p:spPr bwMode="auto">
            <a:xfrm>
              <a:off x="7940675" y="1597025"/>
              <a:ext cx="79375" cy="373063"/>
            </a:xfrm>
            <a:custGeom>
              <a:avLst/>
              <a:gdLst>
                <a:gd name="T0" fmla="*/ 9 w 11"/>
                <a:gd name="T1" fmla="*/ 35 h 51"/>
                <a:gd name="T2" fmla="*/ 11 w 11"/>
                <a:gd name="T3" fmla="*/ 50 h 51"/>
                <a:gd name="T4" fmla="*/ 8 w 11"/>
                <a:gd name="T5" fmla="*/ 51 h 51"/>
                <a:gd name="T6" fmla="*/ 5 w 11"/>
                <a:gd name="T7" fmla="*/ 35 h 51"/>
                <a:gd name="T8" fmla="*/ 0 w 11"/>
                <a:gd name="T9" fmla="*/ 2 h 51"/>
                <a:gd name="T10" fmla="*/ 3 w 11"/>
                <a:gd name="T11" fmla="*/ 1 h 51"/>
                <a:gd name="T12" fmla="*/ 9 w 11"/>
                <a:gd name="T13" fmla="*/ 3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51">
                  <a:moveTo>
                    <a:pt x="9" y="35"/>
                  </a:moveTo>
                  <a:cubicBezTo>
                    <a:pt x="10" y="40"/>
                    <a:pt x="11" y="45"/>
                    <a:pt x="11" y="50"/>
                  </a:cubicBezTo>
                  <a:cubicBezTo>
                    <a:pt x="10" y="51"/>
                    <a:pt x="9" y="51"/>
                    <a:pt x="8" y="51"/>
                  </a:cubicBezTo>
                  <a:cubicBezTo>
                    <a:pt x="7" y="46"/>
                    <a:pt x="6" y="41"/>
                    <a:pt x="5" y="35"/>
                  </a:cubicBezTo>
                  <a:cubicBezTo>
                    <a:pt x="3" y="24"/>
                    <a:pt x="0" y="13"/>
                    <a:pt x="0" y="2"/>
                  </a:cubicBezTo>
                  <a:cubicBezTo>
                    <a:pt x="0" y="1"/>
                    <a:pt x="2" y="0"/>
                    <a:pt x="3" y="1"/>
                  </a:cubicBezTo>
                  <a:cubicBezTo>
                    <a:pt x="7" y="12"/>
                    <a:pt x="7" y="24"/>
                    <a:pt x="9" y="3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8" name="Freeform 40"/>
            <p:cNvSpPr/>
            <p:nvPr/>
          </p:nvSpPr>
          <p:spPr bwMode="auto">
            <a:xfrm>
              <a:off x="8247063" y="1706563"/>
              <a:ext cx="58738" cy="211138"/>
            </a:xfrm>
            <a:custGeom>
              <a:avLst/>
              <a:gdLst>
                <a:gd name="T0" fmla="*/ 8 w 8"/>
                <a:gd name="T1" fmla="*/ 28 h 29"/>
                <a:gd name="T2" fmla="*/ 4 w 8"/>
                <a:gd name="T3" fmla="*/ 29 h 29"/>
                <a:gd name="T4" fmla="*/ 0 w 8"/>
                <a:gd name="T5" fmla="*/ 1 h 29"/>
                <a:gd name="T6" fmla="*/ 3 w 8"/>
                <a:gd name="T7" fmla="*/ 1 h 29"/>
                <a:gd name="T8" fmla="*/ 8 w 8"/>
                <a:gd name="T9" fmla="*/ 2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9">
                  <a:moveTo>
                    <a:pt x="8" y="28"/>
                  </a:moveTo>
                  <a:cubicBezTo>
                    <a:pt x="7" y="29"/>
                    <a:pt x="5" y="29"/>
                    <a:pt x="4" y="29"/>
                  </a:cubicBezTo>
                  <a:cubicBezTo>
                    <a:pt x="2" y="20"/>
                    <a:pt x="0" y="11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6" y="10"/>
                    <a:pt x="7" y="19"/>
                    <a:pt x="8" y="2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79" name="Freeform 41"/>
            <p:cNvSpPr/>
            <p:nvPr/>
          </p:nvSpPr>
          <p:spPr bwMode="auto">
            <a:xfrm>
              <a:off x="8502650" y="1509713"/>
              <a:ext cx="87313" cy="357188"/>
            </a:xfrm>
            <a:custGeom>
              <a:avLst/>
              <a:gdLst>
                <a:gd name="T0" fmla="*/ 9 w 12"/>
                <a:gd name="T1" fmla="*/ 34 h 49"/>
                <a:gd name="T2" fmla="*/ 12 w 12"/>
                <a:gd name="T3" fmla="*/ 48 h 49"/>
                <a:gd name="T4" fmla="*/ 8 w 12"/>
                <a:gd name="T5" fmla="*/ 49 h 49"/>
                <a:gd name="T6" fmla="*/ 5 w 12"/>
                <a:gd name="T7" fmla="*/ 34 h 49"/>
                <a:gd name="T8" fmla="*/ 0 w 12"/>
                <a:gd name="T9" fmla="*/ 1 h 49"/>
                <a:gd name="T10" fmla="*/ 3 w 12"/>
                <a:gd name="T11" fmla="*/ 1 h 49"/>
                <a:gd name="T12" fmla="*/ 9 w 12"/>
                <a:gd name="T13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9">
                  <a:moveTo>
                    <a:pt x="9" y="34"/>
                  </a:moveTo>
                  <a:cubicBezTo>
                    <a:pt x="10" y="39"/>
                    <a:pt x="11" y="44"/>
                    <a:pt x="12" y="48"/>
                  </a:cubicBezTo>
                  <a:cubicBezTo>
                    <a:pt x="10" y="49"/>
                    <a:pt x="9" y="49"/>
                    <a:pt x="8" y="49"/>
                  </a:cubicBezTo>
                  <a:cubicBezTo>
                    <a:pt x="7" y="44"/>
                    <a:pt x="6" y="39"/>
                    <a:pt x="5" y="34"/>
                  </a:cubicBezTo>
                  <a:cubicBezTo>
                    <a:pt x="3" y="23"/>
                    <a:pt x="0" y="12"/>
                    <a:pt x="0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7" y="11"/>
                    <a:pt x="8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0" name="Freeform 42"/>
            <p:cNvSpPr/>
            <p:nvPr/>
          </p:nvSpPr>
          <p:spPr bwMode="auto">
            <a:xfrm>
              <a:off x="8809038" y="1611313"/>
              <a:ext cx="65088" cy="204788"/>
            </a:xfrm>
            <a:custGeom>
              <a:avLst/>
              <a:gdLst>
                <a:gd name="T0" fmla="*/ 9 w 9"/>
                <a:gd name="T1" fmla="*/ 27 h 28"/>
                <a:gd name="T2" fmla="*/ 4 w 9"/>
                <a:gd name="T3" fmla="*/ 28 h 28"/>
                <a:gd name="T4" fmla="*/ 1 w 9"/>
                <a:gd name="T5" fmla="*/ 2 h 28"/>
                <a:gd name="T6" fmla="*/ 3 w 9"/>
                <a:gd name="T7" fmla="*/ 1 h 28"/>
                <a:gd name="T8" fmla="*/ 9 w 9"/>
                <a:gd name="T9" fmla="*/ 2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8">
                  <a:moveTo>
                    <a:pt x="9" y="27"/>
                  </a:moveTo>
                  <a:cubicBezTo>
                    <a:pt x="7" y="28"/>
                    <a:pt x="6" y="28"/>
                    <a:pt x="4" y="28"/>
                  </a:cubicBezTo>
                  <a:cubicBezTo>
                    <a:pt x="2" y="19"/>
                    <a:pt x="0" y="11"/>
                    <a:pt x="1" y="2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7" y="9"/>
                    <a:pt x="8" y="19"/>
                    <a:pt x="9" y="27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1" name="Freeform 43"/>
            <p:cNvSpPr/>
            <p:nvPr/>
          </p:nvSpPr>
          <p:spPr bwMode="auto">
            <a:xfrm>
              <a:off x="9064625" y="1414463"/>
              <a:ext cx="87313" cy="350838"/>
            </a:xfrm>
            <a:custGeom>
              <a:avLst/>
              <a:gdLst>
                <a:gd name="T0" fmla="*/ 10 w 12"/>
                <a:gd name="T1" fmla="*/ 34 h 48"/>
                <a:gd name="T2" fmla="*/ 12 w 12"/>
                <a:gd name="T3" fmla="*/ 48 h 48"/>
                <a:gd name="T4" fmla="*/ 8 w 12"/>
                <a:gd name="T5" fmla="*/ 48 h 48"/>
                <a:gd name="T6" fmla="*/ 6 w 12"/>
                <a:gd name="T7" fmla="*/ 35 h 48"/>
                <a:gd name="T8" fmla="*/ 1 w 12"/>
                <a:gd name="T9" fmla="*/ 1 h 48"/>
                <a:gd name="T10" fmla="*/ 4 w 12"/>
                <a:gd name="T11" fmla="*/ 1 h 48"/>
                <a:gd name="T12" fmla="*/ 10 w 12"/>
                <a:gd name="T13" fmla="*/ 3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8">
                  <a:moveTo>
                    <a:pt x="10" y="34"/>
                  </a:moveTo>
                  <a:cubicBezTo>
                    <a:pt x="10" y="39"/>
                    <a:pt x="11" y="43"/>
                    <a:pt x="12" y="48"/>
                  </a:cubicBezTo>
                  <a:cubicBezTo>
                    <a:pt x="11" y="48"/>
                    <a:pt x="9" y="48"/>
                    <a:pt x="8" y="48"/>
                  </a:cubicBezTo>
                  <a:cubicBezTo>
                    <a:pt x="7" y="44"/>
                    <a:pt x="7" y="39"/>
                    <a:pt x="6" y="35"/>
                  </a:cubicBezTo>
                  <a:cubicBezTo>
                    <a:pt x="4" y="24"/>
                    <a:pt x="0" y="13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11"/>
                    <a:pt x="8" y="23"/>
                    <a:pt x="10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2" name="Freeform 44"/>
            <p:cNvSpPr/>
            <p:nvPr/>
          </p:nvSpPr>
          <p:spPr bwMode="auto">
            <a:xfrm>
              <a:off x="9378950" y="1516063"/>
              <a:ext cx="58738" cy="196850"/>
            </a:xfrm>
            <a:custGeom>
              <a:avLst/>
              <a:gdLst>
                <a:gd name="T0" fmla="*/ 8 w 8"/>
                <a:gd name="T1" fmla="*/ 27 h 27"/>
                <a:gd name="T2" fmla="*/ 3 w 8"/>
                <a:gd name="T3" fmla="*/ 27 h 27"/>
                <a:gd name="T4" fmla="*/ 0 w 8"/>
                <a:gd name="T5" fmla="*/ 2 h 27"/>
                <a:gd name="T6" fmla="*/ 3 w 8"/>
                <a:gd name="T7" fmla="*/ 1 h 27"/>
                <a:gd name="T8" fmla="*/ 8 w 8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8" y="27"/>
                  </a:moveTo>
                  <a:cubicBezTo>
                    <a:pt x="6" y="27"/>
                    <a:pt x="5" y="27"/>
                    <a:pt x="3" y="27"/>
                  </a:cubicBezTo>
                  <a:cubicBezTo>
                    <a:pt x="2" y="19"/>
                    <a:pt x="0" y="10"/>
                    <a:pt x="0" y="2"/>
                  </a:cubicBezTo>
                  <a:cubicBezTo>
                    <a:pt x="0" y="0"/>
                    <a:pt x="2" y="0"/>
                    <a:pt x="3" y="1"/>
                  </a:cubicBezTo>
                  <a:cubicBezTo>
                    <a:pt x="6" y="9"/>
                    <a:pt x="7" y="18"/>
                    <a:pt x="8" y="27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3" name="Freeform 45"/>
            <p:cNvSpPr/>
            <p:nvPr/>
          </p:nvSpPr>
          <p:spPr bwMode="auto">
            <a:xfrm>
              <a:off x="9634538" y="1319213"/>
              <a:ext cx="79375" cy="342900"/>
            </a:xfrm>
            <a:custGeom>
              <a:avLst/>
              <a:gdLst>
                <a:gd name="T0" fmla="*/ 9 w 11"/>
                <a:gd name="T1" fmla="*/ 34 h 47"/>
                <a:gd name="T2" fmla="*/ 11 w 11"/>
                <a:gd name="T3" fmla="*/ 47 h 47"/>
                <a:gd name="T4" fmla="*/ 7 w 11"/>
                <a:gd name="T5" fmla="*/ 47 h 47"/>
                <a:gd name="T6" fmla="*/ 5 w 11"/>
                <a:gd name="T7" fmla="*/ 35 h 47"/>
                <a:gd name="T8" fmla="*/ 0 w 11"/>
                <a:gd name="T9" fmla="*/ 1 h 47"/>
                <a:gd name="T10" fmla="*/ 3 w 11"/>
                <a:gd name="T11" fmla="*/ 1 h 47"/>
                <a:gd name="T12" fmla="*/ 9 w 11"/>
                <a:gd name="T13" fmla="*/ 3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7">
                  <a:moveTo>
                    <a:pt x="9" y="34"/>
                  </a:moveTo>
                  <a:cubicBezTo>
                    <a:pt x="10" y="38"/>
                    <a:pt x="10" y="43"/>
                    <a:pt x="11" y="47"/>
                  </a:cubicBezTo>
                  <a:cubicBezTo>
                    <a:pt x="10" y="47"/>
                    <a:pt x="9" y="47"/>
                    <a:pt x="7" y="47"/>
                  </a:cubicBezTo>
                  <a:cubicBezTo>
                    <a:pt x="7" y="43"/>
                    <a:pt x="6" y="39"/>
                    <a:pt x="5" y="35"/>
                  </a:cubicBezTo>
                  <a:cubicBezTo>
                    <a:pt x="3" y="24"/>
                    <a:pt x="0" y="13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7" y="12"/>
                    <a:pt x="8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4" name="Freeform 46"/>
            <p:cNvSpPr/>
            <p:nvPr/>
          </p:nvSpPr>
          <p:spPr bwMode="auto">
            <a:xfrm>
              <a:off x="9940925" y="1420813"/>
              <a:ext cx="58738" cy="198438"/>
            </a:xfrm>
            <a:custGeom>
              <a:avLst/>
              <a:gdLst>
                <a:gd name="T0" fmla="*/ 8 w 8"/>
                <a:gd name="T1" fmla="*/ 26 h 27"/>
                <a:gd name="T2" fmla="*/ 4 w 8"/>
                <a:gd name="T3" fmla="*/ 27 h 27"/>
                <a:gd name="T4" fmla="*/ 0 w 8"/>
                <a:gd name="T5" fmla="*/ 2 h 27"/>
                <a:gd name="T6" fmla="*/ 3 w 8"/>
                <a:gd name="T7" fmla="*/ 1 h 27"/>
                <a:gd name="T8" fmla="*/ 8 w 8"/>
                <a:gd name="T9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7">
                  <a:moveTo>
                    <a:pt x="8" y="26"/>
                  </a:moveTo>
                  <a:cubicBezTo>
                    <a:pt x="7" y="26"/>
                    <a:pt x="5" y="26"/>
                    <a:pt x="4" y="27"/>
                  </a:cubicBezTo>
                  <a:cubicBezTo>
                    <a:pt x="2" y="18"/>
                    <a:pt x="0" y="10"/>
                    <a:pt x="0" y="2"/>
                  </a:cubicBezTo>
                  <a:cubicBezTo>
                    <a:pt x="0" y="1"/>
                    <a:pt x="3" y="0"/>
                    <a:pt x="3" y="1"/>
                  </a:cubicBezTo>
                  <a:cubicBezTo>
                    <a:pt x="6" y="9"/>
                    <a:pt x="7" y="18"/>
                    <a:pt x="8" y="26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5" name="Freeform 47"/>
            <p:cNvSpPr/>
            <p:nvPr/>
          </p:nvSpPr>
          <p:spPr bwMode="auto">
            <a:xfrm>
              <a:off x="10196513" y="1223963"/>
              <a:ext cx="79375" cy="342900"/>
            </a:xfrm>
            <a:custGeom>
              <a:avLst/>
              <a:gdLst>
                <a:gd name="T0" fmla="*/ 10 w 11"/>
                <a:gd name="T1" fmla="*/ 34 h 47"/>
                <a:gd name="T2" fmla="*/ 11 w 11"/>
                <a:gd name="T3" fmla="*/ 46 h 47"/>
                <a:gd name="T4" fmla="*/ 8 w 11"/>
                <a:gd name="T5" fmla="*/ 47 h 47"/>
                <a:gd name="T6" fmla="*/ 6 w 11"/>
                <a:gd name="T7" fmla="*/ 35 h 47"/>
                <a:gd name="T8" fmla="*/ 1 w 11"/>
                <a:gd name="T9" fmla="*/ 2 h 47"/>
                <a:gd name="T10" fmla="*/ 4 w 11"/>
                <a:gd name="T11" fmla="*/ 1 h 47"/>
                <a:gd name="T12" fmla="*/ 10 w 11"/>
                <a:gd name="T13" fmla="*/ 3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7">
                  <a:moveTo>
                    <a:pt x="10" y="34"/>
                  </a:moveTo>
                  <a:cubicBezTo>
                    <a:pt x="10" y="38"/>
                    <a:pt x="11" y="42"/>
                    <a:pt x="11" y="46"/>
                  </a:cubicBezTo>
                  <a:cubicBezTo>
                    <a:pt x="10" y="46"/>
                    <a:pt x="9" y="46"/>
                    <a:pt x="8" y="47"/>
                  </a:cubicBezTo>
                  <a:cubicBezTo>
                    <a:pt x="7" y="43"/>
                    <a:pt x="6" y="39"/>
                    <a:pt x="6" y="35"/>
                  </a:cubicBezTo>
                  <a:cubicBezTo>
                    <a:pt x="4" y="24"/>
                    <a:pt x="0" y="13"/>
                    <a:pt x="1" y="2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12"/>
                    <a:pt x="8" y="23"/>
                    <a:pt x="10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6" name="Freeform 48"/>
            <p:cNvSpPr/>
            <p:nvPr/>
          </p:nvSpPr>
          <p:spPr bwMode="auto">
            <a:xfrm>
              <a:off x="10502900" y="1325563"/>
              <a:ext cx="65088" cy="190500"/>
            </a:xfrm>
            <a:custGeom>
              <a:avLst/>
              <a:gdLst>
                <a:gd name="T0" fmla="*/ 9 w 9"/>
                <a:gd name="T1" fmla="*/ 25 h 26"/>
                <a:gd name="T2" fmla="*/ 4 w 9"/>
                <a:gd name="T3" fmla="*/ 26 h 26"/>
                <a:gd name="T4" fmla="*/ 1 w 9"/>
                <a:gd name="T5" fmla="*/ 2 h 26"/>
                <a:gd name="T6" fmla="*/ 4 w 9"/>
                <a:gd name="T7" fmla="*/ 2 h 26"/>
                <a:gd name="T8" fmla="*/ 9 w 9"/>
                <a:gd name="T9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6">
                  <a:moveTo>
                    <a:pt x="9" y="25"/>
                  </a:moveTo>
                  <a:cubicBezTo>
                    <a:pt x="7" y="25"/>
                    <a:pt x="5" y="26"/>
                    <a:pt x="4" y="26"/>
                  </a:cubicBezTo>
                  <a:cubicBezTo>
                    <a:pt x="2" y="18"/>
                    <a:pt x="0" y="10"/>
                    <a:pt x="1" y="2"/>
                  </a:cubicBezTo>
                  <a:cubicBezTo>
                    <a:pt x="1" y="1"/>
                    <a:pt x="3" y="0"/>
                    <a:pt x="4" y="2"/>
                  </a:cubicBezTo>
                  <a:cubicBezTo>
                    <a:pt x="7" y="9"/>
                    <a:pt x="8" y="17"/>
                    <a:pt x="9" y="2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7" name="Freeform 49"/>
            <p:cNvSpPr/>
            <p:nvPr/>
          </p:nvSpPr>
          <p:spPr bwMode="auto">
            <a:xfrm>
              <a:off x="10766425" y="1128713"/>
              <a:ext cx="79375" cy="336550"/>
            </a:xfrm>
            <a:custGeom>
              <a:avLst/>
              <a:gdLst>
                <a:gd name="T0" fmla="*/ 9 w 11"/>
                <a:gd name="T1" fmla="*/ 35 h 46"/>
                <a:gd name="T2" fmla="*/ 11 w 11"/>
                <a:gd name="T3" fmla="*/ 45 h 46"/>
                <a:gd name="T4" fmla="*/ 7 w 11"/>
                <a:gd name="T5" fmla="*/ 46 h 46"/>
                <a:gd name="T6" fmla="*/ 5 w 11"/>
                <a:gd name="T7" fmla="*/ 35 h 46"/>
                <a:gd name="T8" fmla="*/ 0 w 11"/>
                <a:gd name="T9" fmla="*/ 2 h 46"/>
                <a:gd name="T10" fmla="*/ 3 w 11"/>
                <a:gd name="T11" fmla="*/ 1 h 46"/>
                <a:gd name="T12" fmla="*/ 9 w 11"/>
                <a:gd name="T13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6">
                  <a:moveTo>
                    <a:pt x="9" y="35"/>
                  </a:moveTo>
                  <a:cubicBezTo>
                    <a:pt x="10" y="38"/>
                    <a:pt x="10" y="42"/>
                    <a:pt x="11" y="45"/>
                  </a:cubicBezTo>
                  <a:cubicBezTo>
                    <a:pt x="9" y="45"/>
                    <a:pt x="8" y="46"/>
                    <a:pt x="7" y="46"/>
                  </a:cubicBezTo>
                  <a:cubicBezTo>
                    <a:pt x="6" y="42"/>
                    <a:pt x="6" y="39"/>
                    <a:pt x="5" y="35"/>
                  </a:cubicBezTo>
                  <a:cubicBezTo>
                    <a:pt x="3" y="24"/>
                    <a:pt x="0" y="13"/>
                    <a:pt x="0" y="2"/>
                  </a:cubicBezTo>
                  <a:cubicBezTo>
                    <a:pt x="0" y="1"/>
                    <a:pt x="2" y="0"/>
                    <a:pt x="3" y="1"/>
                  </a:cubicBezTo>
                  <a:cubicBezTo>
                    <a:pt x="7" y="12"/>
                    <a:pt x="7" y="23"/>
                    <a:pt x="9" y="3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8" name="Freeform 50"/>
            <p:cNvSpPr/>
            <p:nvPr/>
          </p:nvSpPr>
          <p:spPr bwMode="auto">
            <a:xfrm>
              <a:off x="11072813" y="1238250"/>
              <a:ext cx="58738" cy="176213"/>
            </a:xfrm>
            <a:custGeom>
              <a:avLst/>
              <a:gdLst>
                <a:gd name="T0" fmla="*/ 8 w 8"/>
                <a:gd name="T1" fmla="*/ 23 h 24"/>
                <a:gd name="T2" fmla="*/ 3 w 8"/>
                <a:gd name="T3" fmla="*/ 24 h 24"/>
                <a:gd name="T4" fmla="*/ 0 w 8"/>
                <a:gd name="T5" fmla="*/ 1 h 24"/>
                <a:gd name="T6" fmla="*/ 3 w 8"/>
                <a:gd name="T7" fmla="*/ 1 h 24"/>
                <a:gd name="T8" fmla="*/ 8 w 8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4">
                  <a:moveTo>
                    <a:pt x="8" y="23"/>
                  </a:moveTo>
                  <a:cubicBezTo>
                    <a:pt x="6" y="23"/>
                    <a:pt x="5" y="24"/>
                    <a:pt x="3" y="24"/>
                  </a:cubicBezTo>
                  <a:cubicBezTo>
                    <a:pt x="1" y="16"/>
                    <a:pt x="0" y="9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6" y="8"/>
                    <a:pt x="7" y="16"/>
                    <a:pt x="8" y="23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89" name="Freeform 51"/>
            <p:cNvSpPr/>
            <p:nvPr/>
          </p:nvSpPr>
          <p:spPr bwMode="auto">
            <a:xfrm>
              <a:off x="11328400" y="1033463"/>
              <a:ext cx="79375" cy="328613"/>
            </a:xfrm>
            <a:custGeom>
              <a:avLst/>
              <a:gdLst>
                <a:gd name="T0" fmla="*/ 9 w 11"/>
                <a:gd name="T1" fmla="*/ 35 h 45"/>
                <a:gd name="T2" fmla="*/ 11 w 11"/>
                <a:gd name="T3" fmla="*/ 44 h 45"/>
                <a:gd name="T4" fmla="*/ 7 w 11"/>
                <a:gd name="T5" fmla="*/ 45 h 45"/>
                <a:gd name="T6" fmla="*/ 6 w 11"/>
                <a:gd name="T7" fmla="*/ 35 h 45"/>
                <a:gd name="T8" fmla="*/ 1 w 11"/>
                <a:gd name="T9" fmla="*/ 2 h 45"/>
                <a:gd name="T10" fmla="*/ 3 w 11"/>
                <a:gd name="T11" fmla="*/ 2 h 45"/>
                <a:gd name="T12" fmla="*/ 9 w 11"/>
                <a:gd name="T13" fmla="*/ 3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5">
                  <a:moveTo>
                    <a:pt x="9" y="35"/>
                  </a:moveTo>
                  <a:cubicBezTo>
                    <a:pt x="10" y="38"/>
                    <a:pt x="10" y="41"/>
                    <a:pt x="11" y="44"/>
                  </a:cubicBezTo>
                  <a:cubicBezTo>
                    <a:pt x="10" y="45"/>
                    <a:pt x="8" y="45"/>
                    <a:pt x="7" y="45"/>
                  </a:cubicBezTo>
                  <a:cubicBezTo>
                    <a:pt x="7" y="42"/>
                    <a:pt x="6" y="39"/>
                    <a:pt x="6" y="35"/>
                  </a:cubicBezTo>
                  <a:cubicBezTo>
                    <a:pt x="3" y="24"/>
                    <a:pt x="0" y="13"/>
                    <a:pt x="1" y="2"/>
                  </a:cubicBezTo>
                  <a:cubicBezTo>
                    <a:pt x="1" y="1"/>
                    <a:pt x="3" y="0"/>
                    <a:pt x="3" y="2"/>
                  </a:cubicBezTo>
                  <a:cubicBezTo>
                    <a:pt x="7" y="12"/>
                    <a:pt x="8" y="24"/>
                    <a:pt x="9" y="3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0" name="Freeform 52"/>
            <p:cNvSpPr/>
            <p:nvPr/>
          </p:nvSpPr>
          <p:spPr bwMode="auto">
            <a:xfrm>
              <a:off x="11634788" y="1143000"/>
              <a:ext cx="58738" cy="168275"/>
            </a:xfrm>
            <a:custGeom>
              <a:avLst/>
              <a:gdLst>
                <a:gd name="T0" fmla="*/ 8 w 8"/>
                <a:gd name="T1" fmla="*/ 22 h 23"/>
                <a:gd name="T2" fmla="*/ 3 w 8"/>
                <a:gd name="T3" fmla="*/ 23 h 23"/>
                <a:gd name="T4" fmla="*/ 1 w 8"/>
                <a:gd name="T5" fmla="*/ 1 h 23"/>
                <a:gd name="T6" fmla="*/ 4 w 8"/>
                <a:gd name="T7" fmla="*/ 1 h 23"/>
                <a:gd name="T8" fmla="*/ 8 w 8"/>
                <a:gd name="T9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3">
                  <a:moveTo>
                    <a:pt x="8" y="22"/>
                  </a:moveTo>
                  <a:cubicBezTo>
                    <a:pt x="6" y="23"/>
                    <a:pt x="5" y="23"/>
                    <a:pt x="3" y="23"/>
                  </a:cubicBezTo>
                  <a:cubicBezTo>
                    <a:pt x="2" y="16"/>
                    <a:pt x="0" y="9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6" y="8"/>
                    <a:pt x="7" y="15"/>
                    <a:pt x="8" y="22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1" name="Freeform 53"/>
            <p:cNvSpPr/>
            <p:nvPr/>
          </p:nvSpPr>
          <p:spPr bwMode="auto">
            <a:xfrm>
              <a:off x="11890375" y="946150"/>
              <a:ext cx="80963" cy="314325"/>
            </a:xfrm>
            <a:custGeom>
              <a:avLst/>
              <a:gdLst>
                <a:gd name="T0" fmla="*/ 10 w 11"/>
                <a:gd name="T1" fmla="*/ 34 h 43"/>
                <a:gd name="T2" fmla="*/ 11 w 11"/>
                <a:gd name="T3" fmla="*/ 42 h 43"/>
                <a:gd name="T4" fmla="*/ 7 w 11"/>
                <a:gd name="T5" fmla="*/ 43 h 43"/>
                <a:gd name="T6" fmla="*/ 6 w 11"/>
                <a:gd name="T7" fmla="*/ 35 h 43"/>
                <a:gd name="T8" fmla="*/ 1 w 11"/>
                <a:gd name="T9" fmla="*/ 1 h 43"/>
                <a:gd name="T10" fmla="*/ 4 w 11"/>
                <a:gd name="T11" fmla="*/ 1 h 43"/>
                <a:gd name="T12" fmla="*/ 10 w 11"/>
                <a:gd name="T13" fmla="*/ 3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3">
                  <a:moveTo>
                    <a:pt x="10" y="34"/>
                  </a:moveTo>
                  <a:cubicBezTo>
                    <a:pt x="10" y="37"/>
                    <a:pt x="11" y="40"/>
                    <a:pt x="11" y="42"/>
                  </a:cubicBezTo>
                  <a:cubicBezTo>
                    <a:pt x="10" y="43"/>
                    <a:pt x="9" y="43"/>
                    <a:pt x="7" y="43"/>
                  </a:cubicBezTo>
                  <a:cubicBezTo>
                    <a:pt x="7" y="40"/>
                    <a:pt x="6" y="37"/>
                    <a:pt x="6" y="35"/>
                  </a:cubicBezTo>
                  <a:cubicBezTo>
                    <a:pt x="4" y="24"/>
                    <a:pt x="0" y="13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11"/>
                    <a:pt x="8" y="23"/>
                    <a:pt x="10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2" name="Freeform 54"/>
            <p:cNvSpPr/>
            <p:nvPr/>
          </p:nvSpPr>
          <p:spPr bwMode="auto">
            <a:xfrm>
              <a:off x="12204700" y="1047750"/>
              <a:ext cx="50800" cy="161925"/>
            </a:xfrm>
            <a:custGeom>
              <a:avLst/>
              <a:gdLst>
                <a:gd name="T0" fmla="*/ 7 w 7"/>
                <a:gd name="T1" fmla="*/ 21 h 22"/>
                <a:gd name="T2" fmla="*/ 2 w 7"/>
                <a:gd name="T3" fmla="*/ 22 h 22"/>
                <a:gd name="T4" fmla="*/ 0 w 7"/>
                <a:gd name="T5" fmla="*/ 2 h 22"/>
                <a:gd name="T6" fmla="*/ 3 w 7"/>
                <a:gd name="T7" fmla="*/ 1 h 22"/>
                <a:gd name="T8" fmla="*/ 7 w 7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2">
                  <a:moveTo>
                    <a:pt x="7" y="21"/>
                  </a:moveTo>
                  <a:cubicBezTo>
                    <a:pt x="6" y="22"/>
                    <a:pt x="4" y="22"/>
                    <a:pt x="2" y="22"/>
                  </a:cubicBezTo>
                  <a:cubicBezTo>
                    <a:pt x="1" y="15"/>
                    <a:pt x="0" y="9"/>
                    <a:pt x="0" y="2"/>
                  </a:cubicBezTo>
                  <a:cubicBezTo>
                    <a:pt x="0" y="0"/>
                    <a:pt x="2" y="0"/>
                    <a:pt x="3" y="1"/>
                  </a:cubicBezTo>
                  <a:cubicBezTo>
                    <a:pt x="5" y="8"/>
                    <a:pt x="7" y="15"/>
                    <a:pt x="7" y="2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3" name="Freeform 55"/>
            <p:cNvSpPr/>
            <p:nvPr/>
          </p:nvSpPr>
          <p:spPr bwMode="auto">
            <a:xfrm>
              <a:off x="12460288" y="850900"/>
              <a:ext cx="73025" cy="306388"/>
            </a:xfrm>
            <a:custGeom>
              <a:avLst/>
              <a:gdLst>
                <a:gd name="T0" fmla="*/ 9 w 10"/>
                <a:gd name="T1" fmla="*/ 34 h 42"/>
                <a:gd name="T2" fmla="*/ 10 w 10"/>
                <a:gd name="T3" fmla="*/ 42 h 42"/>
                <a:gd name="T4" fmla="*/ 7 w 10"/>
                <a:gd name="T5" fmla="*/ 42 h 42"/>
                <a:gd name="T6" fmla="*/ 5 w 10"/>
                <a:gd name="T7" fmla="*/ 35 h 42"/>
                <a:gd name="T8" fmla="*/ 0 w 10"/>
                <a:gd name="T9" fmla="*/ 1 h 42"/>
                <a:gd name="T10" fmla="*/ 3 w 10"/>
                <a:gd name="T11" fmla="*/ 1 h 42"/>
                <a:gd name="T12" fmla="*/ 9 w 10"/>
                <a:gd name="T13" fmla="*/ 3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42">
                  <a:moveTo>
                    <a:pt x="9" y="34"/>
                  </a:moveTo>
                  <a:cubicBezTo>
                    <a:pt x="10" y="37"/>
                    <a:pt x="10" y="39"/>
                    <a:pt x="10" y="42"/>
                  </a:cubicBezTo>
                  <a:cubicBezTo>
                    <a:pt x="9" y="42"/>
                    <a:pt x="8" y="42"/>
                    <a:pt x="7" y="42"/>
                  </a:cubicBezTo>
                  <a:cubicBezTo>
                    <a:pt x="6" y="40"/>
                    <a:pt x="6" y="37"/>
                    <a:pt x="5" y="35"/>
                  </a:cubicBezTo>
                  <a:cubicBezTo>
                    <a:pt x="3" y="24"/>
                    <a:pt x="0" y="13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7" y="11"/>
                    <a:pt x="8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4" name="Freeform 56"/>
            <p:cNvSpPr/>
            <p:nvPr/>
          </p:nvSpPr>
          <p:spPr bwMode="auto">
            <a:xfrm>
              <a:off x="12766675" y="954088"/>
              <a:ext cx="58738" cy="160338"/>
            </a:xfrm>
            <a:custGeom>
              <a:avLst/>
              <a:gdLst>
                <a:gd name="T0" fmla="*/ 8 w 8"/>
                <a:gd name="T1" fmla="*/ 21 h 22"/>
                <a:gd name="T2" fmla="*/ 3 w 8"/>
                <a:gd name="T3" fmla="*/ 22 h 22"/>
                <a:gd name="T4" fmla="*/ 1 w 8"/>
                <a:gd name="T5" fmla="*/ 2 h 22"/>
                <a:gd name="T6" fmla="*/ 3 w 8"/>
                <a:gd name="T7" fmla="*/ 1 h 22"/>
                <a:gd name="T8" fmla="*/ 8 w 8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8" y="21"/>
                  </a:moveTo>
                  <a:cubicBezTo>
                    <a:pt x="6" y="21"/>
                    <a:pt x="4" y="21"/>
                    <a:pt x="3" y="22"/>
                  </a:cubicBezTo>
                  <a:cubicBezTo>
                    <a:pt x="1" y="15"/>
                    <a:pt x="0" y="8"/>
                    <a:pt x="1" y="2"/>
                  </a:cubicBezTo>
                  <a:cubicBezTo>
                    <a:pt x="1" y="1"/>
                    <a:pt x="3" y="0"/>
                    <a:pt x="3" y="1"/>
                  </a:cubicBezTo>
                  <a:cubicBezTo>
                    <a:pt x="6" y="8"/>
                    <a:pt x="7" y="14"/>
                    <a:pt x="8" y="2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5" name="Freeform 57"/>
            <p:cNvSpPr/>
            <p:nvPr/>
          </p:nvSpPr>
          <p:spPr bwMode="auto">
            <a:xfrm>
              <a:off x="13022263" y="755650"/>
              <a:ext cx="79375" cy="300038"/>
            </a:xfrm>
            <a:custGeom>
              <a:avLst/>
              <a:gdLst>
                <a:gd name="T0" fmla="*/ 10 w 11"/>
                <a:gd name="T1" fmla="*/ 34 h 41"/>
                <a:gd name="T2" fmla="*/ 11 w 11"/>
                <a:gd name="T3" fmla="*/ 41 h 41"/>
                <a:gd name="T4" fmla="*/ 7 w 11"/>
                <a:gd name="T5" fmla="*/ 41 h 41"/>
                <a:gd name="T6" fmla="*/ 6 w 11"/>
                <a:gd name="T7" fmla="*/ 35 h 41"/>
                <a:gd name="T8" fmla="*/ 1 w 11"/>
                <a:gd name="T9" fmla="*/ 2 h 41"/>
                <a:gd name="T10" fmla="*/ 4 w 11"/>
                <a:gd name="T11" fmla="*/ 1 h 41"/>
                <a:gd name="T12" fmla="*/ 10 w 11"/>
                <a:gd name="T13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1">
                  <a:moveTo>
                    <a:pt x="10" y="34"/>
                  </a:moveTo>
                  <a:cubicBezTo>
                    <a:pt x="10" y="36"/>
                    <a:pt x="10" y="39"/>
                    <a:pt x="11" y="41"/>
                  </a:cubicBezTo>
                  <a:cubicBezTo>
                    <a:pt x="9" y="41"/>
                    <a:pt x="8" y="41"/>
                    <a:pt x="7" y="41"/>
                  </a:cubicBezTo>
                  <a:cubicBezTo>
                    <a:pt x="7" y="39"/>
                    <a:pt x="6" y="37"/>
                    <a:pt x="6" y="35"/>
                  </a:cubicBezTo>
                  <a:cubicBezTo>
                    <a:pt x="4" y="24"/>
                    <a:pt x="0" y="13"/>
                    <a:pt x="1" y="2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12"/>
                    <a:pt x="8" y="23"/>
                    <a:pt x="10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6" name="Freeform 58"/>
            <p:cNvSpPr/>
            <p:nvPr/>
          </p:nvSpPr>
          <p:spPr bwMode="auto">
            <a:xfrm>
              <a:off x="13336588" y="858838"/>
              <a:ext cx="50800" cy="152400"/>
            </a:xfrm>
            <a:custGeom>
              <a:avLst/>
              <a:gdLst>
                <a:gd name="T0" fmla="*/ 7 w 7"/>
                <a:gd name="T1" fmla="*/ 20 h 21"/>
                <a:gd name="T2" fmla="*/ 3 w 7"/>
                <a:gd name="T3" fmla="*/ 20 h 21"/>
                <a:gd name="T4" fmla="*/ 2 w 7"/>
                <a:gd name="T5" fmla="*/ 21 h 21"/>
                <a:gd name="T6" fmla="*/ 0 w 7"/>
                <a:gd name="T7" fmla="*/ 2 h 21"/>
                <a:gd name="T8" fmla="*/ 3 w 7"/>
                <a:gd name="T9" fmla="*/ 1 h 21"/>
                <a:gd name="T10" fmla="*/ 7 w 7"/>
                <a:gd name="T11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1">
                  <a:moveTo>
                    <a:pt x="7" y="20"/>
                  </a:moveTo>
                  <a:cubicBezTo>
                    <a:pt x="6" y="20"/>
                    <a:pt x="5" y="20"/>
                    <a:pt x="3" y="20"/>
                  </a:cubicBezTo>
                  <a:cubicBezTo>
                    <a:pt x="3" y="20"/>
                    <a:pt x="2" y="21"/>
                    <a:pt x="2" y="21"/>
                  </a:cubicBezTo>
                  <a:cubicBezTo>
                    <a:pt x="1" y="14"/>
                    <a:pt x="0" y="8"/>
                    <a:pt x="0" y="2"/>
                  </a:cubicBezTo>
                  <a:cubicBezTo>
                    <a:pt x="0" y="1"/>
                    <a:pt x="2" y="0"/>
                    <a:pt x="3" y="1"/>
                  </a:cubicBezTo>
                  <a:cubicBezTo>
                    <a:pt x="5" y="7"/>
                    <a:pt x="6" y="14"/>
                    <a:pt x="7" y="2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7" name="Freeform 59"/>
            <p:cNvSpPr/>
            <p:nvPr/>
          </p:nvSpPr>
          <p:spPr bwMode="auto">
            <a:xfrm>
              <a:off x="13592175" y="660400"/>
              <a:ext cx="73025" cy="300038"/>
            </a:xfrm>
            <a:custGeom>
              <a:avLst/>
              <a:gdLst>
                <a:gd name="T0" fmla="*/ 9 w 10"/>
                <a:gd name="T1" fmla="*/ 34 h 41"/>
                <a:gd name="T2" fmla="*/ 10 w 10"/>
                <a:gd name="T3" fmla="*/ 41 h 41"/>
                <a:gd name="T4" fmla="*/ 6 w 10"/>
                <a:gd name="T5" fmla="*/ 41 h 41"/>
                <a:gd name="T6" fmla="*/ 5 w 10"/>
                <a:gd name="T7" fmla="*/ 35 h 41"/>
                <a:gd name="T8" fmla="*/ 0 w 10"/>
                <a:gd name="T9" fmla="*/ 2 h 41"/>
                <a:gd name="T10" fmla="*/ 3 w 10"/>
                <a:gd name="T11" fmla="*/ 1 h 41"/>
                <a:gd name="T12" fmla="*/ 9 w 10"/>
                <a:gd name="T13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41">
                  <a:moveTo>
                    <a:pt x="9" y="34"/>
                  </a:moveTo>
                  <a:cubicBezTo>
                    <a:pt x="9" y="36"/>
                    <a:pt x="10" y="39"/>
                    <a:pt x="10" y="41"/>
                  </a:cubicBezTo>
                  <a:cubicBezTo>
                    <a:pt x="9" y="41"/>
                    <a:pt x="8" y="41"/>
                    <a:pt x="6" y="41"/>
                  </a:cubicBezTo>
                  <a:cubicBezTo>
                    <a:pt x="6" y="39"/>
                    <a:pt x="6" y="37"/>
                    <a:pt x="5" y="35"/>
                  </a:cubicBezTo>
                  <a:cubicBezTo>
                    <a:pt x="3" y="24"/>
                    <a:pt x="0" y="13"/>
                    <a:pt x="0" y="2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7" y="12"/>
                    <a:pt x="7" y="23"/>
                    <a:pt x="9" y="34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8" name="Freeform 60"/>
            <p:cNvSpPr/>
            <p:nvPr/>
          </p:nvSpPr>
          <p:spPr bwMode="auto">
            <a:xfrm>
              <a:off x="13898563" y="769938"/>
              <a:ext cx="50800" cy="153988"/>
            </a:xfrm>
            <a:custGeom>
              <a:avLst/>
              <a:gdLst>
                <a:gd name="T0" fmla="*/ 7 w 7"/>
                <a:gd name="T1" fmla="*/ 20 h 21"/>
                <a:gd name="T2" fmla="*/ 2 w 7"/>
                <a:gd name="T3" fmla="*/ 21 h 21"/>
                <a:gd name="T4" fmla="*/ 0 w 7"/>
                <a:gd name="T5" fmla="*/ 1 h 21"/>
                <a:gd name="T6" fmla="*/ 3 w 7"/>
                <a:gd name="T7" fmla="*/ 1 h 21"/>
                <a:gd name="T8" fmla="*/ 7 w 7"/>
                <a:gd name="T9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1">
                  <a:moveTo>
                    <a:pt x="7" y="20"/>
                  </a:moveTo>
                  <a:cubicBezTo>
                    <a:pt x="6" y="20"/>
                    <a:pt x="4" y="20"/>
                    <a:pt x="2" y="21"/>
                  </a:cubicBezTo>
                  <a:cubicBezTo>
                    <a:pt x="1" y="14"/>
                    <a:pt x="0" y="8"/>
                    <a:pt x="0" y="1"/>
                  </a:cubicBezTo>
                  <a:cubicBezTo>
                    <a:pt x="0" y="0"/>
                    <a:pt x="3" y="0"/>
                    <a:pt x="3" y="1"/>
                  </a:cubicBezTo>
                  <a:cubicBezTo>
                    <a:pt x="6" y="7"/>
                    <a:pt x="7" y="13"/>
                    <a:pt x="7" y="2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99" name="Freeform 61"/>
            <p:cNvSpPr/>
            <p:nvPr/>
          </p:nvSpPr>
          <p:spPr bwMode="auto">
            <a:xfrm>
              <a:off x="14154150" y="565150"/>
              <a:ext cx="79375" cy="314325"/>
            </a:xfrm>
            <a:custGeom>
              <a:avLst/>
              <a:gdLst>
                <a:gd name="T0" fmla="*/ 9 w 11"/>
                <a:gd name="T1" fmla="*/ 35 h 43"/>
                <a:gd name="T2" fmla="*/ 11 w 11"/>
                <a:gd name="T3" fmla="*/ 42 h 43"/>
                <a:gd name="T4" fmla="*/ 7 w 11"/>
                <a:gd name="T5" fmla="*/ 43 h 43"/>
                <a:gd name="T6" fmla="*/ 6 w 11"/>
                <a:gd name="T7" fmla="*/ 35 h 43"/>
                <a:gd name="T8" fmla="*/ 1 w 11"/>
                <a:gd name="T9" fmla="*/ 2 h 43"/>
                <a:gd name="T10" fmla="*/ 3 w 11"/>
                <a:gd name="T11" fmla="*/ 1 h 43"/>
                <a:gd name="T12" fmla="*/ 9 w 11"/>
                <a:gd name="T13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3">
                  <a:moveTo>
                    <a:pt x="9" y="35"/>
                  </a:moveTo>
                  <a:cubicBezTo>
                    <a:pt x="10" y="37"/>
                    <a:pt x="10" y="40"/>
                    <a:pt x="11" y="42"/>
                  </a:cubicBezTo>
                  <a:cubicBezTo>
                    <a:pt x="9" y="42"/>
                    <a:pt x="8" y="43"/>
                    <a:pt x="7" y="43"/>
                  </a:cubicBezTo>
                  <a:cubicBezTo>
                    <a:pt x="6" y="40"/>
                    <a:pt x="6" y="38"/>
                    <a:pt x="6" y="35"/>
                  </a:cubicBezTo>
                  <a:cubicBezTo>
                    <a:pt x="4" y="24"/>
                    <a:pt x="0" y="13"/>
                    <a:pt x="1" y="2"/>
                  </a:cubicBezTo>
                  <a:cubicBezTo>
                    <a:pt x="1" y="1"/>
                    <a:pt x="3" y="0"/>
                    <a:pt x="3" y="1"/>
                  </a:cubicBezTo>
                  <a:cubicBezTo>
                    <a:pt x="8" y="12"/>
                    <a:pt x="8" y="23"/>
                    <a:pt x="9" y="3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100" name="Freeform 62"/>
            <p:cNvSpPr/>
            <p:nvPr/>
          </p:nvSpPr>
          <p:spPr bwMode="auto">
            <a:xfrm>
              <a:off x="14460538" y="676275"/>
              <a:ext cx="58738" cy="152400"/>
            </a:xfrm>
            <a:custGeom>
              <a:avLst/>
              <a:gdLst>
                <a:gd name="T0" fmla="*/ 8 w 8"/>
                <a:gd name="T1" fmla="*/ 20 h 21"/>
                <a:gd name="T2" fmla="*/ 3 w 8"/>
                <a:gd name="T3" fmla="*/ 21 h 21"/>
                <a:gd name="T4" fmla="*/ 1 w 8"/>
                <a:gd name="T5" fmla="*/ 1 h 21"/>
                <a:gd name="T6" fmla="*/ 4 w 8"/>
                <a:gd name="T7" fmla="*/ 1 h 21"/>
                <a:gd name="T8" fmla="*/ 8 w 8"/>
                <a:gd name="T9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1">
                  <a:moveTo>
                    <a:pt x="8" y="20"/>
                  </a:moveTo>
                  <a:cubicBezTo>
                    <a:pt x="6" y="21"/>
                    <a:pt x="5" y="21"/>
                    <a:pt x="3" y="21"/>
                  </a:cubicBezTo>
                  <a:cubicBezTo>
                    <a:pt x="2" y="15"/>
                    <a:pt x="0" y="8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6" y="7"/>
                    <a:pt x="7" y="14"/>
                    <a:pt x="8" y="2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21" name="组合 18"/>
          <p:cNvGrpSpPr/>
          <p:nvPr/>
        </p:nvGrpSpPr>
        <p:grpSpPr>
          <a:xfrm>
            <a:off x="100331" y="4987961"/>
            <a:ext cx="2049463" cy="2133601"/>
            <a:chOff x="914401" y="4030663"/>
            <a:chExt cx="2049463" cy="2133601"/>
          </a:xfrm>
        </p:grpSpPr>
        <p:sp>
          <p:nvSpPr>
            <p:cNvPr id="22" name="Freeform 5"/>
            <p:cNvSpPr/>
            <p:nvPr/>
          </p:nvSpPr>
          <p:spPr bwMode="auto">
            <a:xfrm>
              <a:off x="914401" y="4200526"/>
              <a:ext cx="1879600" cy="1963738"/>
            </a:xfrm>
            <a:custGeom>
              <a:avLst/>
              <a:gdLst>
                <a:gd name="T0" fmla="*/ 440 w 441"/>
                <a:gd name="T1" fmla="*/ 216 h 461"/>
                <a:gd name="T2" fmla="*/ 438 w 441"/>
                <a:gd name="T3" fmla="*/ 199 h 461"/>
                <a:gd name="T4" fmla="*/ 428 w 441"/>
                <a:gd name="T5" fmla="*/ 153 h 461"/>
                <a:gd name="T6" fmla="*/ 411 w 441"/>
                <a:gd name="T7" fmla="*/ 117 h 461"/>
                <a:gd name="T8" fmla="*/ 403 w 441"/>
                <a:gd name="T9" fmla="*/ 103 h 461"/>
                <a:gd name="T10" fmla="*/ 261 w 441"/>
                <a:gd name="T11" fmla="*/ 6 h 461"/>
                <a:gd name="T12" fmla="*/ 251 w 441"/>
                <a:gd name="T13" fmla="*/ 4 h 461"/>
                <a:gd name="T14" fmla="*/ 251 w 441"/>
                <a:gd name="T15" fmla="*/ 4 h 461"/>
                <a:gd name="T16" fmla="*/ 149 w 441"/>
                <a:gd name="T17" fmla="*/ 19 h 461"/>
                <a:gd name="T18" fmla="*/ 137 w 441"/>
                <a:gd name="T19" fmla="*/ 24 h 461"/>
                <a:gd name="T20" fmla="*/ 83 w 441"/>
                <a:gd name="T21" fmla="*/ 60 h 461"/>
                <a:gd name="T22" fmla="*/ 83 w 441"/>
                <a:gd name="T23" fmla="*/ 60 h 461"/>
                <a:gd name="T24" fmla="*/ 83 w 441"/>
                <a:gd name="T25" fmla="*/ 60 h 461"/>
                <a:gd name="T26" fmla="*/ 74 w 441"/>
                <a:gd name="T27" fmla="*/ 68 h 461"/>
                <a:gd name="T28" fmla="*/ 73 w 441"/>
                <a:gd name="T29" fmla="*/ 69 h 461"/>
                <a:gd name="T30" fmla="*/ 66 w 441"/>
                <a:gd name="T31" fmla="*/ 76 h 461"/>
                <a:gd name="T32" fmla="*/ 63 w 441"/>
                <a:gd name="T33" fmla="*/ 79 h 461"/>
                <a:gd name="T34" fmla="*/ 58 w 441"/>
                <a:gd name="T35" fmla="*/ 85 h 461"/>
                <a:gd name="T36" fmla="*/ 49 w 441"/>
                <a:gd name="T37" fmla="*/ 95 h 461"/>
                <a:gd name="T38" fmla="*/ 23 w 441"/>
                <a:gd name="T39" fmla="*/ 140 h 461"/>
                <a:gd name="T40" fmla="*/ 4 w 441"/>
                <a:gd name="T41" fmla="*/ 256 h 461"/>
                <a:gd name="T42" fmla="*/ 115 w 441"/>
                <a:gd name="T43" fmla="*/ 432 h 461"/>
                <a:gd name="T44" fmla="*/ 117 w 441"/>
                <a:gd name="T45" fmla="*/ 433 h 461"/>
                <a:gd name="T46" fmla="*/ 251 w 441"/>
                <a:gd name="T47" fmla="*/ 454 h 461"/>
                <a:gd name="T48" fmla="*/ 367 w 441"/>
                <a:gd name="T49" fmla="*/ 399 h 461"/>
                <a:gd name="T50" fmla="*/ 386 w 441"/>
                <a:gd name="T51" fmla="*/ 379 h 461"/>
                <a:gd name="T52" fmla="*/ 386 w 441"/>
                <a:gd name="T53" fmla="*/ 379 h 461"/>
                <a:gd name="T54" fmla="*/ 386 w 441"/>
                <a:gd name="T55" fmla="*/ 379 h 461"/>
                <a:gd name="T56" fmla="*/ 402 w 441"/>
                <a:gd name="T57" fmla="*/ 357 h 461"/>
                <a:gd name="T58" fmla="*/ 417 w 441"/>
                <a:gd name="T59" fmla="*/ 330 h 461"/>
                <a:gd name="T60" fmla="*/ 440 w 441"/>
                <a:gd name="T61" fmla="*/ 216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1" h="461">
                  <a:moveTo>
                    <a:pt x="440" y="216"/>
                  </a:move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9" y="113"/>
                    <a:pt x="406" y="108"/>
                    <a:pt x="403" y="103"/>
                  </a:cubicBezTo>
                  <a:cubicBezTo>
                    <a:pt x="369" y="53"/>
                    <a:pt x="317" y="16"/>
                    <a:pt x="261" y="6"/>
                  </a:cubicBezTo>
                  <a:cubicBezTo>
                    <a:pt x="258" y="5"/>
                    <a:pt x="255" y="5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18" y="34"/>
                    <a:pt x="100" y="46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0" y="62"/>
                    <a:pt x="77" y="65"/>
                    <a:pt x="74" y="68"/>
                  </a:cubicBezTo>
                  <a:cubicBezTo>
                    <a:pt x="74" y="68"/>
                    <a:pt x="74" y="68"/>
                    <a:pt x="73" y="69"/>
                  </a:cubicBezTo>
                  <a:cubicBezTo>
                    <a:pt x="71" y="71"/>
                    <a:pt x="68" y="74"/>
                    <a:pt x="66" y="76"/>
                  </a:cubicBezTo>
                  <a:cubicBezTo>
                    <a:pt x="65" y="77"/>
                    <a:pt x="64" y="78"/>
                    <a:pt x="63" y="79"/>
                  </a:cubicBezTo>
                  <a:cubicBezTo>
                    <a:pt x="61" y="81"/>
                    <a:pt x="59" y="83"/>
                    <a:pt x="58" y="85"/>
                  </a:cubicBezTo>
                  <a:cubicBezTo>
                    <a:pt x="55" y="89"/>
                    <a:pt x="52" y="92"/>
                    <a:pt x="49" y="95"/>
                  </a:cubicBezTo>
                  <a:cubicBezTo>
                    <a:pt x="39" y="109"/>
                    <a:pt x="30" y="124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0" y="329"/>
                    <a:pt x="48" y="397"/>
                    <a:pt x="115" y="432"/>
                  </a:cubicBezTo>
                  <a:cubicBezTo>
                    <a:pt x="116" y="432"/>
                    <a:pt x="117" y="43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94" y="447"/>
                    <a:pt x="335" y="429"/>
                    <a:pt x="367" y="399"/>
                  </a:cubicBezTo>
                  <a:cubicBezTo>
                    <a:pt x="374" y="393"/>
                    <a:pt x="380" y="386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86" y="379"/>
                    <a:pt x="386" y="379"/>
                    <a:pt x="386" y="379"/>
                  </a:cubicBezTo>
                  <a:cubicBezTo>
                    <a:pt x="392" y="372"/>
                    <a:pt x="397" y="365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33" y="295"/>
                    <a:pt x="441" y="255"/>
                    <a:pt x="440" y="216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3" name="Freeform 6"/>
            <p:cNvSpPr/>
            <p:nvPr/>
          </p:nvSpPr>
          <p:spPr bwMode="auto">
            <a:xfrm>
              <a:off x="1085851" y="4030663"/>
              <a:ext cx="1878013" cy="1963738"/>
            </a:xfrm>
            <a:custGeom>
              <a:avLst/>
              <a:gdLst>
                <a:gd name="T0" fmla="*/ 417 w 441"/>
                <a:gd name="T1" fmla="*/ 330 h 461"/>
                <a:gd name="T2" fmla="*/ 402 w 441"/>
                <a:gd name="T3" fmla="*/ 357 h 461"/>
                <a:gd name="T4" fmla="*/ 367 w 441"/>
                <a:gd name="T5" fmla="*/ 399 h 461"/>
                <a:gd name="T6" fmla="*/ 251 w 441"/>
                <a:gd name="T7" fmla="*/ 454 h 461"/>
                <a:gd name="T8" fmla="*/ 117 w 441"/>
                <a:gd name="T9" fmla="*/ 433 h 461"/>
                <a:gd name="T10" fmla="*/ 115 w 441"/>
                <a:gd name="T11" fmla="*/ 432 h 461"/>
                <a:gd name="T12" fmla="*/ 4 w 441"/>
                <a:gd name="T13" fmla="*/ 256 h 461"/>
                <a:gd name="T14" fmla="*/ 23 w 441"/>
                <a:gd name="T15" fmla="*/ 140 h 461"/>
                <a:gd name="T16" fmla="*/ 49 w 441"/>
                <a:gd name="T17" fmla="*/ 95 h 461"/>
                <a:gd name="T18" fmla="*/ 137 w 441"/>
                <a:gd name="T19" fmla="*/ 24 h 461"/>
                <a:gd name="T20" fmla="*/ 149 w 441"/>
                <a:gd name="T21" fmla="*/ 19 h 461"/>
                <a:gd name="T22" fmla="*/ 251 w 441"/>
                <a:gd name="T23" fmla="*/ 4 h 461"/>
                <a:gd name="T24" fmla="*/ 251 w 441"/>
                <a:gd name="T25" fmla="*/ 4 h 461"/>
                <a:gd name="T26" fmla="*/ 261 w 441"/>
                <a:gd name="T27" fmla="*/ 6 h 461"/>
                <a:gd name="T28" fmla="*/ 403 w 441"/>
                <a:gd name="T29" fmla="*/ 103 h 461"/>
                <a:gd name="T30" fmla="*/ 411 w 441"/>
                <a:gd name="T31" fmla="*/ 117 h 461"/>
                <a:gd name="T32" fmla="*/ 428 w 441"/>
                <a:gd name="T33" fmla="*/ 153 h 461"/>
                <a:gd name="T34" fmla="*/ 438 w 441"/>
                <a:gd name="T35" fmla="*/ 199 h 461"/>
                <a:gd name="T36" fmla="*/ 440 w 441"/>
                <a:gd name="T37" fmla="*/ 216 h 461"/>
                <a:gd name="T38" fmla="*/ 417 w 441"/>
                <a:gd name="T39" fmla="*/ 330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41" h="461">
                  <a:moveTo>
                    <a:pt x="417" y="330"/>
                  </a:moveTo>
                  <a:cubicBezTo>
                    <a:pt x="413" y="340"/>
                    <a:pt x="408" y="349"/>
                    <a:pt x="402" y="357"/>
                  </a:cubicBezTo>
                  <a:cubicBezTo>
                    <a:pt x="392" y="373"/>
                    <a:pt x="380" y="387"/>
                    <a:pt x="367" y="399"/>
                  </a:cubicBezTo>
                  <a:cubicBezTo>
                    <a:pt x="335" y="429"/>
                    <a:pt x="294" y="447"/>
                    <a:pt x="251" y="454"/>
                  </a:cubicBezTo>
                  <a:cubicBezTo>
                    <a:pt x="206" y="461"/>
                    <a:pt x="159" y="454"/>
                    <a:pt x="117" y="433"/>
                  </a:cubicBezTo>
                  <a:cubicBezTo>
                    <a:pt x="117" y="433"/>
                    <a:pt x="116" y="432"/>
                    <a:pt x="115" y="432"/>
                  </a:cubicBezTo>
                  <a:cubicBezTo>
                    <a:pt x="48" y="397"/>
                    <a:pt x="10" y="329"/>
                    <a:pt x="4" y="256"/>
                  </a:cubicBezTo>
                  <a:cubicBezTo>
                    <a:pt x="0" y="217"/>
                    <a:pt x="7" y="176"/>
                    <a:pt x="23" y="140"/>
                  </a:cubicBezTo>
                  <a:cubicBezTo>
                    <a:pt x="30" y="124"/>
                    <a:pt x="39" y="109"/>
                    <a:pt x="49" y="95"/>
                  </a:cubicBezTo>
                  <a:cubicBezTo>
                    <a:pt x="72" y="65"/>
                    <a:pt x="103" y="41"/>
                    <a:pt x="137" y="24"/>
                  </a:cubicBezTo>
                  <a:cubicBezTo>
                    <a:pt x="141" y="23"/>
                    <a:pt x="145" y="21"/>
                    <a:pt x="149" y="19"/>
                  </a:cubicBezTo>
                  <a:cubicBezTo>
                    <a:pt x="182" y="6"/>
                    <a:pt x="217" y="0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55" y="5"/>
                    <a:pt x="258" y="5"/>
                    <a:pt x="261" y="6"/>
                  </a:cubicBezTo>
                  <a:cubicBezTo>
                    <a:pt x="317" y="16"/>
                    <a:pt x="369" y="53"/>
                    <a:pt x="403" y="103"/>
                  </a:cubicBezTo>
                  <a:cubicBezTo>
                    <a:pt x="406" y="108"/>
                    <a:pt x="409" y="113"/>
                    <a:pt x="411" y="117"/>
                  </a:cubicBezTo>
                  <a:cubicBezTo>
                    <a:pt x="418" y="129"/>
                    <a:pt x="423" y="141"/>
                    <a:pt x="428" y="153"/>
                  </a:cubicBezTo>
                  <a:cubicBezTo>
                    <a:pt x="433" y="168"/>
                    <a:pt x="436" y="183"/>
                    <a:pt x="438" y="199"/>
                  </a:cubicBezTo>
                  <a:cubicBezTo>
                    <a:pt x="439" y="204"/>
                    <a:pt x="439" y="210"/>
                    <a:pt x="440" y="216"/>
                  </a:cubicBezTo>
                  <a:cubicBezTo>
                    <a:pt x="441" y="255"/>
                    <a:pt x="433" y="295"/>
                    <a:pt x="417" y="330"/>
                  </a:cubicBezTo>
                  <a:close/>
                </a:path>
              </a:pathLst>
            </a:custGeom>
            <a:solidFill>
              <a:srgbClr val="F2F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4" name="Freeform 7"/>
            <p:cNvSpPr/>
            <p:nvPr/>
          </p:nvSpPr>
          <p:spPr bwMode="auto">
            <a:xfrm>
              <a:off x="1085851" y="4286251"/>
              <a:ext cx="1643063" cy="1708150"/>
            </a:xfrm>
            <a:custGeom>
              <a:avLst/>
              <a:gdLst>
                <a:gd name="T0" fmla="*/ 277 w 386"/>
                <a:gd name="T1" fmla="*/ 368 h 401"/>
                <a:gd name="T2" fmla="*/ 143 w 386"/>
                <a:gd name="T3" fmla="*/ 347 h 401"/>
                <a:gd name="T4" fmla="*/ 141 w 386"/>
                <a:gd name="T5" fmla="*/ 346 h 401"/>
                <a:gd name="T6" fmla="*/ 30 w 386"/>
                <a:gd name="T7" fmla="*/ 170 h 401"/>
                <a:gd name="T8" fmla="*/ 49 w 386"/>
                <a:gd name="T9" fmla="*/ 54 h 401"/>
                <a:gd name="T10" fmla="*/ 75 w 386"/>
                <a:gd name="T11" fmla="*/ 9 h 401"/>
                <a:gd name="T12" fmla="*/ 83 w 386"/>
                <a:gd name="T13" fmla="*/ 0 h 401"/>
                <a:gd name="T14" fmla="*/ 49 w 386"/>
                <a:gd name="T15" fmla="*/ 35 h 401"/>
                <a:gd name="T16" fmla="*/ 23 w 386"/>
                <a:gd name="T17" fmla="*/ 80 h 401"/>
                <a:gd name="T18" fmla="*/ 4 w 386"/>
                <a:gd name="T19" fmla="*/ 196 h 401"/>
                <a:gd name="T20" fmla="*/ 115 w 386"/>
                <a:gd name="T21" fmla="*/ 372 h 401"/>
                <a:gd name="T22" fmla="*/ 117 w 386"/>
                <a:gd name="T23" fmla="*/ 373 h 401"/>
                <a:gd name="T24" fmla="*/ 251 w 386"/>
                <a:gd name="T25" fmla="*/ 394 h 401"/>
                <a:gd name="T26" fmla="*/ 367 w 386"/>
                <a:gd name="T27" fmla="*/ 339 h 401"/>
                <a:gd name="T28" fmla="*/ 386 w 386"/>
                <a:gd name="T29" fmla="*/ 319 h 401"/>
                <a:gd name="T30" fmla="*/ 277 w 386"/>
                <a:gd name="T31" fmla="*/ 368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6" h="401">
                  <a:moveTo>
                    <a:pt x="277" y="368"/>
                  </a:moveTo>
                  <a:cubicBezTo>
                    <a:pt x="232" y="375"/>
                    <a:pt x="185" y="368"/>
                    <a:pt x="143" y="347"/>
                  </a:cubicBezTo>
                  <a:cubicBezTo>
                    <a:pt x="143" y="347"/>
                    <a:pt x="142" y="346"/>
                    <a:pt x="141" y="346"/>
                  </a:cubicBezTo>
                  <a:cubicBezTo>
                    <a:pt x="74" y="311"/>
                    <a:pt x="36" y="243"/>
                    <a:pt x="30" y="170"/>
                  </a:cubicBezTo>
                  <a:cubicBezTo>
                    <a:pt x="26" y="131"/>
                    <a:pt x="33" y="90"/>
                    <a:pt x="49" y="54"/>
                  </a:cubicBezTo>
                  <a:cubicBezTo>
                    <a:pt x="56" y="38"/>
                    <a:pt x="65" y="23"/>
                    <a:pt x="75" y="9"/>
                  </a:cubicBezTo>
                  <a:cubicBezTo>
                    <a:pt x="78" y="6"/>
                    <a:pt x="80" y="3"/>
                    <a:pt x="83" y="0"/>
                  </a:cubicBezTo>
                  <a:cubicBezTo>
                    <a:pt x="71" y="11"/>
                    <a:pt x="59" y="22"/>
                    <a:pt x="49" y="35"/>
                  </a:cubicBezTo>
                  <a:cubicBezTo>
                    <a:pt x="39" y="49"/>
                    <a:pt x="30" y="64"/>
                    <a:pt x="23" y="80"/>
                  </a:cubicBezTo>
                  <a:cubicBezTo>
                    <a:pt x="7" y="116"/>
                    <a:pt x="0" y="157"/>
                    <a:pt x="4" y="196"/>
                  </a:cubicBezTo>
                  <a:cubicBezTo>
                    <a:pt x="10" y="269"/>
                    <a:pt x="48" y="337"/>
                    <a:pt x="115" y="372"/>
                  </a:cubicBezTo>
                  <a:cubicBezTo>
                    <a:pt x="116" y="372"/>
                    <a:pt x="117" y="373"/>
                    <a:pt x="117" y="373"/>
                  </a:cubicBezTo>
                  <a:cubicBezTo>
                    <a:pt x="159" y="394"/>
                    <a:pt x="206" y="401"/>
                    <a:pt x="251" y="394"/>
                  </a:cubicBezTo>
                  <a:cubicBezTo>
                    <a:pt x="294" y="387"/>
                    <a:pt x="335" y="369"/>
                    <a:pt x="367" y="339"/>
                  </a:cubicBezTo>
                  <a:cubicBezTo>
                    <a:pt x="374" y="333"/>
                    <a:pt x="380" y="326"/>
                    <a:pt x="386" y="319"/>
                  </a:cubicBezTo>
                  <a:cubicBezTo>
                    <a:pt x="355" y="345"/>
                    <a:pt x="317" y="361"/>
                    <a:pt x="277" y="368"/>
                  </a:cubicBezTo>
                  <a:close/>
                </a:path>
              </a:pathLst>
            </a:custGeom>
            <a:solidFill>
              <a:srgbClr val="C3D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5" name="Freeform 8"/>
            <p:cNvSpPr/>
            <p:nvPr/>
          </p:nvSpPr>
          <p:spPr bwMode="auto">
            <a:xfrm>
              <a:off x="1085851" y="4030663"/>
              <a:ext cx="1873250" cy="1963738"/>
            </a:xfrm>
            <a:custGeom>
              <a:avLst/>
              <a:gdLst>
                <a:gd name="T0" fmla="*/ 420 w 440"/>
                <a:gd name="T1" fmla="*/ 204 h 461"/>
                <a:gd name="T2" fmla="*/ 438 w 440"/>
                <a:gd name="T3" fmla="*/ 199 h 461"/>
                <a:gd name="T4" fmla="*/ 411 w 440"/>
                <a:gd name="T5" fmla="*/ 117 h 461"/>
                <a:gd name="T6" fmla="*/ 375 w 440"/>
                <a:gd name="T7" fmla="*/ 167 h 461"/>
                <a:gd name="T8" fmla="*/ 256 w 440"/>
                <a:gd name="T9" fmla="*/ 118 h 461"/>
                <a:gd name="T10" fmla="*/ 230 w 440"/>
                <a:gd name="T11" fmla="*/ 57 h 461"/>
                <a:gd name="T12" fmla="*/ 251 w 440"/>
                <a:gd name="T13" fmla="*/ 4 h 461"/>
                <a:gd name="T14" fmla="*/ 149 w 440"/>
                <a:gd name="T15" fmla="*/ 19 h 461"/>
                <a:gd name="T16" fmla="*/ 216 w 440"/>
                <a:gd name="T17" fmla="*/ 60 h 461"/>
                <a:gd name="T18" fmla="*/ 227 w 440"/>
                <a:gd name="T19" fmla="*/ 60 h 461"/>
                <a:gd name="T20" fmla="*/ 254 w 440"/>
                <a:gd name="T21" fmla="*/ 117 h 461"/>
                <a:gd name="T22" fmla="*/ 189 w 440"/>
                <a:gd name="T23" fmla="*/ 217 h 461"/>
                <a:gd name="T24" fmla="*/ 126 w 440"/>
                <a:gd name="T25" fmla="*/ 200 h 461"/>
                <a:gd name="T26" fmla="*/ 58 w 440"/>
                <a:gd name="T27" fmla="*/ 129 h 461"/>
                <a:gd name="T28" fmla="*/ 23 w 440"/>
                <a:gd name="T29" fmla="*/ 140 h 461"/>
                <a:gd name="T30" fmla="*/ 40 w 440"/>
                <a:gd name="T31" fmla="*/ 275 h 461"/>
                <a:gd name="T32" fmla="*/ 56 w 440"/>
                <a:gd name="T33" fmla="*/ 273 h 461"/>
                <a:gd name="T34" fmla="*/ 129 w 440"/>
                <a:gd name="T35" fmla="*/ 209 h 461"/>
                <a:gd name="T36" fmla="*/ 189 w 440"/>
                <a:gd name="T37" fmla="*/ 221 h 461"/>
                <a:gd name="T38" fmla="*/ 244 w 440"/>
                <a:gd name="T39" fmla="*/ 300 h 461"/>
                <a:gd name="T40" fmla="*/ 214 w 440"/>
                <a:gd name="T41" fmla="*/ 363 h 461"/>
                <a:gd name="T42" fmla="*/ 123 w 440"/>
                <a:gd name="T43" fmla="*/ 395 h 461"/>
                <a:gd name="T44" fmla="*/ 117 w 440"/>
                <a:gd name="T45" fmla="*/ 433 h 461"/>
                <a:gd name="T46" fmla="*/ 227 w 440"/>
                <a:gd name="T47" fmla="*/ 371 h 461"/>
                <a:gd name="T48" fmla="*/ 223 w 440"/>
                <a:gd name="T49" fmla="*/ 363 h 461"/>
                <a:gd name="T50" fmla="*/ 328 w 440"/>
                <a:gd name="T51" fmla="*/ 282 h 461"/>
                <a:gd name="T52" fmla="*/ 370 w 440"/>
                <a:gd name="T53" fmla="*/ 335 h 461"/>
                <a:gd name="T54" fmla="*/ 402 w 440"/>
                <a:gd name="T55" fmla="*/ 357 h 461"/>
                <a:gd name="T56" fmla="*/ 382 w 440"/>
                <a:gd name="T57" fmla="*/ 326 h 461"/>
                <a:gd name="T58" fmla="*/ 330 w 440"/>
                <a:gd name="T59" fmla="*/ 281 h 461"/>
                <a:gd name="T60" fmla="*/ 339 w 440"/>
                <a:gd name="T61" fmla="*/ 220 h 461"/>
                <a:gd name="T62" fmla="*/ 374 w 440"/>
                <a:gd name="T63" fmla="*/ 171 h 461"/>
                <a:gd name="T64" fmla="*/ 380 w 440"/>
                <a:gd name="T65" fmla="*/ 178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0" h="461">
                  <a:moveTo>
                    <a:pt x="380" y="178"/>
                  </a:moveTo>
                  <a:cubicBezTo>
                    <a:pt x="393" y="188"/>
                    <a:pt x="407" y="196"/>
                    <a:pt x="420" y="204"/>
                  </a:cubicBezTo>
                  <a:cubicBezTo>
                    <a:pt x="427" y="208"/>
                    <a:pt x="433" y="211"/>
                    <a:pt x="440" y="216"/>
                  </a:cubicBezTo>
                  <a:cubicBezTo>
                    <a:pt x="439" y="210"/>
                    <a:pt x="439" y="204"/>
                    <a:pt x="438" y="199"/>
                  </a:cubicBezTo>
                  <a:cubicBezTo>
                    <a:pt x="436" y="183"/>
                    <a:pt x="433" y="168"/>
                    <a:pt x="428" y="153"/>
                  </a:cubicBezTo>
                  <a:cubicBezTo>
                    <a:pt x="423" y="141"/>
                    <a:pt x="418" y="129"/>
                    <a:pt x="411" y="117"/>
                  </a:cubicBezTo>
                  <a:cubicBezTo>
                    <a:pt x="401" y="133"/>
                    <a:pt x="390" y="149"/>
                    <a:pt x="378" y="163"/>
                  </a:cubicBezTo>
                  <a:cubicBezTo>
                    <a:pt x="377" y="164"/>
                    <a:pt x="376" y="166"/>
                    <a:pt x="375" y="167"/>
                  </a:cubicBezTo>
                  <a:cubicBezTo>
                    <a:pt x="364" y="170"/>
                    <a:pt x="353" y="174"/>
                    <a:pt x="343" y="177"/>
                  </a:cubicBezTo>
                  <a:cubicBezTo>
                    <a:pt x="316" y="154"/>
                    <a:pt x="287" y="135"/>
                    <a:pt x="256" y="118"/>
                  </a:cubicBezTo>
                  <a:cubicBezTo>
                    <a:pt x="253" y="109"/>
                    <a:pt x="248" y="100"/>
                    <a:pt x="245" y="92"/>
                  </a:cubicBezTo>
                  <a:cubicBezTo>
                    <a:pt x="240" y="80"/>
                    <a:pt x="235" y="68"/>
                    <a:pt x="230" y="57"/>
                  </a:cubicBezTo>
                  <a:cubicBezTo>
                    <a:pt x="230" y="56"/>
                    <a:pt x="230" y="56"/>
                    <a:pt x="231" y="55"/>
                  </a:cubicBezTo>
                  <a:cubicBezTo>
                    <a:pt x="238" y="39"/>
                    <a:pt x="246" y="22"/>
                    <a:pt x="251" y="4"/>
                  </a:cubicBezTo>
                  <a:cubicBezTo>
                    <a:pt x="251" y="4"/>
                    <a:pt x="251" y="4"/>
                    <a:pt x="251" y="4"/>
                  </a:cubicBezTo>
                  <a:cubicBezTo>
                    <a:pt x="217" y="0"/>
                    <a:pt x="182" y="6"/>
                    <a:pt x="149" y="19"/>
                  </a:cubicBezTo>
                  <a:cubicBezTo>
                    <a:pt x="145" y="21"/>
                    <a:pt x="141" y="23"/>
                    <a:pt x="137" y="24"/>
                  </a:cubicBezTo>
                  <a:cubicBezTo>
                    <a:pt x="164" y="35"/>
                    <a:pt x="191" y="46"/>
                    <a:pt x="216" y="60"/>
                  </a:cubicBezTo>
                  <a:cubicBezTo>
                    <a:pt x="219" y="62"/>
                    <a:pt x="222" y="63"/>
                    <a:pt x="225" y="62"/>
                  </a:cubicBezTo>
                  <a:cubicBezTo>
                    <a:pt x="226" y="62"/>
                    <a:pt x="227" y="61"/>
                    <a:pt x="227" y="60"/>
                  </a:cubicBezTo>
                  <a:cubicBezTo>
                    <a:pt x="236" y="79"/>
                    <a:pt x="247" y="98"/>
                    <a:pt x="254" y="117"/>
                  </a:cubicBezTo>
                  <a:cubicBezTo>
                    <a:pt x="254" y="117"/>
                    <a:pt x="254" y="117"/>
                    <a:pt x="254" y="117"/>
                  </a:cubicBezTo>
                  <a:cubicBezTo>
                    <a:pt x="234" y="149"/>
                    <a:pt x="210" y="177"/>
                    <a:pt x="192" y="210"/>
                  </a:cubicBezTo>
                  <a:cubicBezTo>
                    <a:pt x="191" y="212"/>
                    <a:pt x="190" y="215"/>
                    <a:pt x="189" y="217"/>
                  </a:cubicBezTo>
                  <a:cubicBezTo>
                    <a:pt x="169" y="214"/>
                    <a:pt x="149" y="211"/>
                    <a:pt x="129" y="206"/>
                  </a:cubicBezTo>
                  <a:cubicBezTo>
                    <a:pt x="129" y="204"/>
                    <a:pt x="127" y="202"/>
                    <a:pt x="126" y="200"/>
                  </a:cubicBezTo>
                  <a:cubicBezTo>
                    <a:pt x="108" y="177"/>
                    <a:pt x="88" y="155"/>
                    <a:pt x="66" y="134"/>
                  </a:cubicBezTo>
                  <a:cubicBezTo>
                    <a:pt x="64" y="132"/>
                    <a:pt x="62" y="130"/>
                    <a:pt x="58" y="129"/>
                  </a:cubicBezTo>
                  <a:cubicBezTo>
                    <a:pt x="56" y="129"/>
                    <a:pt x="53" y="130"/>
                    <a:pt x="51" y="131"/>
                  </a:cubicBezTo>
                  <a:cubicBezTo>
                    <a:pt x="41" y="134"/>
                    <a:pt x="32" y="137"/>
                    <a:pt x="23" y="140"/>
                  </a:cubicBezTo>
                  <a:cubicBezTo>
                    <a:pt x="7" y="176"/>
                    <a:pt x="0" y="217"/>
                    <a:pt x="4" y="256"/>
                  </a:cubicBezTo>
                  <a:cubicBezTo>
                    <a:pt x="16" y="262"/>
                    <a:pt x="28" y="268"/>
                    <a:pt x="40" y="275"/>
                  </a:cubicBezTo>
                  <a:cubicBezTo>
                    <a:pt x="43" y="277"/>
                    <a:pt x="46" y="278"/>
                    <a:pt x="49" y="278"/>
                  </a:cubicBezTo>
                  <a:cubicBezTo>
                    <a:pt x="52" y="277"/>
                    <a:pt x="54" y="275"/>
                    <a:pt x="56" y="273"/>
                  </a:cubicBezTo>
                  <a:cubicBezTo>
                    <a:pt x="76" y="251"/>
                    <a:pt x="99" y="232"/>
                    <a:pt x="124" y="215"/>
                  </a:cubicBezTo>
                  <a:cubicBezTo>
                    <a:pt x="126" y="213"/>
                    <a:pt x="128" y="211"/>
                    <a:pt x="129" y="209"/>
                  </a:cubicBezTo>
                  <a:cubicBezTo>
                    <a:pt x="140" y="212"/>
                    <a:pt x="152" y="214"/>
                    <a:pt x="163" y="216"/>
                  </a:cubicBezTo>
                  <a:cubicBezTo>
                    <a:pt x="172" y="217"/>
                    <a:pt x="181" y="219"/>
                    <a:pt x="189" y="221"/>
                  </a:cubicBezTo>
                  <a:cubicBezTo>
                    <a:pt x="190" y="223"/>
                    <a:pt x="191" y="225"/>
                    <a:pt x="192" y="227"/>
                  </a:cubicBezTo>
                  <a:cubicBezTo>
                    <a:pt x="210" y="253"/>
                    <a:pt x="224" y="276"/>
                    <a:pt x="244" y="300"/>
                  </a:cubicBezTo>
                  <a:cubicBezTo>
                    <a:pt x="239" y="322"/>
                    <a:pt x="229" y="342"/>
                    <a:pt x="219" y="362"/>
                  </a:cubicBezTo>
                  <a:cubicBezTo>
                    <a:pt x="217" y="362"/>
                    <a:pt x="216" y="362"/>
                    <a:pt x="214" y="363"/>
                  </a:cubicBezTo>
                  <a:cubicBezTo>
                    <a:pt x="186" y="370"/>
                    <a:pt x="158" y="379"/>
                    <a:pt x="131" y="390"/>
                  </a:cubicBezTo>
                  <a:cubicBezTo>
                    <a:pt x="128" y="391"/>
                    <a:pt x="124" y="393"/>
                    <a:pt x="123" y="395"/>
                  </a:cubicBezTo>
                  <a:cubicBezTo>
                    <a:pt x="121" y="398"/>
                    <a:pt x="121" y="400"/>
                    <a:pt x="121" y="403"/>
                  </a:cubicBezTo>
                  <a:cubicBezTo>
                    <a:pt x="120" y="413"/>
                    <a:pt x="118" y="423"/>
                    <a:pt x="117" y="433"/>
                  </a:cubicBezTo>
                  <a:cubicBezTo>
                    <a:pt x="159" y="454"/>
                    <a:pt x="206" y="461"/>
                    <a:pt x="251" y="454"/>
                  </a:cubicBezTo>
                  <a:cubicBezTo>
                    <a:pt x="241" y="427"/>
                    <a:pt x="232" y="399"/>
                    <a:pt x="227" y="371"/>
                  </a:cubicBezTo>
                  <a:cubicBezTo>
                    <a:pt x="227" y="368"/>
                    <a:pt x="226" y="365"/>
                    <a:pt x="224" y="363"/>
                  </a:cubicBezTo>
                  <a:cubicBezTo>
                    <a:pt x="223" y="363"/>
                    <a:pt x="223" y="363"/>
                    <a:pt x="223" y="363"/>
                  </a:cubicBezTo>
                  <a:cubicBezTo>
                    <a:pt x="233" y="343"/>
                    <a:pt x="241" y="322"/>
                    <a:pt x="246" y="301"/>
                  </a:cubicBezTo>
                  <a:cubicBezTo>
                    <a:pt x="255" y="306"/>
                    <a:pt x="316" y="292"/>
                    <a:pt x="328" y="282"/>
                  </a:cubicBezTo>
                  <a:cubicBezTo>
                    <a:pt x="342" y="299"/>
                    <a:pt x="357" y="314"/>
                    <a:pt x="372" y="329"/>
                  </a:cubicBezTo>
                  <a:cubicBezTo>
                    <a:pt x="371" y="331"/>
                    <a:pt x="370" y="333"/>
                    <a:pt x="370" y="335"/>
                  </a:cubicBezTo>
                  <a:cubicBezTo>
                    <a:pt x="368" y="356"/>
                    <a:pt x="367" y="378"/>
                    <a:pt x="367" y="399"/>
                  </a:cubicBezTo>
                  <a:cubicBezTo>
                    <a:pt x="380" y="387"/>
                    <a:pt x="392" y="373"/>
                    <a:pt x="402" y="357"/>
                  </a:cubicBezTo>
                  <a:cubicBezTo>
                    <a:pt x="408" y="349"/>
                    <a:pt x="413" y="340"/>
                    <a:pt x="417" y="330"/>
                  </a:cubicBezTo>
                  <a:cubicBezTo>
                    <a:pt x="405" y="329"/>
                    <a:pt x="394" y="328"/>
                    <a:pt x="382" y="326"/>
                  </a:cubicBezTo>
                  <a:cubicBezTo>
                    <a:pt x="380" y="325"/>
                    <a:pt x="377" y="325"/>
                    <a:pt x="374" y="326"/>
                  </a:cubicBezTo>
                  <a:cubicBezTo>
                    <a:pt x="359" y="311"/>
                    <a:pt x="345" y="296"/>
                    <a:pt x="330" y="281"/>
                  </a:cubicBezTo>
                  <a:cubicBezTo>
                    <a:pt x="330" y="280"/>
                    <a:pt x="330" y="280"/>
                    <a:pt x="330" y="280"/>
                  </a:cubicBezTo>
                  <a:cubicBezTo>
                    <a:pt x="332" y="260"/>
                    <a:pt x="335" y="240"/>
                    <a:pt x="339" y="220"/>
                  </a:cubicBezTo>
                  <a:cubicBezTo>
                    <a:pt x="340" y="215"/>
                    <a:pt x="347" y="186"/>
                    <a:pt x="344" y="179"/>
                  </a:cubicBezTo>
                  <a:cubicBezTo>
                    <a:pt x="354" y="176"/>
                    <a:pt x="364" y="173"/>
                    <a:pt x="374" y="171"/>
                  </a:cubicBezTo>
                  <a:cubicBezTo>
                    <a:pt x="374" y="171"/>
                    <a:pt x="374" y="171"/>
                    <a:pt x="374" y="171"/>
                  </a:cubicBezTo>
                  <a:cubicBezTo>
                    <a:pt x="374" y="174"/>
                    <a:pt x="377" y="176"/>
                    <a:pt x="380" y="178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6" name="Freeform 9"/>
            <p:cNvSpPr/>
            <p:nvPr/>
          </p:nvSpPr>
          <p:spPr bwMode="auto">
            <a:xfrm>
              <a:off x="2065338" y="4597401"/>
              <a:ext cx="417513" cy="604838"/>
            </a:xfrm>
            <a:custGeom>
              <a:avLst/>
              <a:gdLst>
                <a:gd name="T0" fmla="*/ 56 w 98"/>
                <a:gd name="T1" fmla="*/ 138 h 142"/>
                <a:gd name="T2" fmla="*/ 5 w 98"/>
                <a:gd name="T3" fmla="*/ 73 h 142"/>
                <a:gd name="T4" fmla="*/ 0 w 98"/>
                <a:gd name="T5" fmla="*/ 62 h 142"/>
                <a:gd name="T6" fmla="*/ 3 w 98"/>
                <a:gd name="T7" fmla="*/ 50 h 142"/>
                <a:gd name="T8" fmla="*/ 28 w 98"/>
                <a:gd name="T9" fmla="*/ 0 h 142"/>
                <a:gd name="T10" fmla="*/ 88 w 98"/>
                <a:gd name="T11" fmla="*/ 37 h 142"/>
                <a:gd name="T12" fmla="*/ 97 w 98"/>
                <a:gd name="T13" fmla="*/ 45 h 142"/>
                <a:gd name="T14" fmla="*/ 98 w 98"/>
                <a:gd name="T15" fmla="*/ 54 h 142"/>
                <a:gd name="T16" fmla="*/ 63 w 98"/>
                <a:gd name="T17" fmla="*/ 139 h 142"/>
                <a:gd name="T18" fmla="*/ 56 w 98"/>
                <a:gd name="T19" fmla="*/ 13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142">
                  <a:moveTo>
                    <a:pt x="56" y="138"/>
                  </a:moveTo>
                  <a:cubicBezTo>
                    <a:pt x="32" y="130"/>
                    <a:pt x="16" y="92"/>
                    <a:pt x="5" y="73"/>
                  </a:cubicBezTo>
                  <a:cubicBezTo>
                    <a:pt x="2" y="70"/>
                    <a:pt x="0" y="66"/>
                    <a:pt x="0" y="62"/>
                  </a:cubicBezTo>
                  <a:cubicBezTo>
                    <a:pt x="0" y="58"/>
                    <a:pt x="1" y="54"/>
                    <a:pt x="3" y="50"/>
                  </a:cubicBezTo>
                  <a:cubicBezTo>
                    <a:pt x="12" y="33"/>
                    <a:pt x="20" y="17"/>
                    <a:pt x="28" y="0"/>
                  </a:cubicBezTo>
                  <a:cubicBezTo>
                    <a:pt x="48" y="12"/>
                    <a:pt x="69" y="24"/>
                    <a:pt x="88" y="37"/>
                  </a:cubicBezTo>
                  <a:cubicBezTo>
                    <a:pt x="92" y="39"/>
                    <a:pt x="95" y="41"/>
                    <a:pt x="97" y="45"/>
                  </a:cubicBezTo>
                  <a:cubicBezTo>
                    <a:pt x="98" y="48"/>
                    <a:pt x="98" y="51"/>
                    <a:pt x="98" y="54"/>
                  </a:cubicBezTo>
                  <a:cubicBezTo>
                    <a:pt x="97" y="78"/>
                    <a:pt x="98" y="142"/>
                    <a:pt x="63" y="139"/>
                  </a:cubicBezTo>
                  <a:cubicBezTo>
                    <a:pt x="61" y="139"/>
                    <a:pt x="59" y="139"/>
                    <a:pt x="56" y="138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7" name="Freeform 10"/>
            <p:cNvSpPr/>
            <p:nvPr/>
          </p:nvSpPr>
          <p:spPr bwMode="auto">
            <a:xfrm>
              <a:off x="2801938" y="4625976"/>
              <a:ext cx="127000" cy="247650"/>
            </a:xfrm>
            <a:custGeom>
              <a:avLst/>
              <a:gdLst>
                <a:gd name="T0" fmla="*/ 24 w 30"/>
                <a:gd name="T1" fmla="*/ 31 h 58"/>
                <a:gd name="T2" fmla="*/ 9 w 30"/>
                <a:gd name="T3" fmla="*/ 1 h 58"/>
                <a:gd name="T4" fmla="*/ 2 w 30"/>
                <a:gd name="T5" fmla="*/ 4 h 58"/>
                <a:gd name="T6" fmla="*/ 7 w 30"/>
                <a:gd name="T7" fmla="*/ 24 h 58"/>
                <a:gd name="T8" fmla="*/ 18 w 30"/>
                <a:gd name="T9" fmla="*/ 52 h 58"/>
                <a:gd name="T10" fmla="*/ 23 w 30"/>
                <a:gd name="T11" fmla="*/ 56 h 58"/>
                <a:gd name="T12" fmla="*/ 24 w 30"/>
                <a:gd name="T13" fmla="*/ 3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58">
                  <a:moveTo>
                    <a:pt x="24" y="31"/>
                  </a:moveTo>
                  <a:cubicBezTo>
                    <a:pt x="20" y="22"/>
                    <a:pt x="17" y="7"/>
                    <a:pt x="9" y="1"/>
                  </a:cubicBezTo>
                  <a:cubicBezTo>
                    <a:pt x="6" y="0"/>
                    <a:pt x="2" y="1"/>
                    <a:pt x="2" y="4"/>
                  </a:cubicBezTo>
                  <a:cubicBezTo>
                    <a:pt x="0" y="12"/>
                    <a:pt x="4" y="17"/>
                    <a:pt x="7" y="24"/>
                  </a:cubicBezTo>
                  <a:cubicBezTo>
                    <a:pt x="11" y="32"/>
                    <a:pt x="20" y="43"/>
                    <a:pt x="18" y="52"/>
                  </a:cubicBezTo>
                  <a:cubicBezTo>
                    <a:pt x="17" y="55"/>
                    <a:pt x="21" y="58"/>
                    <a:pt x="23" y="56"/>
                  </a:cubicBezTo>
                  <a:cubicBezTo>
                    <a:pt x="30" y="48"/>
                    <a:pt x="27" y="40"/>
                    <a:pt x="24" y="3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28" name="Freeform 11"/>
            <p:cNvSpPr/>
            <p:nvPr/>
          </p:nvSpPr>
          <p:spPr bwMode="auto">
            <a:xfrm>
              <a:off x="1825626" y="4073526"/>
              <a:ext cx="255588" cy="80963"/>
            </a:xfrm>
            <a:custGeom>
              <a:avLst/>
              <a:gdLst>
                <a:gd name="T0" fmla="*/ 58 w 60"/>
                <a:gd name="T1" fmla="*/ 11 h 19"/>
                <a:gd name="T2" fmla="*/ 11 w 60"/>
                <a:gd name="T3" fmla="*/ 1 h 19"/>
                <a:gd name="T4" fmla="*/ 11 w 60"/>
                <a:gd name="T5" fmla="*/ 18 h 19"/>
                <a:gd name="T6" fmla="*/ 36 w 60"/>
                <a:gd name="T7" fmla="*/ 18 h 19"/>
                <a:gd name="T8" fmla="*/ 57 w 60"/>
                <a:gd name="T9" fmla="*/ 17 h 19"/>
                <a:gd name="T10" fmla="*/ 58 w 60"/>
                <a:gd name="T11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19">
                  <a:moveTo>
                    <a:pt x="58" y="11"/>
                  </a:moveTo>
                  <a:cubicBezTo>
                    <a:pt x="47" y="1"/>
                    <a:pt x="26" y="0"/>
                    <a:pt x="11" y="1"/>
                  </a:cubicBezTo>
                  <a:cubicBezTo>
                    <a:pt x="1" y="2"/>
                    <a:pt x="0" y="18"/>
                    <a:pt x="11" y="18"/>
                  </a:cubicBezTo>
                  <a:cubicBezTo>
                    <a:pt x="19" y="18"/>
                    <a:pt x="28" y="18"/>
                    <a:pt x="36" y="18"/>
                  </a:cubicBezTo>
                  <a:cubicBezTo>
                    <a:pt x="43" y="18"/>
                    <a:pt x="50" y="19"/>
                    <a:pt x="57" y="17"/>
                  </a:cubicBezTo>
                  <a:cubicBezTo>
                    <a:pt x="59" y="16"/>
                    <a:pt x="60" y="13"/>
                    <a:pt x="58" y="11"/>
                  </a:cubicBezTo>
                  <a:close/>
                </a:path>
              </a:pathLst>
            </a:custGeom>
            <a:solidFill>
              <a:srgbClr val="75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pSp>
        <p:nvGrpSpPr>
          <p:cNvPr id="29" name="组合 33"/>
          <p:cNvGrpSpPr/>
          <p:nvPr/>
        </p:nvGrpSpPr>
        <p:grpSpPr>
          <a:xfrm>
            <a:off x="9719202" y="55750"/>
            <a:ext cx="2320925" cy="2295525"/>
            <a:chOff x="8816975" y="1304925"/>
            <a:chExt cx="2320925" cy="2295525"/>
          </a:xfrm>
        </p:grpSpPr>
        <p:sp>
          <p:nvSpPr>
            <p:cNvPr id="30" name="Freeform 8"/>
            <p:cNvSpPr/>
            <p:nvPr/>
          </p:nvSpPr>
          <p:spPr bwMode="auto">
            <a:xfrm>
              <a:off x="8816975" y="1428750"/>
              <a:ext cx="2168525" cy="2171700"/>
            </a:xfrm>
            <a:custGeom>
              <a:avLst/>
              <a:gdLst>
                <a:gd name="T0" fmla="*/ 295 w 297"/>
                <a:gd name="T1" fmla="*/ 143 h 297"/>
                <a:gd name="T2" fmla="*/ 230 w 297"/>
                <a:gd name="T3" fmla="*/ 63 h 297"/>
                <a:gd name="T4" fmla="*/ 171 w 297"/>
                <a:gd name="T5" fmla="*/ 78 h 297"/>
                <a:gd name="T6" fmla="*/ 160 w 297"/>
                <a:gd name="T7" fmla="*/ 85 h 297"/>
                <a:gd name="T8" fmla="*/ 150 w 297"/>
                <a:gd name="T9" fmla="*/ 8 h 297"/>
                <a:gd name="T10" fmla="*/ 139 w 297"/>
                <a:gd name="T11" fmla="*/ 8 h 297"/>
                <a:gd name="T12" fmla="*/ 143 w 297"/>
                <a:gd name="T13" fmla="*/ 63 h 297"/>
                <a:gd name="T14" fmla="*/ 135 w 297"/>
                <a:gd name="T15" fmla="*/ 58 h 297"/>
                <a:gd name="T16" fmla="*/ 132 w 297"/>
                <a:gd name="T17" fmla="*/ 47 h 297"/>
                <a:gd name="T18" fmla="*/ 45 w 297"/>
                <a:gd name="T19" fmla="*/ 20 h 297"/>
                <a:gd name="T20" fmla="*/ 35 w 297"/>
                <a:gd name="T21" fmla="*/ 22 h 297"/>
                <a:gd name="T22" fmla="*/ 0 w 297"/>
                <a:gd name="T23" fmla="*/ 39 h 297"/>
                <a:gd name="T24" fmla="*/ 35 w 297"/>
                <a:gd name="T25" fmla="*/ 59 h 297"/>
                <a:gd name="T26" fmla="*/ 74 w 297"/>
                <a:gd name="T27" fmla="*/ 71 h 297"/>
                <a:gd name="T28" fmla="*/ 131 w 297"/>
                <a:gd name="T29" fmla="*/ 64 h 297"/>
                <a:gd name="T30" fmla="*/ 145 w 297"/>
                <a:gd name="T31" fmla="*/ 70 h 297"/>
                <a:gd name="T32" fmla="*/ 146 w 297"/>
                <a:gd name="T33" fmla="*/ 70 h 297"/>
                <a:gd name="T34" fmla="*/ 153 w 297"/>
                <a:gd name="T35" fmla="*/ 87 h 297"/>
                <a:gd name="T36" fmla="*/ 108 w 297"/>
                <a:gd name="T37" fmla="*/ 93 h 297"/>
                <a:gd name="T38" fmla="*/ 60 w 297"/>
                <a:gd name="T39" fmla="*/ 135 h 297"/>
                <a:gd name="T40" fmla="*/ 54 w 297"/>
                <a:gd name="T41" fmla="*/ 158 h 297"/>
                <a:gd name="T42" fmla="*/ 56 w 297"/>
                <a:gd name="T43" fmla="*/ 188 h 297"/>
                <a:gd name="T44" fmla="*/ 149 w 297"/>
                <a:gd name="T45" fmla="*/ 289 h 297"/>
                <a:gd name="T46" fmla="*/ 209 w 297"/>
                <a:gd name="T47" fmla="*/ 285 h 297"/>
                <a:gd name="T48" fmla="*/ 231 w 297"/>
                <a:gd name="T49" fmla="*/ 262 h 297"/>
                <a:gd name="T50" fmla="*/ 267 w 297"/>
                <a:gd name="T51" fmla="*/ 245 h 297"/>
                <a:gd name="T52" fmla="*/ 269 w 297"/>
                <a:gd name="T53" fmla="*/ 243 h 297"/>
                <a:gd name="T54" fmla="*/ 292 w 297"/>
                <a:gd name="T55" fmla="*/ 195 h 297"/>
                <a:gd name="T56" fmla="*/ 295 w 297"/>
                <a:gd name="T57" fmla="*/ 143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97" h="297">
                  <a:moveTo>
                    <a:pt x="295" y="143"/>
                  </a:moveTo>
                  <a:cubicBezTo>
                    <a:pt x="291" y="109"/>
                    <a:pt x="263" y="74"/>
                    <a:pt x="230" y="63"/>
                  </a:cubicBezTo>
                  <a:cubicBezTo>
                    <a:pt x="203" y="55"/>
                    <a:pt x="190" y="64"/>
                    <a:pt x="171" y="78"/>
                  </a:cubicBezTo>
                  <a:cubicBezTo>
                    <a:pt x="167" y="81"/>
                    <a:pt x="164" y="83"/>
                    <a:pt x="160" y="85"/>
                  </a:cubicBezTo>
                  <a:cubicBezTo>
                    <a:pt x="150" y="60"/>
                    <a:pt x="147" y="36"/>
                    <a:pt x="150" y="8"/>
                  </a:cubicBezTo>
                  <a:cubicBezTo>
                    <a:pt x="151" y="0"/>
                    <a:pt x="139" y="0"/>
                    <a:pt x="139" y="8"/>
                  </a:cubicBezTo>
                  <a:cubicBezTo>
                    <a:pt x="136" y="25"/>
                    <a:pt x="138" y="45"/>
                    <a:pt x="143" y="63"/>
                  </a:cubicBezTo>
                  <a:cubicBezTo>
                    <a:pt x="140" y="61"/>
                    <a:pt x="138" y="59"/>
                    <a:pt x="135" y="58"/>
                  </a:cubicBezTo>
                  <a:cubicBezTo>
                    <a:pt x="135" y="55"/>
                    <a:pt x="134" y="51"/>
                    <a:pt x="132" y="47"/>
                  </a:cubicBezTo>
                  <a:cubicBezTo>
                    <a:pt x="120" y="25"/>
                    <a:pt x="73" y="15"/>
                    <a:pt x="45" y="20"/>
                  </a:cubicBezTo>
                  <a:cubicBezTo>
                    <a:pt x="42" y="20"/>
                    <a:pt x="38" y="21"/>
                    <a:pt x="35" y="22"/>
                  </a:cubicBezTo>
                  <a:cubicBezTo>
                    <a:pt x="23" y="27"/>
                    <a:pt x="12" y="34"/>
                    <a:pt x="0" y="39"/>
                  </a:cubicBezTo>
                  <a:cubicBezTo>
                    <a:pt x="4" y="37"/>
                    <a:pt x="30" y="57"/>
                    <a:pt x="35" y="59"/>
                  </a:cubicBezTo>
                  <a:cubicBezTo>
                    <a:pt x="47" y="65"/>
                    <a:pt x="61" y="69"/>
                    <a:pt x="74" y="71"/>
                  </a:cubicBezTo>
                  <a:cubicBezTo>
                    <a:pt x="86" y="73"/>
                    <a:pt x="119" y="75"/>
                    <a:pt x="131" y="64"/>
                  </a:cubicBezTo>
                  <a:cubicBezTo>
                    <a:pt x="136" y="66"/>
                    <a:pt x="140" y="68"/>
                    <a:pt x="145" y="70"/>
                  </a:cubicBezTo>
                  <a:cubicBezTo>
                    <a:pt x="145" y="70"/>
                    <a:pt x="145" y="70"/>
                    <a:pt x="146" y="70"/>
                  </a:cubicBezTo>
                  <a:cubicBezTo>
                    <a:pt x="148" y="76"/>
                    <a:pt x="150" y="82"/>
                    <a:pt x="153" y="87"/>
                  </a:cubicBezTo>
                  <a:cubicBezTo>
                    <a:pt x="139" y="91"/>
                    <a:pt x="126" y="89"/>
                    <a:pt x="108" y="93"/>
                  </a:cubicBezTo>
                  <a:cubicBezTo>
                    <a:pt x="87" y="98"/>
                    <a:pt x="69" y="115"/>
                    <a:pt x="60" y="135"/>
                  </a:cubicBezTo>
                  <a:cubicBezTo>
                    <a:pt x="57" y="142"/>
                    <a:pt x="55" y="150"/>
                    <a:pt x="54" y="158"/>
                  </a:cubicBezTo>
                  <a:cubicBezTo>
                    <a:pt x="53" y="168"/>
                    <a:pt x="54" y="178"/>
                    <a:pt x="56" y="188"/>
                  </a:cubicBezTo>
                  <a:cubicBezTo>
                    <a:pt x="65" y="235"/>
                    <a:pt x="102" y="278"/>
                    <a:pt x="149" y="289"/>
                  </a:cubicBezTo>
                  <a:cubicBezTo>
                    <a:pt x="168" y="293"/>
                    <a:pt x="194" y="297"/>
                    <a:pt x="209" y="285"/>
                  </a:cubicBezTo>
                  <a:cubicBezTo>
                    <a:pt x="218" y="277"/>
                    <a:pt x="218" y="267"/>
                    <a:pt x="231" y="262"/>
                  </a:cubicBezTo>
                  <a:cubicBezTo>
                    <a:pt x="246" y="255"/>
                    <a:pt x="255" y="258"/>
                    <a:pt x="267" y="245"/>
                  </a:cubicBezTo>
                  <a:cubicBezTo>
                    <a:pt x="267" y="245"/>
                    <a:pt x="268" y="244"/>
                    <a:pt x="269" y="243"/>
                  </a:cubicBezTo>
                  <a:cubicBezTo>
                    <a:pt x="281" y="230"/>
                    <a:pt x="289" y="212"/>
                    <a:pt x="292" y="195"/>
                  </a:cubicBezTo>
                  <a:cubicBezTo>
                    <a:pt x="295" y="178"/>
                    <a:pt x="297" y="160"/>
                    <a:pt x="295" y="143"/>
                  </a:cubicBezTo>
                  <a:close/>
                </a:path>
              </a:pathLst>
            </a:custGeom>
            <a:solidFill>
              <a:srgbClr val="4DD1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1" name="Freeform 79"/>
            <p:cNvSpPr/>
            <p:nvPr/>
          </p:nvSpPr>
          <p:spPr bwMode="auto">
            <a:xfrm>
              <a:off x="9356725" y="1698625"/>
              <a:ext cx="1781175" cy="1776413"/>
            </a:xfrm>
            <a:custGeom>
              <a:avLst/>
              <a:gdLst>
                <a:gd name="T0" fmla="*/ 239 w 244"/>
                <a:gd name="T1" fmla="*/ 140 h 243"/>
                <a:gd name="T2" fmla="*/ 216 w 244"/>
                <a:gd name="T3" fmla="*/ 189 h 243"/>
                <a:gd name="T4" fmla="*/ 214 w 244"/>
                <a:gd name="T5" fmla="*/ 191 h 243"/>
                <a:gd name="T6" fmla="*/ 178 w 244"/>
                <a:gd name="T7" fmla="*/ 207 h 243"/>
                <a:gd name="T8" fmla="*/ 156 w 244"/>
                <a:gd name="T9" fmla="*/ 230 h 243"/>
                <a:gd name="T10" fmla="*/ 97 w 244"/>
                <a:gd name="T11" fmla="*/ 234 h 243"/>
                <a:gd name="T12" fmla="*/ 3 w 244"/>
                <a:gd name="T13" fmla="*/ 133 h 243"/>
                <a:gd name="T14" fmla="*/ 1 w 244"/>
                <a:gd name="T15" fmla="*/ 104 h 243"/>
                <a:gd name="T16" fmla="*/ 7 w 244"/>
                <a:gd name="T17" fmla="*/ 81 h 243"/>
                <a:gd name="T18" fmla="*/ 56 w 244"/>
                <a:gd name="T19" fmla="*/ 39 h 243"/>
                <a:gd name="T20" fmla="*/ 118 w 244"/>
                <a:gd name="T21" fmla="*/ 24 h 243"/>
                <a:gd name="T22" fmla="*/ 177 w 244"/>
                <a:gd name="T23" fmla="*/ 9 h 243"/>
                <a:gd name="T24" fmla="*/ 242 w 244"/>
                <a:gd name="T25" fmla="*/ 89 h 243"/>
                <a:gd name="T26" fmla="*/ 239 w 244"/>
                <a:gd name="T27" fmla="*/ 14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243">
                  <a:moveTo>
                    <a:pt x="239" y="140"/>
                  </a:moveTo>
                  <a:cubicBezTo>
                    <a:pt x="236" y="157"/>
                    <a:pt x="228" y="176"/>
                    <a:pt x="216" y="189"/>
                  </a:cubicBezTo>
                  <a:cubicBezTo>
                    <a:pt x="215" y="189"/>
                    <a:pt x="215" y="190"/>
                    <a:pt x="214" y="191"/>
                  </a:cubicBezTo>
                  <a:cubicBezTo>
                    <a:pt x="202" y="203"/>
                    <a:pt x="193" y="201"/>
                    <a:pt x="178" y="207"/>
                  </a:cubicBezTo>
                  <a:cubicBezTo>
                    <a:pt x="165" y="213"/>
                    <a:pt x="166" y="222"/>
                    <a:pt x="156" y="230"/>
                  </a:cubicBezTo>
                  <a:cubicBezTo>
                    <a:pt x="141" y="243"/>
                    <a:pt x="115" y="238"/>
                    <a:pt x="97" y="234"/>
                  </a:cubicBezTo>
                  <a:cubicBezTo>
                    <a:pt x="49" y="223"/>
                    <a:pt x="12" y="180"/>
                    <a:pt x="3" y="133"/>
                  </a:cubicBezTo>
                  <a:cubicBezTo>
                    <a:pt x="1" y="123"/>
                    <a:pt x="0" y="113"/>
                    <a:pt x="1" y="104"/>
                  </a:cubicBezTo>
                  <a:cubicBezTo>
                    <a:pt x="2" y="96"/>
                    <a:pt x="4" y="88"/>
                    <a:pt x="7" y="81"/>
                  </a:cubicBezTo>
                  <a:cubicBezTo>
                    <a:pt x="16" y="61"/>
                    <a:pt x="34" y="44"/>
                    <a:pt x="56" y="39"/>
                  </a:cubicBezTo>
                  <a:cubicBezTo>
                    <a:pt x="80" y="33"/>
                    <a:pt x="98" y="40"/>
                    <a:pt x="118" y="24"/>
                  </a:cubicBezTo>
                  <a:cubicBezTo>
                    <a:pt x="137" y="10"/>
                    <a:pt x="151" y="0"/>
                    <a:pt x="177" y="9"/>
                  </a:cubicBezTo>
                  <a:cubicBezTo>
                    <a:pt x="211" y="20"/>
                    <a:pt x="238" y="54"/>
                    <a:pt x="242" y="89"/>
                  </a:cubicBezTo>
                  <a:cubicBezTo>
                    <a:pt x="244" y="106"/>
                    <a:pt x="242" y="123"/>
                    <a:pt x="239" y="140"/>
                  </a:cubicBezTo>
                  <a:close/>
                </a:path>
              </a:pathLst>
            </a:custGeom>
            <a:solidFill>
              <a:srgbClr val="FB6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2" name="Freeform 80"/>
            <p:cNvSpPr/>
            <p:nvPr/>
          </p:nvSpPr>
          <p:spPr bwMode="auto">
            <a:xfrm>
              <a:off x="9356725" y="2459038"/>
              <a:ext cx="1576388" cy="1016000"/>
            </a:xfrm>
            <a:custGeom>
              <a:avLst/>
              <a:gdLst>
                <a:gd name="T0" fmla="*/ 216 w 216"/>
                <a:gd name="T1" fmla="*/ 85 h 139"/>
                <a:gd name="T2" fmla="*/ 214 w 216"/>
                <a:gd name="T3" fmla="*/ 87 h 139"/>
                <a:gd name="T4" fmla="*/ 178 w 216"/>
                <a:gd name="T5" fmla="*/ 103 h 139"/>
                <a:gd name="T6" fmla="*/ 156 w 216"/>
                <a:gd name="T7" fmla="*/ 126 h 139"/>
                <a:gd name="T8" fmla="*/ 97 w 216"/>
                <a:gd name="T9" fmla="*/ 130 h 139"/>
                <a:gd name="T10" fmla="*/ 3 w 216"/>
                <a:gd name="T11" fmla="*/ 29 h 139"/>
                <a:gd name="T12" fmla="*/ 1 w 216"/>
                <a:gd name="T13" fmla="*/ 0 h 139"/>
                <a:gd name="T14" fmla="*/ 8 w 216"/>
                <a:gd name="T15" fmla="*/ 26 h 139"/>
                <a:gd name="T16" fmla="*/ 87 w 216"/>
                <a:gd name="T17" fmla="*/ 84 h 139"/>
                <a:gd name="T18" fmla="*/ 216 w 216"/>
                <a:gd name="T19" fmla="*/ 8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" h="139">
                  <a:moveTo>
                    <a:pt x="216" y="85"/>
                  </a:moveTo>
                  <a:cubicBezTo>
                    <a:pt x="215" y="85"/>
                    <a:pt x="215" y="86"/>
                    <a:pt x="214" y="87"/>
                  </a:cubicBezTo>
                  <a:cubicBezTo>
                    <a:pt x="202" y="99"/>
                    <a:pt x="193" y="97"/>
                    <a:pt x="178" y="103"/>
                  </a:cubicBezTo>
                  <a:cubicBezTo>
                    <a:pt x="165" y="109"/>
                    <a:pt x="166" y="118"/>
                    <a:pt x="156" y="126"/>
                  </a:cubicBezTo>
                  <a:cubicBezTo>
                    <a:pt x="141" y="139"/>
                    <a:pt x="115" y="134"/>
                    <a:pt x="97" y="130"/>
                  </a:cubicBezTo>
                  <a:cubicBezTo>
                    <a:pt x="49" y="119"/>
                    <a:pt x="12" y="76"/>
                    <a:pt x="3" y="29"/>
                  </a:cubicBezTo>
                  <a:cubicBezTo>
                    <a:pt x="1" y="19"/>
                    <a:pt x="0" y="9"/>
                    <a:pt x="1" y="0"/>
                  </a:cubicBezTo>
                  <a:cubicBezTo>
                    <a:pt x="2" y="9"/>
                    <a:pt x="4" y="18"/>
                    <a:pt x="8" y="26"/>
                  </a:cubicBezTo>
                  <a:cubicBezTo>
                    <a:pt x="24" y="55"/>
                    <a:pt x="56" y="76"/>
                    <a:pt x="87" y="84"/>
                  </a:cubicBezTo>
                  <a:cubicBezTo>
                    <a:pt x="128" y="96"/>
                    <a:pt x="173" y="91"/>
                    <a:pt x="216" y="85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3" name="Freeform 81"/>
            <p:cNvSpPr/>
            <p:nvPr/>
          </p:nvSpPr>
          <p:spPr bwMode="auto">
            <a:xfrm>
              <a:off x="9918700" y="1866900"/>
              <a:ext cx="438150" cy="255588"/>
            </a:xfrm>
            <a:custGeom>
              <a:avLst/>
              <a:gdLst>
                <a:gd name="T0" fmla="*/ 52 w 60"/>
                <a:gd name="T1" fmla="*/ 2 h 35"/>
                <a:gd name="T2" fmla="*/ 31 w 60"/>
                <a:gd name="T3" fmla="*/ 18 h 35"/>
                <a:gd name="T4" fmla="*/ 2 w 60"/>
                <a:gd name="T5" fmla="*/ 24 h 35"/>
                <a:gd name="T6" fmla="*/ 1 w 60"/>
                <a:gd name="T7" fmla="*/ 27 h 35"/>
                <a:gd name="T8" fmla="*/ 59 w 60"/>
                <a:gd name="T9" fmla="*/ 7 h 35"/>
                <a:gd name="T10" fmla="*/ 52 w 60"/>
                <a:gd name="T1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35">
                  <a:moveTo>
                    <a:pt x="52" y="2"/>
                  </a:moveTo>
                  <a:cubicBezTo>
                    <a:pt x="44" y="6"/>
                    <a:pt x="39" y="14"/>
                    <a:pt x="31" y="18"/>
                  </a:cubicBezTo>
                  <a:cubicBezTo>
                    <a:pt x="22" y="22"/>
                    <a:pt x="12" y="23"/>
                    <a:pt x="2" y="24"/>
                  </a:cubicBezTo>
                  <a:cubicBezTo>
                    <a:pt x="1" y="24"/>
                    <a:pt x="0" y="26"/>
                    <a:pt x="1" y="27"/>
                  </a:cubicBezTo>
                  <a:cubicBezTo>
                    <a:pt x="19" y="35"/>
                    <a:pt x="52" y="27"/>
                    <a:pt x="59" y="7"/>
                  </a:cubicBezTo>
                  <a:cubicBezTo>
                    <a:pt x="60" y="3"/>
                    <a:pt x="55" y="0"/>
                    <a:pt x="52" y="2"/>
                  </a:cubicBezTo>
                  <a:close/>
                </a:path>
              </a:pathLst>
            </a:custGeom>
            <a:solidFill>
              <a:srgbClr val="D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4" name="Freeform 82"/>
            <p:cNvSpPr/>
            <p:nvPr/>
          </p:nvSpPr>
          <p:spPr bwMode="auto">
            <a:xfrm>
              <a:off x="8969375" y="1414463"/>
              <a:ext cx="1081088" cy="438150"/>
            </a:xfrm>
            <a:custGeom>
              <a:avLst/>
              <a:gdLst>
                <a:gd name="T0" fmla="*/ 45 w 148"/>
                <a:gd name="T1" fmla="*/ 4 h 60"/>
                <a:gd name="T2" fmla="*/ 36 w 148"/>
                <a:gd name="T3" fmla="*/ 7 h 60"/>
                <a:gd name="T4" fmla="*/ 0 w 148"/>
                <a:gd name="T5" fmla="*/ 23 h 60"/>
                <a:gd name="T6" fmla="*/ 35 w 148"/>
                <a:gd name="T7" fmla="*/ 43 h 60"/>
                <a:gd name="T8" fmla="*/ 74 w 148"/>
                <a:gd name="T9" fmla="*/ 56 h 60"/>
                <a:gd name="T10" fmla="*/ 132 w 148"/>
                <a:gd name="T11" fmla="*/ 31 h 60"/>
                <a:gd name="T12" fmla="*/ 45 w 148"/>
                <a:gd name="T13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60">
                  <a:moveTo>
                    <a:pt x="45" y="4"/>
                  </a:moveTo>
                  <a:cubicBezTo>
                    <a:pt x="42" y="5"/>
                    <a:pt x="38" y="6"/>
                    <a:pt x="36" y="7"/>
                  </a:cubicBezTo>
                  <a:cubicBezTo>
                    <a:pt x="23" y="12"/>
                    <a:pt x="12" y="19"/>
                    <a:pt x="0" y="23"/>
                  </a:cubicBezTo>
                  <a:cubicBezTo>
                    <a:pt x="4" y="22"/>
                    <a:pt x="31" y="41"/>
                    <a:pt x="35" y="43"/>
                  </a:cubicBezTo>
                  <a:cubicBezTo>
                    <a:pt x="47" y="49"/>
                    <a:pt x="61" y="53"/>
                    <a:pt x="74" y="56"/>
                  </a:cubicBezTo>
                  <a:cubicBezTo>
                    <a:pt x="91" y="59"/>
                    <a:pt x="148" y="60"/>
                    <a:pt x="132" y="31"/>
                  </a:cubicBezTo>
                  <a:cubicBezTo>
                    <a:pt x="120" y="9"/>
                    <a:pt x="73" y="0"/>
                    <a:pt x="45" y="4"/>
                  </a:cubicBezTo>
                  <a:close/>
                </a:path>
              </a:pathLst>
            </a:custGeom>
            <a:solidFill>
              <a:srgbClr val="39BF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5" name="Freeform 83"/>
            <p:cNvSpPr/>
            <p:nvPr/>
          </p:nvSpPr>
          <p:spPr bwMode="auto">
            <a:xfrm>
              <a:off x="9356725" y="1589088"/>
              <a:ext cx="708025" cy="227013"/>
            </a:xfrm>
            <a:custGeom>
              <a:avLst/>
              <a:gdLst>
                <a:gd name="T0" fmla="*/ 94 w 97"/>
                <a:gd name="T1" fmla="*/ 25 h 31"/>
                <a:gd name="T2" fmla="*/ 3 w 97"/>
                <a:gd name="T3" fmla="*/ 0 h 31"/>
                <a:gd name="T4" fmla="*/ 2 w 97"/>
                <a:gd name="T5" fmla="*/ 5 h 31"/>
                <a:gd name="T6" fmla="*/ 93 w 97"/>
                <a:gd name="T7" fmla="*/ 30 h 31"/>
                <a:gd name="T8" fmla="*/ 94 w 97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31">
                  <a:moveTo>
                    <a:pt x="94" y="25"/>
                  </a:moveTo>
                  <a:cubicBezTo>
                    <a:pt x="69" y="9"/>
                    <a:pt x="33" y="1"/>
                    <a:pt x="3" y="0"/>
                  </a:cubicBezTo>
                  <a:cubicBezTo>
                    <a:pt x="0" y="0"/>
                    <a:pt x="0" y="4"/>
                    <a:pt x="2" y="5"/>
                  </a:cubicBezTo>
                  <a:cubicBezTo>
                    <a:pt x="35" y="9"/>
                    <a:pt x="62" y="19"/>
                    <a:pt x="93" y="30"/>
                  </a:cubicBezTo>
                  <a:cubicBezTo>
                    <a:pt x="95" y="31"/>
                    <a:pt x="97" y="27"/>
                    <a:pt x="94" y="25"/>
                  </a:cubicBezTo>
                  <a:close/>
                </a:path>
              </a:pathLst>
            </a:custGeom>
            <a:solidFill>
              <a:srgbClr val="2DAD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6" name="Freeform 84"/>
            <p:cNvSpPr/>
            <p:nvPr/>
          </p:nvSpPr>
          <p:spPr bwMode="auto">
            <a:xfrm>
              <a:off x="9955213" y="1304925"/>
              <a:ext cx="241300" cy="760413"/>
            </a:xfrm>
            <a:custGeom>
              <a:avLst/>
              <a:gdLst>
                <a:gd name="T0" fmla="*/ 32 w 33"/>
                <a:gd name="T1" fmla="*/ 98 h 104"/>
                <a:gd name="T2" fmla="*/ 15 w 33"/>
                <a:gd name="T3" fmla="*/ 7 h 104"/>
                <a:gd name="T4" fmla="*/ 4 w 33"/>
                <a:gd name="T5" fmla="*/ 7 h 104"/>
                <a:gd name="T6" fmla="*/ 26 w 33"/>
                <a:gd name="T7" fmla="*/ 101 h 104"/>
                <a:gd name="T8" fmla="*/ 32 w 33"/>
                <a:gd name="T9" fmla="*/ 9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4">
                  <a:moveTo>
                    <a:pt x="32" y="98"/>
                  </a:moveTo>
                  <a:cubicBezTo>
                    <a:pt x="16" y="67"/>
                    <a:pt x="11" y="41"/>
                    <a:pt x="15" y="7"/>
                  </a:cubicBezTo>
                  <a:cubicBezTo>
                    <a:pt x="16" y="0"/>
                    <a:pt x="5" y="0"/>
                    <a:pt x="4" y="7"/>
                  </a:cubicBezTo>
                  <a:cubicBezTo>
                    <a:pt x="0" y="39"/>
                    <a:pt x="8" y="74"/>
                    <a:pt x="26" y="101"/>
                  </a:cubicBezTo>
                  <a:cubicBezTo>
                    <a:pt x="28" y="104"/>
                    <a:pt x="33" y="101"/>
                    <a:pt x="32" y="98"/>
                  </a:cubicBezTo>
                  <a:close/>
                </a:path>
              </a:pathLst>
            </a:custGeom>
            <a:solidFill>
              <a:srgbClr val="783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7" name="Freeform 85"/>
            <p:cNvSpPr/>
            <p:nvPr/>
          </p:nvSpPr>
          <p:spPr bwMode="auto">
            <a:xfrm>
              <a:off x="10766425" y="1998663"/>
              <a:ext cx="239713" cy="819150"/>
            </a:xfrm>
            <a:custGeom>
              <a:avLst/>
              <a:gdLst>
                <a:gd name="T0" fmla="*/ 30 w 33"/>
                <a:gd name="T1" fmla="*/ 52 h 112"/>
                <a:gd name="T2" fmla="*/ 11 w 33"/>
                <a:gd name="T3" fmla="*/ 3 h 112"/>
                <a:gd name="T4" fmla="*/ 1 w 33"/>
                <a:gd name="T5" fmla="*/ 11 h 112"/>
                <a:gd name="T6" fmla="*/ 23 w 33"/>
                <a:gd name="T7" fmla="*/ 53 h 112"/>
                <a:gd name="T8" fmla="*/ 21 w 33"/>
                <a:gd name="T9" fmla="*/ 110 h 112"/>
                <a:gd name="T10" fmla="*/ 24 w 33"/>
                <a:gd name="T11" fmla="*/ 111 h 112"/>
                <a:gd name="T12" fmla="*/ 30 w 33"/>
                <a:gd name="T13" fmla="*/ 5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12">
                  <a:moveTo>
                    <a:pt x="30" y="52"/>
                  </a:moveTo>
                  <a:cubicBezTo>
                    <a:pt x="28" y="35"/>
                    <a:pt x="26" y="13"/>
                    <a:pt x="11" y="3"/>
                  </a:cubicBezTo>
                  <a:cubicBezTo>
                    <a:pt x="5" y="0"/>
                    <a:pt x="0" y="5"/>
                    <a:pt x="1" y="11"/>
                  </a:cubicBezTo>
                  <a:cubicBezTo>
                    <a:pt x="4" y="27"/>
                    <a:pt x="18" y="36"/>
                    <a:pt x="23" y="53"/>
                  </a:cubicBezTo>
                  <a:cubicBezTo>
                    <a:pt x="28" y="72"/>
                    <a:pt x="25" y="90"/>
                    <a:pt x="21" y="110"/>
                  </a:cubicBezTo>
                  <a:cubicBezTo>
                    <a:pt x="21" y="111"/>
                    <a:pt x="23" y="112"/>
                    <a:pt x="24" y="111"/>
                  </a:cubicBezTo>
                  <a:cubicBezTo>
                    <a:pt x="33" y="93"/>
                    <a:pt x="33" y="71"/>
                    <a:pt x="30" y="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  <p:sp>
          <p:nvSpPr>
            <p:cNvPr id="38" name="Oval 86"/>
            <p:cNvSpPr>
              <a:spLocks noChangeArrowheads="1"/>
            </p:cNvSpPr>
            <p:nvPr/>
          </p:nvSpPr>
          <p:spPr bwMode="auto">
            <a:xfrm>
              <a:off x="10539413" y="1860550"/>
              <a:ext cx="160338" cy="1603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endParaRPr>
            </a:p>
          </p:txBody>
        </p:sp>
      </p:grp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88737"/>
              </p:ext>
            </p:extLst>
          </p:nvPr>
        </p:nvGraphicFramePr>
        <p:xfrm>
          <a:off x="607510" y="1608458"/>
          <a:ext cx="10976980" cy="4070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396">
                  <a:extLst>
                    <a:ext uri="{9D8B030D-6E8A-4147-A177-3AD203B41FA5}">
                      <a16:colId xmlns:a16="http://schemas.microsoft.com/office/drawing/2014/main" val="1490809057"/>
                    </a:ext>
                  </a:extLst>
                </a:gridCol>
                <a:gridCol w="2195396">
                  <a:extLst>
                    <a:ext uri="{9D8B030D-6E8A-4147-A177-3AD203B41FA5}">
                      <a16:colId xmlns:a16="http://schemas.microsoft.com/office/drawing/2014/main" val="2782530324"/>
                    </a:ext>
                  </a:extLst>
                </a:gridCol>
                <a:gridCol w="2195396">
                  <a:extLst>
                    <a:ext uri="{9D8B030D-6E8A-4147-A177-3AD203B41FA5}">
                      <a16:colId xmlns:a16="http://schemas.microsoft.com/office/drawing/2014/main" val="2183530480"/>
                    </a:ext>
                  </a:extLst>
                </a:gridCol>
                <a:gridCol w="2195396">
                  <a:extLst>
                    <a:ext uri="{9D8B030D-6E8A-4147-A177-3AD203B41FA5}">
                      <a16:colId xmlns:a16="http://schemas.microsoft.com/office/drawing/2014/main" val="3175651535"/>
                    </a:ext>
                  </a:extLst>
                </a:gridCol>
                <a:gridCol w="2195396">
                  <a:extLst>
                    <a:ext uri="{9D8B030D-6E8A-4147-A177-3AD203B41FA5}">
                      <a16:colId xmlns:a16="http://schemas.microsoft.com/office/drawing/2014/main" val="1549539513"/>
                    </a:ext>
                  </a:extLst>
                </a:gridCol>
              </a:tblGrid>
              <a:tr h="10175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886873"/>
                  </a:ext>
                </a:extLst>
              </a:tr>
              <a:tr h="10175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706748"/>
                  </a:ext>
                </a:extLst>
              </a:tr>
              <a:tr h="10175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597264"/>
                  </a:ext>
                </a:extLst>
              </a:tr>
              <a:tr h="10175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211563"/>
                  </a:ext>
                </a:extLst>
              </a:tr>
            </a:tbl>
          </a:graphicData>
        </a:graphic>
      </p:graphicFrame>
      <p:sp>
        <p:nvSpPr>
          <p:cNvPr id="131" name="TextBox 130"/>
          <p:cNvSpPr txBox="1"/>
          <p:nvPr/>
        </p:nvSpPr>
        <p:spPr>
          <a:xfrm>
            <a:off x="568961" y="1908200"/>
            <a:ext cx="2180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Phép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68961" y="2898991"/>
            <a:ext cx="2180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bị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568961" y="3889782"/>
            <a:ext cx="2180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568961" y="4880573"/>
            <a:ext cx="2180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Thương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787093" y="1908199"/>
            <a:ext cx="2298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12 : 2 = 6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4986141" y="1908199"/>
            <a:ext cx="2298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20 : 5 = 4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7185189" y="1908199"/>
            <a:ext cx="2298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16 : 2 = 8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9384238" y="1908199"/>
            <a:ext cx="2298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15 : 5 = 3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3600181" y="2825749"/>
            <a:ext cx="671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3609122" y="3859983"/>
            <a:ext cx="4283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1" name="Rectangle 140"/>
          <p:cNvSpPr/>
          <p:nvPr/>
        </p:nvSpPr>
        <p:spPr>
          <a:xfrm>
            <a:off x="3603161" y="4877561"/>
            <a:ext cx="4283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5961134" y="2848224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5919687" y="3888726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5" name="Rectangle 144"/>
          <p:cNvSpPr/>
          <p:nvPr/>
        </p:nvSpPr>
        <p:spPr>
          <a:xfrm>
            <a:off x="5949912" y="4912470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8148960" y="2848224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7" name="Rectangle 146"/>
          <p:cNvSpPr/>
          <p:nvPr/>
        </p:nvSpPr>
        <p:spPr>
          <a:xfrm>
            <a:off x="8172544" y="3888726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8258127" y="4912470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10208547" y="2848224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10225838" y="3873607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1" name="Rectangle 150"/>
          <p:cNvSpPr/>
          <p:nvPr/>
        </p:nvSpPr>
        <p:spPr>
          <a:xfrm>
            <a:off x="10191265" y="4804205"/>
            <a:ext cx="370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2" name="Rectangle 151"/>
          <p:cNvSpPr/>
          <p:nvPr/>
        </p:nvSpPr>
        <p:spPr>
          <a:xfrm>
            <a:off x="5854107" y="2825749"/>
            <a:ext cx="67198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5906189" y="3859983"/>
            <a:ext cx="42832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5921058" y="4877561"/>
            <a:ext cx="42832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8020721" y="2825749"/>
            <a:ext cx="67198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16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6" name="Rectangle 155"/>
          <p:cNvSpPr/>
          <p:nvPr/>
        </p:nvSpPr>
        <p:spPr>
          <a:xfrm>
            <a:off x="8143904" y="3859983"/>
            <a:ext cx="42832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7" name="Rectangle 156"/>
          <p:cNvSpPr/>
          <p:nvPr/>
        </p:nvSpPr>
        <p:spPr>
          <a:xfrm>
            <a:off x="8172544" y="4877561"/>
            <a:ext cx="42832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10057864" y="2825749"/>
            <a:ext cx="67198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10181328" y="3859983"/>
            <a:ext cx="36116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0" name="Rectangle 159"/>
          <p:cNvSpPr/>
          <p:nvPr/>
        </p:nvSpPr>
        <p:spPr>
          <a:xfrm>
            <a:off x="10195989" y="4877561"/>
            <a:ext cx="36116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071" y="321118"/>
            <a:ext cx="2231329" cy="10486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9212" y="-53427"/>
            <a:ext cx="4145639" cy="20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8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429225421"/>
  <p:tag name="MH_LIBRARY" val="CONTENTS"/>
  <p:tag name="MH_TYPE" val="NUMBER"/>
  <p:tag name="ID" val="547142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429225421"/>
  <p:tag name="MH_LIBRARY" val="CONTENTS"/>
  <p:tag name="MH_TYPE" val="NUMBER"/>
  <p:tag name="ID" val="547142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429225421"/>
  <p:tag name="MH_LIBRARY" val="CONTENTS"/>
  <p:tag name="MH_TYPE" val="NUMBER"/>
  <p:tag name="ID" val="547142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429225421"/>
  <p:tag name="MH_LIBRARY" val="CONTENTS"/>
  <p:tag name="MH_TYPE" val="NUMBER"/>
  <p:tag name="ID" val="547142"/>
  <p:tag name="MH_ORDER" val="1"/>
</p:tagLst>
</file>

<file path=ppt/theme/theme1.xml><?xml version="1.0" encoding="utf-8"?>
<a:theme xmlns:a="http://schemas.openxmlformats.org/drawingml/2006/main" name="Office 主题​​">
  <a:themeElements>
    <a:clrScheme name="清新教育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AD46"/>
      </a:accent1>
      <a:accent2>
        <a:srgbClr val="F16D21"/>
      </a:accent2>
      <a:accent3>
        <a:srgbClr val="FF7878"/>
      </a:accent3>
      <a:accent4>
        <a:srgbClr val="32CFFA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472</Words>
  <Application>Microsoft Office PowerPoint</Application>
  <PresentationFormat>Widescreen</PresentationFormat>
  <Paragraphs>146</Paragraphs>
  <Slides>21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6" baseType="lpstr">
      <vt:lpstr>等线</vt:lpstr>
      <vt:lpstr>#9Slide03 AllRoundGothic</vt:lpstr>
      <vt:lpstr>#9Slide05 Aphrodite Pro</vt:lpstr>
      <vt:lpstr>#9Slide07 Altus</vt:lpstr>
      <vt:lpstr>#9Slide07 HoneyCream</vt:lpstr>
      <vt:lpstr>Arial</vt:lpstr>
      <vt:lpstr>Calibri</vt:lpstr>
      <vt:lpstr>Calibri Light</vt:lpstr>
      <vt:lpstr>Cambria</vt:lpstr>
      <vt:lpstr>SVN-Newton</vt:lpstr>
      <vt:lpstr>Times New Roman</vt:lpstr>
      <vt:lpstr>UTM Azuki</vt:lpstr>
      <vt:lpstr>UTM Showcard</vt:lpstr>
      <vt:lpstr>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Cảm Nguyễn</dc:creator>
  <cp:keywords>Măng Non</cp:keywords>
  <cp:lastModifiedBy>Admin</cp:lastModifiedBy>
  <cp:revision>35</cp:revision>
  <dcterms:created xsi:type="dcterms:W3CDTF">2023-01-14T13:35:28Z</dcterms:created>
  <dcterms:modified xsi:type="dcterms:W3CDTF">2024-04-10T01:48:43Z</dcterms:modified>
</cp:coreProperties>
</file>