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 id="2147483696" r:id="rId5"/>
    <p:sldMasterId id="2147483720" r:id="rId6"/>
    <p:sldMasterId id="2147483732" r:id="rId7"/>
  </p:sldMasterIdLst>
  <p:notesMasterIdLst>
    <p:notesMasterId r:id="rId45"/>
  </p:notesMasterIdLst>
  <p:sldIdLst>
    <p:sldId id="257" r:id="rId8"/>
    <p:sldId id="258" r:id="rId9"/>
    <p:sldId id="271" r:id="rId10"/>
    <p:sldId id="272" r:id="rId11"/>
    <p:sldId id="273" r:id="rId12"/>
    <p:sldId id="274" r:id="rId13"/>
    <p:sldId id="275" r:id="rId14"/>
    <p:sldId id="276" r:id="rId15"/>
    <p:sldId id="277" r:id="rId16"/>
    <p:sldId id="259" r:id="rId17"/>
    <p:sldId id="260" r:id="rId18"/>
    <p:sldId id="278" r:id="rId19"/>
    <p:sldId id="286" r:id="rId20"/>
    <p:sldId id="280" r:id="rId21"/>
    <p:sldId id="281" r:id="rId22"/>
    <p:sldId id="261" r:id="rId23"/>
    <p:sldId id="285" r:id="rId24"/>
    <p:sldId id="282" r:id="rId25"/>
    <p:sldId id="283" r:id="rId26"/>
    <p:sldId id="287" r:id="rId27"/>
    <p:sldId id="288" r:id="rId28"/>
    <p:sldId id="289" r:id="rId29"/>
    <p:sldId id="262" r:id="rId30"/>
    <p:sldId id="263" r:id="rId31"/>
    <p:sldId id="290" r:id="rId32"/>
    <p:sldId id="264" r:id="rId33"/>
    <p:sldId id="265" r:id="rId34"/>
    <p:sldId id="292" r:id="rId35"/>
    <p:sldId id="293" r:id="rId36"/>
    <p:sldId id="294" r:id="rId37"/>
    <p:sldId id="295" r:id="rId38"/>
    <p:sldId id="296" r:id="rId39"/>
    <p:sldId id="266" r:id="rId40"/>
    <p:sldId id="267" r:id="rId41"/>
    <p:sldId id="268" r:id="rId42"/>
    <p:sldId id="269" r:id="rId43"/>
    <p:sldId id="270" r:id="rId44"/>
  </p:sldIdLst>
  <p:sldSz cx="9144000" cy="5143500" type="screen16x9"/>
  <p:notesSz cx="6858000" cy="9144000"/>
  <p:defaultText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FF"/>
    <a:srgbClr val="523C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1554"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389538-0380-422D-8CE0-0AF1DB857370}" type="datetimeFigureOut">
              <a:rPr lang="en-US" smtClean="0"/>
              <a:t>20/4/2022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410C81-1980-42C9-A4B5-F58A36157C98}" type="slidenum">
              <a:rPr lang="en-US" smtClean="0"/>
              <a:t>‹#›</a:t>
            </a:fld>
            <a:endParaRPr lang="en-US"/>
          </a:p>
        </p:txBody>
      </p:sp>
    </p:spTree>
    <p:extLst>
      <p:ext uri="{BB962C8B-B14F-4D97-AF65-F5344CB8AC3E}">
        <p14:creationId xmlns:p14="http://schemas.microsoft.com/office/powerpoint/2010/main" val="1732076987"/>
      </p:ext>
    </p:extLst>
  </p:cSld>
  <p:clrMap bg1="lt1" tx1="dk1" bg2="lt2" tx2="dk2" accent1="accent1" accent2="accent2" accent3="accent3" accent4="accent4" accent5="accent5" accent6="accent6" hlink="hlink" folHlink="folHlink"/>
  <p:notesStyle>
    <a:lvl1pPr marL="0" algn="l" defTabSz="914378" rtl="0" eaLnBrk="1" latinLnBrk="0" hangingPunct="1">
      <a:defRPr sz="1200" kern="1200">
        <a:solidFill>
          <a:schemeClr val="tx1"/>
        </a:solidFill>
        <a:latin typeface="+mn-lt"/>
        <a:ea typeface="+mn-ea"/>
        <a:cs typeface="+mn-cs"/>
      </a:defRPr>
    </a:lvl1pPr>
    <a:lvl2pPr marL="457189" algn="l" defTabSz="914378" rtl="0" eaLnBrk="1" latinLnBrk="0" hangingPunct="1">
      <a:defRPr sz="1200" kern="1200">
        <a:solidFill>
          <a:schemeClr val="tx1"/>
        </a:solidFill>
        <a:latin typeface="+mn-lt"/>
        <a:ea typeface="+mn-ea"/>
        <a:cs typeface="+mn-cs"/>
      </a:defRPr>
    </a:lvl2pPr>
    <a:lvl3pPr marL="914378" algn="l" defTabSz="914378" rtl="0" eaLnBrk="1" latinLnBrk="0" hangingPunct="1">
      <a:defRPr sz="1200" kern="1200">
        <a:solidFill>
          <a:schemeClr val="tx1"/>
        </a:solidFill>
        <a:latin typeface="+mn-lt"/>
        <a:ea typeface="+mn-ea"/>
        <a:cs typeface="+mn-cs"/>
      </a:defRPr>
    </a:lvl3pPr>
    <a:lvl4pPr marL="1371566" algn="l" defTabSz="914378" rtl="0" eaLnBrk="1" latinLnBrk="0" hangingPunct="1">
      <a:defRPr sz="1200" kern="1200">
        <a:solidFill>
          <a:schemeClr val="tx1"/>
        </a:solidFill>
        <a:latin typeface="+mn-lt"/>
        <a:ea typeface="+mn-ea"/>
        <a:cs typeface="+mn-cs"/>
      </a:defRPr>
    </a:lvl4pPr>
    <a:lvl5pPr marL="1828754" algn="l" defTabSz="914378" rtl="0" eaLnBrk="1" latinLnBrk="0" hangingPunct="1">
      <a:defRPr sz="1200" kern="1200">
        <a:solidFill>
          <a:schemeClr val="tx1"/>
        </a:solidFill>
        <a:latin typeface="+mn-lt"/>
        <a:ea typeface="+mn-ea"/>
        <a:cs typeface="+mn-cs"/>
      </a:defRPr>
    </a:lvl5pPr>
    <a:lvl6pPr marL="2285943" algn="l" defTabSz="914378" rtl="0" eaLnBrk="1" latinLnBrk="0" hangingPunct="1">
      <a:defRPr sz="1200" kern="1200">
        <a:solidFill>
          <a:schemeClr val="tx1"/>
        </a:solidFill>
        <a:latin typeface="+mn-lt"/>
        <a:ea typeface="+mn-ea"/>
        <a:cs typeface="+mn-cs"/>
      </a:defRPr>
    </a:lvl6pPr>
    <a:lvl7pPr marL="2743132" algn="l" defTabSz="914378" rtl="0" eaLnBrk="1" latinLnBrk="0" hangingPunct="1">
      <a:defRPr sz="1200" kern="1200">
        <a:solidFill>
          <a:schemeClr val="tx1"/>
        </a:solidFill>
        <a:latin typeface="+mn-lt"/>
        <a:ea typeface="+mn-ea"/>
        <a:cs typeface="+mn-cs"/>
      </a:defRPr>
    </a:lvl7pPr>
    <a:lvl8pPr marL="3200320" algn="l" defTabSz="914378" rtl="0" eaLnBrk="1" latinLnBrk="0" hangingPunct="1">
      <a:defRPr sz="1200" kern="1200">
        <a:solidFill>
          <a:schemeClr val="tx1"/>
        </a:solidFill>
        <a:latin typeface="+mn-lt"/>
        <a:ea typeface="+mn-ea"/>
        <a:cs typeface="+mn-cs"/>
      </a:defRPr>
    </a:lvl8pPr>
    <a:lvl9pPr marL="3657509" algn="l" defTabSz="9143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2FEAEB15-AA8B-4910-80D8-F3E86E28975E}" type="slidenum">
              <a:rPr lang="en-US" altLang="zh-CN" sz="1200">
                <a:solidFill>
                  <a:prstClr val="black"/>
                </a:solidFill>
              </a:rPr>
              <a:pPr/>
              <a:t>1</a:t>
            </a:fld>
            <a:endParaRPr lang="en-US" altLang="zh-CN" sz="1200">
              <a:solidFill>
                <a:prstClr val="black"/>
              </a:solidFill>
            </a:endParaRPr>
          </a:p>
        </p:txBody>
      </p:sp>
      <p:sp>
        <p:nvSpPr>
          <p:cNvPr id="30723" name="Rectangle 2"/>
          <p:cNvSpPr>
            <a:spLocks noGrp="1" noRot="1" noChangeAspect="1" noChangeArrowheads="1" noTextEdit="1"/>
          </p:cNvSpPr>
          <p:nvPr>
            <p:ph type="sldImg"/>
          </p:nvPr>
        </p:nvSpPr>
        <p:spPr>
          <a:xfrm>
            <a:off x="381000" y="685800"/>
            <a:ext cx="6096000" cy="3429000"/>
          </a:xfrm>
          <a:ln/>
        </p:spPr>
      </p:sp>
      <p:sp>
        <p:nvSpPr>
          <p:cNvPr id="30724" name="Rectangle 3"/>
          <p:cNvSpPr>
            <a:spLocks noGrp="1" noChangeArrowheads="1"/>
          </p:cNvSpPr>
          <p:nvPr>
            <p:ph type="body" idx="1"/>
          </p:nvPr>
        </p:nvSpPr>
        <p:spPr>
          <a:noFill/>
        </p:spPr>
        <p: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2086072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171373FB-D64A-41D6-8336-2D982AFA5997}" type="slidenum">
              <a:rPr lang="en-US" altLang="zh-CN" sz="1200">
                <a:solidFill>
                  <a:prstClr val="black"/>
                </a:solidFill>
              </a:rPr>
              <a:pPr/>
              <a:t>16</a:t>
            </a:fld>
            <a:endParaRPr lang="en-US" altLang="zh-CN" sz="1200">
              <a:solidFill>
                <a:prstClr val="black"/>
              </a:solidFill>
            </a:endParaRPr>
          </a:p>
        </p:txBody>
      </p:sp>
      <p:sp>
        <p:nvSpPr>
          <p:cNvPr id="47107" name="Rectangle 2"/>
          <p:cNvSpPr>
            <a:spLocks noGrp="1" noRot="1" noChangeAspect="1" noChangeArrowheads="1" noTextEdit="1"/>
          </p:cNvSpPr>
          <p:nvPr>
            <p:ph type="sldImg"/>
          </p:nvPr>
        </p:nvSpPr>
        <p:spPr>
          <a:xfrm>
            <a:off x="381000" y="685800"/>
            <a:ext cx="6096000" cy="3429000"/>
          </a:xfrm>
          <a:ln/>
        </p:spPr>
      </p:sp>
      <p:sp>
        <p:nvSpPr>
          <p:cNvPr id="4710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256597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endParaRPr lang="en-US" dirty="0"/>
          </a:p>
        </p:txBody>
      </p:sp>
      <p:sp>
        <p:nvSpPr>
          <p:cNvPr id="4" name="Slide Number Placeholder 3"/>
          <p:cNvSpPr>
            <a:spLocks noGrp="1"/>
          </p:cNvSpPr>
          <p:nvPr>
            <p:ph type="sldNum" sz="quarter" idx="10"/>
          </p:nvPr>
        </p:nvSpPr>
        <p:spPr/>
        <p:txBody>
          <a:bodyPr/>
          <a:lstStyle/>
          <a:p>
            <a:fld id="{C6410C81-1980-42C9-A4B5-F58A36157C98}" type="slidenum">
              <a:rPr lang="en-US" smtClean="0"/>
              <a:t>17</a:t>
            </a:fld>
            <a:endParaRPr lang="en-US"/>
          </a:p>
        </p:txBody>
      </p:sp>
    </p:spTree>
    <p:extLst>
      <p:ext uri="{BB962C8B-B14F-4D97-AF65-F5344CB8AC3E}">
        <p14:creationId xmlns:p14="http://schemas.microsoft.com/office/powerpoint/2010/main" val="741199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endParaRPr lang="en-US" dirty="0"/>
          </a:p>
        </p:txBody>
      </p:sp>
      <p:sp>
        <p:nvSpPr>
          <p:cNvPr id="4" name="Slide Number Placeholder 3"/>
          <p:cNvSpPr>
            <a:spLocks noGrp="1"/>
          </p:cNvSpPr>
          <p:nvPr>
            <p:ph type="sldNum" sz="quarter" idx="10"/>
          </p:nvPr>
        </p:nvSpPr>
        <p:spPr/>
        <p:txBody>
          <a:bodyPr/>
          <a:lstStyle/>
          <a:p>
            <a:fld id="{C6410C81-1980-42C9-A4B5-F58A36157C98}" type="slidenum">
              <a:rPr lang="en-US" smtClean="0"/>
              <a:t>20</a:t>
            </a:fld>
            <a:endParaRPr lang="en-US"/>
          </a:p>
        </p:txBody>
      </p:sp>
    </p:spTree>
    <p:extLst>
      <p:ext uri="{BB962C8B-B14F-4D97-AF65-F5344CB8AC3E}">
        <p14:creationId xmlns:p14="http://schemas.microsoft.com/office/powerpoint/2010/main" val="1377165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endParaRPr lang="en-US" dirty="0"/>
          </a:p>
        </p:txBody>
      </p:sp>
      <p:sp>
        <p:nvSpPr>
          <p:cNvPr id="4" name="Slide Number Placeholder 3"/>
          <p:cNvSpPr>
            <a:spLocks noGrp="1"/>
          </p:cNvSpPr>
          <p:nvPr>
            <p:ph type="sldNum" sz="quarter" idx="10"/>
          </p:nvPr>
        </p:nvSpPr>
        <p:spPr/>
        <p:txBody>
          <a:bodyPr/>
          <a:lstStyle/>
          <a:p>
            <a:fld id="{C6410C81-1980-42C9-A4B5-F58A36157C98}" type="slidenum">
              <a:rPr lang="en-US" smtClean="0"/>
              <a:t>21</a:t>
            </a:fld>
            <a:endParaRPr lang="en-US"/>
          </a:p>
        </p:txBody>
      </p:sp>
    </p:spTree>
    <p:extLst>
      <p:ext uri="{BB962C8B-B14F-4D97-AF65-F5344CB8AC3E}">
        <p14:creationId xmlns:p14="http://schemas.microsoft.com/office/powerpoint/2010/main" val="3709016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endParaRPr lang="en-US" dirty="0"/>
          </a:p>
        </p:txBody>
      </p:sp>
      <p:sp>
        <p:nvSpPr>
          <p:cNvPr id="4" name="Slide Number Placeholder 3"/>
          <p:cNvSpPr>
            <a:spLocks noGrp="1"/>
          </p:cNvSpPr>
          <p:nvPr>
            <p:ph type="sldNum" sz="quarter" idx="10"/>
          </p:nvPr>
        </p:nvSpPr>
        <p:spPr/>
        <p:txBody>
          <a:bodyPr/>
          <a:lstStyle/>
          <a:p>
            <a:fld id="{C6410C81-1980-42C9-A4B5-F58A36157C98}" type="slidenum">
              <a:rPr lang="en-US" smtClean="0"/>
              <a:t>22</a:t>
            </a:fld>
            <a:endParaRPr lang="en-US"/>
          </a:p>
        </p:txBody>
      </p:sp>
    </p:spTree>
    <p:extLst>
      <p:ext uri="{BB962C8B-B14F-4D97-AF65-F5344CB8AC3E}">
        <p14:creationId xmlns:p14="http://schemas.microsoft.com/office/powerpoint/2010/main" val="363933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82006FF2-7EC7-4209-B12A-241C08F2F72C}" type="slidenum">
              <a:rPr lang="en-US" altLang="zh-CN" sz="1200">
                <a:solidFill>
                  <a:prstClr val="black"/>
                </a:solidFill>
              </a:rPr>
              <a:pPr/>
              <a:t>23</a:t>
            </a:fld>
            <a:endParaRPr lang="en-US" altLang="zh-CN" sz="1200">
              <a:solidFill>
                <a:prstClr val="black"/>
              </a:solidFill>
            </a:endParaRPr>
          </a:p>
        </p:txBody>
      </p:sp>
      <p:sp>
        <p:nvSpPr>
          <p:cNvPr id="44035" name="Rectangle 2"/>
          <p:cNvSpPr>
            <a:spLocks noGrp="1" noRot="1" noChangeAspect="1" noChangeArrowheads="1" noTextEdit="1"/>
          </p:cNvSpPr>
          <p:nvPr>
            <p:ph type="sldImg"/>
          </p:nvPr>
        </p:nvSpPr>
        <p:spPr>
          <a:xfrm>
            <a:off x="381000" y="685800"/>
            <a:ext cx="6096000" cy="3429000"/>
          </a:xfrm>
          <a:ln/>
        </p:spPr>
      </p:sp>
      <p:sp>
        <p:nvSpPr>
          <p:cNvPr id="4403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2616613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3791F801-9076-497D-9D7E-DFB527D38308}" type="slidenum">
              <a:rPr lang="en-US" altLang="zh-CN" sz="1200">
                <a:solidFill>
                  <a:prstClr val="black"/>
                </a:solidFill>
              </a:rPr>
              <a:pPr/>
              <a:t>24</a:t>
            </a:fld>
            <a:endParaRPr lang="en-US" altLang="zh-CN" sz="1200">
              <a:solidFill>
                <a:prstClr val="black"/>
              </a:solidFill>
            </a:endParaRPr>
          </a:p>
        </p:txBody>
      </p:sp>
      <p:sp>
        <p:nvSpPr>
          <p:cNvPr id="36867" name="Rectangle 2"/>
          <p:cNvSpPr>
            <a:spLocks noGrp="1" noRot="1" noChangeAspect="1" noChangeArrowheads="1" noTextEdit="1"/>
          </p:cNvSpPr>
          <p:nvPr>
            <p:ph type="sldImg"/>
          </p:nvPr>
        </p:nvSpPr>
        <p:spPr>
          <a:xfrm>
            <a:off x="381000" y="685800"/>
            <a:ext cx="6096000" cy="3429000"/>
          </a:xfrm>
          <a:ln/>
        </p:spPr>
      </p:sp>
      <p:sp>
        <p:nvSpPr>
          <p:cNvPr id="368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836195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791758F8-E5EB-4AF1-904B-31CAB8B733CC}" type="slidenum">
              <a:rPr lang="en-US" altLang="zh-CN" sz="1200">
                <a:solidFill>
                  <a:prstClr val="black"/>
                </a:solidFill>
              </a:rPr>
              <a:pPr/>
              <a:t>2</a:t>
            </a:fld>
            <a:endParaRPr lang="en-US" altLang="zh-CN" sz="1200">
              <a:solidFill>
                <a:prstClr val="black"/>
              </a:solidFill>
            </a:endParaRPr>
          </a:p>
        </p:txBody>
      </p:sp>
      <p:sp>
        <p:nvSpPr>
          <p:cNvPr id="35843" name="Rectangle 2"/>
          <p:cNvSpPr>
            <a:spLocks noGrp="1" noRot="1" noChangeAspect="1" noChangeArrowheads="1" noTextEdit="1"/>
          </p:cNvSpPr>
          <p:nvPr>
            <p:ph type="sldImg"/>
          </p:nvPr>
        </p:nvSpPr>
        <p:spPr>
          <a:xfrm>
            <a:off x="381000" y="685800"/>
            <a:ext cx="6096000" cy="3429000"/>
          </a:xfrm>
          <a:ln/>
        </p:spPr>
      </p:sp>
      <p:sp>
        <p:nvSpPr>
          <p:cNvPr id="35844" name="Rectangle 3"/>
          <p:cNvSpPr>
            <a:spLocks noGrp="1" noChangeArrowheads="1"/>
          </p:cNvSpPr>
          <p:nvPr>
            <p:ph type="body" idx="1"/>
          </p:nvPr>
        </p:nvSpPr>
        <p:spPr>
          <a:noFill/>
        </p:spPr>
        <p: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433085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47289FAF-6F9B-445B-8228-42B8365BF0E8}" type="slidenum">
              <a:rPr lang="en-US" altLang="zh-CN" sz="1200">
                <a:solidFill>
                  <a:prstClr val="black"/>
                </a:solidFill>
              </a:rPr>
              <a:pPr/>
              <a:t>26</a:t>
            </a:fld>
            <a:endParaRPr lang="en-US" altLang="zh-CN" sz="1200">
              <a:solidFill>
                <a:prstClr val="black"/>
              </a:solidFill>
            </a:endParaRPr>
          </a:p>
        </p:txBody>
      </p:sp>
      <p:sp>
        <p:nvSpPr>
          <p:cNvPr id="49155" name="Rectangle 2"/>
          <p:cNvSpPr>
            <a:spLocks noGrp="1" noRot="1" noChangeAspect="1" noChangeArrowheads="1" noTextEdit="1"/>
          </p:cNvSpPr>
          <p:nvPr>
            <p:ph type="sldImg"/>
          </p:nvPr>
        </p:nvSpPr>
        <p:spPr>
          <a:xfrm>
            <a:off x="381000" y="685800"/>
            <a:ext cx="6096000" cy="3429000"/>
          </a:xfrm>
          <a:ln/>
        </p:spPr>
      </p:sp>
      <p:sp>
        <p:nvSpPr>
          <p:cNvPr id="4915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1354673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77DD5868-C9FF-4CE9-A6E0-95C42707ED08}" type="slidenum">
              <a:rPr lang="en-US" altLang="zh-CN" sz="1200">
                <a:solidFill>
                  <a:prstClr val="black"/>
                </a:solidFill>
              </a:rPr>
              <a:pPr/>
              <a:t>27</a:t>
            </a:fld>
            <a:endParaRPr lang="en-US" altLang="zh-CN" sz="1200">
              <a:solidFill>
                <a:prstClr val="black"/>
              </a:solidFill>
            </a:endParaRPr>
          </a:p>
        </p:txBody>
      </p:sp>
      <p:sp>
        <p:nvSpPr>
          <p:cNvPr id="38915" name="Rectangle 2"/>
          <p:cNvSpPr>
            <a:spLocks noGrp="1" noRot="1" noChangeAspect="1" noChangeArrowheads="1" noTextEdit="1"/>
          </p:cNvSpPr>
          <p:nvPr>
            <p:ph type="sldImg"/>
          </p:nvPr>
        </p:nvSpPr>
        <p:spPr>
          <a:xfrm>
            <a:off x="381000" y="685800"/>
            <a:ext cx="6096000" cy="3429000"/>
          </a:xfrm>
          <a:ln/>
        </p:spPr>
      </p:sp>
      <p:sp>
        <p:nvSpPr>
          <p:cNvPr id="3891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pPr eaLnBrk="1" hangingPunct="1"/>
            <a:endParaRPr lang="zh-CN" altLang="zh-CN" dirty="0" smtClean="0">
              <a:ea typeface="宋体" charset="-122"/>
            </a:endParaRPr>
          </a:p>
        </p:txBody>
      </p:sp>
    </p:spTree>
    <p:extLst>
      <p:ext uri="{BB962C8B-B14F-4D97-AF65-F5344CB8AC3E}">
        <p14:creationId xmlns:p14="http://schemas.microsoft.com/office/powerpoint/2010/main" val="623718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9E296B3-C218-43A9-8D87-CF2E45AAB675}"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707484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9E296B3-C218-43A9-8D87-CF2E45AAB675}"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707484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9E296B3-C218-43A9-8D87-CF2E45AAB675}"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3707484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9E296B3-C218-43A9-8D87-CF2E45AAB675}"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707484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D54E440F-9060-4CCD-A3F0-745FC6154FDE}" type="slidenum">
              <a:rPr lang="en-US" altLang="zh-CN" sz="1200">
                <a:solidFill>
                  <a:prstClr val="black"/>
                </a:solidFill>
              </a:rPr>
              <a:pPr/>
              <a:t>33</a:t>
            </a:fld>
            <a:endParaRPr lang="en-US" altLang="zh-CN" sz="1200">
              <a:solidFill>
                <a:prstClr val="black"/>
              </a:solidFill>
            </a:endParaRPr>
          </a:p>
        </p:txBody>
      </p:sp>
      <p:sp>
        <p:nvSpPr>
          <p:cNvPr id="33795" name="Rectangle 2"/>
          <p:cNvSpPr>
            <a:spLocks noGrp="1" noRot="1" noChangeAspect="1" noChangeArrowheads="1" noTextEdit="1"/>
          </p:cNvSpPr>
          <p:nvPr>
            <p:ph type="sldImg"/>
          </p:nvPr>
        </p:nvSpPr>
        <p:spPr>
          <a:xfrm>
            <a:off x="381000" y="685800"/>
            <a:ext cx="6096000" cy="3429000"/>
          </a:xfrm>
          <a:ln/>
        </p:spPr>
      </p:sp>
      <p:sp>
        <p:nvSpPr>
          <p:cNvPr id="3379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994214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0BB99196-70FB-429D-8242-D0E085C6FCA7}" type="slidenum">
              <a:rPr lang="en-US" altLang="zh-CN" sz="1200">
                <a:solidFill>
                  <a:prstClr val="black"/>
                </a:solidFill>
              </a:rPr>
              <a:pPr/>
              <a:t>34</a:t>
            </a:fld>
            <a:endParaRPr lang="en-US" altLang="zh-CN" sz="1200">
              <a:solidFill>
                <a:prstClr val="black"/>
              </a:solidFill>
            </a:endParaRPr>
          </a:p>
        </p:txBody>
      </p:sp>
      <p:sp>
        <p:nvSpPr>
          <p:cNvPr id="31747" name="Rectangle 2"/>
          <p:cNvSpPr>
            <a:spLocks noGrp="1" noRot="1" noChangeAspect="1" noChangeArrowheads="1" noTextEdit="1"/>
          </p:cNvSpPr>
          <p:nvPr>
            <p:ph type="sldImg"/>
          </p:nvPr>
        </p:nvSpPr>
        <p:spPr>
          <a:xfrm>
            <a:off x="381000" y="685800"/>
            <a:ext cx="6096000" cy="3429000"/>
          </a:xfrm>
          <a:ln/>
        </p:spPr>
      </p:sp>
      <p:sp>
        <p:nvSpPr>
          <p:cNvPr id="3174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2944927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0BB99196-70FB-429D-8242-D0E085C6FCA7}" type="slidenum">
              <a:rPr lang="en-US" altLang="zh-CN" sz="1200">
                <a:solidFill>
                  <a:prstClr val="black"/>
                </a:solidFill>
              </a:rPr>
              <a:pPr/>
              <a:t>35</a:t>
            </a:fld>
            <a:endParaRPr lang="en-US" altLang="zh-CN" sz="1200">
              <a:solidFill>
                <a:prstClr val="black"/>
              </a:solidFill>
            </a:endParaRPr>
          </a:p>
        </p:txBody>
      </p:sp>
      <p:sp>
        <p:nvSpPr>
          <p:cNvPr id="31747" name="Rectangle 2"/>
          <p:cNvSpPr>
            <a:spLocks noGrp="1" noRot="1" noChangeAspect="1" noChangeArrowheads="1" noTextEdit="1"/>
          </p:cNvSpPr>
          <p:nvPr>
            <p:ph type="sldImg"/>
          </p:nvPr>
        </p:nvSpPr>
        <p:spPr>
          <a:xfrm>
            <a:off x="381000" y="685800"/>
            <a:ext cx="6096000" cy="3429000"/>
          </a:xfrm>
          <a:ln/>
        </p:spPr>
      </p:sp>
      <p:sp>
        <p:nvSpPr>
          <p:cNvPr id="3174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116569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a:p>
        </p:txBody>
      </p:sp>
      <p:sp>
        <p:nvSpPr>
          <p:cNvPr id="4" name="Slide Number Placeholder 3"/>
          <p:cNvSpPr>
            <a:spLocks noGrp="1"/>
          </p:cNvSpPr>
          <p:nvPr>
            <p:ph type="sldNum" sz="quarter" idx="10"/>
          </p:nvPr>
        </p:nvSpPr>
        <p:spPr/>
        <p:txBody>
          <a:bodyPr/>
          <a:lstStyle/>
          <a:p>
            <a:fld id="{17C54AE5-79EF-4ADB-B158-B471E62E83E1}"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284112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9E22308B-6848-4347-9F50-85D8BA3C50C9}" type="slidenum">
              <a:rPr lang="en-US" altLang="zh-CN" sz="1200">
                <a:solidFill>
                  <a:prstClr val="black"/>
                </a:solidFill>
              </a:rPr>
              <a:pPr/>
              <a:t>36</a:t>
            </a:fld>
            <a:endParaRPr lang="en-US" altLang="zh-CN" sz="1200">
              <a:solidFill>
                <a:prstClr val="black"/>
              </a:solidFill>
            </a:endParaRPr>
          </a:p>
        </p:txBody>
      </p:sp>
      <p:sp>
        <p:nvSpPr>
          <p:cNvPr id="45059" name="Rectangle 2"/>
          <p:cNvSpPr>
            <a:spLocks noGrp="1" noRot="1" noChangeAspect="1" noChangeArrowheads="1" noTextEdit="1"/>
          </p:cNvSpPr>
          <p:nvPr>
            <p:ph type="sldImg"/>
          </p:nvPr>
        </p:nvSpPr>
        <p:spPr>
          <a:xfrm>
            <a:off x="381000" y="685800"/>
            <a:ext cx="6096000" cy="3429000"/>
          </a:xfrm>
          <a:ln/>
        </p:spPr>
      </p:sp>
      <p:sp>
        <p:nvSpPr>
          <p:cNvPr id="45060"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25302126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8AD03ACE-9E52-42A1-958F-12DB3F066B78}" type="slidenum">
              <a:rPr lang="en-US" altLang="zh-CN" sz="1200">
                <a:solidFill>
                  <a:prstClr val="black"/>
                </a:solidFill>
              </a:rPr>
              <a:pPr/>
              <a:t>37</a:t>
            </a:fld>
            <a:endParaRPr lang="en-US" altLang="zh-CN" sz="1200">
              <a:solidFill>
                <a:prstClr val="black"/>
              </a:solidFill>
            </a:endParaRPr>
          </a:p>
        </p:txBody>
      </p:sp>
      <p:sp>
        <p:nvSpPr>
          <p:cNvPr id="32771" name="Rectangle 2"/>
          <p:cNvSpPr>
            <a:spLocks noGrp="1" noRot="1" noChangeAspect="1" noChangeArrowheads="1" noTextEdit="1"/>
          </p:cNvSpPr>
          <p:nvPr>
            <p:ph type="sldImg"/>
          </p:nvPr>
        </p:nvSpPr>
        <p:spPr>
          <a:xfrm>
            <a:off x="381000" y="685800"/>
            <a:ext cx="6096000" cy="3429000"/>
          </a:xfrm>
          <a:ln/>
        </p:spPr>
      </p:sp>
      <p:sp>
        <p:nvSpPr>
          <p:cNvPr id="32772"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199397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8071F277-CA54-4292-8FB7-068620EBDFF4}" type="slidenum">
              <a:rPr lang="en-US" altLang="zh-CN" sz="1200">
                <a:solidFill>
                  <a:prstClr val="black"/>
                </a:solidFill>
              </a:rPr>
              <a:pPr/>
              <a:t>10</a:t>
            </a:fld>
            <a:endParaRPr lang="en-US" altLang="zh-CN" sz="1200">
              <a:solidFill>
                <a:prstClr val="black"/>
              </a:solidFill>
            </a:endParaRPr>
          </a:p>
        </p:txBody>
      </p:sp>
      <p:sp>
        <p:nvSpPr>
          <p:cNvPr id="41987" name="Rectangle 2"/>
          <p:cNvSpPr>
            <a:spLocks noGrp="1" noRot="1" noChangeAspect="1" noChangeArrowheads="1" noTextEdit="1"/>
          </p:cNvSpPr>
          <p:nvPr>
            <p:ph type="sldImg"/>
          </p:nvPr>
        </p:nvSpPr>
        <p:spPr>
          <a:xfrm>
            <a:off x="381000" y="685800"/>
            <a:ext cx="6096000" cy="3429000"/>
          </a:xfrm>
          <a:ln/>
        </p:spPr>
      </p:sp>
      <p:sp>
        <p:nvSpPr>
          <p:cNvPr id="4198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358780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3000">
                <a:solidFill>
                  <a:schemeClr val="tx1"/>
                </a:solidFill>
                <a:latin typeface="Arial" charset="0"/>
                <a:ea typeface="宋体" charset="-122"/>
              </a:defRPr>
            </a:lvl1pPr>
            <a:lvl2pPr marL="742950" indent="-285750">
              <a:defRPr sz="3000">
                <a:solidFill>
                  <a:schemeClr val="tx1"/>
                </a:solidFill>
                <a:latin typeface="Arial" charset="0"/>
                <a:ea typeface="宋体" charset="-122"/>
              </a:defRPr>
            </a:lvl2pPr>
            <a:lvl3pPr marL="1143000" indent="-228600">
              <a:defRPr sz="3000">
                <a:solidFill>
                  <a:schemeClr val="tx1"/>
                </a:solidFill>
                <a:latin typeface="Arial" charset="0"/>
                <a:ea typeface="宋体" charset="-122"/>
              </a:defRPr>
            </a:lvl3pPr>
            <a:lvl4pPr marL="1600200" indent="-228600">
              <a:defRPr sz="3000">
                <a:solidFill>
                  <a:schemeClr val="tx1"/>
                </a:solidFill>
                <a:latin typeface="Arial" charset="0"/>
                <a:ea typeface="宋体" charset="-122"/>
              </a:defRPr>
            </a:lvl4pPr>
            <a:lvl5pPr marL="2057400" indent="-228600">
              <a:defRPr sz="3000">
                <a:solidFill>
                  <a:schemeClr val="tx1"/>
                </a:solidFill>
                <a:latin typeface="Arial" charset="0"/>
                <a:ea typeface="宋体" charset="-122"/>
              </a:defRPr>
            </a:lvl5pPr>
            <a:lvl6pPr marL="2514600" indent="-228600" eaLnBrk="0" fontAlgn="base" hangingPunct="0">
              <a:spcBef>
                <a:spcPct val="0"/>
              </a:spcBef>
              <a:spcAft>
                <a:spcPct val="0"/>
              </a:spcAft>
              <a:defRPr sz="3000">
                <a:solidFill>
                  <a:schemeClr val="tx1"/>
                </a:solidFill>
                <a:latin typeface="Arial" charset="0"/>
                <a:ea typeface="宋体" charset="-122"/>
              </a:defRPr>
            </a:lvl6pPr>
            <a:lvl7pPr marL="2971800" indent="-228600" eaLnBrk="0" fontAlgn="base" hangingPunct="0">
              <a:spcBef>
                <a:spcPct val="0"/>
              </a:spcBef>
              <a:spcAft>
                <a:spcPct val="0"/>
              </a:spcAft>
              <a:defRPr sz="3000">
                <a:solidFill>
                  <a:schemeClr val="tx1"/>
                </a:solidFill>
                <a:latin typeface="Arial" charset="0"/>
                <a:ea typeface="宋体" charset="-122"/>
              </a:defRPr>
            </a:lvl7pPr>
            <a:lvl8pPr marL="3429000" indent="-228600" eaLnBrk="0" fontAlgn="base" hangingPunct="0">
              <a:spcBef>
                <a:spcPct val="0"/>
              </a:spcBef>
              <a:spcAft>
                <a:spcPct val="0"/>
              </a:spcAft>
              <a:defRPr sz="3000">
                <a:solidFill>
                  <a:schemeClr val="tx1"/>
                </a:solidFill>
                <a:latin typeface="Arial" charset="0"/>
                <a:ea typeface="宋体" charset="-122"/>
              </a:defRPr>
            </a:lvl8pPr>
            <a:lvl9pPr marL="3886200" indent="-228600" eaLnBrk="0" fontAlgn="base" hangingPunct="0">
              <a:spcBef>
                <a:spcPct val="0"/>
              </a:spcBef>
              <a:spcAft>
                <a:spcPct val="0"/>
              </a:spcAft>
              <a:defRPr sz="3000">
                <a:solidFill>
                  <a:schemeClr val="tx1"/>
                </a:solidFill>
                <a:latin typeface="Arial" charset="0"/>
                <a:ea typeface="宋体" charset="-122"/>
              </a:defRPr>
            </a:lvl9pPr>
          </a:lstStyle>
          <a:p>
            <a:fld id="{DA9A68BB-E82B-4776-A1D3-ED4B6AEBD87F}" type="slidenum">
              <a:rPr lang="en-US" altLang="zh-CN" sz="1200">
                <a:solidFill>
                  <a:prstClr val="black"/>
                </a:solidFill>
              </a:rPr>
              <a:pPr/>
              <a:t>11</a:t>
            </a:fld>
            <a:endParaRPr lang="en-US" altLang="zh-CN" sz="1200">
              <a:solidFill>
                <a:prstClr val="black"/>
              </a:solidFill>
            </a:endParaRPr>
          </a:p>
        </p:txBody>
      </p:sp>
      <p:sp>
        <p:nvSpPr>
          <p:cNvPr id="34819" name="Rectangle 2"/>
          <p:cNvSpPr>
            <a:spLocks noGrp="1" noRot="1" noChangeAspect="1" noChangeArrowheads="1" noTextEdit="1"/>
          </p:cNvSpPr>
          <p:nvPr>
            <p:ph type="sldImg"/>
          </p:nvPr>
        </p:nvSpPr>
        <p:spPr>
          <a:xfrm>
            <a:off x="381000" y="685800"/>
            <a:ext cx="6096000" cy="3429000"/>
          </a:xfrm>
          <a:ln/>
        </p:spPr>
      </p:sp>
      <p:sp>
        <p:nvSpPr>
          <p:cNvPr id="34820"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p:txBody>
      </p:sp>
    </p:spTree>
    <p:extLst>
      <p:ext uri="{BB962C8B-B14F-4D97-AF65-F5344CB8AC3E}">
        <p14:creationId xmlns:p14="http://schemas.microsoft.com/office/powerpoint/2010/main" val="3941214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a:p>
        </p:txBody>
      </p:sp>
      <p:sp>
        <p:nvSpPr>
          <p:cNvPr id="4" name="Slide Number Placeholder 3"/>
          <p:cNvSpPr>
            <a:spLocks noGrp="1"/>
          </p:cNvSpPr>
          <p:nvPr>
            <p:ph type="sldNum" sz="quarter" idx="10"/>
          </p:nvPr>
        </p:nvSpPr>
        <p:spPr/>
        <p:txBody>
          <a:bodyPr/>
          <a:lstStyle/>
          <a:p>
            <a:fld id="{99B4C6BE-8415-4B98-BB21-4BCD16E43401}"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008228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r>
              <a:rPr lang="en-US" baseline="0" dirty="0" smtClean="0"/>
              <a:t/>
            </a:r>
            <a:br>
              <a:rPr lang="en-US" baseline="0" dirty="0" smtClean="0"/>
            </a:br>
            <a:r>
              <a:rPr lang="en-US" baseline="0" dirty="0" smtClean="0"/>
              <a:t>LH: FB </a:t>
            </a:r>
            <a:r>
              <a:rPr lang="en-US" baseline="0" dirty="0" err="1" smtClean="0"/>
              <a:t>Vũ</a:t>
            </a:r>
            <a:r>
              <a:rPr lang="en-US" baseline="0" dirty="0" smtClean="0"/>
              <a:t> </a:t>
            </a:r>
            <a:r>
              <a:rPr lang="en-US" baseline="0" dirty="0" err="1" smtClean="0"/>
              <a:t>Hồng</a:t>
            </a:r>
            <a:r>
              <a:rPr lang="en-US" baseline="0" dirty="0" smtClean="0"/>
              <a:t> | https://www.facebook.com/vuhong1972/ | hongvu7219@gmail.com</a:t>
            </a:r>
            <a:endParaRPr lang="en-US" dirty="0" smtClean="0"/>
          </a:p>
          <a:p>
            <a:endParaRPr lang="en-US" dirty="0" smtClean="0"/>
          </a:p>
          <a:p>
            <a:pPr eaLnBrk="1" hangingPunct="1"/>
            <a:endParaRPr lang="zh-CN" altLang="zh-CN" dirty="0" smtClean="0">
              <a:ea typeface="宋体" charset="-122"/>
            </a:endParaRPr>
          </a:p>
          <a:p>
            <a:endParaRPr lang="en-US" dirty="0"/>
          </a:p>
        </p:txBody>
      </p:sp>
      <p:sp>
        <p:nvSpPr>
          <p:cNvPr id="4" name="Slide Number Placeholder 3"/>
          <p:cNvSpPr>
            <a:spLocks noGrp="1"/>
          </p:cNvSpPr>
          <p:nvPr>
            <p:ph type="sldNum" sz="quarter" idx="10"/>
          </p:nvPr>
        </p:nvSpPr>
        <p:spPr/>
        <p:txBody>
          <a:bodyPr/>
          <a:lstStyle/>
          <a:p>
            <a:fld id="{C6410C81-1980-42C9-A4B5-F58A36157C98}" type="slidenum">
              <a:rPr lang="en-US" smtClean="0"/>
              <a:t>13</a:t>
            </a:fld>
            <a:endParaRPr lang="en-US"/>
          </a:p>
        </p:txBody>
      </p:sp>
    </p:spTree>
    <p:extLst>
      <p:ext uri="{BB962C8B-B14F-4D97-AF65-F5344CB8AC3E}">
        <p14:creationId xmlns:p14="http://schemas.microsoft.com/office/powerpoint/2010/main" val="1019488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Bài</a:t>
            </a:r>
            <a:r>
              <a:rPr lang="en-US" dirty="0" smtClean="0"/>
              <a:t> </a:t>
            </a:r>
            <a:r>
              <a:rPr lang="en-US" dirty="0" err="1" smtClean="0"/>
              <a:t>giảng</a:t>
            </a:r>
            <a:r>
              <a:rPr lang="en-US" dirty="0" smtClean="0"/>
              <a:t> </a:t>
            </a:r>
            <a:r>
              <a:rPr lang="en-US" dirty="0" err="1" smtClean="0"/>
              <a:t>được</a:t>
            </a:r>
            <a:r>
              <a:rPr lang="en-US" dirty="0" smtClean="0"/>
              <a:t> </a:t>
            </a:r>
            <a:r>
              <a:rPr lang="en-US" dirty="0" err="1" smtClean="0"/>
              <a:t>thiết</a:t>
            </a:r>
            <a:r>
              <a:rPr lang="en-US" dirty="0" smtClean="0"/>
              <a:t> </a:t>
            </a:r>
            <a:r>
              <a:rPr lang="en-US" dirty="0" err="1" smtClean="0"/>
              <a:t>kế</a:t>
            </a:r>
            <a:r>
              <a:rPr lang="en-US" dirty="0" smtClean="0"/>
              <a:t> </a:t>
            </a:r>
            <a:r>
              <a:rPr lang="en-US" dirty="0" err="1" smtClean="0"/>
              <a:t>bởi</a:t>
            </a:r>
            <a:r>
              <a:rPr lang="en-US" dirty="0" smtClean="0"/>
              <a:t>: </a:t>
            </a:r>
            <a:r>
              <a:rPr lang="en-US" dirty="0" err="1" smtClean="0"/>
              <a:t>Vũ</a:t>
            </a:r>
            <a:r>
              <a:rPr lang="en-US" baseline="0" dirty="0" smtClean="0"/>
              <a:t> </a:t>
            </a:r>
            <a:r>
              <a:rPr lang="en-US" baseline="0" dirty="0" err="1" smtClean="0"/>
              <a:t>Hồng</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LH: https://www.facebook.com/vuhong1972</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CE5A7CAA-3F25-4371-9A41-A60ADE6BB770}"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218284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t>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321998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t>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3318348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t>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122418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6084" y="1597597"/>
            <a:ext cx="7771837" cy="1102979"/>
          </a:xfrm>
          <a:prstGeom prst="rect">
            <a:avLst/>
          </a:prstGeom>
        </p:spPr>
        <p:txBody>
          <a:bodyPr lIns="49760" tIns="24881" rIns="49760" bIns="24881"/>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300" y="2914277"/>
            <a:ext cx="6401405" cy="1314957"/>
          </a:xfrm>
          <a:prstGeom prst="rect">
            <a:avLst/>
          </a:prstGeom>
        </p:spPr>
        <p:txBody>
          <a:bodyPr lIns="49760" tIns="24881" rIns="49760" bIns="24881"/>
          <a:lstStyle>
            <a:lvl1pPr marL="0" indent="0" algn="ctr">
              <a:buNone/>
              <a:defRPr/>
            </a:lvl1pPr>
            <a:lvl2pPr marL="248796" indent="0" algn="ctr">
              <a:buNone/>
              <a:defRPr/>
            </a:lvl2pPr>
            <a:lvl3pPr marL="497591" indent="0" algn="ctr">
              <a:buNone/>
              <a:defRPr/>
            </a:lvl3pPr>
            <a:lvl4pPr marL="746387" indent="0" algn="ctr">
              <a:buNone/>
              <a:defRPr/>
            </a:lvl4pPr>
            <a:lvl5pPr marL="995183" indent="0" algn="ctr">
              <a:buNone/>
              <a:defRPr/>
            </a:lvl5pPr>
            <a:lvl6pPr marL="1243979" indent="0" algn="ctr">
              <a:buNone/>
              <a:defRPr/>
            </a:lvl6pPr>
            <a:lvl7pPr marL="1492775" indent="0" algn="ctr">
              <a:buNone/>
              <a:defRPr/>
            </a:lvl7pPr>
            <a:lvl8pPr marL="1741571" indent="0" algn="ctr">
              <a:buNone/>
              <a:defRPr/>
            </a:lvl8pPr>
            <a:lvl9pPr marL="1990367"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1634406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p>
            <a:r>
              <a:rPr lang="zh-CN" altLang="en-US" smtClean="0"/>
              <a:t>单击此处编辑母版标题样式</a:t>
            </a:r>
            <a:endParaRPr lang="zh-CN" altLang="en-US"/>
          </a:p>
        </p:txBody>
      </p:sp>
      <p:sp>
        <p:nvSpPr>
          <p:cNvPr id="3" name="内容占位符 2"/>
          <p:cNvSpPr>
            <a:spLocks noGrp="1"/>
          </p:cNvSpPr>
          <p:nvPr>
            <p:ph idx="1"/>
          </p:nvPr>
        </p:nvSpPr>
        <p:spPr>
          <a:xfrm>
            <a:off x="456813" y="1200352"/>
            <a:ext cx="8230379" cy="3394244"/>
          </a:xfrm>
          <a:prstGeom prst="rect">
            <a:avLst/>
          </a:prstGeom>
        </p:spPr>
        <p:txBody>
          <a:bodyPr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065888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20" y="3305491"/>
            <a:ext cx="7772703" cy="1021117"/>
          </a:xfrm>
          <a:prstGeom prst="rect">
            <a:avLst/>
          </a:prstGeom>
        </p:spPr>
        <p:txBody>
          <a:bodyPr lIns="49760" tIns="24881" rIns="49760" bIns="24881" anchor="t"/>
          <a:lstStyle>
            <a:lvl1pPr algn="l">
              <a:defRPr sz="22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20" y="2180108"/>
            <a:ext cx="7772703" cy="1125383"/>
          </a:xfrm>
          <a:prstGeom prst="rect">
            <a:avLst/>
          </a:prstGeom>
        </p:spPr>
        <p:txBody>
          <a:bodyPr lIns="49760" tIns="24881" rIns="49760" bIns="24881" anchor="b"/>
          <a:lstStyle>
            <a:lvl1pPr marL="0" indent="0">
              <a:buNone/>
              <a:defRPr sz="1100"/>
            </a:lvl1pPr>
            <a:lvl2pPr marL="248796" indent="0">
              <a:buNone/>
              <a:defRPr sz="1000"/>
            </a:lvl2pPr>
            <a:lvl3pPr marL="497591" indent="0">
              <a:buNone/>
              <a:defRPr sz="900"/>
            </a:lvl3pPr>
            <a:lvl4pPr marL="746387" indent="0">
              <a:buNone/>
              <a:defRPr sz="800"/>
            </a:lvl4pPr>
            <a:lvl5pPr marL="995183" indent="0">
              <a:buNone/>
              <a:defRPr sz="800"/>
            </a:lvl5pPr>
            <a:lvl6pPr marL="1243979" indent="0">
              <a:buNone/>
              <a:defRPr sz="800"/>
            </a:lvl6pPr>
            <a:lvl7pPr marL="1492775" indent="0">
              <a:buNone/>
              <a:defRPr sz="800"/>
            </a:lvl7pPr>
            <a:lvl8pPr marL="1741571" indent="0">
              <a:buNone/>
              <a:defRPr sz="800"/>
            </a:lvl8pPr>
            <a:lvl9pPr marL="1990367" indent="0">
              <a:buNone/>
              <a:defRPr sz="800"/>
            </a:lvl9pPr>
          </a:lstStyle>
          <a:p>
            <a:pPr lvl="0"/>
            <a:r>
              <a:rPr lang="zh-CN" altLang="en-US" smtClean="0"/>
              <a:t>单击此处编辑母版文本样式</a:t>
            </a:r>
          </a:p>
        </p:txBody>
      </p:sp>
    </p:spTree>
    <p:extLst>
      <p:ext uri="{BB962C8B-B14F-4D97-AF65-F5344CB8AC3E}">
        <p14:creationId xmlns:p14="http://schemas.microsoft.com/office/powerpoint/2010/main" val="4028587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6811" y="1200352"/>
            <a:ext cx="4073228" cy="3394244"/>
          </a:xfrm>
          <a:prstGeom prst="rect">
            <a:avLst/>
          </a:prstGeom>
        </p:spPr>
        <p:txBody>
          <a:bodyPr lIns="49760" tIns="24881" rIns="49760" bIns="24881"/>
          <a:lstStyle>
            <a:lvl1pPr>
              <a:defRPr sz="1500"/>
            </a:lvl1pPr>
            <a:lvl2pPr>
              <a:defRPr sz="1300"/>
            </a:lvl2pPr>
            <a:lvl3pPr>
              <a:defRPr sz="1100"/>
            </a:lvl3pPr>
            <a:lvl4pPr>
              <a:defRPr sz="1000"/>
            </a:lvl4pPr>
            <a:lvl5pPr>
              <a:defRPr sz="1000"/>
            </a:lvl5pPr>
            <a:lvl6pPr>
              <a:defRPr sz="1000"/>
            </a:lvl6pPr>
            <a:lvl7pPr>
              <a:defRPr sz="1000"/>
            </a:lvl7pPr>
            <a:lvl8pPr>
              <a:defRPr sz="1000"/>
            </a:lvl8pPr>
            <a:lvl9pPr>
              <a:defRPr sz="1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13097" y="1200352"/>
            <a:ext cx="4074094" cy="3394244"/>
          </a:xfrm>
          <a:prstGeom prst="rect">
            <a:avLst/>
          </a:prstGeom>
        </p:spPr>
        <p:txBody>
          <a:bodyPr lIns="49760" tIns="24881" rIns="49760" bIns="24881"/>
          <a:lstStyle>
            <a:lvl1pPr>
              <a:defRPr sz="1500"/>
            </a:lvl1pPr>
            <a:lvl2pPr>
              <a:defRPr sz="1300"/>
            </a:lvl2pPr>
            <a:lvl3pPr>
              <a:defRPr sz="1100"/>
            </a:lvl3pPr>
            <a:lvl4pPr>
              <a:defRPr sz="1000"/>
            </a:lvl4pPr>
            <a:lvl5pPr>
              <a:defRPr sz="1000"/>
            </a:lvl5pPr>
            <a:lvl6pPr>
              <a:defRPr sz="1000"/>
            </a:lvl6pPr>
            <a:lvl7pPr>
              <a:defRPr sz="1000"/>
            </a:lvl7pPr>
            <a:lvl8pPr>
              <a:defRPr sz="1000"/>
            </a:lvl8pPr>
            <a:lvl9pPr>
              <a:defRPr sz="1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147016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6811" y="1151235"/>
            <a:ext cx="4040352" cy="479968"/>
          </a:xfrm>
          <a:prstGeom prst="rect">
            <a:avLst/>
          </a:prstGeom>
        </p:spPr>
        <p:txBody>
          <a:bodyPr lIns="49760" tIns="24881" rIns="49760" bIns="24881" anchor="b"/>
          <a:lstStyle>
            <a:lvl1pPr marL="0" indent="0">
              <a:buNone/>
              <a:defRPr sz="1300" b="1"/>
            </a:lvl1pPr>
            <a:lvl2pPr marL="248796" indent="0">
              <a:buNone/>
              <a:defRPr sz="1100" b="1"/>
            </a:lvl2pPr>
            <a:lvl3pPr marL="497591" indent="0">
              <a:buNone/>
              <a:defRPr sz="1000" b="1"/>
            </a:lvl3pPr>
            <a:lvl4pPr marL="746387" indent="0">
              <a:buNone/>
              <a:defRPr sz="900" b="1"/>
            </a:lvl4pPr>
            <a:lvl5pPr marL="995183" indent="0">
              <a:buNone/>
              <a:defRPr sz="900" b="1"/>
            </a:lvl5pPr>
            <a:lvl6pPr marL="1243979" indent="0">
              <a:buNone/>
              <a:defRPr sz="900" b="1"/>
            </a:lvl6pPr>
            <a:lvl7pPr marL="1492775" indent="0">
              <a:buNone/>
              <a:defRPr sz="900" b="1"/>
            </a:lvl7pPr>
            <a:lvl8pPr marL="1741571" indent="0">
              <a:buNone/>
              <a:defRPr sz="900" b="1"/>
            </a:lvl8pPr>
            <a:lvl9pPr marL="1990367"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6811" y="1631204"/>
            <a:ext cx="4040352" cy="2963393"/>
          </a:xfrm>
          <a:prstGeom prst="rect">
            <a:avLst/>
          </a:prstGeom>
        </p:spPr>
        <p:txBody>
          <a:bodyPr lIns="49760" tIns="24881" rIns="49760" bIns="24881"/>
          <a:lstStyle>
            <a:lvl1pPr>
              <a:defRPr sz="13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108" y="1151235"/>
            <a:ext cx="4042082" cy="479968"/>
          </a:xfrm>
          <a:prstGeom prst="rect">
            <a:avLst/>
          </a:prstGeom>
        </p:spPr>
        <p:txBody>
          <a:bodyPr lIns="49760" tIns="24881" rIns="49760" bIns="24881" anchor="b"/>
          <a:lstStyle>
            <a:lvl1pPr marL="0" indent="0">
              <a:buNone/>
              <a:defRPr sz="1300" b="1"/>
            </a:lvl1pPr>
            <a:lvl2pPr marL="248796" indent="0">
              <a:buNone/>
              <a:defRPr sz="1100" b="1"/>
            </a:lvl2pPr>
            <a:lvl3pPr marL="497591" indent="0">
              <a:buNone/>
              <a:defRPr sz="1000" b="1"/>
            </a:lvl3pPr>
            <a:lvl4pPr marL="746387" indent="0">
              <a:buNone/>
              <a:defRPr sz="900" b="1"/>
            </a:lvl4pPr>
            <a:lvl5pPr marL="995183" indent="0">
              <a:buNone/>
              <a:defRPr sz="900" b="1"/>
            </a:lvl5pPr>
            <a:lvl6pPr marL="1243979" indent="0">
              <a:buNone/>
              <a:defRPr sz="900" b="1"/>
            </a:lvl6pPr>
            <a:lvl7pPr marL="1492775" indent="0">
              <a:buNone/>
              <a:defRPr sz="900" b="1"/>
            </a:lvl7pPr>
            <a:lvl8pPr marL="1741571" indent="0">
              <a:buNone/>
              <a:defRPr sz="900" b="1"/>
            </a:lvl8pPr>
            <a:lvl9pPr marL="1990367"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108" y="1631204"/>
            <a:ext cx="4042082" cy="2963393"/>
          </a:xfrm>
          <a:prstGeom prst="rect">
            <a:avLst/>
          </a:prstGeom>
        </p:spPr>
        <p:txBody>
          <a:bodyPr lIns="49760" tIns="24881" rIns="49760" bIns="24881"/>
          <a:lstStyle>
            <a:lvl1pPr>
              <a:defRPr sz="13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257251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p>
            <a:r>
              <a:rPr lang="zh-CN" altLang="en-US" smtClean="0"/>
              <a:t>单击此处编辑母版标题样式</a:t>
            </a:r>
            <a:endParaRPr lang="zh-CN" altLang="en-US"/>
          </a:p>
        </p:txBody>
      </p:sp>
    </p:spTree>
    <p:extLst>
      <p:ext uri="{BB962C8B-B14F-4D97-AF65-F5344CB8AC3E}">
        <p14:creationId xmlns:p14="http://schemas.microsoft.com/office/powerpoint/2010/main" val="17726155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062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087"/>
            <a:ext cx="3009067" cy="871181"/>
          </a:xfrm>
          <a:prstGeom prst="rect">
            <a:avLst/>
          </a:prstGeom>
        </p:spPr>
        <p:txBody>
          <a:bodyPr lIns="49760" tIns="24881" rIns="49760" bIns="24881" anchor="b"/>
          <a:lstStyle>
            <a:lvl1pPr algn="l">
              <a:defRPr sz="11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4889" y="205086"/>
            <a:ext cx="5112300" cy="4389510"/>
          </a:xfrm>
          <a:prstGeom prst="rect">
            <a:avLst/>
          </a:prstGeom>
        </p:spPr>
        <p:txBody>
          <a:bodyPr lIns="49760" tIns="24881" rIns="49760" bIns="24881"/>
          <a:lstStyle>
            <a:lvl1pPr>
              <a:defRPr sz="17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6813" y="1076268"/>
            <a:ext cx="3009067" cy="3518329"/>
          </a:xfrm>
          <a:prstGeom prst="rect">
            <a:avLst/>
          </a:prstGeom>
        </p:spPr>
        <p:txBody>
          <a:bodyPr lIns="49760" tIns="24881" rIns="49760" bIns="24881"/>
          <a:lstStyle>
            <a:lvl1pPr marL="0" indent="0">
              <a:buNone/>
              <a:defRPr sz="800"/>
            </a:lvl1pPr>
            <a:lvl2pPr marL="248796" indent="0">
              <a:buNone/>
              <a:defRPr sz="700"/>
            </a:lvl2pPr>
            <a:lvl3pPr marL="497591" indent="0">
              <a:buNone/>
              <a:defRPr sz="500"/>
            </a:lvl3pPr>
            <a:lvl4pPr marL="746387" indent="0">
              <a:buNone/>
              <a:defRPr sz="500"/>
            </a:lvl4pPr>
            <a:lvl5pPr marL="995183" indent="0">
              <a:buNone/>
              <a:defRPr sz="500"/>
            </a:lvl5pPr>
            <a:lvl6pPr marL="1243979" indent="0">
              <a:buNone/>
              <a:defRPr sz="500"/>
            </a:lvl6pPr>
            <a:lvl7pPr marL="1492775" indent="0">
              <a:buNone/>
              <a:defRPr sz="500"/>
            </a:lvl7pPr>
            <a:lvl8pPr marL="1741571" indent="0">
              <a:buNone/>
              <a:defRPr sz="500"/>
            </a:lvl8pPr>
            <a:lvl9pPr marL="1990367" indent="0">
              <a:buNone/>
              <a:defRPr sz="500"/>
            </a:lvl9pPr>
          </a:lstStyle>
          <a:p>
            <a:pPr lvl="0"/>
            <a:r>
              <a:rPr lang="zh-CN" altLang="en-US" smtClean="0"/>
              <a:t>单击此处编辑母版文本样式</a:t>
            </a:r>
          </a:p>
        </p:txBody>
      </p:sp>
    </p:spTree>
    <p:extLst>
      <p:ext uri="{BB962C8B-B14F-4D97-AF65-F5344CB8AC3E}">
        <p14:creationId xmlns:p14="http://schemas.microsoft.com/office/powerpoint/2010/main" val="2054760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t>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3764413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636" y="3600193"/>
            <a:ext cx="5486054" cy="425681"/>
          </a:xfrm>
          <a:prstGeom prst="rect">
            <a:avLst/>
          </a:prstGeom>
        </p:spPr>
        <p:txBody>
          <a:bodyPr lIns="49760" tIns="24881" rIns="49760" bIns="24881" anchor="b"/>
          <a:lstStyle>
            <a:lvl1pPr algn="l">
              <a:defRPr sz="11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636" y="459290"/>
            <a:ext cx="5486054" cy="3086617"/>
          </a:xfrm>
          <a:prstGeom prst="rect">
            <a:avLst/>
          </a:prstGeom>
        </p:spPr>
        <p:txBody>
          <a:bodyPr lIns="49760" tIns="24881" rIns="49760" bIns="24881"/>
          <a:lstStyle>
            <a:lvl1pPr marL="0" indent="0">
              <a:buNone/>
              <a:defRPr sz="1700"/>
            </a:lvl1pPr>
            <a:lvl2pPr marL="248796" indent="0">
              <a:buNone/>
              <a:defRPr sz="1500"/>
            </a:lvl2pPr>
            <a:lvl3pPr marL="497591" indent="0">
              <a:buNone/>
              <a:defRPr sz="1300"/>
            </a:lvl3pPr>
            <a:lvl4pPr marL="746387" indent="0">
              <a:buNone/>
              <a:defRPr sz="1100"/>
            </a:lvl4pPr>
            <a:lvl5pPr marL="995183" indent="0">
              <a:buNone/>
              <a:defRPr sz="1100"/>
            </a:lvl5pPr>
            <a:lvl6pPr marL="1243979" indent="0">
              <a:buNone/>
              <a:defRPr sz="1100"/>
            </a:lvl6pPr>
            <a:lvl7pPr marL="1492775" indent="0">
              <a:buNone/>
              <a:defRPr sz="1100"/>
            </a:lvl7pPr>
            <a:lvl8pPr marL="1741571" indent="0">
              <a:buNone/>
              <a:defRPr sz="1100"/>
            </a:lvl8pPr>
            <a:lvl9pPr marL="1990367" indent="0">
              <a:buNone/>
              <a:defRPr sz="1100"/>
            </a:lvl9pPr>
          </a:lstStyle>
          <a:p>
            <a:pPr lvl="0"/>
            <a:endParaRPr lang="zh-CN" altLang="en-US" noProof="0" smtClean="0"/>
          </a:p>
        </p:txBody>
      </p:sp>
      <p:sp>
        <p:nvSpPr>
          <p:cNvPr id="4" name="文本占位符 3"/>
          <p:cNvSpPr>
            <a:spLocks noGrp="1"/>
          </p:cNvSpPr>
          <p:nvPr>
            <p:ph type="body" sz="half" idx="2"/>
          </p:nvPr>
        </p:nvSpPr>
        <p:spPr>
          <a:xfrm>
            <a:off x="1792636" y="4025874"/>
            <a:ext cx="5486054" cy="603191"/>
          </a:xfrm>
          <a:prstGeom prst="rect">
            <a:avLst/>
          </a:prstGeom>
        </p:spPr>
        <p:txBody>
          <a:bodyPr lIns="49760" tIns="24881" rIns="49760" bIns="24881"/>
          <a:lstStyle>
            <a:lvl1pPr marL="0" indent="0">
              <a:buNone/>
              <a:defRPr sz="800"/>
            </a:lvl1pPr>
            <a:lvl2pPr marL="248796" indent="0">
              <a:buNone/>
              <a:defRPr sz="700"/>
            </a:lvl2pPr>
            <a:lvl3pPr marL="497591" indent="0">
              <a:buNone/>
              <a:defRPr sz="500"/>
            </a:lvl3pPr>
            <a:lvl4pPr marL="746387" indent="0">
              <a:buNone/>
              <a:defRPr sz="500"/>
            </a:lvl4pPr>
            <a:lvl5pPr marL="995183" indent="0">
              <a:buNone/>
              <a:defRPr sz="500"/>
            </a:lvl5pPr>
            <a:lvl6pPr marL="1243979" indent="0">
              <a:buNone/>
              <a:defRPr sz="500"/>
            </a:lvl6pPr>
            <a:lvl7pPr marL="1492775" indent="0">
              <a:buNone/>
              <a:defRPr sz="500"/>
            </a:lvl7pPr>
            <a:lvl8pPr marL="1741571" indent="0">
              <a:buNone/>
              <a:defRPr sz="500"/>
            </a:lvl8pPr>
            <a:lvl9pPr marL="1990367" indent="0">
              <a:buNone/>
              <a:defRPr sz="500"/>
            </a:lvl9pPr>
          </a:lstStyle>
          <a:p>
            <a:pPr lvl="0"/>
            <a:r>
              <a:rPr lang="zh-CN" altLang="en-US" smtClean="0"/>
              <a:t>单击此处编辑母版文本样式</a:t>
            </a:r>
          </a:p>
        </p:txBody>
      </p:sp>
    </p:spTree>
    <p:extLst>
      <p:ext uri="{BB962C8B-B14F-4D97-AF65-F5344CB8AC3E}">
        <p14:creationId xmlns:p14="http://schemas.microsoft.com/office/powerpoint/2010/main" val="4265274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6813" y="1200352"/>
            <a:ext cx="8230379" cy="3394244"/>
          </a:xfrm>
          <a:prstGeom prst="rect">
            <a:avLst/>
          </a:prstGeom>
        </p:spPr>
        <p:txBody>
          <a:bodyPr vert="eaVert"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588651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812" y="205948"/>
            <a:ext cx="2057378" cy="4388648"/>
          </a:xfrm>
          <a:prstGeom prst="rect">
            <a:avLst/>
          </a:prstGeom>
        </p:spPr>
        <p:txBody>
          <a:bodyPr vert="eaVert" lIns="49760" tIns="24881" rIns="49760" bIns="248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6813" y="205948"/>
            <a:ext cx="6089944" cy="4388648"/>
          </a:xfrm>
          <a:prstGeom prst="rect">
            <a:avLst/>
          </a:prstGeom>
        </p:spPr>
        <p:txBody>
          <a:bodyPr vert="eaVert"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5831883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6813" y="205949"/>
            <a:ext cx="8230379" cy="857393"/>
          </a:xfrm>
          <a:prstGeom prst="rect">
            <a:avLst/>
          </a:prstGeom>
        </p:spPr>
        <p:txBody>
          <a:bodyPr lIns="49760" tIns="24881" rIns="49760" bIns="24881"/>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6811" y="1200352"/>
            <a:ext cx="4073228" cy="3394244"/>
          </a:xfrm>
          <a:prstGeom prst="rect">
            <a:avLst/>
          </a:prstGeom>
        </p:spPr>
        <p:txBody>
          <a:bodyPr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13097" y="1200354"/>
            <a:ext cx="4074094" cy="1655329"/>
          </a:xfrm>
          <a:prstGeom prst="rect">
            <a:avLst/>
          </a:prstGeom>
        </p:spPr>
        <p:txBody>
          <a:bodyPr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613097" y="2938407"/>
            <a:ext cx="4074094" cy="1656191"/>
          </a:xfrm>
          <a:prstGeom prst="rect">
            <a:avLst/>
          </a:prstGeom>
        </p:spPr>
        <p:txBody>
          <a:bodyPr lIns="49760" tIns="24881" rIns="49760" bIns="248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419823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94848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19859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34204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14865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24134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522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8BD3AE-6BBB-4EBC-B8BD-29CB8F6AE33D}" type="datetimeFigureOut">
              <a:rPr lang="en-US" smtClean="0"/>
              <a:t>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1859631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6945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0703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2953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58325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EE5C4E-B3C2-4C37-8FA3-175A5BF966A9}"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9BAF5E-2946-41B5-BA42-EFFBDE24E4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2040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143000" y="1390651"/>
            <a:ext cx="6858000" cy="1241822"/>
          </a:xfrm>
        </p:spPr>
        <p:txBody>
          <a:bodyPr lIns="68556" tIns="34289" rIns="68556" bIns="34289" anchor="b">
            <a:normAutofit/>
          </a:bodyPr>
          <a:lstStyle>
            <a:lvl1pPr algn="ctr">
              <a:defRPr sz="5400" b="0"/>
            </a:lvl1pPr>
          </a:lstStyle>
          <a:p>
            <a:r>
              <a:rPr lang="zh-CN" altLang="en-US" dirty="0"/>
              <a:t>单击此处编辑标题</a:t>
            </a:r>
          </a:p>
        </p:txBody>
      </p:sp>
      <p:sp>
        <p:nvSpPr>
          <p:cNvPr id="3" name="副标题 2"/>
          <p:cNvSpPr>
            <a:spLocks noGrp="1"/>
          </p:cNvSpPr>
          <p:nvPr>
            <p:ph type="subTitle" idx="1"/>
          </p:nvPr>
        </p:nvSpPr>
        <p:spPr>
          <a:xfrm>
            <a:off x="1143000" y="2701528"/>
            <a:ext cx="6858000" cy="1241822"/>
          </a:xfrm>
        </p:spPr>
        <p:txBody>
          <a:bodyPr lIns="68556" tIns="34289" rIns="68556" bIns="34289">
            <a:normAutofit/>
          </a:bodyPr>
          <a:lstStyle>
            <a:lvl1pPr marL="0" indent="0" algn="ctr">
              <a:buNone/>
              <a:defRPr sz="1400"/>
            </a:lvl1pPr>
            <a:lvl2pPr marL="342758" indent="0" algn="ctr">
              <a:buNone/>
              <a:defRPr sz="1500"/>
            </a:lvl2pPr>
            <a:lvl3pPr marL="685528" indent="0" algn="ctr">
              <a:buNone/>
              <a:defRPr sz="1400"/>
            </a:lvl3pPr>
            <a:lvl4pPr marL="1028292" indent="0" algn="ctr">
              <a:buNone/>
              <a:defRPr sz="1200"/>
            </a:lvl4pPr>
            <a:lvl5pPr marL="1371056" indent="0" algn="ctr">
              <a:buNone/>
              <a:defRPr sz="1200"/>
            </a:lvl5pPr>
            <a:lvl6pPr marL="1713827" indent="0" algn="ctr">
              <a:buNone/>
              <a:defRPr sz="1200"/>
            </a:lvl6pPr>
            <a:lvl7pPr marL="2056583" indent="0" algn="ctr">
              <a:buNone/>
              <a:defRPr sz="1200"/>
            </a:lvl7pPr>
            <a:lvl8pPr marL="2399340" indent="0" algn="ctr">
              <a:buNone/>
              <a:defRPr sz="1200"/>
            </a:lvl8pPr>
            <a:lvl9pPr marL="2742098" indent="0" algn="ctr">
              <a:buNone/>
              <a:defRPr sz="1200"/>
            </a:lvl9pPr>
          </a:lstStyle>
          <a:p>
            <a:r>
              <a:rPr lang="zh-CN" altLang="en-US" dirty="0"/>
              <a:t>单击此处编辑母版副标题样式</a:t>
            </a:r>
          </a:p>
        </p:txBody>
      </p:sp>
      <p:sp>
        <p:nvSpPr>
          <p:cNvPr id="4" name="日期占位符 3"/>
          <p:cNvSpPr>
            <a:spLocks noGrp="1"/>
          </p:cNvSpPr>
          <p:nvPr>
            <p:ph type="dt" sz="half" idx="10"/>
          </p:nvPr>
        </p:nvSpPr>
        <p:spPr>
          <a:xfrm>
            <a:off x="628650" y="4767264"/>
            <a:ext cx="2057400" cy="273844"/>
          </a:xfrm>
        </p:spPr>
        <p:txBody>
          <a:bodyPr lIns="68556" tIns="34289" rIns="68556" bIns="34289"/>
          <a:lstStyle/>
          <a:p>
            <a:pPr defTabSz="685528"/>
            <a:fld id="{D997B5FA-0921-464F-AAE1-844C04324D75}" type="datetimeFigureOut">
              <a:rPr lang="zh-CN" altLang="en-US" sz="1400">
                <a:solidFill>
                  <a:srgbClr val="000000"/>
                </a:solidFill>
              </a:rPr>
              <a:pPr defTabSz="685528"/>
              <a:t>2022/4/20</a:t>
            </a:fld>
            <a:endParaRPr lang="zh-CN" altLang="en-US" sz="1400" dirty="0">
              <a:solidFill>
                <a:srgbClr val="000000"/>
              </a:solidFill>
            </a:endParaRPr>
          </a:p>
        </p:txBody>
      </p:sp>
      <p:sp>
        <p:nvSpPr>
          <p:cNvPr id="5" name="页脚占位符 4"/>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6" name="灯片编号占位符 5"/>
          <p:cNvSpPr>
            <a:spLocks noGrp="1"/>
          </p:cNvSpPr>
          <p:nvPr>
            <p:ph type="sldNum" sz="quarter" idx="12"/>
          </p:nvPr>
        </p:nvSpPr>
        <p:spPr>
          <a:xfrm>
            <a:off x="6457950" y="4767264"/>
            <a:ext cx="2057400" cy="273844"/>
          </a:xfrm>
        </p:spPr>
        <p:txBody>
          <a:bodyPr lIns="68556" tIns="34289" rIns="68556" bIns="34289"/>
          <a:lstStyle/>
          <a:p>
            <a:pPr defTabSz="685528"/>
            <a:fld id="{565CE74E-AB26-4998-AD42-012C4C1AD076}"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2250564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lIns="68556" tIns="34289" rIns="68556" bIns="34289" anchor="ctr" anchorCtr="0"/>
          <a:lstStyle/>
          <a:p>
            <a:r>
              <a:rPr lang="zh-CN" altLang="en-US" dirty="0"/>
              <a:t>单击此处编辑母版标题样式</a:t>
            </a:r>
          </a:p>
        </p:txBody>
      </p:sp>
      <p:sp>
        <p:nvSpPr>
          <p:cNvPr id="3" name="内容占位符 2"/>
          <p:cNvSpPr>
            <a:spLocks noGrp="1"/>
          </p:cNvSpPr>
          <p:nvPr>
            <p:ph idx="1"/>
          </p:nvPr>
        </p:nvSpPr>
        <p:spPr>
          <a:xfrm>
            <a:off x="628650" y="1369219"/>
            <a:ext cx="7886700" cy="3263504"/>
          </a:xfrm>
        </p:spPr>
        <p:txBody>
          <a:bodyPr lIns="68556" tIns="34289" rIns="68556" bIns="34289"/>
          <a:lstStyle>
            <a:lvl1pPr>
              <a:defRPr sz="1800"/>
            </a:lvl1pPr>
            <a:lvl2pPr>
              <a:defRPr sz="1500"/>
            </a:lvl2pPr>
            <a:lvl3pPr>
              <a:defRPr sz="1400"/>
            </a:lvl3pPr>
            <a:lvl4pPr>
              <a:defRPr sz="1400"/>
            </a:lvl4pPr>
            <a:lvl5pPr>
              <a:defRPr sz="14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dirty="0">
              <a:solidFill>
                <a:srgbClr val="000000"/>
              </a:solidFill>
            </a:endParaRPr>
          </a:p>
        </p:txBody>
      </p:sp>
      <p:sp>
        <p:nvSpPr>
          <p:cNvPr id="5" name="页脚占位符 4"/>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dirty="0">
              <a:solidFill>
                <a:srgbClr val="000000"/>
              </a:solidFill>
            </a:endParaRPr>
          </a:p>
        </p:txBody>
      </p:sp>
      <p:sp>
        <p:nvSpPr>
          <p:cNvPr id="6" name="灯片编号占位符 5"/>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2703438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4"/>
            <a:ext cx="2057400" cy="273844"/>
          </a:xfrm>
        </p:spPr>
        <p:txBody>
          <a:bodyPr lIns="68556" tIns="34289" rIns="68556" bIns="34289"/>
          <a:lstStyle/>
          <a:p>
            <a:pPr defTabSz="685528"/>
            <a:fld id="{20DD7636-5BE1-44BC-BB5F-15739D9E18E1}" type="datetimeFigureOut">
              <a:rPr lang="zh-CN" altLang="en-US" sz="1400">
                <a:solidFill>
                  <a:srgbClr val="000000"/>
                </a:solidFill>
              </a:rPr>
              <a:pPr defTabSz="685528"/>
              <a:t>2022/4/20</a:t>
            </a:fld>
            <a:endParaRPr lang="zh-CN" altLang="en-US" sz="1400">
              <a:solidFill>
                <a:srgbClr val="000000"/>
              </a:solidFill>
            </a:endParaRPr>
          </a:p>
        </p:txBody>
      </p:sp>
      <p:sp>
        <p:nvSpPr>
          <p:cNvPr id="3" name="页脚占位符 2"/>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4" name="灯片编号占位符 3"/>
          <p:cNvSpPr>
            <a:spLocks noGrp="1"/>
          </p:cNvSpPr>
          <p:nvPr>
            <p:ph type="sldNum" sz="quarter" idx="12"/>
          </p:nvPr>
        </p:nvSpPr>
        <p:spPr>
          <a:xfrm>
            <a:off x="6457950" y="4767264"/>
            <a:ext cx="2057400" cy="273844"/>
          </a:xfrm>
        </p:spPr>
        <p:txBody>
          <a:bodyPr lIns="68556" tIns="34289" rIns="68556" bIns="34289"/>
          <a:lstStyle/>
          <a:p>
            <a:pPr defTabSz="685528"/>
            <a:fld id="{E87C0E1D-24C4-406F-9615-DBDA8D2D1F93}" type="slidenum">
              <a:rPr lang="zh-CN" altLang="en-US" sz="1400">
                <a:solidFill>
                  <a:srgbClr val="000000"/>
                </a:solidFill>
              </a:rPr>
              <a:pPr defTabSz="685528"/>
              <a:t>‹#›</a:t>
            </a:fld>
            <a:endParaRPr lang="zh-CN" altLang="en-US" sz="1400">
              <a:solidFill>
                <a:srgbClr val="000000"/>
              </a:solidFill>
            </a:endParaRPr>
          </a:p>
        </p:txBody>
      </p:sp>
      <p:sp>
        <p:nvSpPr>
          <p:cNvPr id="5" name="标题 4"/>
          <p:cNvSpPr>
            <a:spLocks noGrp="1"/>
          </p:cNvSpPr>
          <p:nvPr>
            <p:ph type="title" hasCustomPrompt="1"/>
          </p:nvPr>
        </p:nvSpPr>
        <p:spPr>
          <a:xfrm>
            <a:off x="628650" y="1640584"/>
            <a:ext cx="7886700" cy="1862336"/>
          </a:xfrm>
        </p:spPr>
        <p:txBody>
          <a:bodyPr lIns="68556" tIns="34289" rIns="68556" bIns="34289">
            <a:normAutofit/>
          </a:bodyPr>
          <a:lstStyle>
            <a:lvl1pPr algn="ctr">
              <a:defRPr sz="4500" b="0"/>
            </a:lvl1pPr>
          </a:lstStyle>
          <a:p>
            <a:r>
              <a:rPr lang="zh-CN" altLang="en-US" dirty="0"/>
              <a:t>单击此处编辑标题</a:t>
            </a:r>
          </a:p>
        </p:txBody>
      </p:sp>
    </p:spTree>
    <p:extLst>
      <p:ext uri="{BB962C8B-B14F-4D97-AF65-F5344CB8AC3E}">
        <p14:creationId xmlns:p14="http://schemas.microsoft.com/office/powerpoint/2010/main" val="3279099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lIns="68556" tIns="34289" rIns="68556" bIns="34289" anchor="ctr" anchorCtr="0"/>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629150" y="1369219"/>
            <a:ext cx="3886200" cy="3263504"/>
          </a:xfrm>
        </p:spPr>
        <p:txBody>
          <a:bodyPr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a:solidFill>
                <a:srgbClr val="000000"/>
              </a:solidFill>
            </a:endParaRPr>
          </a:p>
        </p:txBody>
      </p:sp>
      <p:sp>
        <p:nvSpPr>
          <p:cNvPr id="6" name="页脚占位符 5"/>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7" name="灯片编号占位符 6"/>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1857025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lIns="68556" tIns="34289" rIns="68556" bIns="34289" anchor="ctr" anchorCtr="0"/>
          <a:lstStyle/>
          <a:p>
            <a:r>
              <a:rPr lang="zh-CN" altLang="en-US"/>
              <a:t>单击此处编辑母版标题样式</a:t>
            </a:r>
          </a:p>
        </p:txBody>
      </p:sp>
      <p:sp>
        <p:nvSpPr>
          <p:cNvPr id="3" name="文本占位符 2"/>
          <p:cNvSpPr>
            <a:spLocks noGrp="1"/>
          </p:cNvSpPr>
          <p:nvPr>
            <p:ph type="body" idx="1"/>
          </p:nvPr>
        </p:nvSpPr>
        <p:spPr>
          <a:xfrm>
            <a:off x="629842" y="1308721"/>
            <a:ext cx="3868340" cy="617934"/>
          </a:xfrm>
        </p:spPr>
        <p:txBody>
          <a:bodyPr lIns="68556" tIns="34289" rIns="68556" bIns="34289" anchor="b"/>
          <a:lstStyle>
            <a:lvl1pPr marL="0" indent="0">
              <a:buNone/>
              <a:defRPr sz="1800" b="1"/>
            </a:lvl1pPr>
            <a:lvl2pPr marL="342758" indent="0">
              <a:buNone/>
              <a:defRPr sz="1500" b="1"/>
            </a:lvl2pPr>
            <a:lvl3pPr marL="685528" indent="0">
              <a:buNone/>
              <a:defRPr sz="1400" b="1"/>
            </a:lvl3pPr>
            <a:lvl4pPr marL="1028292" indent="0">
              <a:buNone/>
              <a:defRPr sz="1200" b="1"/>
            </a:lvl4pPr>
            <a:lvl5pPr marL="1371056" indent="0">
              <a:buNone/>
              <a:defRPr sz="1200" b="1"/>
            </a:lvl5pPr>
            <a:lvl6pPr marL="1713827" indent="0">
              <a:buNone/>
              <a:defRPr sz="1200" b="1"/>
            </a:lvl6pPr>
            <a:lvl7pPr marL="2056583" indent="0">
              <a:buNone/>
              <a:defRPr sz="1200" b="1"/>
            </a:lvl7pPr>
            <a:lvl8pPr marL="2399340" indent="0">
              <a:buNone/>
              <a:defRPr sz="1200" b="1"/>
            </a:lvl8pPr>
            <a:lvl9pPr marL="2742098" indent="0">
              <a:buNone/>
              <a:defRPr sz="1200" b="1"/>
            </a:lvl9pPr>
          </a:lstStyle>
          <a:p>
            <a:pPr lvl="0"/>
            <a:r>
              <a:rPr lang="zh-CN" altLang="en-US" dirty="0"/>
              <a:t>单击此处编辑母版文本样式</a:t>
            </a:r>
          </a:p>
        </p:txBody>
      </p:sp>
      <p:sp>
        <p:nvSpPr>
          <p:cNvPr id="4" name="内容占位符 3"/>
          <p:cNvSpPr>
            <a:spLocks noGrp="1"/>
          </p:cNvSpPr>
          <p:nvPr>
            <p:ph sz="half" idx="2"/>
          </p:nvPr>
        </p:nvSpPr>
        <p:spPr>
          <a:xfrm>
            <a:off x="629842" y="1961723"/>
            <a:ext cx="3868340" cy="2680541"/>
          </a:xfrm>
        </p:spPr>
        <p:txBody>
          <a:bodyPr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4629152" y="1308721"/>
            <a:ext cx="3887391" cy="617934"/>
          </a:xfrm>
        </p:spPr>
        <p:txBody>
          <a:bodyPr lIns="68556" tIns="34289" rIns="68556" bIns="34289" anchor="b"/>
          <a:lstStyle>
            <a:lvl1pPr marL="0" indent="0">
              <a:buNone/>
              <a:defRPr sz="1800" b="1"/>
            </a:lvl1pPr>
            <a:lvl2pPr marL="342758" indent="0">
              <a:buNone/>
              <a:defRPr sz="1500" b="1"/>
            </a:lvl2pPr>
            <a:lvl3pPr marL="685528" indent="0">
              <a:buNone/>
              <a:defRPr sz="1400" b="1"/>
            </a:lvl3pPr>
            <a:lvl4pPr marL="1028292" indent="0">
              <a:buNone/>
              <a:defRPr sz="1200" b="1"/>
            </a:lvl4pPr>
            <a:lvl5pPr marL="1371056" indent="0">
              <a:buNone/>
              <a:defRPr sz="1200" b="1"/>
            </a:lvl5pPr>
            <a:lvl6pPr marL="1713827" indent="0">
              <a:buNone/>
              <a:defRPr sz="1200" b="1"/>
            </a:lvl6pPr>
            <a:lvl7pPr marL="2056583" indent="0">
              <a:buNone/>
              <a:defRPr sz="1200" b="1"/>
            </a:lvl7pPr>
            <a:lvl8pPr marL="2399340" indent="0">
              <a:buNone/>
              <a:defRPr sz="1200" b="1"/>
            </a:lvl8pPr>
            <a:lvl9pPr marL="2742098" indent="0">
              <a:buNone/>
              <a:defRPr sz="1200" b="1"/>
            </a:lvl9pPr>
          </a:lstStyle>
          <a:p>
            <a:pPr lvl="0"/>
            <a:r>
              <a:rPr lang="zh-CN" altLang="en-US" dirty="0"/>
              <a:t>单击此处编辑母版文本样式</a:t>
            </a:r>
          </a:p>
        </p:txBody>
      </p:sp>
      <p:sp>
        <p:nvSpPr>
          <p:cNvPr id="6" name="内容占位符 5"/>
          <p:cNvSpPr>
            <a:spLocks noGrp="1"/>
          </p:cNvSpPr>
          <p:nvPr>
            <p:ph sz="quarter" idx="4"/>
          </p:nvPr>
        </p:nvSpPr>
        <p:spPr>
          <a:xfrm>
            <a:off x="4629152" y="1961723"/>
            <a:ext cx="3887391" cy="2680541"/>
          </a:xfrm>
        </p:spPr>
        <p:txBody>
          <a:bodyPr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a:solidFill>
                <a:srgbClr val="000000"/>
              </a:solidFill>
            </a:endParaRPr>
          </a:p>
        </p:txBody>
      </p:sp>
      <p:sp>
        <p:nvSpPr>
          <p:cNvPr id="8" name="页脚占位符 7"/>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9" name="灯片编号占位符 8"/>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3936899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8BD3AE-6BBB-4EBC-B8BD-29CB8F6AE33D}" type="datetimeFigureOut">
              <a:rPr lang="en-US" smtClean="0"/>
              <a:t>20/4/2022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21712905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2428875" y="1619251"/>
            <a:ext cx="4286250" cy="1036838"/>
          </a:xfrm>
        </p:spPr>
        <p:txBody>
          <a:bodyPr lIns="68556" tIns="34289" rIns="68556" bIns="34289" anchor="b" anchorCtr="0">
            <a:normAutofit/>
          </a:bodyPr>
          <a:lstStyle>
            <a:lvl1pPr algn="ctr">
              <a:defRPr sz="6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628650" y="4767264"/>
            <a:ext cx="2057400" cy="273844"/>
          </a:xfrm>
        </p:spPr>
        <p:txBody>
          <a:bodyPr lIns="68556" tIns="34289" rIns="68556" bIns="34289"/>
          <a:lstStyle/>
          <a:p>
            <a:pPr defTabSz="685528"/>
            <a:fld id="{20DD7636-5BE1-44BC-BB5F-15739D9E18E1}" type="datetimeFigureOut">
              <a:rPr lang="zh-CN" altLang="en-US" sz="1400">
                <a:solidFill>
                  <a:srgbClr val="000000"/>
                </a:solidFill>
              </a:rPr>
              <a:pPr defTabSz="685528"/>
              <a:t>2022/4/20</a:t>
            </a:fld>
            <a:endParaRPr lang="zh-CN" altLang="en-US" sz="1400">
              <a:solidFill>
                <a:srgbClr val="000000"/>
              </a:solidFill>
            </a:endParaRPr>
          </a:p>
        </p:txBody>
      </p:sp>
      <p:sp>
        <p:nvSpPr>
          <p:cNvPr id="4" name="页脚占位符 3"/>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5" name="灯片编号占位符 4"/>
          <p:cNvSpPr>
            <a:spLocks noGrp="1"/>
          </p:cNvSpPr>
          <p:nvPr>
            <p:ph type="sldNum" sz="quarter" idx="12"/>
          </p:nvPr>
        </p:nvSpPr>
        <p:spPr>
          <a:xfrm>
            <a:off x="6457950" y="4767264"/>
            <a:ext cx="2057400" cy="273844"/>
          </a:xfrm>
        </p:spPr>
        <p:txBody>
          <a:bodyPr lIns="68556" tIns="34289" rIns="68556" bIns="34289"/>
          <a:lstStyle/>
          <a:p>
            <a:pPr defTabSz="685528"/>
            <a:fld id="{E87C0E1D-24C4-406F-9615-DBDA8D2D1F93}" type="slidenum">
              <a:rPr lang="zh-CN" altLang="en-US" sz="1400">
                <a:solidFill>
                  <a:srgbClr val="000000"/>
                </a:solidFill>
              </a:rPr>
              <a:pPr defTabSz="685528"/>
              <a:t>‹#›</a:t>
            </a:fld>
            <a:endParaRPr lang="zh-CN" altLang="en-US" sz="1400">
              <a:solidFill>
                <a:srgbClr val="000000"/>
              </a:solidFill>
            </a:endParaRPr>
          </a:p>
        </p:txBody>
      </p:sp>
      <p:sp>
        <p:nvSpPr>
          <p:cNvPr id="37" name="内容占位符 36"/>
          <p:cNvSpPr>
            <a:spLocks noGrp="1"/>
          </p:cNvSpPr>
          <p:nvPr>
            <p:ph sz="quarter" idx="13" hasCustomPrompt="1"/>
          </p:nvPr>
        </p:nvSpPr>
        <p:spPr>
          <a:xfrm>
            <a:off x="2428875" y="2799917"/>
            <a:ext cx="4286250" cy="889453"/>
          </a:xfrm>
        </p:spPr>
        <p:txBody>
          <a:bodyPr lIns="68556" tIns="34289" rIns="68556" bIns="34289">
            <a:normAutofit/>
          </a:bodyPr>
          <a:lstStyle>
            <a:lvl1pPr marL="0" indent="0" algn="ctr">
              <a:buNone/>
              <a:defRPr sz="24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525840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a:solidFill>
                <a:srgbClr val="000000"/>
              </a:solidFill>
            </a:endParaRPr>
          </a:p>
        </p:txBody>
      </p:sp>
      <p:sp>
        <p:nvSpPr>
          <p:cNvPr id="3" name="页脚占位符 2"/>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4" name="灯片编号占位符 3"/>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29939179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28665" y="535271"/>
            <a:ext cx="3511241" cy="1071121"/>
          </a:xfrm>
        </p:spPr>
        <p:txBody>
          <a:bodyPr lIns="68556" tIns="34289" rIns="68556" bIns="34289" anchor="t" anchorCtr="0">
            <a:normAutofit/>
          </a:bodyPr>
          <a:lstStyle>
            <a:lvl1pPr>
              <a:defRPr sz="2700"/>
            </a:lvl1pPr>
          </a:lstStyle>
          <a:p>
            <a:r>
              <a:rPr lang="zh-CN" altLang="en-US" dirty="0"/>
              <a:t>单击此处编辑标题</a:t>
            </a:r>
          </a:p>
        </p:txBody>
      </p:sp>
      <p:sp>
        <p:nvSpPr>
          <p:cNvPr id="3" name="图片占位符 2"/>
          <p:cNvSpPr>
            <a:spLocks noGrp="1" noChangeAspect="1"/>
          </p:cNvSpPr>
          <p:nvPr>
            <p:ph type="pic" idx="1"/>
          </p:nvPr>
        </p:nvSpPr>
        <p:spPr>
          <a:xfrm>
            <a:off x="4231888" y="535255"/>
            <a:ext cx="4283912" cy="4052700"/>
          </a:xfrm>
        </p:spPr>
        <p:txBody>
          <a:bodyPr lIns="68556" tIns="34289" rIns="68556" bIns="34289"/>
          <a:lstStyle>
            <a:lvl1pPr marL="0" indent="0">
              <a:buNone/>
              <a:defRPr sz="2400"/>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endParaRPr lang="zh-CN" altLang="en-US" dirty="0"/>
          </a:p>
        </p:txBody>
      </p:sp>
      <p:sp>
        <p:nvSpPr>
          <p:cNvPr id="4" name="文本占位符 3"/>
          <p:cNvSpPr>
            <a:spLocks noGrp="1"/>
          </p:cNvSpPr>
          <p:nvPr>
            <p:ph type="body" sz="half" idx="2"/>
          </p:nvPr>
        </p:nvSpPr>
        <p:spPr>
          <a:xfrm>
            <a:off x="628665" y="1735406"/>
            <a:ext cx="3511241" cy="2858691"/>
          </a:xfrm>
        </p:spPr>
        <p:txBody>
          <a:bodyPr lIns="68556" tIns="34289" rIns="68556" bIns="34289">
            <a:normAutofit/>
          </a:bodyPr>
          <a:lstStyle>
            <a:lvl1pPr marL="0" indent="0">
              <a:buNone/>
              <a:defRPr sz="1400"/>
            </a:lvl1pPr>
            <a:lvl2pPr marL="342758" indent="0">
              <a:buNone/>
              <a:defRPr sz="1100"/>
            </a:lvl2pPr>
            <a:lvl3pPr marL="685528" indent="0">
              <a:buNone/>
              <a:defRPr sz="900"/>
            </a:lvl3pPr>
            <a:lvl4pPr marL="1028292" indent="0">
              <a:buNone/>
              <a:defRPr sz="800"/>
            </a:lvl4pPr>
            <a:lvl5pPr marL="1371056" indent="0">
              <a:buNone/>
              <a:defRPr sz="800"/>
            </a:lvl5pPr>
            <a:lvl6pPr marL="1713827" indent="0">
              <a:buNone/>
              <a:defRPr sz="800"/>
            </a:lvl6pPr>
            <a:lvl7pPr marL="2056583" indent="0">
              <a:buNone/>
              <a:defRPr sz="800"/>
            </a:lvl7pPr>
            <a:lvl8pPr marL="2399340" indent="0">
              <a:buNone/>
              <a:defRPr sz="800"/>
            </a:lvl8pPr>
            <a:lvl9pPr marL="2742098" indent="0">
              <a:buNone/>
              <a:defRPr sz="800"/>
            </a:lvl9pPr>
          </a:lstStyle>
          <a:p>
            <a:pPr lvl="0"/>
            <a:r>
              <a:rPr lang="zh-CN" altLang="en-US" dirty="0"/>
              <a:t>单击此处编辑母版文本样式</a:t>
            </a:r>
          </a:p>
        </p:txBody>
      </p:sp>
      <p:sp>
        <p:nvSpPr>
          <p:cNvPr id="5" name="日期占位符 4"/>
          <p:cNvSpPr>
            <a:spLocks noGrp="1"/>
          </p:cNvSpPr>
          <p:nvPr>
            <p:ph type="dt" sz="half" idx="10"/>
          </p:nvPr>
        </p:nvSpPr>
        <p:spPr>
          <a:xfrm>
            <a:off x="628650" y="4767264"/>
            <a:ext cx="2057400" cy="273844"/>
          </a:xfrm>
        </p:spPr>
        <p:txBody>
          <a:bodyPr lIns="68556" tIns="34289" rIns="68556" bIns="34289"/>
          <a:lstStyle/>
          <a:p>
            <a:pPr defTabSz="685528"/>
            <a:fld id="{9EFD9D74-47D9-4702-A33C-335B63B48DBF}" type="datetimeFigureOut">
              <a:rPr lang="zh-CN" altLang="en-US" sz="1400">
                <a:solidFill>
                  <a:srgbClr val="000000"/>
                </a:solidFill>
              </a:rPr>
              <a:pPr defTabSz="685528"/>
              <a:t>2022/4/20</a:t>
            </a:fld>
            <a:endParaRPr lang="zh-CN" altLang="en-US" sz="1400" dirty="0">
              <a:solidFill>
                <a:srgbClr val="000000"/>
              </a:solidFill>
            </a:endParaRPr>
          </a:p>
        </p:txBody>
      </p:sp>
      <p:sp>
        <p:nvSpPr>
          <p:cNvPr id="6" name="页脚占位符 5"/>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dirty="0">
              <a:solidFill>
                <a:srgbClr val="000000"/>
              </a:solidFill>
            </a:endParaRPr>
          </a:p>
        </p:txBody>
      </p:sp>
      <p:sp>
        <p:nvSpPr>
          <p:cNvPr id="7" name="灯片编号占位符 6"/>
          <p:cNvSpPr>
            <a:spLocks noGrp="1"/>
          </p:cNvSpPr>
          <p:nvPr>
            <p:ph type="sldNum" sz="quarter" idx="12"/>
          </p:nvPr>
        </p:nvSpPr>
        <p:spPr>
          <a:xfrm>
            <a:off x="6457950" y="4767264"/>
            <a:ext cx="2057400" cy="273844"/>
          </a:xfrm>
        </p:spPr>
        <p:txBody>
          <a:bodyPr lIns="68556" tIns="34289" rIns="68556" bIns="34289"/>
          <a:lstStyle/>
          <a:p>
            <a:pPr defTabSz="685528"/>
            <a:fld id="{FABC47A4-756D-490B-A52F-7D9E2C9FC05F}"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3160236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7833675" y="273860"/>
            <a:ext cx="681676" cy="4358879"/>
          </a:xfrm>
        </p:spPr>
        <p:txBody>
          <a:bodyPr vert="eaVert" lIns="68556" tIns="34289" rIns="68556" bIns="34289">
            <a:normAutofit/>
          </a:bodyPr>
          <a:lstStyle>
            <a:lvl1pPr>
              <a:defRPr sz="3300"/>
            </a:lvl1pPr>
          </a:lstStyle>
          <a:p>
            <a:r>
              <a:rPr lang="zh-CN" altLang="en-US" dirty="0"/>
              <a:t>单击此处编辑标题</a:t>
            </a:r>
          </a:p>
        </p:txBody>
      </p:sp>
      <p:sp>
        <p:nvSpPr>
          <p:cNvPr id="3" name="竖排文字占位符 2"/>
          <p:cNvSpPr>
            <a:spLocks noGrp="1"/>
          </p:cNvSpPr>
          <p:nvPr>
            <p:ph type="body" orient="vert" idx="1"/>
          </p:nvPr>
        </p:nvSpPr>
        <p:spPr>
          <a:xfrm>
            <a:off x="628651" y="273860"/>
            <a:ext cx="7084832" cy="4358879"/>
          </a:xfrm>
        </p:spPr>
        <p:txBody>
          <a:bodyPr vert="eaVert"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a:solidFill>
                <a:srgbClr val="000000"/>
              </a:solidFill>
            </a:endParaRPr>
          </a:p>
        </p:txBody>
      </p:sp>
      <p:sp>
        <p:nvSpPr>
          <p:cNvPr id="5" name="页脚占位符 4"/>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6" name="灯片编号占位符 5"/>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Tree>
    <p:extLst>
      <p:ext uri="{BB962C8B-B14F-4D97-AF65-F5344CB8AC3E}">
        <p14:creationId xmlns:p14="http://schemas.microsoft.com/office/powerpoint/2010/main" val="1072582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4767264"/>
            <a:ext cx="2057400" cy="273844"/>
          </a:xfrm>
        </p:spPr>
        <p:txBody>
          <a:bodyPr lIns="68556" tIns="34289" rIns="68556" bIns="34289"/>
          <a:lstStyle/>
          <a:p>
            <a:pPr defTabSz="685528"/>
            <a:fld id="{760FBDFE-C587-4B4C-A407-44438C67B59E}" type="datetimeFigureOut">
              <a:rPr lang="zh-CN" altLang="en-US" sz="1400">
                <a:solidFill>
                  <a:srgbClr val="000000"/>
                </a:solidFill>
              </a:rPr>
              <a:pPr defTabSz="685528"/>
              <a:t>2022/4/20</a:t>
            </a:fld>
            <a:endParaRPr lang="zh-CN" altLang="en-US" sz="1400">
              <a:solidFill>
                <a:srgbClr val="000000"/>
              </a:solidFill>
            </a:endParaRPr>
          </a:p>
        </p:txBody>
      </p:sp>
      <p:sp>
        <p:nvSpPr>
          <p:cNvPr id="4" name="页脚占位符 3"/>
          <p:cNvSpPr>
            <a:spLocks noGrp="1"/>
          </p:cNvSpPr>
          <p:nvPr>
            <p:ph type="ftr" sz="quarter" idx="11"/>
          </p:nvPr>
        </p:nvSpPr>
        <p:spPr>
          <a:xfrm>
            <a:off x="3028950" y="4767264"/>
            <a:ext cx="3086100" cy="273844"/>
          </a:xfrm>
        </p:spPr>
        <p:txBody>
          <a:bodyPr lIns="68556" tIns="34289" rIns="68556" bIns="34289"/>
          <a:lstStyle/>
          <a:p>
            <a:pPr defTabSz="685528"/>
            <a:endParaRPr lang="zh-CN" altLang="en-US" sz="1400">
              <a:solidFill>
                <a:srgbClr val="000000"/>
              </a:solidFill>
            </a:endParaRPr>
          </a:p>
        </p:txBody>
      </p:sp>
      <p:sp>
        <p:nvSpPr>
          <p:cNvPr id="5" name="灯片编号占位符 4"/>
          <p:cNvSpPr>
            <a:spLocks noGrp="1"/>
          </p:cNvSpPr>
          <p:nvPr>
            <p:ph type="sldNum" sz="quarter" idx="12"/>
          </p:nvPr>
        </p:nvSpPr>
        <p:spPr>
          <a:xfrm>
            <a:off x="6457950" y="4767264"/>
            <a:ext cx="2057400" cy="273844"/>
          </a:xfrm>
        </p:spPr>
        <p:txBody>
          <a:bodyPr lIns="68556" tIns="34289" rIns="68556" bIns="34289"/>
          <a:lstStyle/>
          <a:p>
            <a:pPr defTabSz="685528"/>
            <a:fld id="{49AE70B2-8BF9-45C0-BB95-33D1B9D3A854}" type="slidenum">
              <a:rPr lang="zh-CN" altLang="en-US" sz="1400">
                <a:solidFill>
                  <a:srgbClr val="000000"/>
                </a:solidFill>
              </a:rPr>
              <a:pPr defTabSz="685528"/>
              <a:t>‹#›</a:t>
            </a:fld>
            <a:endParaRPr lang="zh-CN" altLang="en-US" sz="1400">
              <a:solidFill>
                <a:srgbClr val="000000"/>
              </a:solidFill>
            </a:endParaRPr>
          </a:p>
        </p:txBody>
      </p:sp>
      <p:sp>
        <p:nvSpPr>
          <p:cNvPr id="7" name="内容占位符 6"/>
          <p:cNvSpPr>
            <a:spLocks noGrp="1"/>
          </p:cNvSpPr>
          <p:nvPr>
            <p:ph sz="quarter" idx="13"/>
          </p:nvPr>
        </p:nvSpPr>
        <p:spPr>
          <a:xfrm>
            <a:off x="628650" y="413659"/>
            <a:ext cx="7886700" cy="4169228"/>
          </a:xfrm>
        </p:spPr>
        <p:txBody>
          <a:bodyPr lIns="68556" tIns="34289" rIns="68556" bIns="34289"/>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7132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1797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6448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7130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5986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471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8BD3AE-6BBB-4EBC-B8BD-29CB8F6AE33D}" type="datetimeFigureOut">
              <a:rPr lang="en-US" smtClean="0"/>
              <a:t>20/4/2022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17951794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70519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4563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09051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33017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2518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5421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1797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6448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71301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59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8BD3AE-6BBB-4EBC-B8BD-29CB8F6AE33D}" type="datetimeFigureOut">
              <a:rPr lang="en-US" smtClean="0"/>
              <a:t>20/4/2022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30566500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4719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70519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4563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09051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33017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2518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5421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4"/>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42" indent="0" algn="ctr">
              <a:buNone/>
              <a:defRPr>
                <a:solidFill>
                  <a:schemeClr val="tx1">
                    <a:tint val="75000"/>
                  </a:schemeClr>
                </a:solidFill>
              </a:defRPr>
            </a:lvl2pPr>
            <a:lvl3pPr marL="914288" indent="0" algn="ctr">
              <a:buNone/>
              <a:defRPr>
                <a:solidFill>
                  <a:schemeClr val="tx1">
                    <a:tint val="75000"/>
                  </a:schemeClr>
                </a:solidFill>
              </a:defRPr>
            </a:lvl3pPr>
            <a:lvl4pPr marL="1371430" indent="0" algn="ctr">
              <a:buNone/>
              <a:defRPr>
                <a:solidFill>
                  <a:schemeClr val="tx1">
                    <a:tint val="75000"/>
                  </a:schemeClr>
                </a:solidFill>
              </a:defRPr>
            </a:lvl4pPr>
            <a:lvl5pPr marL="1828574" indent="0" algn="ctr">
              <a:buNone/>
              <a:defRPr>
                <a:solidFill>
                  <a:schemeClr val="tx1">
                    <a:tint val="75000"/>
                  </a:schemeClr>
                </a:solidFill>
              </a:defRPr>
            </a:lvl5pPr>
            <a:lvl6pPr marL="2285715" indent="0" algn="ctr">
              <a:buNone/>
              <a:defRPr>
                <a:solidFill>
                  <a:schemeClr val="tx1">
                    <a:tint val="75000"/>
                  </a:schemeClr>
                </a:solidFill>
              </a:defRPr>
            </a:lvl6pPr>
            <a:lvl7pPr marL="2742857" indent="0" algn="ctr">
              <a:buNone/>
              <a:defRPr>
                <a:solidFill>
                  <a:schemeClr val="tx1">
                    <a:tint val="75000"/>
                  </a:schemeClr>
                </a:solidFill>
              </a:defRPr>
            </a:lvl7pPr>
            <a:lvl8pPr marL="3200000" indent="0" algn="ctr">
              <a:buNone/>
              <a:defRPr>
                <a:solidFill>
                  <a:schemeClr val="tx1">
                    <a:tint val="75000"/>
                  </a:schemeClr>
                </a:solidFill>
              </a:defRPr>
            </a:lvl8pPr>
            <a:lvl9pPr marL="365714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772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6731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42" indent="0">
              <a:buNone/>
              <a:defRPr sz="1800">
                <a:solidFill>
                  <a:schemeClr val="tx1">
                    <a:tint val="75000"/>
                  </a:schemeClr>
                </a:solidFill>
              </a:defRPr>
            </a:lvl2pPr>
            <a:lvl3pPr marL="914288" indent="0">
              <a:buNone/>
              <a:defRPr sz="1600">
                <a:solidFill>
                  <a:schemeClr val="tx1">
                    <a:tint val="75000"/>
                  </a:schemeClr>
                </a:solidFill>
              </a:defRPr>
            </a:lvl3pPr>
            <a:lvl4pPr marL="1371430" indent="0">
              <a:buNone/>
              <a:defRPr sz="1400">
                <a:solidFill>
                  <a:schemeClr val="tx1">
                    <a:tint val="75000"/>
                  </a:schemeClr>
                </a:solidFill>
              </a:defRPr>
            </a:lvl4pPr>
            <a:lvl5pPr marL="1828574" indent="0">
              <a:buNone/>
              <a:defRPr sz="1400">
                <a:solidFill>
                  <a:schemeClr val="tx1">
                    <a:tint val="75000"/>
                  </a:schemeClr>
                </a:solidFill>
              </a:defRPr>
            </a:lvl5pPr>
            <a:lvl6pPr marL="2285715" indent="0">
              <a:buNone/>
              <a:defRPr sz="1400">
                <a:solidFill>
                  <a:schemeClr val="tx1">
                    <a:tint val="75000"/>
                  </a:schemeClr>
                </a:solidFill>
              </a:defRPr>
            </a:lvl6pPr>
            <a:lvl7pPr marL="2742857" indent="0">
              <a:buNone/>
              <a:defRPr sz="1400">
                <a:solidFill>
                  <a:schemeClr val="tx1">
                    <a:tint val="75000"/>
                  </a:schemeClr>
                </a:solidFill>
              </a:defRPr>
            </a:lvl7pPr>
            <a:lvl8pPr marL="3200000" indent="0">
              <a:buNone/>
              <a:defRPr sz="1400">
                <a:solidFill>
                  <a:schemeClr val="tx1">
                    <a:tint val="75000"/>
                  </a:schemeClr>
                </a:solidFill>
              </a:defRPr>
            </a:lvl8pPr>
            <a:lvl9pPr marL="365714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6825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8BD3AE-6BBB-4EBC-B8BD-29CB8F6AE33D}" type="datetimeFigureOut">
              <a:rPr lang="en-US" smtClean="0"/>
              <a:t>20/4/2022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18495570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120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5873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7780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3638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835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42" indent="0">
              <a:buNone/>
              <a:defRPr sz="2800"/>
            </a:lvl2pPr>
            <a:lvl3pPr marL="914288" indent="0">
              <a:buNone/>
              <a:defRPr sz="2400"/>
            </a:lvl3pPr>
            <a:lvl4pPr marL="1371430" indent="0">
              <a:buNone/>
              <a:defRPr sz="2000"/>
            </a:lvl4pPr>
            <a:lvl5pPr marL="1828574" indent="0">
              <a:buNone/>
              <a:defRPr sz="2000"/>
            </a:lvl5pPr>
            <a:lvl6pPr marL="2285715" indent="0">
              <a:buNone/>
              <a:defRPr sz="2000"/>
            </a:lvl6pPr>
            <a:lvl7pPr marL="2742857" indent="0">
              <a:buNone/>
              <a:defRPr sz="2000"/>
            </a:lvl7pPr>
            <a:lvl8pPr marL="3200000" indent="0">
              <a:buNone/>
              <a:defRPr sz="2000"/>
            </a:lvl8pPr>
            <a:lvl9pPr marL="3657143"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5234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7788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3"/>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33D5D-3353-4944-99C3-936D948B6BBA}"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338ECB6-DCC7-46B2-8342-82AEF9AFC9E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66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t>20/4/2022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213563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D3AE-6BBB-4EBC-B8BD-29CB8F6AE33D}" type="datetimeFigureOut">
              <a:rPr lang="en-US" smtClean="0"/>
              <a:t>20/4/2022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5F77C1-EFFC-4D4F-B0C4-0419627CE2C7}" type="slidenum">
              <a:rPr lang="en-US" smtClean="0"/>
              <a:t>‹#›</a:t>
            </a:fld>
            <a:endParaRPr lang="en-US"/>
          </a:p>
        </p:txBody>
      </p:sp>
    </p:spTree>
    <p:extLst>
      <p:ext uri="{BB962C8B-B14F-4D97-AF65-F5344CB8AC3E}">
        <p14:creationId xmlns:p14="http://schemas.microsoft.com/office/powerpoint/2010/main" val="177551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ags" Target="../tags/tag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8" tIns="45719" rIns="91438" bIns="4571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8" tIns="45719" rIns="91438" bIns="4571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8" tIns="45719" rIns="91438" bIns="45719" rtlCol="0" anchor="ctr"/>
          <a:lstStyle>
            <a:lvl1pPr algn="l">
              <a:defRPr sz="1200">
                <a:solidFill>
                  <a:schemeClr val="tx1">
                    <a:tint val="75000"/>
                  </a:schemeClr>
                </a:solidFill>
              </a:defRPr>
            </a:lvl1pPr>
          </a:lstStyle>
          <a:p>
            <a:fld id="{398BD3AE-6BBB-4EBC-B8BD-29CB8F6AE33D}" type="datetimeFigureOut">
              <a:rPr lang="en-US" smtClean="0"/>
              <a:t>20/4/2022</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8" tIns="45719" rIns="91438" bIns="4571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8" tIns="45719" rIns="91438" bIns="45719" rtlCol="0" anchor="ctr"/>
          <a:lstStyle>
            <a:lvl1pPr algn="r">
              <a:defRPr sz="1200">
                <a:solidFill>
                  <a:schemeClr val="tx1">
                    <a:tint val="75000"/>
                  </a:schemeClr>
                </a:solidFill>
              </a:defRPr>
            </a:lvl1pPr>
          </a:lstStyle>
          <a:p>
            <a:fld id="{3A5F77C1-EFFC-4D4F-B0C4-0419627CE2C7}" type="slidenum">
              <a:rPr lang="en-US" smtClean="0"/>
              <a:t>‹#›</a:t>
            </a:fld>
            <a:endParaRPr lang="en-US"/>
          </a:p>
        </p:txBody>
      </p:sp>
    </p:spTree>
    <p:extLst>
      <p:ext uri="{BB962C8B-B14F-4D97-AF65-F5344CB8AC3E}">
        <p14:creationId xmlns:p14="http://schemas.microsoft.com/office/powerpoint/2010/main" val="3563229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056"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816362" rtl="0" eaLnBrk="0" fontAlgn="base" hangingPunct="0">
        <a:spcBef>
          <a:spcPct val="0"/>
        </a:spcBef>
        <a:spcAft>
          <a:spcPct val="0"/>
        </a:spcAft>
        <a:defRPr sz="3900">
          <a:solidFill>
            <a:schemeClr val="tx2"/>
          </a:solidFill>
          <a:latin typeface="+mj-lt"/>
          <a:ea typeface="+mj-ea"/>
          <a:cs typeface="+mj-cs"/>
        </a:defRPr>
      </a:lvl1pPr>
      <a:lvl2pPr algn="ctr" defTabSz="816362" rtl="0" eaLnBrk="0" fontAlgn="base" hangingPunct="0">
        <a:spcBef>
          <a:spcPct val="0"/>
        </a:spcBef>
        <a:spcAft>
          <a:spcPct val="0"/>
        </a:spcAft>
        <a:defRPr sz="3900">
          <a:solidFill>
            <a:schemeClr val="tx2"/>
          </a:solidFill>
          <a:latin typeface="Arial" charset="0"/>
          <a:ea typeface="宋体" pitchFamily="2" charset="-122"/>
        </a:defRPr>
      </a:lvl2pPr>
      <a:lvl3pPr algn="ctr" defTabSz="816362" rtl="0" eaLnBrk="0" fontAlgn="base" hangingPunct="0">
        <a:spcBef>
          <a:spcPct val="0"/>
        </a:spcBef>
        <a:spcAft>
          <a:spcPct val="0"/>
        </a:spcAft>
        <a:defRPr sz="3900">
          <a:solidFill>
            <a:schemeClr val="tx2"/>
          </a:solidFill>
          <a:latin typeface="Arial" charset="0"/>
          <a:ea typeface="宋体" pitchFamily="2" charset="-122"/>
        </a:defRPr>
      </a:lvl3pPr>
      <a:lvl4pPr algn="ctr" defTabSz="816362" rtl="0" eaLnBrk="0" fontAlgn="base" hangingPunct="0">
        <a:spcBef>
          <a:spcPct val="0"/>
        </a:spcBef>
        <a:spcAft>
          <a:spcPct val="0"/>
        </a:spcAft>
        <a:defRPr sz="3900">
          <a:solidFill>
            <a:schemeClr val="tx2"/>
          </a:solidFill>
          <a:latin typeface="Arial" charset="0"/>
          <a:ea typeface="宋体" pitchFamily="2" charset="-122"/>
        </a:defRPr>
      </a:lvl4pPr>
      <a:lvl5pPr algn="ctr" defTabSz="816362" rtl="0" eaLnBrk="0" fontAlgn="base" hangingPunct="0">
        <a:spcBef>
          <a:spcPct val="0"/>
        </a:spcBef>
        <a:spcAft>
          <a:spcPct val="0"/>
        </a:spcAft>
        <a:defRPr sz="3900">
          <a:solidFill>
            <a:schemeClr val="tx2"/>
          </a:solidFill>
          <a:latin typeface="Arial" charset="0"/>
          <a:ea typeface="宋体" pitchFamily="2" charset="-122"/>
        </a:defRPr>
      </a:lvl5pPr>
      <a:lvl6pPr marL="248796" algn="ctr" defTabSz="816362" rtl="0" fontAlgn="base">
        <a:spcBef>
          <a:spcPct val="0"/>
        </a:spcBef>
        <a:spcAft>
          <a:spcPct val="0"/>
        </a:spcAft>
        <a:defRPr sz="3900">
          <a:solidFill>
            <a:schemeClr val="tx2"/>
          </a:solidFill>
          <a:latin typeface="Arial" charset="0"/>
          <a:ea typeface="宋体" pitchFamily="2" charset="-122"/>
        </a:defRPr>
      </a:lvl6pPr>
      <a:lvl7pPr marL="497591" algn="ctr" defTabSz="816362" rtl="0" fontAlgn="base">
        <a:spcBef>
          <a:spcPct val="0"/>
        </a:spcBef>
        <a:spcAft>
          <a:spcPct val="0"/>
        </a:spcAft>
        <a:defRPr sz="3900">
          <a:solidFill>
            <a:schemeClr val="tx2"/>
          </a:solidFill>
          <a:latin typeface="Arial" charset="0"/>
          <a:ea typeface="宋体" pitchFamily="2" charset="-122"/>
        </a:defRPr>
      </a:lvl7pPr>
      <a:lvl8pPr marL="746387" algn="ctr" defTabSz="816362" rtl="0" fontAlgn="base">
        <a:spcBef>
          <a:spcPct val="0"/>
        </a:spcBef>
        <a:spcAft>
          <a:spcPct val="0"/>
        </a:spcAft>
        <a:defRPr sz="3900">
          <a:solidFill>
            <a:schemeClr val="tx2"/>
          </a:solidFill>
          <a:latin typeface="Arial" charset="0"/>
          <a:ea typeface="宋体" pitchFamily="2" charset="-122"/>
        </a:defRPr>
      </a:lvl8pPr>
      <a:lvl9pPr marL="995183" algn="ctr" defTabSz="816362" rtl="0" fontAlgn="base">
        <a:spcBef>
          <a:spcPct val="0"/>
        </a:spcBef>
        <a:spcAft>
          <a:spcPct val="0"/>
        </a:spcAft>
        <a:defRPr sz="3900">
          <a:solidFill>
            <a:schemeClr val="tx2"/>
          </a:solidFill>
          <a:latin typeface="Arial" charset="0"/>
          <a:ea typeface="宋体" pitchFamily="2" charset="-122"/>
        </a:defRPr>
      </a:lvl9pPr>
    </p:titleStyle>
    <p:bodyStyle>
      <a:lvl1pPr marL="305811" indent="-305811" algn="l" defTabSz="816362" rtl="0" eaLnBrk="0" fontAlgn="base" hangingPunct="0">
        <a:spcBef>
          <a:spcPct val="20000"/>
        </a:spcBef>
        <a:spcAft>
          <a:spcPct val="0"/>
        </a:spcAft>
        <a:buChar char="•"/>
        <a:defRPr sz="2800">
          <a:solidFill>
            <a:schemeClr val="tx1"/>
          </a:solidFill>
          <a:latin typeface="+mn-lt"/>
          <a:ea typeface="+mn-ea"/>
          <a:cs typeface="+mn-cs"/>
        </a:defRPr>
      </a:lvl1pPr>
      <a:lvl2pPr marL="663457" indent="-255707" algn="l" defTabSz="816362" rtl="0" eaLnBrk="0" fontAlgn="base" hangingPunct="0">
        <a:spcBef>
          <a:spcPct val="20000"/>
        </a:spcBef>
        <a:spcAft>
          <a:spcPct val="0"/>
        </a:spcAft>
        <a:buChar char="–"/>
        <a:defRPr sz="2500">
          <a:solidFill>
            <a:schemeClr val="tx1"/>
          </a:solidFill>
          <a:latin typeface="+mn-lt"/>
          <a:ea typeface="+mn-ea"/>
        </a:defRPr>
      </a:lvl2pPr>
      <a:lvl3pPr marL="1020236" indent="-203875" algn="l" defTabSz="816362" rtl="0" eaLnBrk="0" fontAlgn="base" hangingPunct="0">
        <a:spcBef>
          <a:spcPct val="20000"/>
        </a:spcBef>
        <a:spcAft>
          <a:spcPct val="0"/>
        </a:spcAft>
        <a:buChar char="•"/>
        <a:defRPr sz="2100">
          <a:solidFill>
            <a:schemeClr val="tx1"/>
          </a:solidFill>
          <a:latin typeface="+mn-lt"/>
          <a:ea typeface="+mn-ea"/>
        </a:defRPr>
      </a:lvl3pPr>
      <a:lvl4pPr marL="1428848" indent="-204739" algn="l" defTabSz="816362" rtl="0" eaLnBrk="0" fontAlgn="base" hangingPunct="0">
        <a:spcBef>
          <a:spcPct val="20000"/>
        </a:spcBef>
        <a:spcAft>
          <a:spcPct val="0"/>
        </a:spcAft>
        <a:buChar char="–"/>
        <a:defRPr sz="1800">
          <a:solidFill>
            <a:schemeClr val="tx1"/>
          </a:solidFill>
          <a:latin typeface="+mn-lt"/>
          <a:ea typeface="+mn-ea"/>
        </a:defRPr>
      </a:lvl4pPr>
      <a:lvl5pPr marL="1836597" indent="-203875" algn="l" defTabSz="816362" rtl="0" eaLnBrk="0" fontAlgn="base" hangingPunct="0">
        <a:spcBef>
          <a:spcPct val="20000"/>
        </a:spcBef>
        <a:spcAft>
          <a:spcPct val="0"/>
        </a:spcAft>
        <a:buChar char="»"/>
        <a:defRPr sz="1800">
          <a:solidFill>
            <a:schemeClr val="tx1"/>
          </a:solidFill>
          <a:latin typeface="+mn-lt"/>
          <a:ea typeface="+mn-ea"/>
        </a:defRPr>
      </a:lvl5pPr>
      <a:lvl6pPr marL="2085393" indent="-203875" algn="l" defTabSz="816362" rtl="0" fontAlgn="base">
        <a:spcBef>
          <a:spcPct val="20000"/>
        </a:spcBef>
        <a:spcAft>
          <a:spcPct val="0"/>
        </a:spcAft>
        <a:buChar char="»"/>
        <a:defRPr sz="1800">
          <a:solidFill>
            <a:schemeClr val="tx1"/>
          </a:solidFill>
          <a:latin typeface="+mn-lt"/>
          <a:ea typeface="+mn-ea"/>
        </a:defRPr>
      </a:lvl6pPr>
      <a:lvl7pPr marL="2334189" indent="-203875" algn="l" defTabSz="816362" rtl="0" fontAlgn="base">
        <a:spcBef>
          <a:spcPct val="20000"/>
        </a:spcBef>
        <a:spcAft>
          <a:spcPct val="0"/>
        </a:spcAft>
        <a:buChar char="»"/>
        <a:defRPr sz="1800">
          <a:solidFill>
            <a:schemeClr val="tx1"/>
          </a:solidFill>
          <a:latin typeface="+mn-lt"/>
          <a:ea typeface="+mn-ea"/>
        </a:defRPr>
      </a:lvl7pPr>
      <a:lvl8pPr marL="2582984" indent="-203875" algn="l" defTabSz="816362" rtl="0" fontAlgn="base">
        <a:spcBef>
          <a:spcPct val="20000"/>
        </a:spcBef>
        <a:spcAft>
          <a:spcPct val="0"/>
        </a:spcAft>
        <a:buChar char="»"/>
        <a:defRPr sz="1800">
          <a:solidFill>
            <a:schemeClr val="tx1"/>
          </a:solidFill>
          <a:latin typeface="+mn-lt"/>
          <a:ea typeface="+mn-ea"/>
        </a:defRPr>
      </a:lvl8pPr>
      <a:lvl9pPr marL="2831781" indent="-203875" algn="l" defTabSz="816362" rtl="0" fontAlgn="base">
        <a:spcBef>
          <a:spcPct val="20000"/>
        </a:spcBef>
        <a:spcAft>
          <a:spcPct val="0"/>
        </a:spcAft>
        <a:buChar char="»"/>
        <a:defRPr sz="1800">
          <a:solidFill>
            <a:schemeClr val="tx1"/>
          </a:solidFill>
          <a:latin typeface="+mn-lt"/>
          <a:ea typeface="+mn-ea"/>
        </a:defRPr>
      </a:lvl9pPr>
    </p:bodyStyle>
    <p:otherStyle>
      <a:defPPr>
        <a:defRPr lang="zh-CN"/>
      </a:defPPr>
      <a:lvl1pPr marL="0" algn="l" defTabSz="497591" rtl="0" eaLnBrk="1" latinLnBrk="0" hangingPunct="1">
        <a:defRPr sz="1000" kern="1200">
          <a:solidFill>
            <a:schemeClr val="tx1"/>
          </a:solidFill>
          <a:latin typeface="+mn-lt"/>
          <a:ea typeface="+mn-ea"/>
          <a:cs typeface="+mn-cs"/>
        </a:defRPr>
      </a:lvl1pPr>
      <a:lvl2pPr marL="248796" algn="l" defTabSz="497591" rtl="0" eaLnBrk="1" latinLnBrk="0" hangingPunct="1">
        <a:defRPr sz="1000" kern="1200">
          <a:solidFill>
            <a:schemeClr val="tx1"/>
          </a:solidFill>
          <a:latin typeface="+mn-lt"/>
          <a:ea typeface="+mn-ea"/>
          <a:cs typeface="+mn-cs"/>
        </a:defRPr>
      </a:lvl2pPr>
      <a:lvl3pPr marL="497591" algn="l" defTabSz="497591" rtl="0" eaLnBrk="1" latinLnBrk="0" hangingPunct="1">
        <a:defRPr sz="1000" kern="1200">
          <a:solidFill>
            <a:schemeClr val="tx1"/>
          </a:solidFill>
          <a:latin typeface="+mn-lt"/>
          <a:ea typeface="+mn-ea"/>
          <a:cs typeface="+mn-cs"/>
        </a:defRPr>
      </a:lvl3pPr>
      <a:lvl4pPr marL="746387" algn="l" defTabSz="497591" rtl="0" eaLnBrk="1" latinLnBrk="0" hangingPunct="1">
        <a:defRPr sz="1000" kern="1200">
          <a:solidFill>
            <a:schemeClr val="tx1"/>
          </a:solidFill>
          <a:latin typeface="+mn-lt"/>
          <a:ea typeface="+mn-ea"/>
          <a:cs typeface="+mn-cs"/>
        </a:defRPr>
      </a:lvl4pPr>
      <a:lvl5pPr marL="995183" algn="l" defTabSz="497591" rtl="0" eaLnBrk="1" latinLnBrk="0" hangingPunct="1">
        <a:defRPr sz="1000" kern="1200">
          <a:solidFill>
            <a:schemeClr val="tx1"/>
          </a:solidFill>
          <a:latin typeface="+mn-lt"/>
          <a:ea typeface="+mn-ea"/>
          <a:cs typeface="+mn-cs"/>
        </a:defRPr>
      </a:lvl5pPr>
      <a:lvl6pPr marL="1243979" algn="l" defTabSz="497591" rtl="0" eaLnBrk="1" latinLnBrk="0" hangingPunct="1">
        <a:defRPr sz="1000" kern="1200">
          <a:solidFill>
            <a:schemeClr val="tx1"/>
          </a:solidFill>
          <a:latin typeface="+mn-lt"/>
          <a:ea typeface="+mn-ea"/>
          <a:cs typeface="+mn-cs"/>
        </a:defRPr>
      </a:lvl6pPr>
      <a:lvl7pPr marL="1492775" algn="l" defTabSz="497591" rtl="0" eaLnBrk="1" latinLnBrk="0" hangingPunct="1">
        <a:defRPr sz="1000" kern="1200">
          <a:solidFill>
            <a:schemeClr val="tx1"/>
          </a:solidFill>
          <a:latin typeface="+mn-lt"/>
          <a:ea typeface="+mn-ea"/>
          <a:cs typeface="+mn-cs"/>
        </a:defRPr>
      </a:lvl7pPr>
      <a:lvl8pPr marL="1741571" algn="l" defTabSz="497591" rtl="0" eaLnBrk="1" latinLnBrk="0" hangingPunct="1">
        <a:defRPr sz="1000" kern="1200">
          <a:solidFill>
            <a:schemeClr val="tx1"/>
          </a:solidFill>
          <a:latin typeface="+mn-lt"/>
          <a:ea typeface="+mn-ea"/>
          <a:cs typeface="+mn-cs"/>
        </a:defRPr>
      </a:lvl8pPr>
      <a:lvl9pPr marL="1990367" algn="l" defTabSz="497591" rtl="0" eaLnBrk="1" latinLnBrk="0" hangingPunct="1">
        <a:defRPr sz="1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4DEE5C4E-B3C2-4C37-8FA3-175A5BF966A9}" type="datetimeFigureOut">
              <a:rPr lang="en-US" smtClean="0">
                <a:solidFill>
                  <a:prstClr val="black">
                    <a:tint val="75000"/>
                  </a:prstClr>
                </a:solidFill>
              </a:rPr>
              <a:pPr defTabSz="685800"/>
              <a:t>20/4/2022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0E9BAF5E-2946-41B5-BA42-EFFBDE24E422}"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0590483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528"/>
            <a:endParaRPr lang="zh-CN" altLang="en-US" sz="1400">
              <a:solidFill>
                <a:srgbClr val="FFFFFF"/>
              </a:solidFill>
            </a:endParaRPr>
          </a:p>
        </p:txBody>
      </p:sp>
      <p:sp>
        <p:nvSpPr>
          <p:cNvPr id="3" name="矩形: 圆角 1"/>
          <p:cNvSpPr/>
          <p:nvPr userDrawn="1"/>
        </p:nvSpPr>
        <p:spPr>
          <a:xfrm>
            <a:off x="265176" y="203264"/>
            <a:ext cx="8613648" cy="4736592"/>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528"/>
            <a:endParaRPr lang="zh-CN" altLang="en-US" sz="1400">
              <a:solidFill>
                <a:srgbClr val="FFFFFF"/>
              </a:solidFill>
            </a:endParaRPr>
          </a:p>
        </p:txBody>
      </p:sp>
      <p:sp>
        <p:nvSpPr>
          <p:cNvPr id="12" name="文本框 11"/>
          <p:cNvSpPr txBox="1"/>
          <p:nvPr userDrawn="1"/>
        </p:nvSpPr>
        <p:spPr>
          <a:xfrm>
            <a:off x="2973229" y="1764522"/>
            <a:ext cx="3547586" cy="1165703"/>
          </a:xfrm>
          <a:prstGeom prst="rect">
            <a:avLst/>
          </a:prstGeom>
          <a:noFill/>
        </p:spPr>
        <p:txBody>
          <a:bodyPr wrap="square" lIns="68556" tIns="34289" rIns="68556" bIns="34289" rtlCol="0" anchor="t">
            <a:spAutoFit/>
          </a:bodyPr>
          <a:lstStyle/>
          <a:p>
            <a:pPr defTabSz="685528"/>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感谢您下载包图网平台上提供的</a:t>
            </a:r>
            <a:r>
              <a:rPr lang="en-US" altLang="zh-CN" sz="1400" dirty="0">
                <a:solidFill>
                  <a:srgbClr val="000000">
                    <a:lumMod val="75000"/>
                    <a:lumOff val="25000"/>
                    <a:alpha val="0"/>
                  </a:srgbClr>
                </a:solidFill>
                <a:latin typeface="宋体" panose="02010600030101010101" pitchFamily="2" charset="-122"/>
                <a:ea typeface="宋体" panose="02010600030101010101" pitchFamily="2" charset="-122"/>
                <a:sym typeface="+mn-ea"/>
              </a:rPr>
              <a:t>PPT</a:t>
            </a:r>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作品，</a:t>
            </a:r>
          </a:p>
          <a:p>
            <a:pPr defTabSz="685528"/>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为了您和包图网以及原创作者的利益，请</a:t>
            </a:r>
          </a:p>
          <a:p>
            <a:pPr defTabSz="685528"/>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勿复制、传播、销售，否则将承担法律责</a:t>
            </a:r>
          </a:p>
          <a:p>
            <a:pPr defTabSz="685528"/>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任！包图网将对作品进行维权，按照传播</a:t>
            </a:r>
          </a:p>
          <a:p>
            <a:pPr defTabSz="685528"/>
            <a:r>
              <a:rPr lang="zh-CN" altLang="en-US" sz="1400" dirty="0">
                <a:solidFill>
                  <a:srgbClr val="000000">
                    <a:lumMod val="75000"/>
                    <a:lumOff val="25000"/>
                    <a:alpha val="0"/>
                  </a:srgbClr>
                </a:solidFill>
                <a:latin typeface="宋体" panose="02010600030101010101" pitchFamily="2" charset="-122"/>
                <a:ea typeface="宋体" panose="02010600030101010101" pitchFamily="2" charset="-122"/>
                <a:sym typeface="+mn-ea"/>
              </a:rPr>
              <a:t>下载次数进行十倍的索取赔偿！</a:t>
            </a:r>
          </a:p>
        </p:txBody>
      </p:sp>
      <p:sp>
        <p:nvSpPr>
          <p:cNvPr id="5" name="TextBox 4"/>
          <p:cNvSpPr txBox="1"/>
          <p:nvPr userDrawn="1"/>
        </p:nvSpPr>
        <p:spPr>
          <a:xfrm>
            <a:off x="8839200" y="4993274"/>
            <a:ext cx="457200" cy="173121"/>
          </a:xfrm>
          <a:prstGeom prst="rect">
            <a:avLst/>
          </a:prstGeom>
          <a:noFill/>
        </p:spPr>
        <p:txBody>
          <a:bodyPr wrap="square" lIns="91414" tIns="45707" rIns="91414" bIns="45707" rtlCol="0">
            <a:spAutoFit/>
          </a:bodyPr>
          <a:lstStyle/>
          <a:p>
            <a:pPr algn="ctr" defTabSz="914063"/>
            <a:r>
              <a:rPr lang="en-US" sz="5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V.H</a:t>
            </a:r>
          </a:p>
        </p:txBody>
      </p:sp>
    </p:spTree>
    <p:extLst>
      <p:ext uri="{BB962C8B-B14F-4D97-AF65-F5344CB8AC3E}">
        <p14:creationId xmlns:p14="http://schemas.microsoft.com/office/powerpoint/2010/main" val="39005588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68552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86" indent="-171386" algn="l" defTabSz="685528"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157" indent="-171386" algn="l" defTabSz="68552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6913"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199670"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28"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98"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62"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726"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97"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528" rtl="0" eaLnBrk="1" latinLnBrk="0" hangingPunct="1">
        <a:defRPr sz="1400" kern="1200">
          <a:solidFill>
            <a:schemeClr val="tx1"/>
          </a:solidFill>
          <a:latin typeface="+mn-lt"/>
          <a:ea typeface="+mn-ea"/>
          <a:cs typeface="+mn-cs"/>
        </a:defRPr>
      </a:lvl1pPr>
      <a:lvl2pPr marL="342758" algn="l" defTabSz="685528" rtl="0" eaLnBrk="1" latinLnBrk="0" hangingPunct="1">
        <a:defRPr sz="1400" kern="1200">
          <a:solidFill>
            <a:schemeClr val="tx1"/>
          </a:solidFill>
          <a:latin typeface="+mn-lt"/>
          <a:ea typeface="+mn-ea"/>
          <a:cs typeface="+mn-cs"/>
        </a:defRPr>
      </a:lvl2pPr>
      <a:lvl3pPr marL="685528" algn="l" defTabSz="685528" rtl="0" eaLnBrk="1" latinLnBrk="0" hangingPunct="1">
        <a:defRPr sz="1400" kern="1200">
          <a:solidFill>
            <a:schemeClr val="tx1"/>
          </a:solidFill>
          <a:latin typeface="+mn-lt"/>
          <a:ea typeface="+mn-ea"/>
          <a:cs typeface="+mn-cs"/>
        </a:defRPr>
      </a:lvl3pPr>
      <a:lvl4pPr marL="1028292" algn="l" defTabSz="685528" rtl="0" eaLnBrk="1" latinLnBrk="0" hangingPunct="1">
        <a:defRPr sz="1400" kern="1200">
          <a:solidFill>
            <a:schemeClr val="tx1"/>
          </a:solidFill>
          <a:latin typeface="+mn-lt"/>
          <a:ea typeface="+mn-ea"/>
          <a:cs typeface="+mn-cs"/>
        </a:defRPr>
      </a:lvl4pPr>
      <a:lvl5pPr marL="1371056" algn="l" defTabSz="685528" rtl="0" eaLnBrk="1" latinLnBrk="0" hangingPunct="1">
        <a:defRPr sz="1400" kern="1200">
          <a:solidFill>
            <a:schemeClr val="tx1"/>
          </a:solidFill>
          <a:latin typeface="+mn-lt"/>
          <a:ea typeface="+mn-ea"/>
          <a:cs typeface="+mn-cs"/>
        </a:defRPr>
      </a:lvl5pPr>
      <a:lvl6pPr marL="1713827" algn="l" defTabSz="685528" rtl="0" eaLnBrk="1" latinLnBrk="0" hangingPunct="1">
        <a:defRPr sz="1400" kern="1200">
          <a:solidFill>
            <a:schemeClr val="tx1"/>
          </a:solidFill>
          <a:latin typeface="+mn-lt"/>
          <a:ea typeface="+mn-ea"/>
          <a:cs typeface="+mn-cs"/>
        </a:defRPr>
      </a:lvl6pPr>
      <a:lvl7pPr marL="2056583" algn="l" defTabSz="685528" rtl="0" eaLnBrk="1" latinLnBrk="0" hangingPunct="1">
        <a:defRPr sz="1400" kern="1200">
          <a:solidFill>
            <a:schemeClr val="tx1"/>
          </a:solidFill>
          <a:latin typeface="+mn-lt"/>
          <a:ea typeface="+mn-ea"/>
          <a:cs typeface="+mn-cs"/>
        </a:defRPr>
      </a:lvl7pPr>
      <a:lvl8pPr marL="2399340" algn="l" defTabSz="685528" rtl="0" eaLnBrk="1" latinLnBrk="0" hangingPunct="1">
        <a:defRPr sz="1400" kern="1200">
          <a:solidFill>
            <a:schemeClr val="tx1"/>
          </a:solidFill>
          <a:latin typeface="+mn-lt"/>
          <a:ea typeface="+mn-ea"/>
          <a:cs typeface="+mn-cs"/>
        </a:defRPr>
      </a:lvl8pPr>
      <a:lvl9pPr marL="2742098" algn="l" defTabSz="685528"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8" tIns="45719" rIns="91438" bIns="4571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8" tIns="45719" rIns="91438" bIns="4571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8" tIns="45719" rIns="91438" bIns="45719" rtlCol="0" anchor="ctr"/>
          <a:lstStyle>
            <a:lvl1pPr algn="l">
              <a:defRPr sz="1200">
                <a:solidFill>
                  <a:schemeClr val="tx1">
                    <a:tint val="75000"/>
                  </a:schemeClr>
                </a:solidFill>
              </a:defRPr>
            </a:lvl1p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8" tIns="45719" rIns="91438" bIns="45719"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8" tIns="45719" rIns="91438" bIns="45719" rtlCol="0" anchor="ctr"/>
          <a:lstStyle>
            <a:lvl1pPr algn="r">
              <a:defRPr sz="1200">
                <a:solidFill>
                  <a:schemeClr val="tx1">
                    <a:tint val="75000"/>
                  </a:schemeClr>
                </a:solidFill>
              </a:defRPr>
            </a:lvl1p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7534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8" tIns="45719" rIns="91438" bIns="4571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8" tIns="45719" rIns="91438" bIns="4571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8" tIns="45719" rIns="91438" bIns="45719" rtlCol="0" anchor="ctr"/>
          <a:lstStyle>
            <a:lvl1pPr algn="l">
              <a:defRPr sz="1200">
                <a:solidFill>
                  <a:schemeClr val="tx1">
                    <a:tint val="75000"/>
                  </a:schemeClr>
                </a:solidFill>
              </a:defRPr>
            </a:lvl1pPr>
          </a:lstStyle>
          <a:p>
            <a:fld id="{398BD3AE-6BBB-4EBC-B8BD-29CB8F6AE33D}" type="datetimeFigureOut">
              <a:rPr lang="en-US" smtClean="0">
                <a:solidFill>
                  <a:prstClr val="black">
                    <a:tint val="75000"/>
                  </a:prstClr>
                </a:solidFill>
              </a:rPr>
              <a:pPr/>
              <a:t>20/4/2022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8" tIns="45719" rIns="91438" bIns="45719"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8" tIns="45719" rIns="91438" bIns="45719" rtlCol="0" anchor="ctr"/>
          <a:lstStyle>
            <a:lvl1pPr algn="r">
              <a:defRPr sz="1200">
                <a:solidFill>
                  <a:schemeClr val="tx1">
                    <a:tint val="75000"/>
                  </a:schemeClr>
                </a:solidFill>
              </a:defRPr>
            </a:lvl1pPr>
          </a:lstStyle>
          <a:p>
            <a:fld id="{3A5F77C1-EFFC-4D4F-B0C4-0419627CE2C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7534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0" tIns="45715" rIns="91430"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0" tIns="45715" rIns="91430"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0" tIns="45715" rIns="91430" bIns="45715" rtlCol="0" anchor="ctr"/>
          <a:lstStyle>
            <a:lvl1pPr algn="l">
              <a:defRPr sz="1200">
                <a:solidFill>
                  <a:schemeClr val="tx1">
                    <a:tint val="75000"/>
                  </a:schemeClr>
                </a:solidFill>
              </a:defRPr>
            </a:lvl1pPr>
          </a:lstStyle>
          <a:p>
            <a:pPr defTabSz="914288"/>
            <a:fld id="{5A833D5D-3353-4944-99C3-936D948B6BBA}" type="datetimeFigureOut">
              <a:rPr lang="en-US" smtClean="0">
                <a:solidFill>
                  <a:prstClr val="black">
                    <a:tint val="75000"/>
                  </a:prstClr>
                </a:solidFill>
              </a:rPr>
              <a:pPr defTabSz="914288"/>
              <a:t>20/4/2022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0" tIns="45715" rIns="91430" bIns="45715" rtlCol="0" anchor="ctr"/>
          <a:lstStyle>
            <a:lvl1pPr algn="ctr">
              <a:defRPr sz="1200">
                <a:solidFill>
                  <a:schemeClr val="tx1">
                    <a:tint val="75000"/>
                  </a:schemeClr>
                </a:solidFill>
              </a:defRPr>
            </a:lvl1pPr>
          </a:lstStyle>
          <a:p>
            <a:pPr defTabSz="914288"/>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0" tIns="45715" rIns="91430" bIns="45715" rtlCol="0" anchor="ctr"/>
          <a:lstStyle>
            <a:lvl1pPr algn="r">
              <a:defRPr sz="1200">
                <a:solidFill>
                  <a:schemeClr val="tx1">
                    <a:tint val="75000"/>
                  </a:schemeClr>
                </a:solidFill>
              </a:defRPr>
            </a:lvl1pPr>
          </a:lstStyle>
          <a:p>
            <a:pPr defTabSz="914288"/>
            <a:fld id="{2338ECB6-DCC7-46B2-8342-82AEF9AFC9E0}" type="slidenum">
              <a:rPr lang="en-US" smtClean="0">
                <a:solidFill>
                  <a:prstClr val="black">
                    <a:tint val="75000"/>
                  </a:prstClr>
                </a:solidFill>
              </a:rPr>
              <a:pPr defTabSz="914288"/>
              <a:t>‹#›</a:t>
            </a:fld>
            <a:endParaRPr lang="en-US">
              <a:solidFill>
                <a:prstClr val="black">
                  <a:tint val="75000"/>
                </a:prstClr>
              </a:solidFill>
            </a:endParaRPr>
          </a:p>
        </p:txBody>
      </p:sp>
    </p:spTree>
    <p:extLst>
      <p:ext uri="{BB962C8B-B14F-4D97-AF65-F5344CB8AC3E}">
        <p14:creationId xmlns:p14="http://schemas.microsoft.com/office/powerpoint/2010/main" val="132779081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7" indent="-342857" algn="l" defTabSz="91428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9" indent="-285715" algn="l" defTabSz="914288"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8" indent="-228570" algn="l" defTabSz="91428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00"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4"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5"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30"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73"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5" indent="-228570" algn="l" defTabSz="91428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2"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0" algn="l" defTabSz="914288" rtl="0" eaLnBrk="1" latinLnBrk="0" hangingPunct="1">
        <a:defRPr sz="1800" kern="1200">
          <a:solidFill>
            <a:schemeClr val="tx1"/>
          </a:solidFill>
          <a:latin typeface="+mn-lt"/>
          <a:ea typeface="+mn-ea"/>
          <a:cs typeface="+mn-cs"/>
        </a:defRPr>
      </a:lvl4pPr>
      <a:lvl5pPr marL="1828574" algn="l" defTabSz="914288" rtl="0" eaLnBrk="1" latinLnBrk="0" hangingPunct="1">
        <a:defRPr sz="1800" kern="1200">
          <a:solidFill>
            <a:schemeClr val="tx1"/>
          </a:solidFill>
          <a:latin typeface="+mn-lt"/>
          <a:ea typeface="+mn-ea"/>
          <a:cs typeface="+mn-cs"/>
        </a:defRPr>
      </a:lvl5pPr>
      <a:lvl6pPr marL="2285715" algn="l" defTabSz="914288" rtl="0" eaLnBrk="1" latinLnBrk="0" hangingPunct="1">
        <a:defRPr sz="1800" kern="1200">
          <a:solidFill>
            <a:schemeClr val="tx1"/>
          </a:solidFill>
          <a:latin typeface="+mn-lt"/>
          <a:ea typeface="+mn-ea"/>
          <a:cs typeface="+mn-cs"/>
        </a:defRPr>
      </a:lvl6pPr>
      <a:lvl7pPr marL="2742857" algn="l" defTabSz="914288" rtl="0" eaLnBrk="1" latinLnBrk="0" hangingPunct="1">
        <a:defRPr sz="1800" kern="1200">
          <a:solidFill>
            <a:schemeClr val="tx1"/>
          </a:solidFill>
          <a:latin typeface="+mn-lt"/>
          <a:ea typeface="+mn-ea"/>
          <a:cs typeface="+mn-cs"/>
        </a:defRPr>
      </a:lvl7pPr>
      <a:lvl8pPr marL="3200000" algn="l" defTabSz="914288" rtl="0" eaLnBrk="1" latinLnBrk="0" hangingPunct="1">
        <a:defRPr sz="1800" kern="1200">
          <a:solidFill>
            <a:schemeClr val="tx1"/>
          </a:solidFill>
          <a:latin typeface="+mn-lt"/>
          <a:ea typeface="+mn-ea"/>
          <a:cs typeface="+mn-cs"/>
        </a:defRPr>
      </a:lvl8pPr>
      <a:lvl9pPr marL="3657143" algn="l" defTabSz="91428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png"/><Relationship Id="rId7" Type="http://schemas.openxmlformats.org/officeDocument/2006/relationships/hyperlink" Target="https://www.facebook.com/vuhong1972"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xml"/><Relationship Id="rId7" Type="http://schemas.openxmlformats.org/officeDocument/2006/relationships/image" Target="../media/image47.png"/><Relationship Id="rId12" Type="http://schemas.openxmlformats.org/officeDocument/2006/relationships/image" Target="../media/image48.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2.wdp"/><Relationship Id="rId11" Type="http://schemas.openxmlformats.org/officeDocument/2006/relationships/image" Target="../media/image4.png"/><Relationship Id="rId5" Type="http://schemas.openxmlformats.org/officeDocument/2006/relationships/image" Target="../media/image46.png"/><Relationship Id="rId10" Type="http://schemas.openxmlformats.org/officeDocument/2006/relationships/hyperlink" Target="mailto:hongvu7219@gmail.com" TargetMode="External"/><Relationship Id="rId4" Type="http://schemas.openxmlformats.org/officeDocument/2006/relationships/notesSlide" Target="../notesSlides/notesSlide6.xml"/><Relationship Id="rId9" Type="http://schemas.openxmlformats.org/officeDocument/2006/relationships/hyperlink" Target="https://www.facebook.com/vuhong1972"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49.png"/><Relationship Id="rId7" Type="http://schemas.openxmlformats.org/officeDocument/2006/relationships/hyperlink" Target="https://www.facebook.com/vuhong197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gif"/><Relationship Id="rId5" Type="http://schemas.openxmlformats.org/officeDocument/2006/relationships/image" Target="../media/image50.png"/><Relationship Id="rId4" Type="http://schemas.microsoft.com/office/2007/relationships/hdphoto" Target="../media/hdphoto4.wdp"/><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49.png"/><Relationship Id="rId7" Type="http://schemas.openxmlformats.org/officeDocument/2006/relationships/hyperlink" Target="https://www.facebook.com/vuhong197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52.png"/><Relationship Id="rId4" Type="http://schemas.microsoft.com/office/2007/relationships/hdphoto" Target="../media/hdphoto4.wdp"/><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49.png"/><Relationship Id="rId7" Type="http://schemas.openxmlformats.org/officeDocument/2006/relationships/hyperlink" Target="https://www.facebook.com/vuhong197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6.wdp"/><Relationship Id="rId5" Type="http://schemas.openxmlformats.org/officeDocument/2006/relationships/image" Target="../media/image52.png"/><Relationship Id="rId10" Type="http://schemas.openxmlformats.org/officeDocument/2006/relationships/image" Target="../media/image53.png"/><Relationship Id="rId4" Type="http://schemas.microsoft.com/office/2007/relationships/hdphoto" Target="../media/hdphoto4.wdp"/><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8.png"/><Relationship Id="rId7" Type="http://schemas.openxmlformats.org/officeDocument/2006/relationships/hyperlink" Target="https://www.facebook.com/vuhong197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52.png"/><Relationship Id="rId10" Type="http://schemas.openxmlformats.org/officeDocument/2006/relationships/image" Target="../media/image59.png"/><Relationship Id="rId4" Type="http://schemas.microsoft.com/office/2007/relationships/hdphoto" Target="../media/hdphoto7.wdp"/><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8.png"/><Relationship Id="rId7" Type="http://schemas.openxmlformats.org/officeDocument/2006/relationships/hyperlink" Target="https://www.facebook.com/vuhong1972"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52.png"/><Relationship Id="rId10" Type="http://schemas.openxmlformats.org/officeDocument/2006/relationships/image" Target="../media/image59.png"/><Relationship Id="rId4" Type="http://schemas.microsoft.com/office/2007/relationships/hdphoto" Target="../media/hdphoto7.wdp"/><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hyperlink" Target="https://www.facebook.com/vuhong1972" TargetMode="External"/><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hyperlink" Target="mailto:hongvu7219@gmail.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0.gif"/><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0.gif"/><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62.gif"/></Relationships>
</file>

<file path=ppt/slides/_rels/slide22.xml.rels><?xml version="1.0" encoding="UTF-8" standalone="yes"?>
<Relationships xmlns="http://schemas.openxmlformats.org/package/2006/relationships"><Relationship Id="rId3" Type="http://schemas.openxmlformats.org/officeDocument/2006/relationships/image" Target="../media/image60.gif"/><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mailto:hongvu7219@gmail.com" TargetMode="External"/><Relationship Id="rId5" Type="http://schemas.openxmlformats.org/officeDocument/2006/relationships/hyperlink" Target="https://www.facebook.com/vuhong1972" TargetMode="External"/><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4.png"/><Relationship Id="rId7"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hyperlink" Target="mailto:hongvu7219@gmail.com" TargetMode="External"/><Relationship Id="rId4" Type="http://schemas.openxmlformats.org/officeDocument/2006/relationships/hyperlink" Target="https://www.facebook.com/vuhong1972"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png"/><Relationship Id="rId7" Type="http://schemas.openxmlformats.org/officeDocument/2006/relationships/hyperlink" Target="https://www.facebook.com/vuhong1972"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8.png"/><Relationship Id="rId7" Type="http://schemas.openxmlformats.org/officeDocument/2006/relationships/hyperlink" Target="https://www.facebook.com/vuhong1972" TargetMode="External"/><Relationship Id="rId2" Type="http://schemas.openxmlformats.org/officeDocument/2006/relationships/notesSlide" Target="../notesSlides/notesSlide19.xml"/><Relationship Id="rId1" Type="http://schemas.openxmlformats.org/officeDocument/2006/relationships/slideLayout" Target="../slideLayouts/slideLayout46.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52.png"/><Relationship Id="rId10" Type="http://schemas.openxmlformats.org/officeDocument/2006/relationships/image" Target="../media/image59.png"/><Relationship Id="rId4" Type="http://schemas.microsoft.com/office/2007/relationships/hdphoto" Target="../media/hdphoto7.wdp"/><Relationship Id="rId9"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4.png"/><Relationship Id="rId7" Type="http://schemas.openxmlformats.org/officeDocument/2006/relationships/hyperlink" Target="mailto:hongvu7219@gmail.com"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hyperlink" Target="https://www.facebook.com/vuhong1972"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png"/><Relationship Id="rId7" Type="http://schemas.openxmlformats.org/officeDocument/2006/relationships/hyperlink" Target="https://www.facebook.com/vuhong1972"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6.png"/><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58.png"/><Relationship Id="rId7" Type="http://schemas.openxmlformats.org/officeDocument/2006/relationships/hyperlink" Target="https://www.facebook.com/vuhong1972" TargetMode="External"/><Relationship Id="rId2" Type="http://schemas.openxmlformats.org/officeDocument/2006/relationships/notesSlide" Target="../notesSlides/notesSlide22.xml"/><Relationship Id="rId1" Type="http://schemas.openxmlformats.org/officeDocument/2006/relationships/slideLayout" Target="../slideLayouts/slideLayout57.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52.png"/><Relationship Id="rId10" Type="http://schemas.openxmlformats.org/officeDocument/2006/relationships/image" Target="../media/image59.png"/><Relationship Id="rId4" Type="http://schemas.microsoft.com/office/2007/relationships/hdphoto" Target="../media/hdphoto7.wdp"/><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3.png"/><Relationship Id="rId7" Type="http://schemas.openxmlformats.org/officeDocument/2006/relationships/hyperlink" Target="mailto:hongvu7219@gmail.com" TargetMode="External"/><Relationship Id="rId2" Type="http://schemas.openxmlformats.org/officeDocument/2006/relationships/notesSlide" Target="../notesSlides/notesSlide23.xml"/><Relationship Id="rId1" Type="http://schemas.openxmlformats.org/officeDocument/2006/relationships/slideLayout" Target="../slideLayouts/slideLayout68.xml"/><Relationship Id="rId6" Type="http://schemas.openxmlformats.org/officeDocument/2006/relationships/hyperlink" Target="https://www.facebook.com/vuhong1972" TargetMode="External"/><Relationship Id="rId5" Type="http://schemas.microsoft.com/office/2007/relationships/hdphoto" Target="../media/hdphoto9.wdp"/><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0.png"/><Relationship Id="rId7" Type="http://schemas.openxmlformats.org/officeDocument/2006/relationships/image" Target="../media/image14.gif"/><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image" Target="../media/image13.png"/><Relationship Id="rId11" Type="http://schemas.openxmlformats.org/officeDocument/2006/relationships/image" Target="../media/image18.gif"/><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gif"/></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3.png"/><Relationship Id="rId7" Type="http://schemas.openxmlformats.org/officeDocument/2006/relationships/hyperlink" Target="mailto:hongvu7219@gmail.com" TargetMode="External"/><Relationship Id="rId2" Type="http://schemas.openxmlformats.org/officeDocument/2006/relationships/notesSlide" Target="../notesSlides/notesSlide24.xml"/><Relationship Id="rId1" Type="http://schemas.openxmlformats.org/officeDocument/2006/relationships/slideLayout" Target="../slideLayouts/slideLayout68.xml"/><Relationship Id="rId6" Type="http://schemas.openxmlformats.org/officeDocument/2006/relationships/hyperlink" Target="https://www.facebook.com/vuhong1972" TargetMode="External"/><Relationship Id="rId5" Type="http://schemas.microsoft.com/office/2007/relationships/hdphoto" Target="../media/hdphoto9.wdp"/><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3.png"/><Relationship Id="rId7" Type="http://schemas.openxmlformats.org/officeDocument/2006/relationships/hyperlink" Target="mailto:hongvu7219@gmail.com" TargetMode="External"/><Relationship Id="rId2" Type="http://schemas.openxmlformats.org/officeDocument/2006/relationships/notesSlide" Target="../notesSlides/notesSlide25.xml"/><Relationship Id="rId1" Type="http://schemas.openxmlformats.org/officeDocument/2006/relationships/slideLayout" Target="../slideLayouts/slideLayout68.xml"/><Relationship Id="rId6" Type="http://schemas.openxmlformats.org/officeDocument/2006/relationships/hyperlink" Target="https://www.facebook.com/vuhong1972" TargetMode="External"/><Relationship Id="rId5" Type="http://schemas.microsoft.com/office/2007/relationships/hdphoto" Target="../media/hdphoto9.wdp"/><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8" Type="http://schemas.openxmlformats.org/officeDocument/2006/relationships/hyperlink" Target="https://www.facebook.com/vuhong1972" TargetMode="External"/><Relationship Id="rId3" Type="http://schemas.openxmlformats.org/officeDocument/2006/relationships/image" Target="../media/image49.png"/><Relationship Id="rId7" Type="http://schemas.microsoft.com/office/2007/relationships/hdphoto" Target="../media/hdphoto9.wdp"/><Relationship Id="rId2" Type="http://schemas.openxmlformats.org/officeDocument/2006/relationships/notesSlide" Target="../notesSlides/notesSlide26.xml"/><Relationship Id="rId1" Type="http://schemas.openxmlformats.org/officeDocument/2006/relationships/slideLayout" Target="../slideLayouts/slideLayout68.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4.png"/><Relationship Id="rId4" Type="http://schemas.microsoft.com/office/2007/relationships/hdphoto" Target="../media/hdphoto4.wdp"/><Relationship Id="rId9" Type="http://schemas.openxmlformats.org/officeDocument/2006/relationships/hyperlink" Target="mailto:hongvu7219@gmail.com"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png"/><Relationship Id="rId7" Type="http://schemas.openxmlformats.org/officeDocument/2006/relationships/image" Target="../media/image77.png"/><Relationship Id="rId12"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hyperlink" Target="mailto:hongvu7219@gmail.com" TargetMode="External"/><Relationship Id="rId5" Type="http://schemas.openxmlformats.org/officeDocument/2006/relationships/image" Target="../media/image76.png"/><Relationship Id="rId10" Type="http://schemas.openxmlformats.org/officeDocument/2006/relationships/hyperlink" Target="https://www.facebook.com/vuhong1972" TargetMode="External"/><Relationship Id="rId4" Type="http://schemas.openxmlformats.org/officeDocument/2006/relationships/image" Target="../media/image75.png"/><Relationship Id="rId9" Type="http://schemas.openxmlformats.org/officeDocument/2006/relationships/image" Target="../media/image79.png"/></Relationships>
</file>

<file path=ppt/slides/_rels/slide34.xml.rels><?xml version="1.0" encoding="UTF-8" standalone="yes"?>
<Relationships xmlns="http://schemas.openxmlformats.org/package/2006/relationships"><Relationship Id="rId8" Type="http://schemas.openxmlformats.org/officeDocument/2006/relationships/hyperlink" Target="https://www.facebook.com/vuhong1972" TargetMode="External"/><Relationship Id="rId3" Type="http://schemas.openxmlformats.org/officeDocument/2006/relationships/image" Target="../media/image80.png"/><Relationship Id="rId7"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82.png"/><Relationship Id="rId5" Type="http://schemas.microsoft.com/office/2007/relationships/hdphoto" Target="../media/hdphoto10.wdp"/><Relationship Id="rId10" Type="http://schemas.openxmlformats.org/officeDocument/2006/relationships/image" Target="../media/image4.png"/><Relationship Id="rId4" Type="http://schemas.openxmlformats.org/officeDocument/2006/relationships/image" Target="../media/image81.png"/><Relationship Id="rId9" Type="http://schemas.openxmlformats.org/officeDocument/2006/relationships/hyperlink" Target="mailto:hongvu7219@gmail.com"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audio" Target="../media/audio4.wav"/><Relationship Id="rId7" Type="http://schemas.openxmlformats.org/officeDocument/2006/relationships/hyperlink" Target="https://www.facebook.com/vuhong1972"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0.png"/><Relationship Id="rId9"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hyperlink" Target="https://www.facebook.com/vuhong1972" TargetMode="External"/><Relationship Id="rId3" Type="http://schemas.openxmlformats.org/officeDocument/2006/relationships/image" Target="../media/image64.png"/><Relationship Id="rId7"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86.png"/><Relationship Id="rId5" Type="http://schemas.openxmlformats.org/officeDocument/2006/relationships/image" Target="../media/image85.png"/><Relationship Id="rId10" Type="http://schemas.openxmlformats.org/officeDocument/2006/relationships/image" Target="../media/image4.png"/><Relationship Id="rId4" Type="http://schemas.openxmlformats.org/officeDocument/2006/relationships/image" Target="../media/image84.png"/><Relationship Id="rId9" Type="http://schemas.openxmlformats.org/officeDocument/2006/relationships/hyperlink" Target="mailto:hongvu7219@gmail.com"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4.png"/><Relationship Id="rId7" Type="http://schemas.openxmlformats.org/officeDocument/2006/relationships/hyperlink" Target="mailto:hongvu7219@gmail.com"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hyperlink" Target="https://www.facebook.com/vuhong1972" TargetMode="External"/><Relationship Id="rId5" Type="http://schemas.openxmlformats.org/officeDocument/2006/relationships/image" Target="../media/image89.png"/><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4.gif"/><Relationship Id="rId18" Type="http://schemas.openxmlformats.org/officeDocument/2006/relationships/slide" Target="slide6.xml"/><Relationship Id="rId26" Type="http://schemas.openxmlformats.org/officeDocument/2006/relationships/slide" Target="slide9.xml"/><Relationship Id="rId3" Type="http://schemas.openxmlformats.org/officeDocument/2006/relationships/audio" Target="../media/audio2.wav"/><Relationship Id="rId21" Type="http://schemas.openxmlformats.org/officeDocument/2006/relationships/image" Target="../media/image28.png"/><Relationship Id="rId7" Type="http://schemas.openxmlformats.org/officeDocument/2006/relationships/image" Target="../media/image12.png"/><Relationship Id="rId12" Type="http://schemas.openxmlformats.org/officeDocument/2006/relationships/image" Target="../media/image23.gif"/><Relationship Id="rId17" Type="http://schemas.openxmlformats.org/officeDocument/2006/relationships/image" Target="../media/image26.gif"/><Relationship Id="rId25" Type="http://schemas.openxmlformats.org/officeDocument/2006/relationships/image" Target="../media/image30.png"/><Relationship Id="rId2" Type="http://schemas.openxmlformats.org/officeDocument/2006/relationships/audio" Target="../media/audio1.wav"/><Relationship Id="rId16" Type="http://schemas.openxmlformats.org/officeDocument/2006/relationships/image" Target="../media/image25.gif"/><Relationship Id="rId20" Type="http://schemas.openxmlformats.org/officeDocument/2006/relationships/slide" Target="slide7.xml"/><Relationship Id="rId1" Type="http://schemas.openxmlformats.org/officeDocument/2006/relationships/slideLayout" Target="../slideLayouts/slideLayout30.xml"/><Relationship Id="rId6" Type="http://schemas.openxmlformats.org/officeDocument/2006/relationships/image" Target="../media/image11.png"/><Relationship Id="rId11" Type="http://schemas.openxmlformats.org/officeDocument/2006/relationships/image" Target="../media/image22.gif"/><Relationship Id="rId24" Type="http://schemas.openxmlformats.org/officeDocument/2006/relationships/slide" Target="slide5.xml"/><Relationship Id="rId5" Type="http://schemas.openxmlformats.org/officeDocument/2006/relationships/image" Target="../media/image20.png"/><Relationship Id="rId15" Type="http://schemas.openxmlformats.org/officeDocument/2006/relationships/image" Target="../media/image18.gif"/><Relationship Id="rId23" Type="http://schemas.openxmlformats.org/officeDocument/2006/relationships/image" Target="../media/image29.png"/><Relationship Id="rId10" Type="http://schemas.openxmlformats.org/officeDocument/2006/relationships/image" Target="../media/image21.gif"/><Relationship Id="rId19"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gif"/><Relationship Id="rId14" Type="http://schemas.openxmlformats.org/officeDocument/2006/relationships/image" Target="../media/image17.png"/><Relationship Id="rId22" Type="http://schemas.openxmlformats.org/officeDocument/2006/relationships/slide" Target="slide8.xm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4.wav"/><Relationship Id="rId7" Type="http://schemas.openxmlformats.org/officeDocument/2006/relationships/image" Target="../media/image33.gif"/><Relationship Id="rId2" Type="http://schemas.openxmlformats.org/officeDocument/2006/relationships/audio" Target="../media/audio3.wav"/><Relationship Id="rId1" Type="http://schemas.openxmlformats.org/officeDocument/2006/relationships/slideLayout" Target="../slideLayouts/slideLayout3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0.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audio" Target="../media/audio4.wav"/><Relationship Id="rId7" Type="http://schemas.openxmlformats.org/officeDocument/2006/relationships/image" Target="../media/image31.jpeg"/><Relationship Id="rId2" Type="http://schemas.openxmlformats.org/officeDocument/2006/relationships/audio" Target="../media/audio3.wav"/><Relationship Id="rId1" Type="http://schemas.openxmlformats.org/officeDocument/2006/relationships/slideLayout" Target="../slideLayouts/slideLayout30.xml"/><Relationship Id="rId6" Type="http://schemas.openxmlformats.org/officeDocument/2006/relationships/image" Target="../media/image17.png"/><Relationship Id="rId5" Type="http://schemas.openxmlformats.org/officeDocument/2006/relationships/slide" Target="slide4.xml"/><Relationship Id="rId4" Type="http://schemas.openxmlformats.org/officeDocument/2006/relationships/image" Target="../media/image10.png"/><Relationship Id="rId9" Type="http://schemas.openxmlformats.org/officeDocument/2006/relationships/image" Target="../media/image33.gif"/></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audio" Target="../media/audio4.wav"/><Relationship Id="rId7" Type="http://schemas.openxmlformats.org/officeDocument/2006/relationships/image" Target="../media/image31.jpeg"/><Relationship Id="rId2" Type="http://schemas.openxmlformats.org/officeDocument/2006/relationships/audio" Target="../media/audio3.wav"/><Relationship Id="rId1" Type="http://schemas.openxmlformats.org/officeDocument/2006/relationships/slideLayout" Target="../slideLayouts/slideLayout30.xml"/><Relationship Id="rId6" Type="http://schemas.openxmlformats.org/officeDocument/2006/relationships/image" Target="../media/image34.png"/><Relationship Id="rId5" Type="http://schemas.openxmlformats.org/officeDocument/2006/relationships/slide" Target="slide4.xml"/><Relationship Id="rId4" Type="http://schemas.openxmlformats.org/officeDocument/2006/relationships/image" Target="../media/image10.png"/><Relationship Id="rId9" Type="http://schemas.openxmlformats.org/officeDocument/2006/relationships/image" Target="../media/image33.gif"/></Relationships>
</file>

<file path=ppt/slides/_rels/slide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audio" Target="../media/audio4.wav"/><Relationship Id="rId7" Type="http://schemas.openxmlformats.org/officeDocument/2006/relationships/image" Target="../media/image31.jpeg"/><Relationship Id="rId2" Type="http://schemas.openxmlformats.org/officeDocument/2006/relationships/audio" Target="../media/audio3.wav"/><Relationship Id="rId1" Type="http://schemas.openxmlformats.org/officeDocument/2006/relationships/slideLayout" Target="../slideLayouts/slideLayout30.xml"/><Relationship Id="rId6" Type="http://schemas.openxmlformats.org/officeDocument/2006/relationships/image" Target="../media/image35.png"/><Relationship Id="rId5" Type="http://schemas.openxmlformats.org/officeDocument/2006/relationships/slide" Target="slide4.xml"/><Relationship Id="rId4" Type="http://schemas.openxmlformats.org/officeDocument/2006/relationships/image" Target="../media/image10.png"/><Relationship Id="rId9" Type="http://schemas.openxmlformats.org/officeDocument/2006/relationships/image" Target="../media/image33.gif"/></Relationships>
</file>

<file path=ppt/slides/_rels/slide9.xml.rels><?xml version="1.0" encoding="UTF-8" standalone="yes"?>
<Relationships xmlns="http://schemas.openxmlformats.org/package/2006/relationships"><Relationship Id="rId8" Type="http://schemas.openxmlformats.org/officeDocument/2006/relationships/hyperlink" Target="mailto:hongvu7219@gmail.com" TargetMode="External"/><Relationship Id="rId3" Type="http://schemas.openxmlformats.org/officeDocument/2006/relationships/image" Target="../media/image36.png"/><Relationship Id="rId7" Type="http://schemas.openxmlformats.org/officeDocument/2006/relationships/hyperlink" Target="https://www.facebook.com/vuhong1972" TargetMode="External"/><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image" Target="../media/image39.png"/><Relationship Id="rId11" Type="http://schemas.microsoft.com/office/2007/relationships/hdphoto" Target="../media/hdphoto1.wdp"/><Relationship Id="rId5" Type="http://schemas.openxmlformats.org/officeDocument/2006/relationships/image" Target="../media/image38.png"/><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1-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89322"/>
            <a:ext cx="9142270" cy="4354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1-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5949" y="343819"/>
            <a:ext cx="1063296" cy="49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descr="1-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2109" y="305042"/>
            <a:ext cx="1063296" cy="49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descr="1-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7760" y="539425"/>
            <a:ext cx="1063296" cy="49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17"/>
          <p:cNvSpPr txBox="1">
            <a:spLocks noChangeArrowheads="1"/>
          </p:cNvSpPr>
          <p:nvPr/>
        </p:nvSpPr>
        <p:spPr bwMode="auto">
          <a:xfrm>
            <a:off x="2362200" y="3823183"/>
            <a:ext cx="5257800" cy="117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9" rIns="68561" bIns="34289">
            <a:spAutoFit/>
          </a:bodyPr>
          <a:lstStyle>
            <a:lvl1pPr defTabSz="684213">
              <a:defRPr>
                <a:solidFill>
                  <a:schemeClr val="tx1"/>
                </a:solidFill>
                <a:latin typeface="Calibri" pitchFamily="34" charset="0"/>
              </a:defRPr>
            </a:lvl1pPr>
            <a:lvl2pPr marL="742950" indent="-285750" defTabSz="684213">
              <a:defRPr>
                <a:solidFill>
                  <a:schemeClr val="tx1"/>
                </a:solidFill>
                <a:latin typeface="Calibri" pitchFamily="34" charset="0"/>
              </a:defRPr>
            </a:lvl2pPr>
            <a:lvl3pPr marL="1143000" indent="-228600" defTabSz="684213">
              <a:defRPr>
                <a:solidFill>
                  <a:schemeClr val="tx1"/>
                </a:solidFill>
                <a:latin typeface="Calibri" pitchFamily="34" charset="0"/>
              </a:defRPr>
            </a:lvl3pPr>
            <a:lvl4pPr marL="1600200" indent="-228600" defTabSz="684213">
              <a:defRPr>
                <a:solidFill>
                  <a:schemeClr val="tx1"/>
                </a:solidFill>
                <a:latin typeface="Calibri" pitchFamily="34" charset="0"/>
              </a:defRPr>
            </a:lvl4pPr>
            <a:lvl5pPr marL="2057400" indent="-228600" defTabSz="684213">
              <a:defRPr>
                <a:solidFill>
                  <a:schemeClr val="tx1"/>
                </a:solidFill>
                <a:latin typeface="Calibri" pitchFamily="34" charset="0"/>
              </a:defRPr>
            </a:lvl5pPr>
            <a:lvl6pPr marL="2514600" indent="-228600" defTabSz="684213" eaLnBrk="0" fontAlgn="base" hangingPunct="0">
              <a:spcBef>
                <a:spcPct val="0"/>
              </a:spcBef>
              <a:spcAft>
                <a:spcPct val="0"/>
              </a:spcAft>
              <a:defRPr>
                <a:solidFill>
                  <a:schemeClr val="tx1"/>
                </a:solidFill>
                <a:latin typeface="Calibri" pitchFamily="34" charset="0"/>
              </a:defRPr>
            </a:lvl6pPr>
            <a:lvl7pPr marL="2971800" indent="-228600" defTabSz="684213" eaLnBrk="0" fontAlgn="base" hangingPunct="0">
              <a:spcBef>
                <a:spcPct val="0"/>
              </a:spcBef>
              <a:spcAft>
                <a:spcPct val="0"/>
              </a:spcAft>
              <a:defRPr>
                <a:solidFill>
                  <a:schemeClr val="tx1"/>
                </a:solidFill>
                <a:latin typeface="Calibri" pitchFamily="34" charset="0"/>
              </a:defRPr>
            </a:lvl7pPr>
            <a:lvl8pPr marL="3429000" indent="-228600" defTabSz="684213" eaLnBrk="0" fontAlgn="base" hangingPunct="0">
              <a:spcBef>
                <a:spcPct val="0"/>
              </a:spcBef>
              <a:spcAft>
                <a:spcPct val="0"/>
              </a:spcAft>
              <a:defRPr>
                <a:solidFill>
                  <a:schemeClr val="tx1"/>
                </a:solidFill>
                <a:latin typeface="Calibri" pitchFamily="34" charset="0"/>
              </a:defRPr>
            </a:lvl8pPr>
            <a:lvl9pPr marL="3886200" indent="-228600" defTabSz="684213"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US" altLang="zh-CN" sz="3600" b="1" dirty="0" err="1">
                <a:latin typeface="HP001 4 hang 1 ô ly" panose="020B0603050302020204" pitchFamily="34" charset="0"/>
                <a:cs typeface="Arial-Rounded" pitchFamily="34" charset="0"/>
              </a:rPr>
              <a:t>Chào</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mừng</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các</a:t>
            </a:r>
            <a:r>
              <a:rPr lang="en-US" altLang="zh-CN" sz="3600" b="1" dirty="0">
                <a:latin typeface="HP001 4 hang 1 ô ly" panose="020B0603050302020204" pitchFamily="34" charset="0"/>
                <a:cs typeface="Arial-Rounded" pitchFamily="34" charset="0"/>
              </a:rPr>
              <a:t> con </a:t>
            </a:r>
            <a:r>
              <a:rPr lang="vi-VN" altLang="zh-CN" sz="3600" b="1" dirty="0">
                <a:latin typeface="HP001 4 hang 1 ô ly" panose="020B0603050302020204" pitchFamily="34" charset="0"/>
                <a:cs typeface="Arial-Rounded" pitchFamily="34" charset="0"/>
              </a:rPr>
              <a:t>đế</a:t>
            </a:r>
            <a:r>
              <a:rPr lang="en-US" altLang="zh-CN" sz="3600" b="1" dirty="0">
                <a:latin typeface="HP001 4 hang 1 ô ly" panose="020B0603050302020204" pitchFamily="34" charset="0"/>
                <a:cs typeface="Arial-Rounded" pitchFamily="34" charset="0"/>
              </a:rPr>
              <a:t>n </a:t>
            </a:r>
            <a:r>
              <a:rPr lang="en-US" altLang="zh-CN" sz="3600" b="1" dirty="0" err="1">
                <a:latin typeface="HP001 4 hang 1 ô ly" panose="020B0603050302020204" pitchFamily="34" charset="0"/>
                <a:cs typeface="Arial-Rounded" pitchFamily="34" charset="0"/>
              </a:rPr>
              <a:t>với</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tiết</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học</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Tiếng</a:t>
            </a:r>
            <a:r>
              <a:rPr lang="en-US" altLang="zh-CN" sz="3600" b="1" dirty="0">
                <a:latin typeface="HP001 4 hang 1 ô ly" panose="020B0603050302020204" pitchFamily="34" charset="0"/>
                <a:cs typeface="Arial-Rounded" pitchFamily="34" charset="0"/>
              </a:rPr>
              <a:t> </a:t>
            </a:r>
            <a:r>
              <a:rPr lang="en-US" altLang="zh-CN" sz="3600" b="1" dirty="0" err="1">
                <a:latin typeface="HP001 4 hang 1 ô ly" panose="020B0603050302020204" pitchFamily="34" charset="0"/>
                <a:cs typeface="Arial-Rounded" pitchFamily="34" charset="0"/>
              </a:rPr>
              <a:t>Việt</a:t>
            </a:r>
            <a:endParaRPr lang="zh-CN" altLang="en-US" sz="3600" b="1" dirty="0">
              <a:latin typeface="HP001 4 hang 1 ô ly" panose="020B0603050302020204" pitchFamily="34" charset="0"/>
              <a:cs typeface="Arial-Rounded" pitchFamily="34" charset="0"/>
            </a:endParaRPr>
          </a:p>
        </p:txBody>
      </p:sp>
      <p:sp>
        <p:nvSpPr>
          <p:cNvPr id="7"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073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fade">
                                      <p:cBhvr>
                                        <p:cTn id="7" dur="500"/>
                                        <p:tgtEl>
                                          <p:spTgt spid="2057"/>
                                        </p:tgtEl>
                                      </p:cBhvr>
                                    </p:animEffect>
                                    <p:anim calcmode="lin" valueType="num">
                                      <p:cBhvr>
                                        <p:cTn id="8" dur="500" fill="hold"/>
                                        <p:tgtEl>
                                          <p:spTgt spid="2057"/>
                                        </p:tgtEl>
                                        <p:attrNameLst>
                                          <p:attrName>ppt_x</p:attrName>
                                        </p:attrNameLst>
                                      </p:cBhvr>
                                      <p:tavLst>
                                        <p:tav tm="0">
                                          <p:val>
                                            <p:strVal val="#ppt_x"/>
                                          </p:val>
                                        </p:tav>
                                        <p:tav tm="100000">
                                          <p:val>
                                            <p:strVal val="#ppt_x"/>
                                          </p:val>
                                        </p:tav>
                                      </p:tavLst>
                                    </p:anim>
                                    <p:anim calcmode="lin" valueType="num">
                                      <p:cBhvr>
                                        <p:cTn id="9" dur="500" fill="hold"/>
                                        <p:tgtEl>
                                          <p:spTgt spid="205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29" presetClass="entr" presetSubtype="0" fill="hold" nodeType="afterEffect">
                                  <p:stCondLst>
                                    <p:cond delay="0"/>
                                  </p:stCondLst>
                                  <p:childTnLst>
                                    <p:set>
                                      <p:cBhvr>
                                        <p:cTn id="12" dur="1" fill="hold">
                                          <p:stCondLst>
                                            <p:cond delay="0"/>
                                          </p:stCondLst>
                                        </p:cTn>
                                        <p:tgtEl>
                                          <p:spTgt spid="2059"/>
                                        </p:tgtEl>
                                        <p:attrNameLst>
                                          <p:attrName>style.visibility</p:attrName>
                                        </p:attrNameLst>
                                      </p:cBhvr>
                                      <p:to>
                                        <p:strVal val="visible"/>
                                      </p:to>
                                    </p:set>
                                    <p:anim calcmode="lin" valueType="num">
                                      <p:cBhvr>
                                        <p:cTn id="13" dur="500" fill="hold"/>
                                        <p:tgtEl>
                                          <p:spTgt spid="2059"/>
                                        </p:tgtEl>
                                        <p:attrNameLst>
                                          <p:attrName>ppt_x</p:attrName>
                                        </p:attrNameLst>
                                      </p:cBhvr>
                                      <p:tavLst>
                                        <p:tav tm="0">
                                          <p:val>
                                            <p:strVal val="#ppt_x-.2"/>
                                          </p:val>
                                        </p:tav>
                                        <p:tav tm="100000">
                                          <p:val>
                                            <p:strVal val="#ppt_x"/>
                                          </p:val>
                                        </p:tav>
                                      </p:tavLst>
                                    </p:anim>
                                    <p:anim calcmode="lin" valueType="num">
                                      <p:cBhvr>
                                        <p:cTn id="14" dur="500" fill="hold"/>
                                        <p:tgtEl>
                                          <p:spTgt spid="2059"/>
                                        </p:tgtEl>
                                        <p:attrNameLst>
                                          <p:attrName>ppt_y</p:attrName>
                                        </p:attrNameLst>
                                      </p:cBhvr>
                                      <p:tavLst>
                                        <p:tav tm="0">
                                          <p:val>
                                            <p:strVal val="#ppt_y"/>
                                          </p:val>
                                        </p:tav>
                                        <p:tav tm="100000">
                                          <p:val>
                                            <p:strVal val="#ppt_y"/>
                                          </p:val>
                                        </p:tav>
                                      </p:tavLst>
                                    </p:anim>
                                    <p:animEffect transition="in" filter="wipe(right)" prLst="gradientSize: 0.1">
                                      <p:cBhvr>
                                        <p:cTn id="15" dur="500"/>
                                        <p:tgtEl>
                                          <p:spTgt spid="2059"/>
                                        </p:tgtEl>
                                      </p:cBhvr>
                                    </p:animEffect>
                                  </p:childTnLst>
                                </p:cTn>
                              </p:par>
                            </p:childTnLst>
                          </p:cTn>
                        </p:par>
                        <p:par>
                          <p:cTn id="16" fill="hold" nodeType="afterGroup">
                            <p:stCondLst>
                              <p:cond delay="1000"/>
                            </p:stCondLst>
                            <p:childTnLst>
                              <p:par>
                                <p:cTn id="17" presetID="29" presetClass="entr" presetSubtype="0" fill="hold" nodeType="afterEffect">
                                  <p:stCondLst>
                                    <p:cond delay="0"/>
                                  </p:stCondLst>
                                  <p:childTnLst>
                                    <p:set>
                                      <p:cBhvr>
                                        <p:cTn id="18" dur="1" fill="hold">
                                          <p:stCondLst>
                                            <p:cond delay="0"/>
                                          </p:stCondLst>
                                        </p:cTn>
                                        <p:tgtEl>
                                          <p:spTgt spid="2061"/>
                                        </p:tgtEl>
                                        <p:attrNameLst>
                                          <p:attrName>style.visibility</p:attrName>
                                        </p:attrNameLst>
                                      </p:cBhvr>
                                      <p:to>
                                        <p:strVal val="visible"/>
                                      </p:to>
                                    </p:set>
                                    <p:anim calcmode="lin" valueType="num">
                                      <p:cBhvr>
                                        <p:cTn id="19" dur="500" fill="hold"/>
                                        <p:tgtEl>
                                          <p:spTgt spid="2061"/>
                                        </p:tgtEl>
                                        <p:attrNameLst>
                                          <p:attrName>ppt_x</p:attrName>
                                        </p:attrNameLst>
                                      </p:cBhvr>
                                      <p:tavLst>
                                        <p:tav tm="0">
                                          <p:val>
                                            <p:strVal val="#ppt_x-.2"/>
                                          </p:val>
                                        </p:tav>
                                        <p:tav tm="100000">
                                          <p:val>
                                            <p:strVal val="#ppt_x"/>
                                          </p:val>
                                        </p:tav>
                                      </p:tavLst>
                                    </p:anim>
                                    <p:anim calcmode="lin" valueType="num">
                                      <p:cBhvr>
                                        <p:cTn id="20" dur="500" fill="hold"/>
                                        <p:tgtEl>
                                          <p:spTgt spid="2061"/>
                                        </p:tgtEl>
                                        <p:attrNameLst>
                                          <p:attrName>ppt_y</p:attrName>
                                        </p:attrNameLst>
                                      </p:cBhvr>
                                      <p:tavLst>
                                        <p:tav tm="0">
                                          <p:val>
                                            <p:strVal val="#ppt_y"/>
                                          </p:val>
                                        </p:tav>
                                        <p:tav tm="100000">
                                          <p:val>
                                            <p:strVal val="#ppt_y"/>
                                          </p:val>
                                        </p:tav>
                                      </p:tavLst>
                                    </p:anim>
                                    <p:animEffect transition="in" filter="wipe(right)" prLst="gradientSize: 0.1">
                                      <p:cBhvr>
                                        <p:cTn id="21" dur="500"/>
                                        <p:tgtEl>
                                          <p:spTgt spid="2061"/>
                                        </p:tgtEl>
                                      </p:cBhvr>
                                    </p:animEffect>
                                  </p:childTnLst>
                                </p:cTn>
                              </p:par>
                            </p:childTnLst>
                          </p:cTn>
                        </p:par>
                        <p:par>
                          <p:cTn id="22" fill="hold" nodeType="afterGroup">
                            <p:stCondLst>
                              <p:cond delay="1500"/>
                            </p:stCondLst>
                            <p:childTnLst>
                              <p:par>
                                <p:cTn id="23" presetID="29" presetClass="entr" presetSubtype="0" fill="hold" nodeType="afterEffect">
                                  <p:stCondLst>
                                    <p:cond delay="0"/>
                                  </p:stCondLst>
                                  <p:childTnLst>
                                    <p:set>
                                      <p:cBhvr>
                                        <p:cTn id="24" dur="1" fill="hold">
                                          <p:stCondLst>
                                            <p:cond delay="0"/>
                                          </p:stCondLst>
                                        </p:cTn>
                                        <p:tgtEl>
                                          <p:spTgt spid="2058"/>
                                        </p:tgtEl>
                                        <p:attrNameLst>
                                          <p:attrName>style.visibility</p:attrName>
                                        </p:attrNameLst>
                                      </p:cBhvr>
                                      <p:to>
                                        <p:strVal val="visible"/>
                                      </p:to>
                                    </p:set>
                                    <p:anim calcmode="lin" valueType="num">
                                      <p:cBhvr>
                                        <p:cTn id="25" dur="500" fill="hold"/>
                                        <p:tgtEl>
                                          <p:spTgt spid="2058"/>
                                        </p:tgtEl>
                                        <p:attrNameLst>
                                          <p:attrName>ppt_x</p:attrName>
                                        </p:attrNameLst>
                                      </p:cBhvr>
                                      <p:tavLst>
                                        <p:tav tm="0">
                                          <p:val>
                                            <p:strVal val="#ppt_x-.2"/>
                                          </p:val>
                                        </p:tav>
                                        <p:tav tm="100000">
                                          <p:val>
                                            <p:strVal val="#ppt_x"/>
                                          </p:val>
                                        </p:tav>
                                      </p:tavLst>
                                    </p:anim>
                                    <p:anim calcmode="lin" valueType="num">
                                      <p:cBhvr>
                                        <p:cTn id="26" dur="500" fill="hold"/>
                                        <p:tgtEl>
                                          <p:spTgt spid="2058"/>
                                        </p:tgtEl>
                                        <p:attrNameLst>
                                          <p:attrName>ppt_y</p:attrName>
                                        </p:attrNameLst>
                                      </p:cBhvr>
                                      <p:tavLst>
                                        <p:tav tm="0">
                                          <p:val>
                                            <p:strVal val="#ppt_y"/>
                                          </p:val>
                                        </p:tav>
                                        <p:tav tm="100000">
                                          <p:val>
                                            <p:strVal val="#ppt_y"/>
                                          </p:val>
                                        </p:tav>
                                      </p:tavLst>
                                    </p:anim>
                                    <p:animEffect transition="in" filter="wipe(right)" prLst="gradientSize: 0.1">
                                      <p:cBhvr>
                                        <p:cTn id="27" dur="500"/>
                                        <p:tgtEl>
                                          <p:spTgt spid="205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iterate type="wd">
                                    <p:tmAbs val="100"/>
                                  </p:iterate>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2" y="3052150"/>
            <a:ext cx="9202832"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6" descr="1-4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246446"/>
            <a:ext cx="6368529" cy="5389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39"/>
          <p:cNvSpPr txBox="1">
            <a:spLocks noChangeArrowheads="1"/>
          </p:cNvSpPr>
          <p:nvPr/>
        </p:nvSpPr>
        <p:spPr bwMode="auto">
          <a:xfrm rot="21336632">
            <a:off x="476515" y="2206361"/>
            <a:ext cx="4659659" cy="2123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88" tIns="45694" rIns="91388" bIns="45694">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defTabSz="914355" fontAlgn="base">
              <a:spcBef>
                <a:spcPct val="0"/>
              </a:spcBef>
              <a:spcAft>
                <a:spcPct val="0"/>
              </a:spcAft>
            </a:pPr>
            <a:r>
              <a:rPr lang="en-US" altLang="zh-CN" sz="4000" dirty="0" err="1">
                <a:solidFill>
                  <a:srgbClr val="0070C0"/>
                </a:solidFill>
                <a:latin typeface="Times New Roman" panose="02020603050405020304" pitchFamily="18" charset="0"/>
                <a:cs typeface="Times New Roman" panose="02020603050405020304" pitchFamily="18" charset="0"/>
                <a:sym typeface="+mn-lt"/>
              </a:rPr>
              <a:t>Bài</a:t>
            </a:r>
            <a:r>
              <a:rPr lang="en-US" altLang="zh-CN" sz="4000" dirty="0">
                <a:solidFill>
                  <a:srgbClr val="0070C0"/>
                </a:solidFill>
                <a:latin typeface="Times New Roman" panose="02020603050405020304" pitchFamily="18" charset="0"/>
                <a:cs typeface="Times New Roman" panose="02020603050405020304" pitchFamily="18" charset="0"/>
                <a:sym typeface="+mn-lt"/>
              </a:rPr>
              <a:t> </a:t>
            </a:r>
            <a:r>
              <a:rPr lang="en-US" altLang="zh-CN" sz="4000" dirty="0" smtClean="0">
                <a:solidFill>
                  <a:srgbClr val="0070C0"/>
                </a:solidFill>
                <a:latin typeface="Times New Roman" panose="02020603050405020304" pitchFamily="18" charset="0"/>
                <a:cs typeface="Times New Roman" panose="02020603050405020304" pitchFamily="18" charset="0"/>
                <a:sym typeface="+mn-lt"/>
              </a:rPr>
              <a:t>24</a:t>
            </a:r>
            <a:endParaRPr lang="en-US" altLang="zh-CN" sz="4000" dirty="0">
              <a:solidFill>
                <a:srgbClr val="0070C0"/>
              </a:solidFill>
              <a:latin typeface="Times New Roman" panose="02020603050405020304" pitchFamily="18" charset="0"/>
              <a:cs typeface="Times New Roman" panose="02020603050405020304" pitchFamily="18" charset="0"/>
              <a:sym typeface="+mn-lt"/>
            </a:endParaRPr>
          </a:p>
          <a:p>
            <a:pPr algn="ctr" defTabSz="914355" fontAlgn="base">
              <a:spcBef>
                <a:spcPct val="0"/>
              </a:spcBef>
              <a:spcAft>
                <a:spcPct val="0"/>
              </a:spcAft>
            </a:pPr>
            <a:endParaRPr lang="en-US" altLang="zh-CN" sz="800" dirty="0">
              <a:solidFill>
                <a:srgbClr val="FF0000"/>
              </a:solidFill>
              <a:latin typeface="Times New Roman" panose="02020603050405020304" pitchFamily="18" charset="0"/>
              <a:cs typeface="Times New Roman" panose="02020603050405020304" pitchFamily="18" charset="0"/>
              <a:sym typeface="+mn-lt"/>
            </a:endParaRPr>
          </a:p>
          <a:p>
            <a:pPr algn="ctr" defTabSz="914355" fontAlgn="base">
              <a:spcBef>
                <a:spcPct val="0"/>
              </a:spcBef>
              <a:spcAft>
                <a:spcPct val="0"/>
              </a:spcAft>
            </a:pPr>
            <a:r>
              <a:rPr lang="en-US" altLang="zh-CN" sz="4800" b="1" dirty="0" err="1" smtClean="0">
                <a:solidFill>
                  <a:srgbClr val="FF0000"/>
                </a:solidFill>
                <a:latin typeface="Times New Roman" panose="02020603050405020304" pitchFamily="18" charset="0"/>
                <a:cs typeface="Times New Roman" panose="02020603050405020304" pitchFamily="18" charset="0"/>
                <a:sym typeface="+mn-lt"/>
              </a:rPr>
              <a:t>Chiếc</a:t>
            </a:r>
            <a:r>
              <a:rPr lang="en-US" altLang="zh-CN" sz="4800" b="1" dirty="0">
                <a:solidFill>
                  <a:srgbClr val="FF0000"/>
                </a:solidFill>
                <a:latin typeface="Times New Roman" panose="02020603050405020304" pitchFamily="18" charset="0"/>
                <a:cs typeface="Times New Roman" panose="02020603050405020304" pitchFamily="18" charset="0"/>
                <a:sym typeface="+mn-lt"/>
              </a:rPr>
              <a:t> </a:t>
            </a:r>
            <a:r>
              <a:rPr lang="en-US" altLang="zh-CN" sz="4800" b="1" dirty="0" err="1" smtClean="0">
                <a:solidFill>
                  <a:srgbClr val="FF0000"/>
                </a:solidFill>
                <a:latin typeface="Times New Roman" panose="02020603050405020304" pitchFamily="18" charset="0"/>
                <a:cs typeface="Times New Roman" panose="02020603050405020304" pitchFamily="18" charset="0"/>
                <a:sym typeface="+mn-lt"/>
              </a:rPr>
              <a:t>rễ</a:t>
            </a:r>
            <a:r>
              <a:rPr lang="en-US" altLang="zh-CN" sz="4800" b="1" dirty="0" smtClean="0">
                <a:solidFill>
                  <a:srgbClr val="FF0000"/>
                </a:solidFill>
                <a:latin typeface="Times New Roman" panose="02020603050405020304" pitchFamily="18" charset="0"/>
                <a:cs typeface="Times New Roman" panose="02020603050405020304" pitchFamily="18" charset="0"/>
                <a:sym typeface="+mn-lt"/>
              </a:rPr>
              <a:t> </a:t>
            </a:r>
            <a:r>
              <a:rPr lang="vi-VN" altLang="zh-CN" sz="4800" b="1" dirty="0" smtClean="0">
                <a:solidFill>
                  <a:srgbClr val="FF0000"/>
                </a:solidFill>
                <a:latin typeface="Times New Roman" panose="02020603050405020304" pitchFamily="18" charset="0"/>
                <a:cs typeface="Times New Roman" panose="02020603050405020304" pitchFamily="18" charset="0"/>
                <a:sym typeface="+mn-lt"/>
              </a:rPr>
              <a:t>đ</a:t>
            </a:r>
            <a:r>
              <a:rPr lang="en-US" altLang="zh-CN" sz="4800" b="1" dirty="0">
                <a:solidFill>
                  <a:srgbClr val="FF0000"/>
                </a:solidFill>
                <a:latin typeface="Times New Roman" panose="02020603050405020304" pitchFamily="18" charset="0"/>
                <a:cs typeface="Times New Roman" panose="02020603050405020304" pitchFamily="18" charset="0"/>
                <a:sym typeface="+mn-lt"/>
              </a:rPr>
              <a:t>a </a:t>
            </a:r>
            <a:r>
              <a:rPr lang="en-US" altLang="zh-CN" sz="4800" b="1" dirty="0" err="1">
                <a:solidFill>
                  <a:srgbClr val="FF0000"/>
                </a:solidFill>
                <a:latin typeface="Times New Roman" panose="02020603050405020304" pitchFamily="18" charset="0"/>
                <a:cs typeface="Times New Roman" panose="02020603050405020304" pitchFamily="18" charset="0"/>
                <a:sym typeface="+mn-lt"/>
              </a:rPr>
              <a:t>tròn</a:t>
            </a:r>
            <a:endParaRPr lang="en-US" altLang="zh-CN" sz="4800" b="1" dirty="0">
              <a:solidFill>
                <a:srgbClr val="FF0000"/>
              </a:solidFill>
              <a:latin typeface="Times New Roman" panose="02020603050405020304" pitchFamily="18" charset="0"/>
              <a:cs typeface="Times New Roman" panose="02020603050405020304" pitchFamily="18" charset="0"/>
              <a:sym typeface="+mn-lt"/>
            </a:endParaRPr>
          </a:p>
          <a:p>
            <a:pPr algn="ctr" defTabSz="914355" fontAlgn="base">
              <a:spcBef>
                <a:spcPct val="0"/>
              </a:spcBef>
              <a:spcAft>
                <a:spcPct val="0"/>
              </a:spcAft>
            </a:pPr>
            <a:r>
              <a:rPr lang="en-US" altLang="zh-CN" sz="3200" dirty="0">
                <a:solidFill>
                  <a:srgbClr val="FF0000"/>
                </a:solidFill>
                <a:latin typeface="Times New Roman" panose="02020603050405020304" pitchFamily="18" charset="0"/>
                <a:cs typeface="Times New Roman" panose="02020603050405020304" pitchFamily="18" charset="0"/>
                <a:sym typeface="+mn-lt"/>
              </a:rPr>
              <a:t>(</a:t>
            </a:r>
            <a:r>
              <a:rPr lang="en-US" altLang="zh-CN" sz="3200" dirty="0" err="1">
                <a:solidFill>
                  <a:srgbClr val="FF0000"/>
                </a:solidFill>
                <a:latin typeface="Times New Roman" panose="02020603050405020304" pitchFamily="18" charset="0"/>
                <a:cs typeface="Times New Roman" panose="02020603050405020304" pitchFamily="18" charset="0"/>
                <a:sym typeface="+mn-lt"/>
              </a:rPr>
              <a:t>Tiết</a:t>
            </a:r>
            <a:r>
              <a:rPr lang="en-US" altLang="zh-CN" sz="3200" dirty="0">
                <a:solidFill>
                  <a:srgbClr val="FF0000"/>
                </a:solidFill>
                <a:latin typeface="Times New Roman" panose="02020603050405020304" pitchFamily="18" charset="0"/>
                <a:cs typeface="Times New Roman" panose="02020603050405020304" pitchFamily="18" charset="0"/>
                <a:sym typeface="+mn-lt"/>
              </a:rPr>
              <a:t> </a:t>
            </a:r>
            <a:r>
              <a:rPr lang="vi-VN" altLang="zh-CN" sz="3200" dirty="0">
                <a:solidFill>
                  <a:srgbClr val="FF0000"/>
                </a:solidFill>
                <a:latin typeface="Times New Roman" panose="02020603050405020304" pitchFamily="18" charset="0"/>
                <a:cs typeface="Times New Roman" panose="02020603050405020304" pitchFamily="18" charset="0"/>
                <a:sym typeface="+mn-lt"/>
              </a:rPr>
              <a:t>1</a:t>
            </a:r>
            <a:r>
              <a:rPr lang="en-US" altLang="zh-CN" sz="3200" dirty="0">
                <a:solidFill>
                  <a:srgbClr val="FF0000"/>
                </a:solidFill>
                <a:latin typeface="Times New Roman" panose="02020603050405020304" pitchFamily="18" charset="0"/>
                <a:cs typeface="Times New Roman" panose="02020603050405020304" pitchFamily="18" charset="0"/>
                <a:sym typeface="+mn-lt"/>
              </a:rPr>
              <a:t>,</a:t>
            </a:r>
            <a:r>
              <a:rPr lang="vi-VN" altLang="zh-CN" sz="3200" dirty="0">
                <a:solidFill>
                  <a:srgbClr val="FF0000"/>
                </a:solidFill>
                <a:latin typeface="Times New Roman" panose="02020603050405020304" pitchFamily="18" charset="0"/>
                <a:cs typeface="Times New Roman" panose="02020603050405020304" pitchFamily="18" charset="0"/>
                <a:sym typeface="+mn-lt"/>
              </a:rPr>
              <a:t>2</a:t>
            </a:r>
            <a:r>
              <a:rPr lang="en-US" altLang="zh-CN" sz="3200" dirty="0">
                <a:solidFill>
                  <a:srgbClr val="FF0000"/>
                </a:solidFill>
                <a:latin typeface="Times New Roman" panose="02020603050405020304" pitchFamily="18" charset="0"/>
                <a:cs typeface="Times New Roman" panose="02020603050405020304" pitchFamily="18" charset="0"/>
                <a:sym typeface="+mn-lt"/>
              </a:rPr>
              <a:t>)</a:t>
            </a:r>
          </a:p>
        </p:txBody>
      </p:sp>
      <p:sp>
        <p:nvSpPr>
          <p:cNvPr id="8" name="TextBox 7"/>
          <p:cNvSpPr txBox="1"/>
          <p:nvPr/>
        </p:nvSpPr>
        <p:spPr>
          <a:xfrm rot="21401252">
            <a:off x="1064702" y="1584265"/>
            <a:ext cx="3276600" cy="584775"/>
          </a:xfrm>
          <a:prstGeom prst="rect">
            <a:avLst/>
          </a:prstGeom>
          <a:noFill/>
        </p:spPr>
        <p:txBody>
          <a:bodyPr wrap="square" lIns="91418" tIns="45709" rIns="91418" bIns="45709" rtlCol="0">
            <a:spAutoFit/>
          </a:bodyPr>
          <a:lstStyle/>
          <a:p>
            <a:pPr algn="ctr" defTabSz="914355"/>
            <a:r>
              <a:rPr lang="en-US" sz="3200" b="1" u="sng" dirty="0" err="1">
                <a:solidFill>
                  <a:srgbClr val="000000"/>
                </a:solidFill>
                <a:latin typeface="HP001 4 hang 1 ô ly" panose="020B0603050302020204" pitchFamily="34" charset="0"/>
              </a:rPr>
              <a:t>Tiếng</a:t>
            </a:r>
            <a:r>
              <a:rPr lang="en-US" sz="3200" b="1" u="sng" dirty="0">
                <a:solidFill>
                  <a:srgbClr val="000000"/>
                </a:solidFill>
                <a:latin typeface="HP001 4 hang 1 ô ly" panose="020B0603050302020204" pitchFamily="34" charset="0"/>
              </a:rPr>
              <a:t> </a:t>
            </a:r>
            <a:r>
              <a:rPr lang="en-US" sz="3200" b="1" u="sng" dirty="0" err="1">
                <a:solidFill>
                  <a:srgbClr val="000000"/>
                </a:solidFill>
                <a:latin typeface="HP001 4 hang 1 ô ly" panose="020B0603050302020204" pitchFamily="34" charset="0"/>
              </a:rPr>
              <a:t>Việt</a:t>
            </a:r>
            <a:endParaRPr lang="en-US" sz="3200" b="1" u="sng" dirty="0">
              <a:solidFill>
                <a:srgbClr val="000000"/>
              </a:solidFill>
              <a:latin typeface="HP001 4 hang 1 ô ly" panose="020B0603050302020204" pitchFamily="34" charset="0"/>
            </a:endParaRPr>
          </a:p>
        </p:txBody>
      </p:sp>
      <p:sp>
        <p:nvSpPr>
          <p:cNvPr id="9"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4256" y="1485396"/>
            <a:ext cx="4187343" cy="282190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5943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fade">
                                      <p:cBhvr>
                                        <p:cTn id="7" dur="500"/>
                                        <p:tgtEl>
                                          <p:spTgt spid="47108"/>
                                        </p:tgtEl>
                                      </p:cBhvr>
                                    </p:animEffect>
                                    <p:anim calcmode="lin" valueType="num">
                                      <p:cBhvr>
                                        <p:cTn id="8" dur="500" fill="hold"/>
                                        <p:tgtEl>
                                          <p:spTgt spid="47108"/>
                                        </p:tgtEl>
                                        <p:attrNameLst>
                                          <p:attrName>ppt_x</p:attrName>
                                        </p:attrNameLst>
                                      </p:cBhvr>
                                      <p:tavLst>
                                        <p:tav tm="0">
                                          <p:val>
                                            <p:strVal val="#ppt_x"/>
                                          </p:val>
                                        </p:tav>
                                        <p:tav tm="100000">
                                          <p:val>
                                            <p:strVal val="#ppt_x"/>
                                          </p:val>
                                        </p:tav>
                                      </p:tavLst>
                                    </p:anim>
                                    <p:anim calcmode="lin" valueType="num">
                                      <p:cBhvr>
                                        <p:cTn id="9" dur="500" fill="hold"/>
                                        <p:tgtEl>
                                          <p:spTgt spid="4710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15" presetClass="entr" presetSubtype="0" fill="hold" nodeType="afterEffect">
                                  <p:stCondLst>
                                    <p:cond delay="0"/>
                                  </p:stCondLst>
                                  <p:childTnLst>
                                    <p:set>
                                      <p:cBhvr>
                                        <p:cTn id="12" dur="1" fill="hold">
                                          <p:stCondLst>
                                            <p:cond delay="0"/>
                                          </p:stCondLst>
                                        </p:cTn>
                                        <p:tgtEl>
                                          <p:spTgt spid="47110"/>
                                        </p:tgtEl>
                                        <p:attrNameLst>
                                          <p:attrName>style.visibility</p:attrName>
                                        </p:attrNameLst>
                                      </p:cBhvr>
                                      <p:to>
                                        <p:strVal val="visible"/>
                                      </p:to>
                                    </p:set>
                                    <p:anim calcmode="lin" valueType="num">
                                      <p:cBhvr>
                                        <p:cTn id="13" dur="500" fill="hold"/>
                                        <p:tgtEl>
                                          <p:spTgt spid="47110"/>
                                        </p:tgtEl>
                                        <p:attrNameLst>
                                          <p:attrName>ppt_w</p:attrName>
                                        </p:attrNameLst>
                                      </p:cBhvr>
                                      <p:tavLst>
                                        <p:tav tm="0">
                                          <p:val>
                                            <p:fltVal val="0"/>
                                          </p:val>
                                        </p:tav>
                                        <p:tav tm="100000">
                                          <p:val>
                                            <p:strVal val="#ppt_w"/>
                                          </p:val>
                                        </p:tav>
                                      </p:tavLst>
                                    </p:anim>
                                    <p:anim calcmode="lin" valueType="num">
                                      <p:cBhvr>
                                        <p:cTn id="14" dur="500" fill="hold"/>
                                        <p:tgtEl>
                                          <p:spTgt spid="47110"/>
                                        </p:tgtEl>
                                        <p:attrNameLst>
                                          <p:attrName>ppt_h</p:attrName>
                                        </p:attrNameLst>
                                      </p:cBhvr>
                                      <p:tavLst>
                                        <p:tav tm="0">
                                          <p:val>
                                            <p:fltVal val="0"/>
                                          </p:val>
                                        </p:tav>
                                        <p:tav tm="100000">
                                          <p:val>
                                            <p:strVal val="#ppt_h"/>
                                          </p:val>
                                        </p:tav>
                                      </p:tavLst>
                                    </p:anim>
                                    <p:anim calcmode="lin" valueType="num">
                                      <p:cBhvr>
                                        <p:cTn id="15" dur="500" fill="hold"/>
                                        <p:tgtEl>
                                          <p:spTgt spid="47110"/>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471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p:cTn id="25" dur="500" fill="hold"/>
                                        <p:tgtEl>
                                          <p:spTgt spid="1026"/>
                                        </p:tgtEl>
                                        <p:attrNameLst>
                                          <p:attrName>ppt_w</p:attrName>
                                        </p:attrNameLst>
                                      </p:cBhvr>
                                      <p:tavLst>
                                        <p:tav tm="0">
                                          <p:val>
                                            <p:fltVal val="0"/>
                                          </p:val>
                                        </p:tav>
                                        <p:tav tm="100000">
                                          <p:val>
                                            <p:strVal val="#ppt_w"/>
                                          </p:val>
                                        </p:tav>
                                      </p:tavLst>
                                    </p:anim>
                                    <p:anim calcmode="lin" valueType="num">
                                      <p:cBhvr>
                                        <p:cTn id="26" dur="500" fill="hold"/>
                                        <p:tgtEl>
                                          <p:spTgt spid="1026"/>
                                        </p:tgtEl>
                                        <p:attrNameLst>
                                          <p:attrName>ppt_h</p:attrName>
                                        </p:attrNameLst>
                                      </p:cBhvr>
                                      <p:tavLst>
                                        <p:tav tm="0">
                                          <p:val>
                                            <p:fltVal val="0"/>
                                          </p:val>
                                        </p:tav>
                                        <p:tav tm="100000">
                                          <p:val>
                                            <p:strVal val="#ppt_h"/>
                                          </p:val>
                                        </p:tav>
                                      </p:tavLst>
                                    </p:anim>
                                    <p:animEffect transition="in" filter="fade">
                                      <p:cBhvr>
                                        <p:cTn id="27" dur="500"/>
                                        <p:tgtEl>
                                          <p:spTgt spid="1026"/>
                                        </p:tgtEl>
                                      </p:cBhvr>
                                    </p:animEffect>
                                  </p:childTnLst>
                                </p:cTn>
                              </p:par>
                            </p:childTnLst>
                          </p:cTn>
                        </p:par>
                        <p:par>
                          <p:cTn id="28" fill="hold">
                            <p:stCondLst>
                              <p:cond delay="1000"/>
                            </p:stCondLst>
                            <p:childTnLst>
                              <p:par>
                                <p:cTn id="29" presetID="56" presetClass="entr" presetSubtype="0" fill="hold" grpId="0" nodeType="afterEffect">
                                  <p:stCondLst>
                                    <p:cond delay="0"/>
                                  </p:stCondLst>
                                  <p:iterate type="lt">
                                    <p:tmPct val="10000"/>
                                  </p:iterate>
                                  <p:childTnLst>
                                    <p:set>
                                      <p:cBhvr>
                                        <p:cTn id="30" dur="1" fill="hold">
                                          <p:stCondLst>
                                            <p:cond delay="0"/>
                                          </p:stCondLst>
                                        </p:cTn>
                                        <p:tgtEl>
                                          <p:spTgt spid="7"/>
                                        </p:tgtEl>
                                        <p:attrNameLst>
                                          <p:attrName>style.visibility</p:attrName>
                                        </p:attrNameLst>
                                      </p:cBhvr>
                                      <p:to>
                                        <p:strVal val="visible"/>
                                      </p:to>
                                    </p:set>
                                    <p:anim by="(-#ppt_w*2)" calcmode="lin" valueType="num">
                                      <p:cBhvr rctx="PPT">
                                        <p:cTn id="31" dur="250" autoRev="1" fill="hold">
                                          <p:stCondLst>
                                            <p:cond delay="0"/>
                                          </p:stCondLst>
                                        </p:cTn>
                                        <p:tgtEl>
                                          <p:spTgt spid="7"/>
                                        </p:tgtEl>
                                        <p:attrNameLst>
                                          <p:attrName>ppt_w</p:attrName>
                                        </p:attrNameLst>
                                      </p:cBhvr>
                                    </p:anim>
                                    <p:anim by="(#ppt_w*0.50)" calcmode="lin" valueType="num">
                                      <p:cBhvr>
                                        <p:cTn id="32" dur="250" decel="50000" autoRev="1" fill="hold">
                                          <p:stCondLst>
                                            <p:cond delay="0"/>
                                          </p:stCondLst>
                                        </p:cTn>
                                        <p:tgtEl>
                                          <p:spTgt spid="7"/>
                                        </p:tgtEl>
                                        <p:attrNameLst>
                                          <p:attrName>ppt_x</p:attrName>
                                        </p:attrNameLst>
                                      </p:cBhvr>
                                    </p:anim>
                                    <p:anim from="(-#ppt_h/2)" to="(#ppt_y)" calcmode="lin" valueType="num">
                                      <p:cBhvr>
                                        <p:cTn id="33" dur="500" fill="hold">
                                          <p:stCondLst>
                                            <p:cond delay="0"/>
                                          </p:stCondLst>
                                        </p:cTn>
                                        <p:tgtEl>
                                          <p:spTgt spid="7"/>
                                        </p:tgtEl>
                                        <p:attrNameLst>
                                          <p:attrName>ppt_y</p:attrName>
                                        </p:attrNameLst>
                                      </p:cBhvr>
                                    </p:anim>
                                    <p:animRot by="21600000">
                                      <p:cBhvr>
                                        <p:cTn id="34" dur="5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493" y="3052150"/>
            <a:ext cx="9320495"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descr="1-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017577">
            <a:off x="4859806" y="2152608"/>
            <a:ext cx="2933170" cy="2660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descr="1-2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2129268"/>
            <a:ext cx="3262562" cy="3014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0" descr="1-2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8400" y="231102"/>
            <a:ext cx="3628206" cy="355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461;p28">
            <a:extLst>
              <a:ext uri="{FF2B5EF4-FFF2-40B4-BE49-F238E27FC236}">
                <a16:creationId xmlns:a16="http://schemas.microsoft.com/office/drawing/2014/main" xmlns="" id="{ACCFA9B9-B8FE-40CE-9CD3-F7073958A4CC}"/>
              </a:ext>
            </a:extLst>
          </p:cNvPr>
          <p:cNvSpPr txBox="1">
            <a:spLocks noChangeArrowheads="1"/>
          </p:cNvSpPr>
          <p:nvPr/>
        </p:nvSpPr>
        <p:spPr bwMode="auto">
          <a:xfrm>
            <a:off x="3094026" y="1277951"/>
            <a:ext cx="2316956" cy="5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9" tIns="91299" rIns="91299" bIns="91299"/>
          <a:lstStyle>
            <a:lvl1pPr defTabSz="912813">
              <a:lnSpc>
                <a:spcPct val="90000"/>
              </a:lnSpc>
              <a:spcBef>
                <a:spcPts val="1000"/>
              </a:spcBef>
              <a:buFont typeface="Arial" pitchFamily="34" charset="0"/>
              <a:buChar char="•"/>
              <a:defRPr sz="2800">
                <a:solidFill>
                  <a:schemeClr val="tx1"/>
                </a:solidFill>
                <a:latin typeface="字魂59号-创粗黑"/>
                <a:ea typeface="字魂59号-创粗黑"/>
                <a:cs typeface="字魂59号-创粗黑"/>
              </a:defRPr>
            </a:lvl1pPr>
            <a:lvl2pPr marL="914400" indent="-393700" defTabSz="912813">
              <a:lnSpc>
                <a:spcPct val="90000"/>
              </a:lnSpc>
              <a:spcBef>
                <a:spcPts val="500"/>
              </a:spcBef>
              <a:buFont typeface="Arial" pitchFamily="34" charset="0"/>
              <a:buChar char="•"/>
              <a:defRPr sz="2400">
                <a:solidFill>
                  <a:schemeClr val="tx1"/>
                </a:solidFill>
                <a:latin typeface="字魂59号-创粗黑"/>
                <a:ea typeface="字魂59号-创粗黑"/>
                <a:cs typeface="字魂59号-创粗黑"/>
              </a:defRPr>
            </a:lvl2pPr>
            <a:lvl3pPr marL="1371600" indent="-393700" defTabSz="912813">
              <a:lnSpc>
                <a:spcPct val="90000"/>
              </a:lnSpc>
              <a:spcBef>
                <a:spcPts val="500"/>
              </a:spcBef>
              <a:buFont typeface="Arial" pitchFamily="34" charset="0"/>
              <a:buChar char="•"/>
              <a:defRPr sz="2000">
                <a:solidFill>
                  <a:schemeClr val="tx1"/>
                </a:solidFill>
                <a:latin typeface="字魂59号-创粗黑"/>
                <a:ea typeface="字魂59号-创粗黑"/>
                <a:cs typeface="字魂59号-创粗黑"/>
              </a:defRPr>
            </a:lvl3pPr>
            <a:lvl4pPr marL="1828800" indent="-393700" defTabSz="912813">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4pPr>
            <a:lvl5pPr marL="2286000" indent="-393700" defTabSz="912813">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5pPr>
            <a:lvl6pPr marL="27432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6pPr>
            <a:lvl7pPr marL="32004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7pPr>
            <a:lvl8pPr marL="36576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8pPr>
            <a:lvl9pPr marL="41148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9pPr>
          </a:lstStyle>
          <a:p>
            <a:pPr algn="ctr">
              <a:lnSpc>
                <a:spcPct val="100000"/>
              </a:lnSpc>
              <a:spcBef>
                <a:spcPts val="450"/>
              </a:spcBef>
              <a:buClr>
                <a:srgbClr val="4472C4"/>
              </a:buClr>
              <a:buSzPts val="2600"/>
              <a:buNone/>
            </a:pPr>
            <a:r>
              <a:rPr lang="en-US" altLang="en-US" sz="6600" dirty="0" err="1">
                <a:latin typeface="Times New Roman" panose="02020603050405020304" pitchFamily="18" charset="0"/>
                <a:cs typeface="Times New Roman" panose="02020603050405020304" pitchFamily="18" charset="0"/>
                <a:sym typeface="Chivo Light"/>
              </a:rPr>
              <a:t>Tiết</a:t>
            </a:r>
            <a:r>
              <a:rPr lang="en-US" altLang="en-US" sz="6600" dirty="0">
                <a:latin typeface="Times New Roman" panose="02020603050405020304" pitchFamily="18" charset="0"/>
                <a:cs typeface="Times New Roman" panose="02020603050405020304" pitchFamily="18" charset="0"/>
                <a:sym typeface="Chivo Light"/>
              </a:rPr>
              <a:t> 1</a:t>
            </a:r>
          </a:p>
        </p:txBody>
      </p:sp>
      <p:sp>
        <p:nvSpPr>
          <p:cNvPr id="7"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9"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2502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fade">
                                      <p:cBhvr>
                                        <p:cTn id="7" dur="500"/>
                                        <p:tgtEl>
                                          <p:spTgt spid="33797"/>
                                        </p:tgtEl>
                                      </p:cBhvr>
                                    </p:animEffect>
                                    <p:anim calcmode="lin" valueType="num">
                                      <p:cBhvr>
                                        <p:cTn id="8" dur="500" fill="hold"/>
                                        <p:tgtEl>
                                          <p:spTgt spid="33797"/>
                                        </p:tgtEl>
                                        <p:attrNameLst>
                                          <p:attrName>ppt_x</p:attrName>
                                        </p:attrNameLst>
                                      </p:cBhvr>
                                      <p:tavLst>
                                        <p:tav tm="0">
                                          <p:val>
                                            <p:strVal val="#ppt_x"/>
                                          </p:val>
                                        </p:tav>
                                        <p:tav tm="100000">
                                          <p:val>
                                            <p:strVal val="#ppt_x"/>
                                          </p:val>
                                        </p:tav>
                                      </p:tavLst>
                                    </p:anim>
                                    <p:anim calcmode="lin" valueType="num">
                                      <p:cBhvr>
                                        <p:cTn id="9" dur="500" fill="hold"/>
                                        <p:tgtEl>
                                          <p:spTgt spid="3379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15" presetClass="entr" presetSubtype="0" fill="hold" nodeType="afterEffect">
                                  <p:stCondLst>
                                    <p:cond delay="0"/>
                                  </p:stCondLst>
                                  <p:childTnLst>
                                    <p:set>
                                      <p:cBhvr>
                                        <p:cTn id="12" dur="1" fill="hold">
                                          <p:stCondLst>
                                            <p:cond delay="0"/>
                                          </p:stCondLst>
                                        </p:cTn>
                                        <p:tgtEl>
                                          <p:spTgt spid="33799"/>
                                        </p:tgtEl>
                                        <p:attrNameLst>
                                          <p:attrName>style.visibility</p:attrName>
                                        </p:attrNameLst>
                                      </p:cBhvr>
                                      <p:to>
                                        <p:strVal val="visible"/>
                                      </p:to>
                                    </p:set>
                                    <p:anim calcmode="lin" valueType="num">
                                      <p:cBhvr>
                                        <p:cTn id="13" dur="500" fill="hold"/>
                                        <p:tgtEl>
                                          <p:spTgt spid="33799"/>
                                        </p:tgtEl>
                                        <p:attrNameLst>
                                          <p:attrName>ppt_w</p:attrName>
                                        </p:attrNameLst>
                                      </p:cBhvr>
                                      <p:tavLst>
                                        <p:tav tm="0">
                                          <p:val>
                                            <p:fltVal val="0"/>
                                          </p:val>
                                        </p:tav>
                                        <p:tav tm="100000">
                                          <p:val>
                                            <p:strVal val="#ppt_w"/>
                                          </p:val>
                                        </p:tav>
                                      </p:tavLst>
                                    </p:anim>
                                    <p:anim calcmode="lin" valueType="num">
                                      <p:cBhvr>
                                        <p:cTn id="14" dur="500" fill="hold"/>
                                        <p:tgtEl>
                                          <p:spTgt spid="33799"/>
                                        </p:tgtEl>
                                        <p:attrNameLst>
                                          <p:attrName>ppt_h</p:attrName>
                                        </p:attrNameLst>
                                      </p:cBhvr>
                                      <p:tavLst>
                                        <p:tav tm="0">
                                          <p:val>
                                            <p:fltVal val="0"/>
                                          </p:val>
                                        </p:tav>
                                        <p:tav tm="100000">
                                          <p:val>
                                            <p:strVal val="#ppt_h"/>
                                          </p:val>
                                        </p:tav>
                                      </p:tavLst>
                                    </p:anim>
                                    <p:anim calcmode="lin" valueType="num">
                                      <p:cBhvr>
                                        <p:cTn id="15" dur="500" fill="hold"/>
                                        <p:tgtEl>
                                          <p:spTgt spid="33799"/>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33799"/>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000"/>
                            </p:stCondLst>
                            <p:childTnLst>
                              <p:par>
                                <p:cTn id="18" presetID="15" presetClass="entr" presetSubtype="0" fill="hold" nodeType="afterEffect">
                                  <p:stCondLst>
                                    <p:cond delay="0"/>
                                  </p:stCondLst>
                                  <p:childTnLst>
                                    <p:set>
                                      <p:cBhvr>
                                        <p:cTn id="19" dur="1" fill="hold">
                                          <p:stCondLst>
                                            <p:cond delay="0"/>
                                          </p:stCondLst>
                                        </p:cTn>
                                        <p:tgtEl>
                                          <p:spTgt spid="33802"/>
                                        </p:tgtEl>
                                        <p:attrNameLst>
                                          <p:attrName>style.visibility</p:attrName>
                                        </p:attrNameLst>
                                      </p:cBhvr>
                                      <p:to>
                                        <p:strVal val="visible"/>
                                      </p:to>
                                    </p:set>
                                    <p:anim calcmode="lin" valueType="num">
                                      <p:cBhvr>
                                        <p:cTn id="20" dur="500" fill="hold"/>
                                        <p:tgtEl>
                                          <p:spTgt spid="33802"/>
                                        </p:tgtEl>
                                        <p:attrNameLst>
                                          <p:attrName>ppt_w</p:attrName>
                                        </p:attrNameLst>
                                      </p:cBhvr>
                                      <p:tavLst>
                                        <p:tav tm="0">
                                          <p:val>
                                            <p:fltVal val="0"/>
                                          </p:val>
                                        </p:tav>
                                        <p:tav tm="100000">
                                          <p:val>
                                            <p:strVal val="#ppt_w"/>
                                          </p:val>
                                        </p:tav>
                                      </p:tavLst>
                                    </p:anim>
                                    <p:anim calcmode="lin" valueType="num">
                                      <p:cBhvr>
                                        <p:cTn id="21" dur="500" fill="hold"/>
                                        <p:tgtEl>
                                          <p:spTgt spid="33802"/>
                                        </p:tgtEl>
                                        <p:attrNameLst>
                                          <p:attrName>ppt_h</p:attrName>
                                        </p:attrNameLst>
                                      </p:cBhvr>
                                      <p:tavLst>
                                        <p:tav tm="0">
                                          <p:val>
                                            <p:fltVal val="0"/>
                                          </p:val>
                                        </p:tav>
                                        <p:tav tm="100000">
                                          <p:val>
                                            <p:strVal val="#ppt_h"/>
                                          </p:val>
                                        </p:tav>
                                      </p:tavLst>
                                    </p:anim>
                                    <p:anim calcmode="lin" valueType="num">
                                      <p:cBhvr>
                                        <p:cTn id="22" dur="500" fill="hold"/>
                                        <p:tgtEl>
                                          <p:spTgt spid="33802"/>
                                        </p:tgtEl>
                                        <p:attrNameLst>
                                          <p:attrName>ppt_x</p:attrName>
                                        </p:attrNameLst>
                                      </p:cBhvr>
                                      <p:tavLst>
                                        <p:tav tm="0" fmla="#ppt_x+(cos(-2*pi*(1-$))*-#ppt_x-sin(-2*pi*(1-$))*(1-#ppt_y))*(1-$)">
                                          <p:val>
                                            <p:fltVal val="0"/>
                                          </p:val>
                                        </p:tav>
                                        <p:tav tm="100000">
                                          <p:val>
                                            <p:fltVal val="1"/>
                                          </p:val>
                                        </p:tav>
                                      </p:tavLst>
                                    </p:anim>
                                    <p:anim calcmode="lin" valueType="num">
                                      <p:cBhvr>
                                        <p:cTn id="23" dur="500" fill="hold"/>
                                        <p:tgtEl>
                                          <p:spTgt spid="33802"/>
                                        </p:tgtEl>
                                        <p:attrNameLst>
                                          <p:attrName>ppt_y</p:attrName>
                                        </p:attrNameLst>
                                      </p:cBhvr>
                                      <p:tavLst>
                                        <p:tav tm="0" fmla="#ppt_y+(sin(-2*pi*(1-$))*-#ppt_x+cos(-2*pi*(1-$))*(1-#ppt_y))*(1-$)">
                                          <p:val>
                                            <p:fltVal val="0"/>
                                          </p:val>
                                        </p:tav>
                                        <p:tav tm="100000">
                                          <p:val>
                                            <p:fltVal val="1"/>
                                          </p:val>
                                        </p:tav>
                                      </p:tavLst>
                                    </p:anim>
                                  </p:childTnLst>
                                </p:cTn>
                              </p:par>
                            </p:childTnLst>
                          </p:cTn>
                        </p:par>
                        <p:par>
                          <p:cTn id="24" fill="hold" nodeType="afterGroup">
                            <p:stCondLst>
                              <p:cond delay="1500"/>
                            </p:stCondLst>
                            <p:childTnLst>
                              <p:par>
                                <p:cTn id="25" presetID="47" presetClass="entr" presetSubtype="0" fill="hold" nodeType="afterEffect">
                                  <p:stCondLst>
                                    <p:cond delay="0"/>
                                  </p:stCondLst>
                                  <p:childTnLst>
                                    <p:set>
                                      <p:cBhvr>
                                        <p:cTn id="26" dur="1" fill="hold">
                                          <p:stCondLst>
                                            <p:cond delay="0"/>
                                          </p:stCondLst>
                                        </p:cTn>
                                        <p:tgtEl>
                                          <p:spTgt spid="33798"/>
                                        </p:tgtEl>
                                        <p:attrNameLst>
                                          <p:attrName>style.visibility</p:attrName>
                                        </p:attrNameLst>
                                      </p:cBhvr>
                                      <p:to>
                                        <p:strVal val="visible"/>
                                      </p:to>
                                    </p:set>
                                    <p:animEffect transition="in" filter="fade">
                                      <p:cBhvr>
                                        <p:cTn id="27" dur="500"/>
                                        <p:tgtEl>
                                          <p:spTgt spid="33798"/>
                                        </p:tgtEl>
                                      </p:cBhvr>
                                    </p:animEffect>
                                    <p:anim calcmode="lin" valueType="num">
                                      <p:cBhvr>
                                        <p:cTn id="28" dur="500" fill="hold"/>
                                        <p:tgtEl>
                                          <p:spTgt spid="33798"/>
                                        </p:tgtEl>
                                        <p:attrNameLst>
                                          <p:attrName>ppt_x</p:attrName>
                                        </p:attrNameLst>
                                      </p:cBhvr>
                                      <p:tavLst>
                                        <p:tav tm="0">
                                          <p:val>
                                            <p:strVal val="#ppt_x"/>
                                          </p:val>
                                        </p:tav>
                                        <p:tav tm="100000">
                                          <p:val>
                                            <p:strVal val="#ppt_x"/>
                                          </p:val>
                                        </p:tav>
                                      </p:tavLst>
                                    </p:anim>
                                    <p:anim calcmode="lin" valueType="num">
                                      <p:cBhvr>
                                        <p:cTn id="29" dur="500" fill="hold"/>
                                        <p:tgtEl>
                                          <p:spTgt spid="3379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2402" y="19051"/>
            <a:ext cx="847725" cy="490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52424" y="509588"/>
            <a:ext cx="833783" cy="461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86207" y="502046"/>
            <a:ext cx="7776793" cy="477005"/>
          </a:xfrm>
          <a:prstGeom prst="rect">
            <a:avLst/>
          </a:prstGeom>
          <a:noFill/>
        </p:spPr>
        <p:txBody>
          <a:bodyPr wrap="square" lIns="91392" tIns="45696" rIns="91392" bIns="45696" rtlCol="0">
            <a:spAutoFit/>
          </a:bodyPr>
          <a:lstStyle/>
          <a:p>
            <a:pPr defTabSz="913860"/>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Hát</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hát</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bác</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Hồ</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với</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thiếu</a:t>
            </a:r>
            <a:r>
              <a:rPr lang="en-US"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niên</a:t>
            </a:r>
            <a:r>
              <a:rPr lang="en-US" sz="25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a:t>
            </a:r>
            <a:r>
              <a:rPr lang="en-US" sz="25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đồn</a:t>
            </a:r>
            <a:r>
              <a:rPr lang="en-US" sz="25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a:t>
            </a:r>
            <a:endParaRPr lang="vi-VN" sz="25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9"/>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10"/>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0"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OFFICIAL MV ] AI YÊU BÁC HỒ CHÍ MINH HƠN THIẾU NIÊN NHI ĐỒNG -2015.mp4">
            <a:hlinkClick r:id="" action="ppaction://media"/>
          </p:cNvPr>
          <p:cNvPicPr>
            <a:picLocks noChangeAspect="1"/>
          </p:cNvPicPr>
          <p:nvPr>
            <a:videoFile r:link="rId1"/>
            <p:extLst>
              <p:ext uri="{DAA4B4D4-6D71-4841-9C94-3DE7FCFB9230}">
                <p14:media xmlns:p14="http://schemas.microsoft.com/office/powerpoint/2010/main" r:embed="rId2">
                  <p14:trim end="207688"/>
                </p14:media>
              </p:ext>
            </p:extLst>
          </p:nvPr>
        </p:nvPicPr>
        <p:blipFill>
          <a:blip r:embed="rId12"/>
          <a:stretch>
            <a:fillRect/>
          </a:stretch>
        </p:blipFill>
        <p:spPr>
          <a:xfrm>
            <a:off x="1371600" y="1047750"/>
            <a:ext cx="6914198" cy="3886200"/>
          </a:xfrm>
          <a:prstGeom prst="rect">
            <a:avLst/>
          </a:prstGeom>
        </p:spPr>
      </p:pic>
    </p:spTree>
    <p:extLst>
      <p:ext uri="{BB962C8B-B14F-4D97-AF65-F5344CB8AC3E}">
        <p14:creationId xmlns:p14="http://schemas.microsoft.com/office/powerpoint/2010/main" val="535448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743200" y="514350"/>
            <a:ext cx="6588827" cy="4677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107566" flipH="1">
            <a:off x="-39573" y="-1355452"/>
            <a:ext cx="5459012" cy="4091760"/>
          </a:xfrm>
          <a:prstGeom prst="rect">
            <a:avLst/>
          </a:prstGeom>
        </p:spPr>
      </p:pic>
      <p:sp>
        <p:nvSpPr>
          <p:cNvPr id="8" name="TextBox 7"/>
          <p:cNvSpPr txBox="1"/>
          <p:nvPr/>
        </p:nvSpPr>
        <p:spPr>
          <a:xfrm rot="21446267">
            <a:off x="473585" y="540396"/>
            <a:ext cx="4604227" cy="1337184"/>
          </a:xfrm>
          <a:prstGeom prst="rect">
            <a:avLst/>
          </a:prstGeom>
          <a:noFill/>
        </p:spPr>
        <p:txBody>
          <a:bodyPr wrap="square" lIns="44094" tIns="22046" rIns="44094" bIns="22046" rtlCol="0">
            <a:spAutoFit/>
          </a:bodyPr>
          <a:lstStyle/>
          <a:p>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hãy</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quan</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sát</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tranh</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a:p>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Các</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nhỏ</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ang</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gì</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a:p>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đoán</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các</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ang</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ở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đâu</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a:p>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iều</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gì</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đặc</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biệt</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trong</a:t>
            </a:r>
            <a:r>
              <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bức</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1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tranh</a:t>
            </a:r>
            <a:r>
              <a:rPr lang="en-US" sz="21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en-US" sz="21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3519992"/>
            <a:ext cx="1600200" cy="1600200"/>
          </a:xfrm>
          <a:prstGeom prst="rect">
            <a:avLst/>
          </a:prstGeom>
        </p:spPr>
      </p:pic>
      <p:sp>
        <p:nvSpPr>
          <p:cNvPr id="10"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1"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08092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1" fill="hold" nodeType="withEffect" p14:presetBounceEnd="56000">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14:bounceEnd="56000">
                                          <p:cBhvr additive="base">
                                            <p:cTn id="10" dur="1000" fill="hold"/>
                                            <p:tgtEl>
                                              <p:spTgt spid="7"/>
                                            </p:tgtEl>
                                            <p:attrNameLst>
                                              <p:attrName>ppt_x</p:attrName>
                                            </p:attrNameLst>
                                          </p:cBhvr>
                                          <p:tavLst>
                                            <p:tav tm="0">
                                              <p:val>
                                                <p:strVal val="#ppt_x"/>
                                              </p:val>
                                            </p:tav>
                                            <p:tav tm="100000">
                                              <p:val>
                                                <p:strVal val="#ppt_x"/>
                                              </p:val>
                                            </p:tav>
                                          </p:tavLst>
                                        </p:anim>
                                        <p:anim calcmode="lin" valueType="num" p14:bounceEnd="56000">
                                          <p:cBhvr additive="base">
                                            <p:cTn id="11" dur="1000" fill="hold"/>
                                            <p:tgtEl>
                                              <p:spTgt spid="7"/>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1000" fill="hold"/>
                                            <p:tgtEl>
                                              <p:spTgt spid="7"/>
                                            </p:tgtEl>
                                            <p:attrNameLst>
                                              <p:attrName>ppt_x</p:attrName>
                                            </p:attrNameLst>
                                          </p:cBhvr>
                                          <p:tavLst>
                                            <p:tav tm="0">
                                              <p:val>
                                                <p:strVal val="#ppt_x"/>
                                              </p:val>
                                            </p:tav>
                                            <p:tav tm="100000">
                                              <p:val>
                                                <p:strVal val="#ppt_x"/>
                                              </p:val>
                                            </p:tav>
                                          </p:tavLst>
                                        </p:anim>
                                        <p:anim calcmode="lin" valueType="num">
                                          <p:cBhvr additive="base">
                                            <p:cTn id="11" dur="1000" fill="hold"/>
                                            <p:tgtEl>
                                              <p:spTgt spid="7"/>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858000" y="2389999"/>
            <a:ext cx="2321627" cy="1648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1418198" cy="507828"/>
          </a:xfrm>
          <a:prstGeom prst="rect">
            <a:avLst/>
          </a:prstGeom>
          <a:noFill/>
        </p:spPr>
        <p:txBody>
          <a:bodyPr wrap="square" lIns="91438" tIns="45719" rIns="91438" bIns="45719" rtlCol="0">
            <a:spAutoFit/>
          </a:bodyPr>
          <a:lstStyle/>
          <a:p>
            <a:pPr algn="ctr">
              <a:lnSpc>
                <a:spcPct val="150000"/>
              </a:lnSpc>
            </a:pPr>
            <a:r>
              <a:rPr lang="vi-VN" b="1" dirty="0">
                <a:solidFill>
                  <a:srgbClr val="17479D"/>
                </a:solidFill>
                <a:latin typeface="+mj-lt"/>
                <a:ea typeface="Arial-Rounded" panose="020B0500000000000000" pitchFamily="34" charset="0"/>
                <a:cs typeface="Arial-Rounded" panose="020B0500000000000000" pitchFamily="34" charset="0"/>
              </a:rPr>
              <a:t>ĐỌC </a:t>
            </a:r>
            <a:r>
              <a:rPr lang="en-GB" b="1" dirty="0">
                <a:solidFill>
                  <a:srgbClr val="17479D"/>
                </a:solidFill>
                <a:latin typeface="+mj-lt"/>
                <a:ea typeface="Arial-Rounded" panose="020B0500000000000000" pitchFamily="34" charset="0"/>
                <a:cs typeface="Arial-Rounded" panose="020B0500000000000000" pitchFamily="34" charset="0"/>
              </a:rPr>
              <a:t>MẪU</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242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858000" y="2389999"/>
            <a:ext cx="2321627" cy="1648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914399" cy="463395"/>
          </a:xfrm>
          <a:prstGeom prst="rect">
            <a:avLst/>
          </a:prstGeom>
          <a:noFill/>
        </p:spPr>
        <p:txBody>
          <a:bodyPr wrap="square" lIns="91438" tIns="45719" rIns="91438" bIns="45719" rtlCol="0">
            <a:spAutoFit/>
          </a:bodyPr>
          <a:lstStyle/>
          <a:p>
            <a:pPr algn="ctr">
              <a:lnSpc>
                <a:spcPct val="150000"/>
              </a:lnSpc>
            </a:pPr>
            <a:r>
              <a:rPr lang="vi-VN" b="1" dirty="0" smtClean="0">
                <a:solidFill>
                  <a:srgbClr val="17479D"/>
                </a:solidFill>
                <a:latin typeface="+mj-lt"/>
                <a:ea typeface="Arial-Rounded" panose="020B0500000000000000" pitchFamily="34" charset="0"/>
                <a:cs typeface="Arial-Rounded" panose="020B0500000000000000" pitchFamily="34" charset="0"/>
              </a:rPr>
              <a:t>ĐỌC</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6857999" y="14590"/>
            <a:ext cx="2085018" cy="423560"/>
            <a:chOff x="6809417" y="-44188"/>
            <a:chExt cx="1947082" cy="423560"/>
          </a:xfrm>
        </p:grpSpPr>
        <p:sp>
          <p:nvSpPr>
            <p:cNvPr id="9" name="Rounded Rectangle 8"/>
            <p:cNvSpPr/>
            <p:nvPr/>
          </p:nvSpPr>
          <p:spPr>
            <a:xfrm>
              <a:off x="7378690" y="74572"/>
              <a:ext cx="1377809" cy="304800"/>
            </a:xfrm>
            <a:prstGeom prst="roundRect">
              <a:avLst/>
            </a:prstGeom>
            <a:solidFill>
              <a:srgbClr val="EEF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rgbClr val="FF0066"/>
                  </a:solidFill>
                  <a:latin typeface="+mj-lt"/>
                  <a:ea typeface="Arial-Rounded" panose="020B0500000000000000" pitchFamily="34" charset="0"/>
                  <a:cs typeface="Arial-Rounded" panose="020B0500000000000000" pitchFamily="34" charset="0"/>
                </a:rPr>
                <a:t>Tìm</a:t>
              </a:r>
              <a:r>
                <a:rPr lang="en-US" sz="1600" dirty="0">
                  <a:solidFill>
                    <a:srgbClr val="FF0066"/>
                  </a:solidFill>
                  <a:latin typeface="+mj-lt"/>
                  <a:ea typeface="Arial-Rounded" panose="020B0500000000000000" pitchFamily="34" charset="0"/>
                  <a:cs typeface="Arial-Rounded" panose="020B0500000000000000" pitchFamily="34" charset="0"/>
                </a:rPr>
                <a:t> </a:t>
              </a:r>
              <a:r>
                <a:rPr lang="en-US" sz="1600" dirty="0" err="1" smtClean="0">
                  <a:solidFill>
                    <a:srgbClr val="FF0066"/>
                  </a:solidFill>
                  <a:latin typeface="+mj-lt"/>
                  <a:ea typeface="Arial-Rounded" panose="020B0500000000000000" pitchFamily="34" charset="0"/>
                  <a:cs typeface="Arial-Rounded" panose="020B0500000000000000" pitchFamily="34" charset="0"/>
                </a:rPr>
                <a:t>từ</a:t>
              </a:r>
              <a:r>
                <a:rPr lang="en-US" sz="1600" dirty="0">
                  <a:solidFill>
                    <a:srgbClr val="FF0066"/>
                  </a:solidFill>
                  <a:latin typeface="+mj-lt"/>
                  <a:ea typeface="Arial-Rounded" panose="020B0500000000000000" pitchFamily="34" charset="0"/>
                  <a:cs typeface="Arial-Rounded" panose="020B0500000000000000" pitchFamily="34" charset="0"/>
                </a:rPr>
                <a:t> </a:t>
              </a:r>
              <a:r>
                <a:rPr lang="en-US" sz="1600" dirty="0" err="1" smtClean="0">
                  <a:solidFill>
                    <a:srgbClr val="FF0066"/>
                  </a:solidFill>
                  <a:latin typeface="+mj-lt"/>
                  <a:ea typeface="Arial-Rounded" panose="020B0500000000000000" pitchFamily="34" charset="0"/>
                  <a:cs typeface="Arial-Rounded" panose="020B0500000000000000" pitchFamily="34" charset="0"/>
                </a:rPr>
                <a:t>khó</a:t>
              </a:r>
              <a:r>
                <a:rPr lang="en-US" sz="1600" dirty="0" smtClean="0">
                  <a:solidFill>
                    <a:srgbClr val="FF0066"/>
                  </a:solidFill>
                  <a:latin typeface="+mj-lt"/>
                  <a:ea typeface="Arial-Rounded" panose="020B0500000000000000" pitchFamily="34" charset="0"/>
                  <a:cs typeface="Arial-Rounded" panose="020B0500000000000000" pitchFamily="34" charset="0"/>
                </a:rPr>
                <a:t> </a:t>
              </a:r>
              <a:r>
                <a:rPr lang="vi-VN" sz="1600" dirty="0">
                  <a:solidFill>
                    <a:srgbClr val="FF0066"/>
                  </a:solidFill>
                  <a:latin typeface="+mj-lt"/>
                  <a:ea typeface="Arial-Rounded" panose="020B0500000000000000" pitchFamily="34" charset="0"/>
                  <a:cs typeface="Arial-Rounded" panose="020B0500000000000000" pitchFamily="34" charset="0"/>
                </a:rPr>
                <a:t>đọc</a:t>
              </a:r>
              <a:endParaRPr lang="en-US" sz="1600" dirty="0">
                <a:solidFill>
                  <a:srgbClr val="FF0066"/>
                </a:solidFill>
                <a:latin typeface="+mj-lt"/>
                <a:ea typeface="Arial-Rounded" panose="020B0500000000000000" pitchFamily="34" charset="0"/>
                <a:cs typeface="Arial-Rounded" panose="020B0500000000000000" pitchFamily="34" charset="0"/>
              </a:endParaRPr>
            </a:p>
          </p:txBody>
        </p:sp>
        <p:pic>
          <p:nvPicPr>
            <p:cNvPr id="10"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6767" y1="18090" x2="93958" y2="28141"/>
                          <a14:foregroundMark x1="69789" y1="13568" x2="84290" y2="12060"/>
                          <a14:foregroundMark x1="53172" y1="14573" x2="62538" y2="19095"/>
                          <a14:foregroundMark x1="61631" y1="93467" x2="61631" y2="93467"/>
                          <a14:foregroundMark x1="73716" y1="79899" x2="73716" y2="79899"/>
                          <a14:foregroundMark x1="25378" y1="74372" x2="25378" y2="74372"/>
                          <a14:foregroundMark x1="25680" y1="60302" x2="25680" y2="60302"/>
                          <a14:foregroundMark x1="72810" y1="61307" x2="72810" y2="61307"/>
                          <a14:backgroundMark x1="65861" y1="4020" x2="66767" y2="2513"/>
                          <a14:backgroundMark x1="68278" y1="2010" x2="72810" y2="2010"/>
                          <a14:backgroundMark x1="72810" y1="2010" x2="72810" y2="2010"/>
                          <a14:backgroundMark x1="65861" y1="95980" x2="67372" y2="98995"/>
                          <a14:backgroundMark x1="69486" y1="95980" x2="68882" y2="98995"/>
                          <a14:backgroundMark x1="60423" y1="96482" x2="66163" y2="98492"/>
                          <a14:backgroundMark x1="66163" y1="98492" x2="66163" y2="98492"/>
                        </a14:backgroundRemoval>
                      </a14:imgEffect>
                    </a14:imgLayer>
                  </a14:imgProps>
                </a:ext>
                <a:ext uri="{28A0092B-C50C-407E-A947-70E740481C1C}">
                  <a14:useLocalDpi xmlns:a14="http://schemas.microsoft.com/office/drawing/2010/main" val="0"/>
                </a:ext>
              </a:extLst>
            </a:blip>
            <a:srcRect/>
            <a:stretch>
              <a:fillRect/>
            </a:stretch>
          </p:blipFill>
          <p:spPr bwMode="auto">
            <a:xfrm>
              <a:off x="6809417" y="-44188"/>
              <a:ext cx="704515" cy="423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14" name="Straight Connector 13">
            <a:extLst>
              <a:ext uri="{FF2B5EF4-FFF2-40B4-BE49-F238E27FC236}"/>
            </a:extLst>
          </p:cNvPr>
          <p:cNvCxnSpPr>
            <a:cxnSpLocks/>
          </p:cNvCxnSpPr>
          <p:nvPr/>
        </p:nvCxnSpPr>
        <p:spPr>
          <a:xfrm>
            <a:off x="2514600" y="1047750"/>
            <a:ext cx="7239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extLst>
          </p:cNvPr>
          <p:cNvCxnSpPr>
            <a:cxnSpLocks/>
          </p:cNvCxnSpPr>
          <p:nvPr/>
        </p:nvCxnSpPr>
        <p:spPr>
          <a:xfrm>
            <a:off x="4191000" y="1000347"/>
            <a:ext cx="12954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a:off x="4343400" y="1276350"/>
            <a:ext cx="80247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extLst>
          </p:cNvPr>
          <p:cNvCxnSpPr>
            <a:cxnSpLocks/>
          </p:cNvCxnSpPr>
          <p:nvPr/>
        </p:nvCxnSpPr>
        <p:spPr>
          <a:xfrm>
            <a:off x="3352800" y="1885950"/>
            <a:ext cx="685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extLst>
          </p:cNvPr>
          <p:cNvCxnSpPr>
            <a:cxnSpLocks/>
          </p:cNvCxnSpPr>
          <p:nvPr/>
        </p:nvCxnSpPr>
        <p:spPr>
          <a:xfrm>
            <a:off x="7519509" y="1885950"/>
            <a:ext cx="685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extLst>
          </p:cNvPr>
          <p:cNvCxnSpPr>
            <a:cxnSpLocks/>
          </p:cNvCxnSpPr>
          <p:nvPr/>
        </p:nvCxnSpPr>
        <p:spPr>
          <a:xfrm>
            <a:off x="2895600" y="2800350"/>
            <a:ext cx="3429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627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left)">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left)">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left)">
                                      <p:cBhvr>
                                        <p:cTn id="6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36949"/>
            <a:ext cx="9144000" cy="80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661" y="190015"/>
            <a:ext cx="8476952" cy="496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1955168" y="1683639"/>
            <a:ext cx="1338824" cy="7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en-US" altLang="zh-CN" sz="2800" dirty="0" err="1"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hiếc</a:t>
            </a:r>
            <a:r>
              <a:rPr lang="en-US" altLang="zh-CN" sz="2800" dirty="0"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rễ</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p:cNvSpPr txBox="1"/>
          <p:nvPr/>
        </p:nvSpPr>
        <p:spPr>
          <a:xfrm>
            <a:off x="2514600" y="843976"/>
            <a:ext cx="4235074" cy="584775"/>
          </a:xfrm>
          <a:prstGeom prst="rect">
            <a:avLst/>
          </a:prstGeom>
          <a:noFill/>
        </p:spPr>
        <p:txBody>
          <a:bodyPr wrap="square" lIns="91438" tIns="45719" rIns="91438" bIns="45719" rtlCol="0">
            <a:spAutoFit/>
          </a:bodyPr>
          <a:lstStyle/>
          <a:p>
            <a:pPr algn="ctr" defTabSz="914355"/>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a:t>
            </a:r>
            <a:r>
              <a:rPr lang="en-US" sz="3200" b="1" dirty="0">
                <a:solidFill>
                  <a:srgbClr val="0033CC"/>
                </a:solidFill>
                <a:latin typeface="Arial-Rounded" panose="020B0500000000000000" pitchFamily="34" charset="0"/>
                <a:ea typeface="Arial-Rounded" panose="020B0500000000000000" pitchFamily="34" charset="0"/>
                <a:cs typeface="Arial-Rounded" panose="020B0500000000000000" pitchFamily="34" charset="0"/>
              </a:rPr>
              <a:t>U</a:t>
            </a:r>
            <a:r>
              <a:rPr lang="en-US" sz="3200" b="1" dirty="0">
                <a:solidFill>
                  <a:srgbClr val="00CC00"/>
                </a:solidFill>
                <a:latin typeface="Arial-Rounded" panose="020B0500000000000000" pitchFamily="34" charset="0"/>
                <a:ea typeface="Arial-Rounded" panose="020B0500000000000000" pitchFamily="34" charset="0"/>
                <a:cs typeface="Arial-Rounded" panose="020B0500000000000000" pitchFamily="34" charset="0"/>
              </a:rPr>
              <a:t>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Ệ</a:t>
            </a:r>
            <a:r>
              <a:rPr lang="en-US" sz="3200" b="1" dirty="0">
                <a:solidFill>
                  <a:srgbClr val="663300"/>
                </a:solidFill>
                <a:latin typeface="Arial-Rounded" panose="020B0500000000000000" pitchFamily="34" charset="0"/>
                <a:ea typeface="Arial-Rounded" panose="020B0500000000000000" pitchFamily="34" charset="0"/>
                <a:cs typeface="Arial-Rounded" panose="020B0500000000000000" pitchFamily="34" charset="0"/>
              </a:rPr>
              <a:t>N </a:t>
            </a:r>
            <a:r>
              <a:rPr lang="en-US" sz="3200" b="1" dirty="0">
                <a:solidFill>
                  <a:srgbClr val="FFC000"/>
                </a:solidFill>
                <a:latin typeface="Arial-Rounded" panose="020B0500000000000000" pitchFamily="34" charset="0"/>
                <a:ea typeface="Arial-Rounded" panose="020B0500000000000000" pitchFamily="34" charset="0"/>
                <a:cs typeface="Arial-Rounded" panose="020B0500000000000000" pitchFamily="34" charset="0"/>
              </a:rPr>
              <a:t>Đ</a:t>
            </a:r>
            <a:r>
              <a:rPr lang="en-US" sz="3200" b="1" dirty="0">
                <a:solidFill>
                  <a:srgbClr val="FF0066"/>
                </a:solidFill>
                <a:latin typeface="Arial-Rounded" panose="020B0500000000000000" pitchFamily="34" charset="0"/>
                <a:ea typeface="Arial-Rounded" panose="020B0500000000000000" pitchFamily="34" charset="0"/>
                <a:cs typeface="Arial-Rounded" panose="020B0500000000000000" pitchFamily="34" charset="0"/>
              </a:rPr>
              <a:t>Ọ</a:t>
            </a:r>
            <a:r>
              <a:rPr lang="en-US" sz="3200" b="1" dirty="0">
                <a:solidFill>
                  <a:srgbClr val="339966"/>
                </a:solidFill>
                <a:latin typeface="Arial-Rounded" panose="020B0500000000000000" pitchFamily="34" charset="0"/>
                <a:ea typeface="Arial-Rounded" panose="020B0500000000000000" pitchFamily="34" charset="0"/>
                <a:cs typeface="Arial-Rounded" panose="020B0500000000000000" pitchFamily="34" charset="0"/>
              </a:rPr>
              <a:t>C </a:t>
            </a:r>
            <a:r>
              <a:rPr lang="en-US" sz="3200" b="1" dirty="0">
                <a:solidFill>
                  <a:srgbClr val="660066"/>
                </a:solidFill>
                <a:latin typeface="Arial-Rounded" panose="020B0500000000000000" pitchFamily="34" charset="0"/>
                <a:ea typeface="Arial-Rounded" panose="020B0500000000000000" pitchFamily="34" charset="0"/>
                <a:cs typeface="Arial-Rounded" panose="020B0500000000000000" pitchFamily="34" charset="0"/>
              </a:rPr>
              <a:t>T</a:t>
            </a:r>
            <a:r>
              <a:rPr lang="en-US" sz="3200" b="1" dirty="0">
                <a:solidFill>
                  <a:srgbClr val="A50021"/>
                </a:solidFill>
                <a:latin typeface="Arial-Rounded" panose="020B0500000000000000" pitchFamily="34" charset="0"/>
                <a:ea typeface="Arial-Rounded" panose="020B0500000000000000" pitchFamily="34" charset="0"/>
                <a:cs typeface="Arial-Rounded" panose="020B0500000000000000" pitchFamily="34" charset="0"/>
              </a:rPr>
              <a:t>Ừ</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a:solidFill>
                  <a:srgbClr val="336600"/>
                </a:solidFill>
                <a:latin typeface="Arial-Rounded" panose="020B0500000000000000" pitchFamily="34" charset="0"/>
                <a:ea typeface="Arial-Rounded" panose="020B0500000000000000" pitchFamily="34" charset="0"/>
                <a:cs typeface="Arial-Rounded" panose="020B0500000000000000" pitchFamily="34" charset="0"/>
              </a:rPr>
              <a:t>K</a:t>
            </a:r>
            <a:r>
              <a:rPr lang="en-US" sz="32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rPr>
              <a:t>H</a:t>
            </a:r>
            <a:r>
              <a:rPr lang="en-US" sz="3200" b="1" dirty="0">
                <a:solidFill>
                  <a:srgbClr val="CC9900"/>
                </a:solidFill>
                <a:latin typeface="Arial-Rounded" panose="020B0500000000000000" pitchFamily="34" charset="0"/>
                <a:ea typeface="Arial-Rounded" panose="020B0500000000000000" pitchFamily="34" charset="0"/>
                <a:cs typeface="Arial-Rounded" panose="020B0500000000000000" pitchFamily="34" charset="0"/>
              </a:rPr>
              <a:t>Ó</a:t>
            </a:r>
          </a:p>
        </p:txBody>
      </p:sp>
      <p:sp>
        <p:nvSpPr>
          <p:cNvPr id="6"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1518353" y="2158756"/>
            <a:ext cx="2212461" cy="7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n</a:t>
            </a:r>
            <a:r>
              <a:rPr lang="en-US" altLang="zh-CN" sz="2800" dirty="0" err="1"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goằn</a:t>
            </a:r>
            <a:r>
              <a:rPr lang="en-US" altLang="zh-CN" sz="2800" dirty="0"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ngoèo</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1"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1920484" y="2671288"/>
            <a:ext cx="1535994" cy="7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t</a:t>
            </a:r>
            <a:r>
              <a:rPr lang="en-US" altLang="zh-CN" sz="2800" dirty="0" err="1"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ần</a:t>
            </a:r>
            <a:r>
              <a:rPr lang="en-US" altLang="zh-CN" sz="2800" dirty="0"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ngần</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2"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5262541" y="1683639"/>
            <a:ext cx="1191349" cy="7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x</a:t>
            </a:r>
            <a:r>
              <a:rPr lang="en-US" altLang="zh-CN" sz="2800" dirty="0" err="1"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ới</a:t>
            </a:r>
            <a:r>
              <a:rPr lang="en-US" altLang="zh-CN" sz="2800" dirty="0"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vi-VN"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đất</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3"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5240902" y="2158756"/>
            <a:ext cx="1234628" cy="7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ân</a:t>
            </a:r>
            <a:r>
              <a:rPr lang="en-US" altLang="zh-CN" sz="2800" dirty="0" smtClean="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cần</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4" name="矩形 44">
            <a:extLst>
              <a:ext uri="{FF2B5EF4-FFF2-40B4-BE49-F238E27FC236}">
                <a16:creationId xmlns:a16="http://schemas.microsoft.com/office/drawing/2014/main" xmlns="" id="{B8803A92-EB91-49D3-874A-F793679A4B86}"/>
              </a:ext>
            </a:extLst>
          </p:cNvPr>
          <p:cNvSpPr>
            <a:spLocks noChangeArrowheads="1"/>
          </p:cNvSpPr>
          <p:nvPr/>
        </p:nvSpPr>
        <p:spPr bwMode="auto">
          <a:xfrm>
            <a:off x="5620596" y="2715370"/>
            <a:ext cx="603046" cy="650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nchor="ctr">
            <a:spAutoFit/>
          </a:bodyPr>
          <a:lstStyle/>
          <a:p>
            <a:pPr algn="ctr" defTabSz="914153">
              <a:lnSpc>
                <a:spcPct val="150000"/>
              </a:lnSpc>
              <a:defRPr/>
            </a:pPr>
            <a:r>
              <a:rPr lang="en-US" altLang="zh-CN" sz="2800" dirty="0" err="1">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rPr>
              <a:t>vùi</a:t>
            </a:r>
            <a:endParaRPr lang="en-US" altLang="zh-CN" sz="2800" dirty="0">
              <a:solidFill>
                <a:srgbClr val="006600"/>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5"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6" name="Picture 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3242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additive="base">
                                        <p:cTn id="7" dur="500" fill="hold"/>
                                        <p:tgtEl>
                                          <p:spTgt spid="5125"/>
                                        </p:tgtEl>
                                        <p:attrNameLst>
                                          <p:attrName>ppt_x</p:attrName>
                                        </p:attrNameLst>
                                      </p:cBhvr>
                                      <p:tavLst>
                                        <p:tav tm="0">
                                          <p:val>
                                            <p:strVal val="#ppt_x"/>
                                          </p:val>
                                        </p:tav>
                                        <p:tav tm="100000">
                                          <p:val>
                                            <p:strVal val="#ppt_x"/>
                                          </p:val>
                                        </p:tav>
                                      </p:tavLst>
                                    </p:anim>
                                    <p:anim calcmode="lin" valueType="num">
                                      <p:cBhvr additive="base">
                                        <p:cTn id="8" dur="500" fill="hold"/>
                                        <p:tgtEl>
                                          <p:spTgt spid="512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9" presetClass="entr" presetSubtype="0" fill="hold" nodeType="afterEffect">
                                  <p:stCondLst>
                                    <p:cond delay="0"/>
                                  </p:stCondLst>
                                  <p:childTnLst>
                                    <p:set>
                                      <p:cBhvr>
                                        <p:cTn id="11" dur="1" fill="hold">
                                          <p:stCondLst>
                                            <p:cond delay="0"/>
                                          </p:stCondLst>
                                        </p:cTn>
                                        <p:tgtEl>
                                          <p:spTgt spid="5126"/>
                                        </p:tgtEl>
                                        <p:attrNameLst>
                                          <p:attrName>style.visibility</p:attrName>
                                        </p:attrNameLst>
                                      </p:cBhvr>
                                      <p:to>
                                        <p:strVal val="visible"/>
                                      </p:to>
                                    </p:set>
                                    <p:anim calcmode="lin" valueType="num">
                                      <p:cBhvr>
                                        <p:cTn id="12" dur="1000" fill="hold"/>
                                        <p:tgtEl>
                                          <p:spTgt spid="5126"/>
                                        </p:tgtEl>
                                        <p:attrNameLst>
                                          <p:attrName>ppt_x</p:attrName>
                                        </p:attrNameLst>
                                      </p:cBhvr>
                                      <p:tavLst>
                                        <p:tav tm="0">
                                          <p:val>
                                            <p:strVal val="#ppt_x-.2"/>
                                          </p:val>
                                        </p:tav>
                                        <p:tav tm="100000">
                                          <p:val>
                                            <p:strVal val="#ppt_x"/>
                                          </p:val>
                                        </p:tav>
                                      </p:tavLst>
                                    </p:anim>
                                    <p:anim calcmode="lin" valueType="num">
                                      <p:cBhvr>
                                        <p:cTn id="13" dur="1000" fill="hold"/>
                                        <p:tgtEl>
                                          <p:spTgt spid="512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1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228600" y="133350"/>
            <a:ext cx="8686800" cy="48768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500188"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smtClean="0">
              <a:ln>
                <a:noFill/>
              </a:ln>
              <a:solidFill>
                <a:schemeClr val="tx1"/>
              </a:solidFill>
              <a:effectLst/>
              <a:latin typeface="Arial" charset="0"/>
              <a:ea typeface="宋体" pitchFamily="2" charset="-122"/>
            </a:endParaRPr>
          </a:p>
        </p:txBody>
      </p:sp>
      <p:pic>
        <p:nvPicPr>
          <p:cNvPr id="7" name="Picture 6" descr="1-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33550"/>
            <a:ext cx="3669193" cy="264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1-4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171544"/>
            <a:ext cx="3304633" cy="297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Punched Tape 7"/>
          <p:cNvSpPr/>
          <p:nvPr/>
        </p:nvSpPr>
        <p:spPr>
          <a:xfrm>
            <a:off x="533995" y="252957"/>
            <a:ext cx="2114107" cy="1328193"/>
          </a:xfrm>
          <a:prstGeom prst="flowChartPunchedTape">
            <a:avLst/>
          </a:prstGeom>
          <a:noFill/>
          <a:ln w="28575">
            <a:solidFill>
              <a:srgbClr val="F83A3A"/>
            </a:solidFill>
          </a:ln>
        </p:spPr>
        <p:style>
          <a:lnRef idx="2">
            <a:schemeClr val="accent1">
              <a:shade val="50000"/>
            </a:schemeClr>
          </a:lnRef>
          <a:fillRef idx="1">
            <a:schemeClr val="accent1"/>
          </a:fillRef>
          <a:effectRef idx="0">
            <a:schemeClr val="accent1"/>
          </a:effectRef>
          <a:fontRef idx="minor">
            <a:schemeClr val="lt1"/>
          </a:fontRef>
        </p:style>
        <p:txBody>
          <a:bodyPr lIns="68501" tIns="34253" rIns="68501" bIns="34253"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008"/>
            <a:r>
              <a:rPr lang="en-US" sz="2700" dirty="0" err="1" smtClean="0">
                <a:solidFill>
                  <a:prstClr val="black"/>
                </a:solidFill>
                <a:latin typeface="Times New Roman" panose="02020603050405020304" pitchFamily="18" charset="0"/>
                <a:ea typeface="Arial-Rounded" pitchFamily="34" charset="0"/>
                <a:cs typeface="Times New Roman" panose="02020603050405020304" pitchFamily="18" charset="0"/>
              </a:rPr>
              <a:t>Ngắt</a:t>
            </a:r>
            <a:r>
              <a:rPr lang="en-US" sz="2700" dirty="0">
                <a:solidFill>
                  <a:prstClr val="black"/>
                </a:solidFill>
                <a:latin typeface="Times New Roman" panose="02020603050405020304" pitchFamily="18" charset="0"/>
                <a:ea typeface="Arial-Rounded" pitchFamily="34" charset="0"/>
                <a:cs typeface="Times New Roman" panose="02020603050405020304" pitchFamily="18" charset="0"/>
              </a:rPr>
              <a:t> </a:t>
            </a:r>
            <a:r>
              <a:rPr lang="en-US" sz="2700" dirty="0" err="1" smtClean="0">
                <a:solidFill>
                  <a:prstClr val="black"/>
                </a:solidFill>
                <a:latin typeface="Times New Roman" panose="02020603050405020304" pitchFamily="18" charset="0"/>
                <a:ea typeface="Arial-Rounded" pitchFamily="34" charset="0"/>
                <a:cs typeface="Times New Roman" panose="02020603050405020304" pitchFamily="18" charset="0"/>
              </a:rPr>
              <a:t>nhịp</a:t>
            </a:r>
            <a:r>
              <a:rPr lang="en-US" sz="2700" dirty="0">
                <a:solidFill>
                  <a:prstClr val="black"/>
                </a:solidFill>
                <a:latin typeface="Times New Roman" panose="02020603050405020304" pitchFamily="18" charset="0"/>
                <a:ea typeface="Arial-Rounded" pitchFamily="34" charset="0"/>
                <a:cs typeface="Times New Roman" panose="02020603050405020304" pitchFamily="18" charset="0"/>
              </a:rPr>
              <a:t> </a:t>
            </a:r>
            <a:r>
              <a:rPr lang="en-US" sz="2700" dirty="0" err="1" smtClean="0">
                <a:solidFill>
                  <a:prstClr val="black"/>
                </a:solidFill>
                <a:latin typeface="Times New Roman" panose="02020603050405020304" pitchFamily="18" charset="0"/>
                <a:ea typeface="Arial-Rounded" pitchFamily="34" charset="0"/>
                <a:cs typeface="Times New Roman" panose="02020603050405020304" pitchFamily="18" charset="0"/>
              </a:rPr>
              <a:t>câu</a:t>
            </a:r>
            <a:r>
              <a:rPr lang="en-US" sz="2700" dirty="0" smtClean="0">
                <a:solidFill>
                  <a:prstClr val="black"/>
                </a:solidFill>
                <a:latin typeface="Times New Roman" panose="02020603050405020304" pitchFamily="18" charset="0"/>
                <a:ea typeface="Arial-Rounded" pitchFamily="34" charset="0"/>
                <a:cs typeface="Times New Roman" panose="02020603050405020304" pitchFamily="18" charset="0"/>
              </a:rPr>
              <a:t> v</a:t>
            </a:r>
            <a:r>
              <a:rPr lang="vi-VN" sz="2700" dirty="0" smtClean="0">
                <a:solidFill>
                  <a:prstClr val="black"/>
                </a:solidFill>
                <a:latin typeface="Times New Roman" panose="02020603050405020304" pitchFamily="18" charset="0"/>
                <a:ea typeface="Arial-Rounded" pitchFamily="34" charset="0"/>
                <a:cs typeface="Times New Roman" panose="02020603050405020304" pitchFamily="18" charset="0"/>
              </a:rPr>
              <a:t>ă</a:t>
            </a:r>
            <a:r>
              <a:rPr lang="en-US" sz="2700" dirty="0" smtClean="0">
                <a:solidFill>
                  <a:prstClr val="black"/>
                </a:solidFill>
                <a:latin typeface="Times New Roman" panose="02020603050405020304" pitchFamily="18" charset="0"/>
                <a:ea typeface="Arial-Rounded" pitchFamily="34" charset="0"/>
                <a:cs typeface="Times New Roman" panose="02020603050405020304" pitchFamily="18" charset="0"/>
              </a:rPr>
              <a:t>n</a:t>
            </a:r>
            <a:endParaRPr lang="en-US" sz="2700" dirty="0">
              <a:solidFill>
                <a:prstClr val="black"/>
              </a:solidFill>
              <a:latin typeface="Times New Roman" panose="02020603050405020304" pitchFamily="18" charset="0"/>
              <a:ea typeface="Arial-Rounded" pitchFamily="34" charset="0"/>
              <a:cs typeface="Times New Roman" panose="02020603050405020304" pitchFamily="18" charset="0"/>
            </a:endParaRPr>
          </a:p>
        </p:txBody>
      </p:sp>
      <p:sp>
        <p:nvSpPr>
          <p:cNvPr id="9" name="圆角矩形 1"/>
          <p:cNvSpPr/>
          <p:nvPr/>
        </p:nvSpPr>
        <p:spPr bwMode="auto">
          <a:xfrm>
            <a:off x="2971800" y="434133"/>
            <a:ext cx="5715000" cy="2442417"/>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00CC00"/>
            </a:solidFill>
            <a:prstDash val="sysDot"/>
          </a:ln>
          <a:effectLst>
            <a:outerShdw blurRad="355600" dist="127000" dir="2940000" algn="t" rotWithShape="0">
              <a:prstClr val="black">
                <a:alpha val="40000"/>
              </a:prstClr>
            </a:outerShdw>
          </a:effectLst>
        </p:spPr>
        <p:txBody>
          <a:bodyPr lIns="68501" tIns="34253" rIns="68501" bIns="34253" anchor="ctr"/>
          <a:lstStyle/>
          <a:p>
            <a:pPr defTabSz="685008"/>
            <a:r>
              <a:rPr lang="en-US" sz="2400" dirty="0" smtClean="0">
                <a:solidFill>
                  <a:prstClr val="black"/>
                </a:solidFill>
                <a:cs typeface="Arial-Rounded" panose="020B0500000000000000" pitchFamily="34" charset="0"/>
              </a:rPr>
              <a:t>                                                                                                                                                                                                                                                                                                                                                                                                                                                                                                                                                                                                                                                                                                                                                                                                                                                                                                                                                                                                                                                                                                                                                                                                                                                                                                                                                                                                                                                                                                                                                                                                                                                                                                                                                                                                                                                                                                                                                                                                                      </a:t>
            </a:r>
            <a:endParaRPr lang="en-US" sz="2400" dirty="0">
              <a:solidFill>
                <a:prstClr val="black"/>
              </a:solidFill>
              <a:cs typeface="Arial-Rounded" panose="020B0500000000000000" pitchFamily="34" charset="0"/>
            </a:endParaRPr>
          </a:p>
        </p:txBody>
      </p:sp>
      <p:sp>
        <p:nvSpPr>
          <p:cNvPr id="10" name="圆角矩形 1"/>
          <p:cNvSpPr/>
          <p:nvPr/>
        </p:nvSpPr>
        <p:spPr bwMode="auto">
          <a:xfrm>
            <a:off x="2971800" y="3181350"/>
            <a:ext cx="5715000" cy="1561713"/>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00CC00"/>
            </a:solidFill>
            <a:prstDash val="sysDot"/>
          </a:ln>
          <a:effectLst>
            <a:outerShdw blurRad="355600" dist="127000" dir="2940000" algn="t" rotWithShape="0">
              <a:prstClr val="black">
                <a:alpha val="40000"/>
              </a:prstClr>
            </a:outerShdw>
          </a:effectLst>
        </p:spPr>
        <p:txBody>
          <a:bodyPr lIns="68501" tIns="34253" rIns="68501" bIns="34253" anchor="ctr"/>
          <a:lstStyle/>
          <a:p>
            <a:pPr defTabSz="685008"/>
            <a:endParaRPr lang="en-US" sz="2400" dirty="0">
              <a:solidFill>
                <a:prstClr val="black"/>
              </a:solidFill>
              <a:cs typeface="Arial-Rounded" panose="020B0500000000000000" pitchFamily="34" charset="0"/>
            </a:endParaRPr>
          </a:p>
        </p:txBody>
      </p:sp>
      <p:sp>
        <p:nvSpPr>
          <p:cNvPr id="11" name="Rectangle 10"/>
          <p:cNvSpPr/>
          <p:nvPr/>
        </p:nvSpPr>
        <p:spPr>
          <a:xfrm>
            <a:off x="3506545" y="501179"/>
            <a:ext cx="5104055" cy="2308324"/>
          </a:xfrm>
          <a:prstGeom prst="rect">
            <a:avLst/>
          </a:prstGeom>
        </p:spPr>
        <p:txBody>
          <a:bodyPr wrap="square">
            <a:spAutoFit/>
          </a:bodyPr>
          <a:lstStyle/>
          <a:p>
            <a:pPr algn="just"/>
            <a:r>
              <a:rPr lang="en-US" altLang="en-US" sz="24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altLang="en-US" sz="24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Một </a:t>
            </a:r>
            <a:r>
              <a:rPr lang="vi-VN" altLang="en-US" sz="24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sớm hôm ấy, như thường lệ, Bác Hồ đi dạo trong vườn. Đến gần cây đa, Bác chợt thấy một chiếc rễ đa nhỏ và dài ngoằn ngoèo trên mặt đất. Chắc là trận gió đêm qua đã làm nó rơi xuống. </a:t>
            </a:r>
          </a:p>
        </p:txBody>
      </p:sp>
      <p:sp>
        <p:nvSpPr>
          <p:cNvPr id="12" name="Rectangle 11"/>
          <p:cNvSpPr/>
          <p:nvPr/>
        </p:nvSpPr>
        <p:spPr>
          <a:xfrm>
            <a:off x="3506544" y="3211890"/>
            <a:ext cx="5104055" cy="1569660"/>
          </a:xfrm>
          <a:prstGeom prst="rect">
            <a:avLst/>
          </a:prstGeom>
        </p:spPr>
        <p:txBody>
          <a:bodyPr wrap="square">
            <a:spAutoFit/>
          </a:bodyPr>
          <a:lstStyle/>
          <a:p>
            <a:pPr algn="just"/>
            <a:r>
              <a:rPr lang="en-US" altLang="en-US" sz="24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altLang="en-US" sz="24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Nói </a:t>
            </a:r>
            <a:r>
              <a:rPr lang="vi-VN" altLang="en-US" sz="24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rồi, Bác cuộn chiếc rễ thành một vòng tròn, cùng chú cần vụ buộc nó tựa vào hai cái cọc, sau đó mới vùi hai đầu rễ xuống đất.</a:t>
            </a:r>
          </a:p>
        </p:txBody>
      </p:sp>
      <p:cxnSp>
        <p:nvCxnSpPr>
          <p:cNvPr id="14" name="Straight Connector 13"/>
          <p:cNvCxnSpPr/>
          <p:nvPr/>
        </p:nvCxnSpPr>
        <p:spPr>
          <a:xfrm flipH="1">
            <a:off x="6400800" y="589580"/>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8540227" y="589580"/>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6882543" y="917053"/>
            <a:ext cx="129202" cy="327474"/>
            <a:chOff x="7467600" y="1782301"/>
            <a:chExt cx="129202" cy="327474"/>
          </a:xfrm>
        </p:grpSpPr>
        <p:cxnSp>
          <p:nvCxnSpPr>
            <p:cNvPr id="17" name="Straight Connector 16"/>
            <p:cNvCxnSpPr/>
            <p:nvPr/>
          </p:nvCxnSpPr>
          <p:spPr>
            <a:xfrm flipH="1">
              <a:off x="7467600" y="1782302"/>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7520602" y="1782301"/>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9" name="Straight Connector 18"/>
          <p:cNvCxnSpPr/>
          <p:nvPr/>
        </p:nvCxnSpPr>
        <p:spPr>
          <a:xfrm flipH="1">
            <a:off x="3962400" y="1253677"/>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7772400" y="1614001"/>
            <a:ext cx="129202" cy="327474"/>
            <a:chOff x="7467600" y="1782301"/>
            <a:chExt cx="129202" cy="327474"/>
          </a:xfrm>
        </p:grpSpPr>
        <p:cxnSp>
          <p:nvCxnSpPr>
            <p:cNvPr id="21" name="Straight Connector 20"/>
            <p:cNvCxnSpPr/>
            <p:nvPr/>
          </p:nvCxnSpPr>
          <p:spPr>
            <a:xfrm flipH="1">
              <a:off x="7467600" y="1782302"/>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7520602" y="1782301"/>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451658" y="2360723"/>
            <a:ext cx="129202" cy="327474"/>
            <a:chOff x="7467600" y="1782301"/>
            <a:chExt cx="129202" cy="327474"/>
          </a:xfrm>
        </p:grpSpPr>
        <p:cxnSp>
          <p:nvCxnSpPr>
            <p:cNvPr id="24" name="Straight Connector 23"/>
            <p:cNvCxnSpPr/>
            <p:nvPr/>
          </p:nvCxnSpPr>
          <p:spPr>
            <a:xfrm flipH="1">
              <a:off x="7467600" y="1782302"/>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7520602" y="1782301"/>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p:cNvCxnSpPr/>
          <p:nvPr/>
        </p:nvCxnSpPr>
        <p:spPr>
          <a:xfrm flipH="1">
            <a:off x="4953000" y="3317832"/>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4876800" y="3669090"/>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562600" y="4053226"/>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5204798" y="4357014"/>
            <a:ext cx="129202" cy="327474"/>
            <a:chOff x="7467600" y="1782301"/>
            <a:chExt cx="129202" cy="327474"/>
          </a:xfrm>
        </p:grpSpPr>
        <p:cxnSp>
          <p:nvCxnSpPr>
            <p:cNvPr id="30" name="Straight Connector 29"/>
            <p:cNvCxnSpPr/>
            <p:nvPr/>
          </p:nvCxnSpPr>
          <p:spPr>
            <a:xfrm flipH="1">
              <a:off x="7467600" y="1782302"/>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7520602" y="1782301"/>
              <a:ext cx="76200" cy="327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2"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33" name="Picture 3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7721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37"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outVertical)">
                                      <p:cBhvr>
                                        <p:cTn id="13" dur="500"/>
                                        <p:tgtEl>
                                          <p:spTgt spid="7"/>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750" fill="hold"/>
                                        <p:tgtEl>
                                          <p:spTgt spid="8"/>
                                        </p:tgtEl>
                                        <p:attrNameLst>
                                          <p:attrName>ppt_w</p:attrName>
                                        </p:attrNameLst>
                                      </p:cBhvr>
                                      <p:tavLst>
                                        <p:tav tm="0">
                                          <p:val>
                                            <p:fltVal val="0"/>
                                          </p:val>
                                        </p:tav>
                                        <p:tav tm="100000">
                                          <p:val>
                                            <p:strVal val="#ppt_w"/>
                                          </p:val>
                                        </p:tav>
                                      </p:tavLst>
                                    </p:anim>
                                    <p:anim calcmode="lin" valueType="num">
                                      <p:cBhvr>
                                        <p:cTn id="17" dur="750" fill="hold"/>
                                        <p:tgtEl>
                                          <p:spTgt spid="8"/>
                                        </p:tgtEl>
                                        <p:attrNameLst>
                                          <p:attrName>ppt_h</p:attrName>
                                        </p:attrNameLst>
                                      </p:cBhvr>
                                      <p:tavLst>
                                        <p:tav tm="0">
                                          <p:val>
                                            <p:fltVal val="0"/>
                                          </p:val>
                                        </p:tav>
                                        <p:tav tm="100000">
                                          <p:val>
                                            <p:strVal val="#ppt_h"/>
                                          </p:val>
                                        </p:tav>
                                      </p:tavLst>
                                    </p:anim>
                                    <p:anim calcmode="lin" valueType="num">
                                      <p:cBhvr>
                                        <p:cTn id="18" dur="750" fill="hold"/>
                                        <p:tgtEl>
                                          <p:spTgt spid="8"/>
                                        </p:tgtEl>
                                        <p:attrNameLst>
                                          <p:attrName>style.rotation</p:attrName>
                                        </p:attrNameLst>
                                      </p:cBhvr>
                                      <p:tavLst>
                                        <p:tav tm="0">
                                          <p:val>
                                            <p:fltVal val="90"/>
                                          </p:val>
                                        </p:tav>
                                        <p:tav tm="100000">
                                          <p:val>
                                            <p:fltVal val="0"/>
                                          </p:val>
                                        </p:tav>
                                      </p:tavLst>
                                    </p:anim>
                                    <p:animEffect transition="in" filter="fade">
                                      <p:cBhvr>
                                        <p:cTn id="19" dur="75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up)">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up)">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up)">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up)">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up)">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wipe(up)">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ipe(up)">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up)">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79283" y="2419350"/>
            <a:ext cx="3167406" cy="1568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914399" cy="507829"/>
          </a:xfrm>
          <a:prstGeom prst="rect">
            <a:avLst/>
          </a:prstGeom>
          <a:noFill/>
        </p:spPr>
        <p:txBody>
          <a:bodyPr wrap="square" lIns="91438" tIns="45719" rIns="91438" bIns="45719" rtlCol="0">
            <a:spAutoFit/>
          </a:bodyPr>
          <a:lstStyle/>
          <a:p>
            <a:pPr algn="ctr">
              <a:lnSpc>
                <a:spcPct val="150000"/>
              </a:lnSpc>
            </a:pPr>
            <a:r>
              <a:rPr lang="vi-VN" b="1" dirty="0" smtClean="0">
                <a:solidFill>
                  <a:srgbClr val="17479D"/>
                </a:solidFill>
                <a:latin typeface="+mj-lt"/>
                <a:ea typeface="Arial-Rounded" panose="020B0500000000000000" pitchFamily="34" charset="0"/>
                <a:cs typeface="Arial-Rounded" panose="020B0500000000000000" pitchFamily="34" charset="0"/>
              </a:rPr>
              <a:t>ĐỌC</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6458170" y="57150"/>
            <a:ext cx="2624868" cy="373977"/>
            <a:chOff x="6436043" y="-1628"/>
            <a:chExt cx="2451219" cy="373977"/>
          </a:xfrm>
        </p:grpSpPr>
        <p:sp>
          <p:nvSpPr>
            <p:cNvPr id="10" name="Rounded Rectangle 9"/>
            <p:cNvSpPr/>
            <p:nvPr/>
          </p:nvSpPr>
          <p:spPr>
            <a:xfrm>
              <a:off x="6894811" y="-1628"/>
              <a:ext cx="1992451" cy="373977"/>
            </a:xfrm>
            <a:prstGeom prst="roundRect">
              <a:avLst/>
            </a:prstGeom>
            <a:solidFill>
              <a:srgbClr val="EEF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66"/>
                  </a:solidFill>
                  <a:latin typeface="+mj-lt"/>
                  <a:ea typeface="Arial-Rounded" panose="020B0500000000000000" pitchFamily="34" charset="0"/>
                  <a:cs typeface="Arial-Rounded" panose="020B0500000000000000" pitchFamily="34" charset="0"/>
                </a:rPr>
                <a:t>Luyện</a:t>
              </a:r>
              <a:r>
                <a:rPr lang="en-US" dirty="0" smtClean="0">
                  <a:solidFill>
                    <a:srgbClr val="FF0066"/>
                  </a:solidFill>
                  <a:latin typeface="+mj-lt"/>
                  <a:ea typeface="Arial-Rounded" panose="020B0500000000000000" pitchFamily="34" charset="0"/>
                  <a:cs typeface="Arial-Rounded" panose="020B0500000000000000" pitchFamily="34" charset="0"/>
                </a:rPr>
                <a:t> </a:t>
              </a:r>
              <a:r>
                <a:rPr lang="vi-VN" dirty="0" smtClean="0">
                  <a:solidFill>
                    <a:srgbClr val="FF0066"/>
                  </a:solidFill>
                  <a:latin typeface="+mj-lt"/>
                  <a:ea typeface="Arial-Rounded" panose="020B0500000000000000" pitchFamily="34" charset="0"/>
                  <a:cs typeface="Arial-Rounded" panose="020B0500000000000000" pitchFamily="34" charset="0"/>
                </a:rPr>
                <a:t>đọc</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theo</a:t>
              </a:r>
              <a:r>
                <a:rPr lang="en-US" dirty="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khổ</a:t>
              </a:r>
              <a:endParaRPr lang="en-US" dirty="0">
                <a:solidFill>
                  <a:srgbClr val="FF0066"/>
                </a:solidFill>
                <a:latin typeface="+mj-lt"/>
                <a:ea typeface="Arial-Rounded" panose="020B0500000000000000" pitchFamily="34" charset="0"/>
                <a:cs typeface="Arial-Rounded" panose="020B0500000000000000" pitchFamily="34" charset="0"/>
              </a:endParaRPr>
            </a:p>
          </p:txBody>
        </p:sp>
        <p:pic>
          <p:nvPicPr>
            <p:cNvPr id="14"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6767" y1="18090" x2="93958" y2="28141"/>
                          <a14:foregroundMark x1="69789" y1="13568" x2="84290" y2="12060"/>
                          <a14:foregroundMark x1="53172" y1="14573" x2="62538" y2="19095"/>
                          <a14:foregroundMark x1="61631" y1="93467" x2="61631" y2="93467"/>
                          <a14:foregroundMark x1="73716" y1="79899" x2="73716" y2="79899"/>
                          <a14:foregroundMark x1="25378" y1="74372" x2="25378" y2="74372"/>
                          <a14:foregroundMark x1="25680" y1="60302" x2="25680" y2="60302"/>
                          <a14:foregroundMark x1="72810" y1="61307" x2="72810" y2="61307"/>
                          <a14:backgroundMark x1="65861" y1="4020" x2="66767" y2="2513"/>
                          <a14:backgroundMark x1="68278" y1="2010" x2="72810" y2="2010"/>
                          <a14:backgroundMark x1="72810" y1="2010" x2="72810" y2="2010"/>
                          <a14:backgroundMark x1="65861" y1="95980" x2="67372" y2="98995"/>
                          <a14:backgroundMark x1="69486" y1="95980" x2="68882" y2="98995"/>
                          <a14:backgroundMark x1="60423" y1="96482" x2="66163" y2="98492"/>
                          <a14:backgroundMark x1="66163" y1="98492" x2="66163" y2="98492"/>
                        </a14:backgroundRemoval>
                      </a14:imgEffect>
                    </a14:imgLayer>
                  </a14:imgProps>
                </a:ext>
                <a:ext uri="{28A0092B-C50C-407E-A947-70E740481C1C}">
                  <a14:useLocalDpi xmlns:a14="http://schemas.microsoft.com/office/drawing/2010/main" val="0"/>
                </a:ext>
              </a:extLst>
            </a:blip>
            <a:srcRect/>
            <a:stretch>
              <a:fillRect/>
            </a:stretch>
          </p:blipFill>
          <p:spPr bwMode="auto">
            <a:xfrm>
              <a:off x="6436043" y="-1628"/>
              <a:ext cx="597765" cy="35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6" name="Rounded Rectangle 15"/>
          <p:cNvSpPr/>
          <p:nvPr/>
        </p:nvSpPr>
        <p:spPr>
          <a:xfrm>
            <a:off x="519646" y="438150"/>
            <a:ext cx="8471954" cy="1183561"/>
          </a:xfrm>
          <a:prstGeom prst="roundRect">
            <a:avLst/>
          </a:prstGeom>
          <a:noFill/>
          <a:ln w="19050">
            <a:solidFill>
              <a:srgbClr val="00B8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55732" y="841542"/>
            <a:ext cx="377668" cy="376776"/>
          </a:xfrm>
          <a:prstGeom prst="ellipse">
            <a:avLst/>
          </a:prstGeom>
          <a:solidFill>
            <a:schemeClr val="bg1"/>
          </a:solidFill>
          <a:ln>
            <a:solidFill>
              <a:srgbClr val="00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endPar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ounded Rectangle 17"/>
          <p:cNvSpPr/>
          <p:nvPr/>
        </p:nvSpPr>
        <p:spPr>
          <a:xfrm>
            <a:off x="519646" y="1629775"/>
            <a:ext cx="8471954" cy="2237375"/>
          </a:xfrm>
          <a:prstGeom prst="roundRect">
            <a:avLst/>
          </a:prstGeom>
          <a:noFill/>
          <a:ln w="19050">
            <a:solidFill>
              <a:srgbClr val="00B8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67766" y="2565780"/>
            <a:ext cx="377668" cy="376776"/>
          </a:xfrm>
          <a:prstGeom prst="ellipse">
            <a:avLst/>
          </a:prstGeom>
          <a:solidFill>
            <a:schemeClr val="bg1"/>
          </a:solidFill>
          <a:ln>
            <a:solidFill>
              <a:srgbClr val="00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endPar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ounded Rectangle 19"/>
          <p:cNvSpPr/>
          <p:nvPr/>
        </p:nvSpPr>
        <p:spPr>
          <a:xfrm>
            <a:off x="537003" y="3878561"/>
            <a:ext cx="8471954" cy="924594"/>
          </a:xfrm>
          <a:prstGeom prst="roundRect">
            <a:avLst/>
          </a:prstGeom>
          <a:noFill/>
          <a:ln w="19050">
            <a:solidFill>
              <a:srgbClr val="00B8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85123" y="4152470"/>
            <a:ext cx="377668" cy="376776"/>
          </a:xfrm>
          <a:prstGeom prst="ellipse">
            <a:avLst/>
          </a:prstGeom>
          <a:solidFill>
            <a:schemeClr val="bg1"/>
          </a:solidFill>
          <a:ln>
            <a:solidFill>
              <a:srgbClr val="00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endPar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749913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par>
                          <p:cTn id="39" fill="hold">
                            <p:stCondLst>
                              <p:cond delay="500"/>
                            </p:stCondLst>
                            <p:childTnLst>
                              <p:par>
                                <p:cTn id="40" presetID="53" presetClass="entr" presetSubtype="16"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par>
                          <p:cTn id="50" fill="hold">
                            <p:stCondLst>
                              <p:cond delay="500"/>
                            </p:stCondLst>
                            <p:childTnLst>
                              <p:par>
                                <p:cTn id="51" presetID="53" presetClass="entr" presetSubtype="16"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500" fill="hold"/>
                                        <p:tgtEl>
                                          <p:spTgt spid="19"/>
                                        </p:tgtEl>
                                        <p:attrNameLst>
                                          <p:attrName>ppt_w</p:attrName>
                                        </p:attrNameLst>
                                      </p:cBhvr>
                                      <p:tavLst>
                                        <p:tav tm="0">
                                          <p:val>
                                            <p:fltVal val="0"/>
                                          </p:val>
                                        </p:tav>
                                        <p:tav tm="100000">
                                          <p:val>
                                            <p:strVal val="#ppt_w"/>
                                          </p:val>
                                        </p:tav>
                                      </p:tavLst>
                                    </p:anim>
                                    <p:anim calcmode="lin" valueType="num">
                                      <p:cBhvr>
                                        <p:cTn id="54" dur="500" fill="hold"/>
                                        <p:tgtEl>
                                          <p:spTgt spid="19"/>
                                        </p:tgtEl>
                                        <p:attrNameLst>
                                          <p:attrName>ppt_h</p:attrName>
                                        </p:attrNameLst>
                                      </p:cBhvr>
                                      <p:tavLst>
                                        <p:tav tm="0">
                                          <p:val>
                                            <p:fltVal val="0"/>
                                          </p:val>
                                        </p:tav>
                                        <p:tav tm="100000">
                                          <p:val>
                                            <p:strVal val="#ppt_h"/>
                                          </p:val>
                                        </p:tav>
                                      </p:tavLst>
                                    </p:anim>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par>
                          <p:cTn id="61" fill="hold">
                            <p:stCondLst>
                              <p:cond delay="500"/>
                            </p:stCondLst>
                            <p:childTnLst>
                              <p:par>
                                <p:cTn id="62" presetID="53" presetClass="entr" presetSubtype="16" fill="hold" grpId="0" nodeType="after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p:cTn id="64" dur="500" fill="hold"/>
                                        <p:tgtEl>
                                          <p:spTgt spid="21"/>
                                        </p:tgtEl>
                                        <p:attrNameLst>
                                          <p:attrName>ppt_w</p:attrName>
                                        </p:attrNameLst>
                                      </p:cBhvr>
                                      <p:tavLst>
                                        <p:tav tm="0">
                                          <p:val>
                                            <p:fltVal val="0"/>
                                          </p:val>
                                        </p:tav>
                                        <p:tav tm="100000">
                                          <p:val>
                                            <p:strVal val="#ppt_w"/>
                                          </p:val>
                                        </p:tav>
                                      </p:tavLst>
                                    </p:anim>
                                    <p:anim calcmode="lin" valueType="num">
                                      <p:cBhvr>
                                        <p:cTn id="65" dur="500" fill="hold"/>
                                        <p:tgtEl>
                                          <p:spTgt spid="21"/>
                                        </p:tgtEl>
                                        <p:attrNameLst>
                                          <p:attrName>ppt_h</p:attrName>
                                        </p:attrNameLst>
                                      </p:cBhvr>
                                      <p:tavLst>
                                        <p:tav tm="0">
                                          <p:val>
                                            <p:fltVal val="0"/>
                                          </p:val>
                                        </p:tav>
                                        <p:tav tm="100000">
                                          <p:val>
                                            <p:strVal val="#ppt_h"/>
                                          </p:val>
                                        </p:tav>
                                      </p:tavLst>
                                    </p:anim>
                                    <p:animEffect transition="in" filter="fade">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6" grpId="0" animBg="1"/>
      <p:bldP spid="17" grpId="0" animBg="1"/>
      <p:bldP spid="18" grpId="0" animBg="1"/>
      <p:bldP spid="19"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79283" y="2419350"/>
            <a:ext cx="3167406" cy="1568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914399" cy="507829"/>
          </a:xfrm>
          <a:prstGeom prst="rect">
            <a:avLst/>
          </a:prstGeom>
          <a:noFill/>
        </p:spPr>
        <p:txBody>
          <a:bodyPr wrap="square" lIns="91438" tIns="45719" rIns="91438" bIns="45719" rtlCol="0">
            <a:spAutoFit/>
          </a:bodyPr>
          <a:lstStyle/>
          <a:p>
            <a:pPr algn="ctr">
              <a:lnSpc>
                <a:spcPct val="150000"/>
              </a:lnSpc>
            </a:pPr>
            <a:r>
              <a:rPr lang="vi-VN" b="1" dirty="0" smtClean="0">
                <a:solidFill>
                  <a:srgbClr val="17479D"/>
                </a:solidFill>
                <a:latin typeface="+mj-lt"/>
                <a:ea typeface="Arial-Rounded" panose="020B0500000000000000" pitchFamily="34" charset="0"/>
                <a:cs typeface="Arial-Rounded" panose="020B0500000000000000" pitchFamily="34" charset="0"/>
              </a:rPr>
              <a:t>ĐỌC</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517239" y="438150"/>
            <a:ext cx="320961" cy="304800"/>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1</a:t>
            </a:r>
            <a:endPar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p:cNvSpPr/>
          <p:nvPr/>
        </p:nvSpPr>
        <p:spPr>
          <a:xfrm>
            <a:off x="496545" y="1605931"/>
            <a:ext cx="377668" cy="354362"/>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2</a:t>
            </a:r>
            <a:endParaRPr lang="en-US" sz="19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Oval 12"/>
          <p:cNvSpPr/>
          <p:nvPr/>
        </p:nvSpPr>
        <p:spPr>
          <a:xfrm>
            <a:off x="457201" y="3867150"/>
            <a:ext cx="377668" cy="37677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3</a:t>
            </a:r>
          </a:p>
        </p:txBody>
      </p:sp>
      <p:grpSp>
        <p:nvGrpSpPr>
          <p:cNvPr id="14" name="Group 13"/>
          <p:cNvGrpSpPr/>
          <p:nvPr/>
        </p:nvGrpSpPr>
        <p:grpSpPr>
          <a:xfrm>
            <a:off x="6857999" y="43015"/>
            <a:ext cx="2225038" cy="476678"/>
            <a:chOff x="6809422" y="-15763"/>
            <a:chExt cx="2077840" cy="388112"/>
          </a:xfrm>
        </p:grpSpPr>
        <p:sp>
          <p:nvSpPr>
            <p:cNvPr id="15" name="Rounded Rectangle 14"/>
            <p:cNvSpPr/>
            <p:nvPr/>
          </p:nvSpPr>
          <p:spPr>
            <a:xfrm>
              <a:off x="7236376" y="-1628"/>
              <a:ext cx="1650886" cy="373977"/>
            </a:xfrm>
            <a:prstGeom prst="roundRect">
              <a:avLst/>
            </a:prstGeom>
            <a:solidFill>
              <a:srgbClr val="EEF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66"/>
                  </a:solidFill>
                  <a:latin typeface="+mj-lt"/>
                  <a:ea typeface="Arial-Rounded" panose="020B0500000000000000" pitchFamily="34" charset="0"/>
                  <a:cs typeface="Arial-Rounded" panose="020B0500000000000000" pitchFamily="34" charset="0"/>
                </a:rPr>
                <a:t>Đọc</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toàn</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bài</a:t>
              </a:r>
              <a:endParaRPr lang="en-US" dirty="0">
                <a:solidFill>
                  <a:srgbClr val="FF0066"/>
                </a:solidFill>
                <a:latin typeface="+mj-lt"/>
                <a:ea typeface="Arial-Rounded" panose="020B0500000000000000" pitchFamily="34" charset="0"/>
                <a:cs typeface="Arial-Rounded" panose="020B0500000000000000" pitchFamily="34" charset="0"/>
              </a:endParaRPr>
            </a:p>
          </p:txBody>
        </p:sp>
        <p:pic>
          <p:nvPicPr>
            <p:cNvPr id="16"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6767" y1="18090" x2="93958" y2="28141"/>
                          <a14:foregroundMark x1="69789" y1="13568" x2="84290" y2="12060"/>
                          <a14:foregroundMark x1="53172" y1="14573" x2="62538" y2="19095"/>
                          <a14:foregroundMark x1="61631" y1="93467" x2="61631" y2="93467"/>
                          <a14:foregroundMark x1="73716" y1="79899" x2="73716" y2="79899"/>
                          <a14:foregroundMark x1="25378" y1="74372" x2="25378" y2="74372"/>
                          <a14:foregroundMark x1="25680" y1="60302" x2="25680" y2="60302"/>
                          <a14:foregroundMark x1="72810" y1="61307" x2="72810" y2="61307"/>
                          <a14:backgroundMark x1="65861" y1="4020" x2="66767" y2="2513"/>
                          <a14:backgroundMark x1="68278" y1="2010" x2="72810" y2="2010"/>
                          <a14:backgroundMark x1="72810" y1="2010" x2="72810" y2="2010"/>
                          <a14:backgroundMark x1="65861" y1="95980" x2="67372" y2="98995"/>
                          <a14:backgroundMark x1="69486" y1="95980" x2="68882" y2="98995"/>
                          <a14:backgroundMark x1="60423" y1="96482" x2="66163" y2="98492"/>
                          <a14:backgroundMark x1="66163" y1="98492" x2="66163" y2="98492"/>
                        </a14:backgroundRemoval>
                      </a14:imgEffect>
                    </a14:imgLayer>
                  </a14:imgProps>
                </a:ext>
                <a:ext uri="{28A0092B-C50C-407E-A947-70E740481C1C}">
                  <a14:useLocalDpi xmlns:a14="http://schemas.microsoft.com/office/drawing/2010/main" val="0"/>
                </a:ext>
              </a:extLst>
            </a:blip>
            <a:srcRect/>
            <a:stretch>
              <a:fillRect/>
            </a:stretch>
          </p:blipFill>
          <p:spPr bwMode="auto">
            <a:xfrm>
              <a:off x="6809422" y="-15763"/>
              <a:ext cx="597765" cy="35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309591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par>
                          <p:cTn id="46" fill="hold">
                            <p:stCondLst>
                              <p:cond delay="1500"/>
                            </p:stCondLst>
                            <p:childTnLst>
                              <p:par>
                                <p:cTn id="47" presetID="53" presetClass="entr" presetSubtype="16"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2" y="3052150"/>
            <a:ext cx="9202832"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9" descr="1-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543" y="1683767"/>
            <a:ext cx="3551530" cy="264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1-2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9353" y="2844479"/>
            <a:ext cx="2388739" cy="215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7" descr="1-2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55139" y="0"/>
            <a:ext cx="5690235" cy="5171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8" descr="1-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9734" y="-134407"/>
            <a:ext cx="2958866" cy="261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4038600" y="2001868"/>
            <a:ext cx="3352800" cy="2285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7" tIns="34286" rIns="68567" bIns="34286">
            <a:spAutoFit/>
          </a:bodyPr>
          <a:lstStyle>
            <a:lvl1pPr defTabSz="341313">
              <a:defRPr>
                <a:solidFill>
                  <a:schemeClr val="tx1"/>
                </a:solidFill>
                <a:latin typeface="Calibri" pitchFamily="34" charset="0"/>
              </a:defRPr>
            </a:lvl1pPr>
            <a:lvl2pPr marL="742950" indent="-285750" defTabSz="341313">
              <a:defRPr>
                <a:solidFill>
                  <a:schemeClr val="tx1"/>
                </a:solidFill>
                <a:latin typeface="Calibri" pitchFamily="34" charset="0"/>
              </a:defRPr>
            </a:lvl2pPr>
            <a:lvl3pPr marL="1143000" indent="-228600" defTabSz="341313">
              <a:defRPr>
                <a:solidFill>
                  <a:schemeClr val="tx1"/>
                </a:solidFill>
                <a:latin typeface="Calibri" pitchFamily="34" charset="0"/>
              </a:defRPr>
            </a:lvl3pPr>
            <a:lvl4pPr marL="1600200" indent="-228600" defTabSz="341313">
              <a:defRPr>
                <a:solidFill>
                  <a:schemeClr val="tx1"/>
                </a:solidFill>
                <a:latin typeface="Calibri" pitchFamily="34" charset="0"/>
              </a:defRPr>
            </a:lvl4pPr>
            <a:lvl5pPr marL="2057400" indent="-228600" defTabSz="341313">
              <a:defRPr>
                <a:solidFill>
                  <a:schemeClr val="tx1"/>
                </a:solidFill>
                <a:latin typeface="Calibri" pitchFamily="34" charset="0"/>
              </a:defRPr>
            </a:lvl5pPr>
            <a:lvl6pPr marL="2514600" indent="-228600" defTabSz="341313" eaLnBrk="0" fontAlgn="base" hangingPunct="0">
              <a:spcBef>
                <a:spcPct val="0"/>
              </a:spcBef>
              <a:spcAft>
                <a:spcPct val="0"/>
              </a:spcAft>
              <a:defRPr>
                <a:solidFill>
                  <a:schemeClr val="tx1"/>
                </a:solidFill>
                <a:latin typeface="Calibri" pitchFamily="34" charset="0"/>
              </a:defRPr>
            </a:lvl6pPr>
            <a:lvl7pPr marL="2971800" indent="-228600" defTabSz="341313" eaLnBrk="0" fontAlgn="base" hangingPunct="0">
              <a:spcBef>
                <a:spcPct val="0"/>
              </a:spcBef>
              <a:spcAft>
                <a:spcPct val="0"/>
              </a:spcAft>
              <a:defRPr>
                <a:solidFill>
                  <a:schemeClr val="tx1"/>
                </a:solidFill>
                <a:latin typeface="Calibri" pitchFamily="34" charset="0"/>
              </a:defRPr>
            </a:lvl7pPr>
            <a:lvl8pPr marL="3429000" indent="-228600" defTabSz="341313" eaLnBrk="0" fontAlgn="base" hangingPunct="0">
              <a:spcBef>
                <a:spcPct val="0"/>
              </a:spcBef>
              <a:spcAft>
                <a:spcPct val="0"/>
              </a:spcAft>
              <a:defRPr>
                <a:solidFill>
                  <a:schemeClr val="tx1"/>
                </a:solidFill>
                <a:latin typeface="Calibri" pitchFamily="34" charset="0"/>
              </a:defRPr>
            </a:lvl8pPr>
            <a:lvl9pPr marL="3886200" indent="-228600" defTabSz="341313"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US" altLang="vi-VN" sz="7200" dirty="0" err="1">
                <a:solidFill>
                  <a:srgbClr val="0070C0"/>
                </a:solidFill>
                <a:latin typeface="Times New Roman" panose="02020603050405020304" pitchFamily="18" charset="0"/>
                <a:cs typeface="Times New Roman" panose="02020603050405020304" pitchFamily="18" charset="0"/>
              </a:rPr>
              <a:t>Khởi</a:t>
            </a:r>
            <a:r>
              <a:rPr lang="en-US" altLang="vi-VN" sz="7200" dirty="0">
                <a:solidFill>
                  <a:srgbClr val="0070C0"/>
                </a:solidFill>
                <a:latin typeface="Times New Roman" panose="02020603050405020304" pitchFamily="18" charset="0"/>
                <a:cs typeface="Times New Roman" panose="02020603050405020304" pitchFamily="18" charset="0"/>
              </a:rPr>
              <a:t> </a:t>
            </a:r>
          </a:p>
          <a:p>
            <a:pPr algn="ctr" fontAlgn="base">
              <a:spcBef>
                <a:spcPct val="0"/>
              </a:spcBef>
              <a:spcAft>
                <a:spcPct val="0"/>
              </a:spcAft>
            </a:pPr>
            <a:r>
              <a:rPr lang="en-US" altLang="vi-VN" sz="7200" dirty="0" err="1">
                <a:solidFill>
                  <a:srgbClr val="0070C0"/>
                </a:solidFill>
                <a:latin typeface="Times New Roman" panose="02020603050405020304" pitchFamily="18" charset="0"/>
                <a:cs typeface="Times New Roman" panose="02020603050405020304" pitchFamily="18" charset="0"/>
              </a:rPr>
              <a:t>động</a:t>
            </a:r>
            <a:endParaRPr lang="en-US" altLang="vi-VN" sz="7200" dirty="0">
              <a:solidFill>
                <a:srgbClr val="0070C0"/>
              </a:solidFill>
              <a:latin typeface="Times New Roman" panose="02020603050405020304" pitchFamily="18" charset="0"/>
              <a:cs typeface="Times New Roman" panose="02020603050405020304" pitchFamily="18" charset="0"/>
            </a:endParaRPr>
          </a:p>
        </p:txBody>
      </p:sp>
      <p:sp>
        <p:nvSpPr>
          <p:cNvPr id="8"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9"/>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9"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894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fade">
                                      <p:cBhvr>
                                        <p:cTn id="7" dur="1000"/>
                                        <p:tgtEl>
                                          <p:spTgt spid="37892"/>
                                        </p:tgtEl>
                                      </p:cBhvr>
                                    </p:animEffect>
                                    <p:anim calcmode="lin" valueType="num">
                                      <p:cBhvr>
                                        <p:cTn id="8" dur="1000" fill="hold"/>
                                        <p:tgtEl>
                                          <p:spTgt spid="37892"/>
                                        </p:tgtEl>
                                        <p:attrNameLst>
                                          <p:attrName>ppt_x</p:attrName>
                                        </p:attrNameLst>
                                      </p:cBhvr>
                                      <p:tavLst>
                                        <p:tav tm="0">
                                          <p:val>
                                            <p:strVal val="#ppt_x"/>
                                          </p:val>
                                        </p:tav>
                                        <p:tav tm="100000">
                                          <p:val>
                                            <p:strVal val="#ppt_x"/>
                                          </p:val>
                                        </p:tav>
                                      </p:tavLst>
                                    </p:anim>
                                    <p:anim calcmode="lin" valueType="num">
                                      <p:cBhvr>
                                        <p:cTn id="9" dur="1000" fill="hold"/>
                                        <p:tgtEl>
                                          <p:spTgt spid="3789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53" presetClass="entr" presetSubtype="0" fill="hold" nodeType="afterEffect">
                                  <p:stCondLst>
                                    <p:cond delay="0"/>
                                  </p:stCondLst>
                                  <p:childTnLst>
                                    <p:set>
                                      <p:cBhvr>
                                        <p:cTn id="12" dur="1" fill="hold">
                                          <p:stCondLst>
                                            <p:cond delay="0"/>
                                          </p:stCondLst>
                                        </p:cTn>
                                        <p:tgtEl>
                                          <p:spTgt spid="37894"/>
                                        </p:tgtEl>
                                        <p:attrNameLst>
                                          <p:attrName>style.visibility</p:attrName>
                                        </p:attrNameLst>
                                      </p:cBhvr>
                                      <p:to>
                                        <p:strVal val="visible"/>
                                      </p:to>
                                    </p:set>
                                    <p:anim calcmode="lin" valueType="num">
                                      <p:cBhvr>
                                        <p:cTn id="13" dur="500" fill="hold"/>
                                        <p:tgtEl>
                                          <p:spTgt spid="37894"/>
                                        </p:tgtEl>
                                        <p:attrNameLst>
                                          <p:attrName>ppt_w</p:attrName>
                                        </p:attrNameLst>
                                      </p:cBhvr>
                                      <p:tavLst>
                                        <p:tav tm="0">
                                          <p:val>
                                            <p:fltVal val="0"/>
                                          </p:val>
                                        </p:tav>
                                        <p:tav tm="100000">
                                          <p:val>
                                            <p:strVal val="#ppt_w"/>
                                          </p:val>
                                        </p:tav>
                                      </p:tavLst>
                                    </p:anim>
                                    <p:anim calcmode="lin" valueType="num">
                                      <p:cBhvr>
                                        <p:cTn id="14" dur="500" fill="hold"/>
                                        <p:tgtEl>
                                          <p:spTgt spid="37894"/>
                                        </p:tgtEl>
                                        <p:attrNameLst>
                                          <p:attrName>ppt_h</p:attrName>
                                        </p:attrNameLst>
                                      </p:cBhvr>
                                      <p:tavLst>
                                        <p:tav tm="0">
                                          <p:val>
                                            <p:fltVal val="0"/>
                                          </p:val>
                                        </p:tav>
                                        <p:tav tm="100000">
                                          <p:val>
                                            <p:strVal val="#ppt_h"/>
                                          </p:val>
                                        </p:tav>
                                      </p:tavLst>
                                    </p:anim>
                                    <p:animEffect transition="in" filter="fade">
                                      <p:cBhvr>
                                        <p:cTn id="15" dur="500"/>
                                        <p:tgtEl>
                                          <p:spTgt spid="37894"/>
                                        </p:tgtEl>
                                      </p:cBhvr>
                                    </p:animEffect>
                                  </p:childTnLst>
                                </p:cTn>
                              </p:par>
                            </p:childTnLst>
                          </p:cTn>
                        </p:par>
                        <p:par>
                          <p:cTn id="16" fill="hold" nodeType="afterGroup">
                            <p:stCondLst>
                              <p:cond delay="1500"/>
                            </p:stCondLst>
                            <p:childTnLst>
                              <p:par>
                                <p:cTn id="17" presetID="53" presetClass="entr" presetSubtype="0" fill="hold" nodeType="afterEffect">
                                  <p:stCondLst>
                                    <p:cond delay="0"/>
                                  </p:stCondLst>
                                  <p:childTnLst>
                                    <p:set>
                                      <p:cBhvr>
                                        <p:cTn id="18" dur="1" fill="hold">
                                          <p:stCondLst>
                                            <p:cond delay="0"/>
                                          </p:stCondLst>
                                        </p:cTn>
                                        <p:tgtEl>
                                          <p:spTgt spid="37895"/>
                                        </p:tgtEl>
                                        <p:attrNameLst>
                                          <p:attrName>style.visibility</p:attrName>
                                        </p:attrNameLst>
                                      </p:cBhvr>
                                      <p:to>
                                        <p:strVal val="visible"/>
                                      </p:to>
                                    </p:set>
                                    <p:anim calcmode="lin" valueType="num">
                                      <p:cBhvr>
                                        <p:cTn id="19" dur="500" fill="hold"/>
                                        <p:tgtEl>
                                          <p:spTgt spid="37895"/>
                                        </p:tgtEl>
                                        <p:attrNameLst>
                                          <p:attrName>ppt_w</p:attrName>
                                        </p:attrNameLst>
                                      </p:cBhvr>
                                      <p:tavLst>
                                        <p:tav tm="0">
                                          <p:val>
                                            <p:fltVal val="0"/>
                                          </p:val>
                                        </p:tav>
                                        <p:tav tm="100000">
                                          <p:val>
                                            <p:strVal val="#ppt_w"/>
                                          </p:val>
                                        </p:tav>
                                      </p:tavLst>
                                    </p:anim>
                                    <p:anim calcmode="lin" valueType="num">
                                      <p:cBhvr>
                                        <p:cTn id="20" dur="500" fill="hold"/>
                                        <p:tgtEl>
                                          <p:spTgt spid="37895"/>
                                        </p:tgtEl>
                                        <p:attrNameLst>
                                          <p:attrName>ppt_h</p:attrName>
                                        </p:attrNameLst>
                                      </p:cBhvr>
                                      <p:tavLst>
                                        <p:tav tm="0">
                                          <p:val>
                                            <p:fltVal val="0"/>
                                          </p:val>
                                        </p:tav>
                                        <p:tav tm="100000">
                                          <p:val>
                                            <p:strVal val="#ppt_h"/>
                                          </p:val>
                                        </p:tav>
                                      </p:tavLst>
                                    </p:anim>
                                    <p:animEffect transition="in" filter="fade">
                                      <p:cBhvr>
                                        <p:cTn id="21" dur="500"/>
                                        <p:tgtEl>
                                          <p:spTgt spid="37895"/>
                                        </p:tgtEl>
                                      </p:cBhvr>
                                    </p:animEffect>
                                  </p:childTnLst>
                                </p:cTn>
                              </p:par>
                            </p:childTnLst>
                          </p:cTn>
                        </p:par>
                        <p:par>
                          <p:cTn id="22" fill="hold" nodeType="afterGroup">
                            <p:stCondLst>
                              <p:cond delay="2000"/>
                            </p:stCondLst>
                            <p:childTnLst>
                              <p:par>
                                <p:cTn id="23" presetID="16" presetClass="entr" presetSubtype="37" fill="hold" nodeType="afterEffect">
                                  <p:stCondLst>
                                    <p:cond delay="0"/>
                                  </p:stCondLst>
                                  <p:childTnLst>
                                    <p:set>
                                      <p:cBhvr>
                                        <p:cTn id="24" dur="1" fill="hold">
                                          <p:stCondLst>
                                            <p:cond delay="0"/>
                                          </p:stCondLst>
                                        </p:cTn>
                                        <p:tgtEl>
                                          <p:spTgt spid="37897"/>
                                        </p:tgtEl>
                                        <p:attrNameLst>
                                          <p:attrName>style.visibility</p:attrName>
                                        </p:attrNameLst>
                                      </p:cBhvr>
                                      <p:to>
                                        <p:strVal val="visible"/>
                                      </p:to>
                                    </p:set>
                                    <p:animEffect transition="in" filter="barn(outVertical)">
                                      <p:cBhvr>
                                        <p:cTn id="25" dur="500"/>
                                        <p:tgtEl>
                                          <p:spTgt spid="37897"/>
                                        </p:tgtEl>
                                      </p:cBhvr>
                                    </p:animEffect>
                                  </p:childTnLst>
                                </p:cTn>
                              </p:par>
                            </p:childTnLst>
                          </p:cTn>
                        </p:par>
                        <p:par>
                          <p:cTn id="26" fill="hold" nodeType="afterGroup">
                            <p:stCondLst>
                              <p:cond delay="2500"/>
                            </p:stCondLst>
                            <p:childTnLst>
                              <p:par>
                                <p:cTn id="27" presetID="47" presetClass="entr" presetSubtype="0" fill="hold" nodeType="afterEffect">
                                  <p:stCondLst>
                                    <p:cond delay="0"/>
                                  </p:stCondLst>
                                  <p:childTnLst>
                                    <p:set>
                                      <p:cBhvr>
                                        <p:cTn id="28" dur="1" fill="hold">
                                          <p:stCondLst>
                                            <p:cond delay="0"/>
                                          </p:stCondLst>
                                        </p:cTn>
                                        <p:tgtEl>
                                          <p:spTgt spid="37896"/>
                                        </p:tgtEl>
                                        <p:attrNameLst>
                                          <p:attrName>style.visibility</p:attrName>
                                        </p:attrNameLst>
                                      </p:cBhvr>
                                      <p:to>
                                        <p:strVal val="visible"/>
                                      </p:to>
                                    </p:set>
                                    <p:animEffect transition="in" filter="fade">
                                      <p:cBhvr>
                                        <p:cTn id="29" dur="1000"/>
                                        <p:tgtEl>
                                          <p:spTgt spid="37896"/>
                                        </p:tgtEl>
                                      </p:cBhvr>
                                    </p:animEffect>
                                    <p:anim calcmode="lin" valueType="num">
                                      <p:cBhvr>
                                        <p:cTn id="30" dur="1000" fill="hold"/>
                                        <p:tgtEl>
                                          <p:spTgt spid="37896"/>
                                        </p:tgtEl>
                                        <p:attrNameLst>
                                          <p:attrName>ppt_x</p:attrName>
                                        </p:attrNameLst>
                                      </p:cBhvr>
                                      <p:tavLst>
                                        <p:tav tm="0">
                                          <p:val>
                                            <p:strVal val="#ppt_x"/>
                                          </p:val>
                                        </p:tav>
                                        <p:tav tm="100000">
                                          <p:val>
                                            <p:strVal val="#ppt_x"/>
                                          </p:val>
                                        </p:tav>
                                      </p:tavLst>
                                    </p:anim>
                                    <p:anim calcmode="lin" valueType="num">
                                      <p:cBhvr>
                                        <p:cTn id="31" dur="1000" fill="hold"/>
                                        <p:tgtEl>
                                          <p:spTgt spid="37896"/>
                                        </p:tgtEl>
                                        <p:attrNameLst>
                                          <p:attrName>ppt_y</p:attrName>
                                        </p:attrNameLst>
                                      </p:cBhvr>
                                      <p:tavLst>
                                        <p:tav tm="0">
                                          <p:val>
                                            <p:strVal val="#ppt_y-.1"/>
                                          </p:val>
                                        </p:tav>
                                        <p:tav tm="100000">
                                          <p:val>
                                            <p:strVal val="#ppt_y"/>
                                          </p:val>
                                        </p:tav>
                                      </p:tavLst>
                                    </p:anim>
                                  </p:childTnLst>
                                </p:cTn>
                              </p:par>
                              <p:par>
                                <p:cTn id="32" presetID="53"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52400" y="133350"/>
            <a:ext cx="8839200" cy="48768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500188"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smtClean="0">
              <a:ln>
                <a:noFill/>
              </a:ln>
              <a:solidFill>
                <a:schemeClr val="tx1"/>
              </a:solidFill>
              <a:effectLst/>
              <a:latin typeface="Arial" charset="0"/>
              <a:ea typeface="宋体" pitchFamily="2" charset="-122"/>
            </a:endParaRPr>
          </a:p>
        </p:txBody>
      </p:sp>
      <p:grpSp>
        <p:nvGrpSpPr>
          <p:cNvPr id="5" name="Group 4"/>
          <p:cNvGrpSpPr/>
          <p:nvPr/>
        </p:nvGrpSpPr>
        <p:grpSpPr>
          <a:xfrm>
            <a:off x="304800" y="180814"/>
            <a:ext cx="2855879" cy="754150"/>
            <a:chOff x="649321" y="0"/>
            <a:chExt cx="2855879" cy="754150"/>
          </a:xfrm>
        </p:grpSpPr>
        <p:sp>
          <p:nvSpPr>
            <p:cNvPr id="6" name="TextBox 5"/>
            <p:cNvSpPr txBox="1"/>
            <p:nvPr/>
          </p:nvSpPr>
          <p:spPr>
            <a:xfrm>
              <a:off x="1279968" y="245530"/>
              <a:ext cx="2225232" cy="400101"/>
            </a:xfrm>
            <a:prstGeom prst="rect">
              <a:avLst/>
            </a:prstGeom>
            <a:noFill/>
          </p:spPr>
          <p:txBody>
            <a:bodyPr wrap="square" lIns="91432" tIns="45716" rIns="91432" bIns="45716" rtlCol="0">
              <a:spAutoFit/>
            </a:bodyPr>
            <a:lstStyle/>
            <a:p>
              <a:pPr algn="ctr" defTabSz="914400">
                <a:buClr>
                  <a:srgbClr val="000000"/>
                </a:buClr>
                <a:buFont typeface="Arial" panose="020B0604020202020204"/>
                <a:buNone/>
              </a:pP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Giải</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nghĩa</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từ</a:t>
              </a:r>
              <a:endPar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21" y="0"/>
              <a:ext cx="1047750" cy="754150"/>
            </a:xfrm>
            <a:prstGeom prst="rect">
              <a:avLst/>
            </a:prstGeom>
          </p:spPr>
        </p:pic>
      </p:grpSp>
      <p:sp>
        <p:nvSpPr>
          <p:cNvPr id="8" name="TextBox 7"/>
          <p:cNvSpPr txBox="1"/>
          <p:nvPr/>
        </p:nvSpPr>
        <p:spPr>
          <a:xfrm>
            <a:off x="991466" y="4377109"/>
            <a:ext cx="7588438" cy="477054"/>
          </a:xfrm>
          <a:prstGeom prst="rect">
            <a:avLst/>
          </a:prstGeom>
          <a:noFill/>
        </p:spPr>
        <p:txBody>
          <a:bodyPr wrap="square" rtlCol="0">
            <a:spAutoFit/>
          </a:bodyPr>
          <a:lstStyle/>
          <a:p>
            <a:pPr algn="ctr"/>
            <a:r>
              <a:rPr lang="en-US" sz="2500" i="1" dirty="0" err="1">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ngoằn</a:t>
            </a:r>
            <a:r>
              <a:rPr lang="en-US" sz="2500" i="1" dirty="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ngoèo</a:t>
            </a:r>
            <a:r>
              <a:rPr lang="en-US" sz="2500"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a:latin typeface="Times New Roman" panose="02020603050405020304" pitchFamily="18" charset="0"/>
                <a:ea typeface="Arial-Rounded" panose="020B0500000000000000" pitchFamily="34" charset="0"/>
                <a:cs typeface="Times New Roman" panose="02020603050405020304" pitchFamily="18" charset="0"/>
              </a:rPr>
              <a:t>uốn lượn theo nhiều hướng khác nhau.</a:t>
            </a:r>
            <a:endParaRPr lang="en-US" sz="2500" dirty="0">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8063" y="934964"/>
            <a:ext cx="5257800" cy="348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70837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circle(out)">
                                      <p:cBhvr>
                                        <p:cTn id="11" dur="500"/>
                                        <p:tgtEl>
                                          <p:spTgt spid="1027"/>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52400" y="133350"/>
            <a:ext cx="8839200" cy="48768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500188"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smtClean="0">
              <a:ln>
                <a:noFill/>
              </a:ln>
              <a:solidFill>
                <a:schemeClr val="tx1"/>
              </a:solidFill>
              <a:effectLst/>
              <a:latin typeface="Arial" charset="0"/>
              <a:ea typeface="宋体" pitchFamily="2" charset="-122"/>
            </a:endParaRPr>
          </a:p>
        </p:txBody>
      </p:sp>
      <p:grpSp>
        <p:nvGrpSpPr>
          <p:cNvPr id="5" name="Group 4"/>
          <p:cNvGrpSpPr/>
          <p:nvPr/>
        </p:nvGrpSpPr>
        <p:grpSpPr>
          <a:xfrm>
            <a:off x="304800" y="180814"/>
            <a:ext cx="2855879" cy="754150"/>
            <a:chOff x="649321" y="0"/>
            <a:chExt cx="2855879" cy="754150"/>
          </a:xfrm>
        </p:grpSpPr>
        <p:sp>
          <p:nvSpPr>
            <p:cNvPr id="6" name="TextBox 5"/>
            <p:cNvSpPr txBox="1"/>
            <p:nvPr/>
          </p:nvSpPr>
          <p:spPr>
            <a:xfrm>
              <a:off x="1279968" y="245530"/>
              <a:ext cx="2225232" cy="400101"/>
            </a:xfrm>
            <a:prstGeom prst="rect">
              <a:avLst/>
            </a:prstGeom>
            <a:noFill/>
          </p:spPr>
          <p:txBody>
            <a:bodyPr wrap="square" lIns="91432" tIns="45716" rIns="91432" bIns="45716" rtlCol="0">
              <a:spAutoFit/>
            </a:bodyPr>
            <a:lstStyle/>
            <a:p>
              <a:pPr algn="ctr" defTabSz="914400">
                <a:buClr>
                  <a:srgbClr val="000000"/>
                </a:buClr>
                <a:buFont typeface="Arial" panose="020B0604020202020204"/>
                <a:buNone/>
              </a:pP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Giải</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nghĩa</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từ</a:t>
              </a:r>
              <a:endPar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21" y="0"/>
              <a:ext cx="1047750" cy="754150"/>
            </a:xfrm>
            <a:prstGeom prst="rect">
              <a:avLst/>
            </a:prstGeom>
          </p:spPr>
        </p:pic>
      </p:grpSp>
      <p:sp>
        <p:nvSpPr>
          <p:cNvPr id="8" name="TextBox 7"/>
          <p:cNvSpPr txBox="1"/>
          <p:nvPr/>
        </p:nvSpPr>
        <p:spPr>
          <a:xfrm>
            <a:off x="991466" y="4148376"/>
            <a:ext cx="7588438" cy="861774"/>
          </a:xfrm>
          <a:prstGeom prst="rect">
            <a:avLst/>
          </a:prstGeom>
          <a:noFill/>
        </p:spPr>
        <p:txBody>
          <a:bodyPr wrap="square" rtlCol="0">
            <a:spAutoFit/>
          </a:bodyPr>
          <a:lstStyle/>
          <a:p>
            <a:pPr algn="ctr"/>
            <a:r>
              <a:rPr lang="en-US" sz="2500" i="1" dirty="0" err="1">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tần</a:t>
            </a:r>
            <a:r>
              <a:rPr lang="en-US" sz="2500" i="1" dirty="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ngần</a:t>
            </a:r>
            <a:r>
              <a:rPr lang="en-US" sz="2500" i="1"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a:latin typeface="Times New Roman" panose="02020603050405020304" pitchFamily="18" charset="0"/>
                <a:ea typeface="Arial-Rounded" panose="020B0500000000000000" pitchFamily="34" charset="0"/>
                <a:cs typeface="Times New Roman" panose="02020603050405020304" pitchFamily="18" charset="0"/>
              </a:rPr>
              <a:t>đang mải suy nghĩ, cân nhắc và chưa biết nên làm gì hay quyết định thế nào.</a:t>
            </a:r>
          </a:p>
        </p:txBody>
      </p:sp>
      <p:pic>
        <p:nvPicPr>
          <p:cNvPr id="2053" name="Picture 5" descr="4 Mẹo cực đơn giản luyện tăng phản xạ tiếng An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70576" y="934963"/>
            <a:ext cx="5320823" cy="320531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407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053"/>
                                        </p:tgtEl>
                                        <p:attrNameLst>
                                          <p:attrName>style.visibility</p:attrName>
                                        </p:attrNameLst>
                                      </p:cBhvr>
                                      <p:to>
                                        <p:strVal val="visible"/>
                                      </p:to>
                                    </p:se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52400" y="133350"/>
            <a:ext cx="8839200" cy="48768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500188"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smtClean="0">
              <a:ln>
                <a:noFill/>
              </a:ln>
              <a:solidFill>
                <a:schemeClr val="tx1"/>
              </a:solidFill>
              <a:effectLst/>
              <a:latin typeface="Arial" charset="0"/>
              <a:ea typeface="宋体" pitchFamily="2" charset="-122"/>
            </a:endParaRPr>
          </a:p>
        </p:txBody>
      </p:sp>
      <p:grpSp>
        <p:nvGrpSpPr>
          <p:cNvPr id="5" name="Group 4"/>
          <p:cNvGrpSpPr/>
          <p:nvPr/>
        </p:nvGrpSpPr>
        <p:grpSpPr>
          <a:xfrm>
            <a:off x="304800" y="180814"/>
            <a:ext cx="2855879" cy="754150"/>
            <a:chOff x="649321" y="0"/>
            <a:chExt cx="2855879" cy="754150"/>
          </a:xfrm>
        </p:grpSpPr>
        <p:sp>
          <p:nvSpPr>
            <p:cNvPr id="6" name="TextBox 5"/>
            <p:cNvSpPr txBox="1"/>
            <p:nvPr/>
          </p:nvSpPr>
          <p:spPr>
            <a:xfrm>
              <a:off x="1279968" y="245530"/>
              <a:ext cx="2225232" cy="400101"/>
            </a:xfrm>
            <a:prstGeom prst="rect">
              <a:avLst/>
            </a:prstGeom>
            <a:noFill/>
          </p:spPr>
          <p:txBody>
            <a:bodyPr wrap="square" lIns="91432" tIns="45716" rIns="91432" bIns="45716" rtlCol="0">
              <a:spAutoFit/>
            </a:bodyPr>
            <a:lstStyle/>
            <a:p>
              <a:pPr algn="ctr" defTabSz="914400">
                <a:buClr>
                  <a:srgbClr val="000000"/>
                </a:buClr>
                <a:buFont typeface="Arial" panose="020B0604020202020204"/>
                <a:buNone/>
              </a:pP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Giải</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nghĩa</a:t>
              </a:r>
              <a:r>
                <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 </a:t>
              </a:r>
              <a:r>
                <a:rPr lang="en-US" sz="2000" b="1" kern="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rPr>
                <a:t>từ</a:t>
              </a:r>
              <a:endParaRPr lang="en-US" sz="2000" b="1" kern="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Arial" panose="020B0604020202020204"/>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21" y="0"/>
              <a:ext cx="1047750" cy="754150"/>
            </a:xfrm>
            <a:prstGeom prst="rect">
              <a:avLst/>
            </a:prstGeom>
          </p:spPr>
        </p:pic>
      </p:grpSp>
      <p:sp>
        <p:nvSpPr>
          <p:cNvPr id="8" name="TextBox 7"/>
          <p:cNvSpPr txBox="1"/>
          <p:nvPr/>
        </p:nvSpPr>
        <p:spPr>
          <a:xfrm>
            <a:off x="921592" y="4386903"/>
            <a:ext cx="7588438" cy="477054"/>
          </a:xfrm>
          <a:prstGeom prst="rect">
            <a:avLst/>
          </a:prstGeom>
          <a:noFill/>
        </p:spPr>
        <p:txBody>
          <a:bodyPr wrap="square" rtlCol="0">
            <a:spAutoFit/>
          </a:bodyPr>
          <a:lstStyle/>
          <a:p>
            <a:pPr algn="ctr"/>
            <a:r>
              <a:rPr lang="en-US" sz="2500" i="1" dirty="0" err="1">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cần</a:t>
            </a:r>
            <a:r>
              <a:rPr lang="en-US" sz="2500" i="1" dirty="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vụ</a:t>
            </a:r>
            <a:r>
              <a:rPr lang="en-US" sz="2500" i="1"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a:latin typeface="Times New Roman" panose="02020603050405020304" pitchFamily="18" charset="0"/>
                <a:ea typeface="Arial-Rounded" panose="020B0500000000000000" pitchFamily="34" charset="0"/>
                <a:cs typeface="Times New Roman" panose="02020603050405020304" pitchFamily="18" charset="0"/>
              </a:rPr>
              <a:t>người làm công việc chăm sóc Bác Hồ.</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3491" y="800100"/>
            <a:ext cx="525780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991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circle(out)">
                                      <p:cBhvr>
                                        <p:cTn id="11" dur="500"/>
                                        <p:tgtEl>
                                          <p:spTgt spid="3074"/>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Picture 6" descr="1-4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99" y="162003"/>
            <a:ext cx="9151787" cy="502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16">
            <a:extLst>
              <a:ext uri="{FF2B5EF4-FFF2-40B4-BE49-F238E27FC236}">
                <a16:creationId xmlns:a16="http://schemas.microsoft.com/office/drawing/2014/main" xmlns="" id="{6004F4CE-0067-4731-8ED0-651D5735978B}"/>
              </a:ext>
            </a:extLst>
          </p:cNvPr>
          <p:cNvSpPr/>
          <p:nvPr/>
        </p:nvSpPr>
        <p:spPr>
          <a:xfrm>
            <a:off x="2209800" y="565798"/>
            <a:ext cx="6019800" cy="1177243"/>
          </a:xfrm>
          <a:prstGeom prst="rect">
            <a:avLst/>
          </a:prstGeom>
        </p:spPr>
        <p:txBody>
          <a:bodyPr wrap="square" lIns="68577" tIns="34289" rIns="68577" bIns="34289">
            <a:spAutoFit/>
          </a:bodyPr>
          <a:lstStyle/>
          <a:p>
            <a:pPr algn="ctr" defTabSz="685766"/>
            <a:r>
              <a:rPr lang="en-US" altLang="zh-CN" sz="36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LUYỆN ĐỌC TRONG </a:t>
            </a:r>
            <a:r>
              <a:rPr lang="en-US" altLang="zh-CN" sz="3600" b="1"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NHÓM</a:t>
            </a:r>
            <a:endParaRPr lang="zh-CN" altLang="en-US" sz="36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
        <p:nvSpPr>
          <p:cNvPr id="5"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4"/>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5"/>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6"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1-2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31070">
            <a:off x="3603024" y="1882365"/>
            <a:ext cx="3669193" cy="264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5" descr="1-4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383289"/>
            <a:ext cx="6477000" cy="376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165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with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barn(outVertical)">
                                      <p:cBhvr>
                                        <p:cTn id="7" dur="500"/>
                                        <p:tgtEl>
                                          <p:spTgt spid="39942"/>
                                        </p:tgtEl>
                                      </p:cBhvr>
                                    </p:animEffect>
                                  </p:childTnLst>
                                </p:cTn>
                              </p:par>
                            </p:childTnLst>
                          </p:cTn>
                        </p:par>
                        <p:par>
                          <p:cTn id="8" fill="hold" nodeType="afterGroup">
                            <p:stCondLst>
                              <p:cond delay="500"/>
                            </p:stCondLst>
                            <p:childTnLst>
                              <p:par>
                                <p:cTn id="9" presetID="47" presetClass="entr" presetSubtype="0" fill="hold" nodeType="afterEffect">
                                  <p:stCondLst>
                                    <p:cond delay="0"/>
                                  </p:stCondLst>
                                  <p:childTnLst>
                                    <p:set>
                                      <p:cBhvr>
                                        <p:cTn id="10" dur="1" fill="hold">
                                          <p:stCondLst>
                                            <p:cond delay="0"/>
                                          </p:stCondLst>
                                        </p:cTn>
                                        <p:tgtEl>
                                          <p:spTgt spid="39941"/>
                                        </p:tgtEl>
                                        <p:attrNameLst>
                                          <p:attrName>style.visibility</p:attrName>
                                        </p:attrNameLst>
                                      </p:cBhvr>
                                      <p:to>
                                        <p:strVal val="visible"/>
                                      </p:to>
                                    </p:set>
                                    <p:animEffect transition="in" filter="fade">
                                      <p:cBhvr>
                                        <p:cTn id="11" dur="1000"/>
                                        <p:tgtEl>
                                          <p:spTgt spid="39941"/>
                                        </p:tgtEl>
                                      </p:cBhvr>
                                    </p:animEffect>
                                    <p:anim calcmode="lin" valueType="num">
                                      <p:cBhvr>
                                        <p:cTn id="12" dur="1000" fill="hold"/>
                                        <p:tgtEl>
                                          <p:spTgt spid="39941"/>
                                        </p:tgtEl>
                                        <p:attrNameLst>
                                          <p:attrName>ppt_x</p:attrName>
                                        </p:attrNameLst>
                                      </p:cBhvr>
                                      <p:tavLst>
                                        <p:tav tm="0">
                                          <p:val>
                                            <p:strVal val="#ppt_x"/>
                                          </p:val>
                                        </p:tav>
                                        <p:tav tm="100000">
                                          <p:val>
                                            <p:strVal val="#ppt_x"/>
                                          </p:val>
                                        </p:tav>
                                      </p:tavLst>
                                    </p:anim>
                                    <p:anim calcmode="lin" valueType="num">
                                      <p:cBhvr>
                                        <p:cTn id="13" dur="1000" fill="hold"/>
                                        <p:tgtEl>
                                          <p:spTgt spid="3994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outVertical)">
                                      <p:cBhvr>
                                        <p:cTn id="17" dur="500"/>
                                        <p:tgtEl>
                                          <p:spTgt spid="8"/>
                                        </p:tgtEl>
                                      </p:cBhvr>
                                    </p:animEffect>
                                  </p:childTnLst>
                                </p:cTn>
                              </p:par>
                            </p:childTnLst>
                          </p:cTn>
                        </p:par>
                        <p:par>
                          <p:cTn id="18" fill="hold">
                            <p:stCondLst>
                              <p:cond delay="2000"/>
                            </p:stCondLst>
                            <p:childTnLst>
                              <p:par>
                                <p:cTn id="19" presetID="2" presetClass="entr" presetSubtype="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2" y="3052150"/>
            <a:ext cx="9202832"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descr="1-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9225" y="203362"/>
            <a:ext cx="5730032" cy="465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descr="1-3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4331" y="1712204"/>
            <a:ext cx="2119671" cy="314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1-3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562" y="499476"/>
            <a:ext cx="2956962" cy="469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514600" y="1962151"/>
            <a:ext cx="4343400" cy="923330"/>
          </a:xfrm>
          <a:prstGeom prst="rect">
            <a:avLst/>
          </a:prstGeom>
        </p:spPr>
        <p:txBody>
          <a:bodyPr wrap="square" lIns="91418" tIns="45709" rIns="91418" bIns="45709">
            <a:spAutoFit/>
          </a:bodyPr>
          <a:lstStyle/>
          <a:p>
            <a:pPr algn="ctr" defTabSz="1011691">
              <a:defRPr/>
            </a:pPr>
            <a:r>
              <a:rPr lang="en-GB" altLang="zh-CN" sz="5400" dirty="0" err="1">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GB" altLang="zh-CN" sz="5400" dirty="0">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GB" altLang="zh-CN" sz="5400" dirty="0" err="1">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trước</a:t>
            </a:r>
            <a:r>
              <a:rPr lang="en-GB" altLang="zh-CN" sz="5400" dirty="0">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GB" altLang="zh-CN" sz="5400" dirty="0" err="1">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lớp</a:t>
            </a:r>
            <a:r>
              <a:rPr lang="en-GB" altLang="zh-CN" sz="5400" dirty="0">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a:t>
            </a:r>
            <a:endParaRPr lang="zh-CN" altLang="en-US" sz="5400" dirty="0">
              <a:solidFill>
                <a:prstClr val="black"/>
              </a:solidFill>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8"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892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fade">
                                      <p:cBhvr>
                                        <p:cTn id="7" dur="500"/>
                                        <p:tgtEl>
                                          <p:spTgt spid="38916"/>
                                        </p:tgtEl>
                                      </p:cBhvr>
                                    </p:animEffect>
                                    <p:anim calcmode="lin" valueType="num">
                                      <p:cBhvr>
                                        <p:cTn id="8" dur="500" fill="hold"/>
                                        <p:tgtEl>
                                          <p:spTgt spid="38916"/>
                                        </p:tgtEl>
                                        <p:attrNameLst>
                                          <p:attrName>ppt_x</p:attrName>
                                        </p:attrNameLst>
                                      </p:cBhvr>
                                      <p:tavLst>
                                        <p:tav tm="0">
                                          <p:val>
                                            <p:strVal val="#ppt_x"/>
                                          </p:val>
                                        </p:tav>
                                        <p:tav tm="100000">
                                          <p:val>
                                            <p:strVal val="#ppt_x"/>
                                          </p:val>
                                        </p:tav>
                                      </p:tavLst>
                                    </p:anim>
                                    <p:anim calcmode="lin" valueType="num">
                                      <p:cBhvr>
                                        <p:cTn id="9" dur="500" fill="hold"/>
                                        <p:tgtEl>
                                          <p:spTgt spid="3891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15" presetClass="entr" presetSubtype="0" fill="hold" nodeType="afterEffect">
                                  <p:stCondLst>
                                    <p:cond delay="0"/>
                                  </p:stCondLst>
                                  <p:childTnLst>
                                    <p:set>
                                      <p:cBhvr>
                                        <p:cTn id="12" dur="1" fill="hold">
                                          <p:stCondLst>
                                            <p:cond delay="0"/>
                                          </p:stCondLst>
                                        </p:cTn>
                                        <p:tgtEl>
                                          <p:spTgt spid="38918"/>
                                        </p:tgtEl>
                                        <p:attrNameLst>
                                          <p:attrName>style.visibility</p:attrName>
                                        </p:attrNameLst>
                                      </p:cBhvr>
                                      <p:to>
                                        <p:strVal val="visible"/>
                                      </p:to>
                                    </p:set>
                                    <p:anim calcmode="lin" valueType="num">
                                      <p:cBhvr>
                                        <p:cTn id="13" dur="500" fill="hold"/>
                                        <p:tgtEl>
                                          <p:spTgt spid="38918"/>
                                        </p:tgtEl>
                                        <p:attrNameLst>
                                          <p:attrName>ppt_w</p:attrName>
                                        </p:attrNameLst>
                                      </p:cBhvr>
                                      <p:tavLst>
                                        <p:tav tm="0">
                                          <p:val>
                                            <p:fltVal val="0"/>
                                          </p:val>
                                        </p:tav>
                                        <p:tav tm="100000">
                                          <p:val>
                                            <p:strVal val="#ppt_w"/>
                                          </p:val>
                                        </p:tav>
                                      </p:tavLst>
                                    </p:anim>
                                    <p:anim calcmode="lin" valueType="num">
                                      <p:cBhvr>
                                        <p:cTn id="14" dur="500" fill="hold"/>
                                        <p:tgtEl>
                                          <p:spTgt spid="38918"/>
                                        </p:tgtEl>
                                        <p:attrNameLst>
                                          <p:attrName>ppt_h</p:attrName>
                                        </p:attrNameLst>
                                      </p:cBhvr>
                                      <p:tavLst>
                                        <p:tav tm="0">
                                          <p:val>
                                            <p:fltVal val="0"/>
                                          </p:val>
                                        </p:tav>
                                        <p:tav tm="100000">
                                          <p:val>
                                            <p:strVal val="#ppt_h"/>
                                          </p:val>
                                        </p:tav>
                                      </p:tavLst>
                                    </p:anim>
                                    <p:anim calcmode="lin" valueType="num">
                                      <p:cBhvr>
                                        <p:cTn id="15" dur="500" fill="hold"/>
                                        <p:tgtEl>
                                          <p:spTgt spid="38918"/>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38918"/>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000"/>
                            </p:stCondLst>
                            <p:childTnLst>
                              <p:par>
                                <p:cTn id="18" presetID="42" presetClass="entr" presetSubtype="0" fill="hold" nodeType="afterEffect">
                                  <p:stCondLst>
                                    <p:cond delay="0"/>
                                  </p:stCondLst>
                                  <p:childTnLst>
                                    <p:set>
                                      <p:cBhvr>
                                        <p:cTn id="19" dur="1" fill="hold">
                                          <p:stCondLst>
                                            <p:cond delay="0"/>
                                          </p:stCondLst>
                                        </p:cTn>
                                        <p:tgtEl>
                                          <p:spTgt spid="38919"/>
                                        </p:tgtEl>
                                        <p:attrNameLst>
                                          <p:attrName>style.visibility</p:attrName>
                                        </p:attrNameLst>
                                      </p:cBhvr>
                                      <p:to>
                                        <p:strVal val="visible"/>
                                      </p:to>
                                    </p:set>
                                    <p:animEffect transition="in" filter="fade">
                                      <p:cBhvr>
                                        <p:cTn id="20" dur="500"/>
                                        <p:tgtEl>
                                          <p:spTgt spid="38919"/>
                                        </p:tgtEl>
                                      </p:cBhvr>
                                    </p:animEffect>
                                    <p:anim calcmode="lin" valueType="num">
                                      <p:cBhvr>
                                        <p:cTn id="21" dur="500" fill="hold"/>
                                        <p:tgtEl>
                                          <p:spTgt spid="38919"/>
                                        </p:tgtEl>
                                        <p:attrNameLst>
                                          <p:attrName>ppt_x</p:attrName>
                                        </p:attrNameLst>
                                      </p:cBhvr>
                                      <p:tavLst>
                                        <p:tav tm="0">
                                          <p:val>
                                            <p:strVal val="#ppt_x"/>
                                          </p:val>
                                        </p:tav>
                                        <p:tav tm="100000">
                                          <p:val>
                                            <p:strVal val="#ppt_x"/>
                                          </p:val>
                                        </p:tav>
                                      </p:tavLst>
                                    </p:anim>
                                    <p:anim calcmode="lin" valueType="num">
                                      <p:cBhvr>
                                        <p:cTn id="22" dur="500" fill="hold"/>
                                        <p:tgtEl>
                                          <p:spTgt spid="38919"/>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1500"/>
                            </p:stCondLst>
                            <p:childTnLst>
                              <p:par>
                                <p:cTn id="24" presetID="42" presetClass="entr" presetSubtype="0" fill="hold" nodeType="afterEffect">
                                  <p:stCondLst>
                                    <p:cond delay="0"/>
                                  </p:stCondLst>
                                  <p:childTnLst>
                                    <p:set>
                                      <p:cBhvr>
                                        <p:cTn id="25" dur="1" fill="hold">
                                          <p:stCondLst>
                                            <p:cond delay="0"/>
                                          </p:stCondLst>
                                        </p:cTn>
                                        <p:tgtEl>
                                          <p:spTgt spid="38917"/>
                                        </p:tgtEl>
                                        <p:attrNameLst>
                                          <p:attrName>style.visibility</p:attrName>
                                        </p:attrNameLst>
                                      </p:cBhvr>
                                      <p:to>
                                        <p:strVal val="visible"/>
                                      </p:to>
                                    </p:set>
                                    <p:animEffect transition="in" filter="fade">
                                      <p:cBhvr>
                                        <p:cTn id="26" dur="500"/>
                                        <p:tgtEl>
                                          <p:spTgt spid="38917"/>
                                        </p:tgtEl>
                                      </p:cBhvr>
                                    </p:animEffect>
                                    <p:anim calcmode="lin" valueType="num">
                                      <p:cBhvr>
                                        <p:cTn id="27" dur="500" fill="hold"/>
                                        <p:tgtEl>
                                          <p:spTgt spid="38917"/>
                                        </p:tgtEl>
                                        <p:attrNameLst>
                                          <p:attrName>ppt_x</p:attrName>
                                        </p:attrNameLst>
                                      </p:cBhvr>
                                      <p:tavLst>
                                        <p:tav tm="0">
                                          <p:val>
                                            <p:strVal val="#ppt_x"/>
                                          </p:val>
                                        </p:tav>
                                        <p:tav tm="100000">
                                          <p:val>
                                            <p:strVal val="#ppt_x"/>
                                          </p:val>
                                        </p:tav>
                                      </p:tavLst>
                                    </p:anim>
                                    <p:anim calcmode="lin" valueType="num">
                                      <p:cBhvr>
                                        <p:cTn id="28" dur="500" fill="hold"/>
                                        <p:tgtEl>
                                          <p:spTgt spid="38917"/>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79283" y="2419350"/>
            <a:ext cx="3167406" cy="1568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914399" cy="507829"/>
          </a:xfrm>
          <a:prstGeom prst="rect">
            <a:avLst/>
          </a:prstGeom>
          <a:noFill/>
        </p:spPr>
        <p:txBody>
          <a:bodyPr wrap="square" lIns="91438" tIns="45719" rIns="91438" bIns="45719" rtlCol="0">
            <a:spAutoFit/>
          </a:bodyPr>
          <a:lstStyle/>
          <a:p>
            <a:pPr algn="ctr">
              <a:lnSpc>
                <a:spcPct val="150000"/>
              </a:lnSpc>
            </a:pPr>
            <a:r>
              <a:rPr lang="vi-VN" b="1" dirty="0" smtClean="0">
                <a:solidFill>
                  <a:srgbClr val="17479D"/>
                </a:solidFill>
                <a:latin typeface="+mj-lt"/>
                <a:ea typeface="Arial-Rounded" panose="020B0500000000000000" pitchFamily="34" charset="0"/>
                <a:cs typeface="Arial-Rounded" panose="020B0500000000000000" pitchFamily="34" charset="0"/>
              </a:rPr>
              <a:t>ĐỌC</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517239" y="438150"/>
            <a:ext cx="320961" cy="304800"/>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1</a:t>
            </a:r>
            <a:endPar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p:cNvSpPr/>
          <p:nvPr/>
        </p:nvSpPr>
        <p:spPr>
          <a:xfrm>
            <a:off x="496545" y="1605931"/>
            <a:ext cx="377668" cy="354362"/>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2</a:t>
            </a:r>
            <a:endParaRPr lang="en-US" sz="19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Oval 12"/>
          <p:cNvSpPr/>
          <p:nvPr/>
        </p:nvSpPr>
        <p:spPr>
          <a:xfrm>
            <a:off x="457201" y="3867150"/>
            <a:ext cx="377668" cy="37677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p>
        </p:txBody>
      </p:sp>
      <p:grpSp>
        <p:nvGrpSpPr>
          <p:cNvPr id="14" name="Group 13"/>
          <p:cNvGrpSpPr/>
          <p:nvPr/>
        </p:nvGrpSpPr>
        <p:grpSpPr>
          <a:xfrm>
            <a:off x="6857999" y="43015"/>
            <a:ext cx="2225038" cy="476678"/>
            <a:chOff x="6809422" y="-15763"/>
            <a:chExt cx="2077840" cy="388112"/>
          </a:xfrm>
        </p:grpSpPr>
        <p:sp>
          <p:nvSpPr>
            <p:cNvPr id="15" name="Rounded Rectangle 14"/>
            <p:cNvSpPr/>
            <p:nvPr/>
          </p:nvSpPr>
          <p:spPr>
            <a:xfrm>
              <a:off x="7236376" y="-1628"/>
              <a:ext cx="1650886" cy="373977"/>
            </a:xfrm>
            <a:prstGeom prst="roundRect">
              <a:avLst/>
            </a:prstGeom>
            <a:solidFill>
              <a:srgbClr val="EEF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66"/>
                  </a:solidFill>
                  <a:latin typeface="+mj-lt"/>
                  <a:ea typeface="Arial-Rounded" panose="020B0500000000000000" pitchFamily="34" charset="0"/>
                  <a:cs typeface="Arial-Rounded" panose="020B0500000000000000" pitchFamily="34" charset="0"/>
                </a:rPr>
                <a:t>Đọc</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toàn</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bài</a:t>
              </a:r>
              <a:endParaRPr lang="en-US" dirty="0">
                <a:solidFill>
                  <a:srgbClr val="FF0066"/>
                </a:solidFill>
                <a:latin typeface="+mj-lt"/>
                <a:ea typeface="Arial-Rounded" panose="020B0500000000000000" pitchFamily="34" charset="0"/>
                <a:cs typeface="Arial-Rounded" panose="020B0500000000000000" pitchFamily="34" charset="0"/>
              </a:endParaRPr>
            </a:p>
          </p:txBody>
        </p:sp>
        <p:pic>
          <p:nvPicPr>
            <p:cNvPr id="16"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6767" y1="18090" x2="93958" y2="28141"/>
                          <a14:foregroundMark x1="69789" y1="13568" x2="84290" y2="12060"/>
                          <a14:foregroundMark x1="53172" y1="14573" x2="62538" y2="19095"/>
                          <a14:foregroundMark x1="61631" y1="93467" x2="61631" y2="93467"/>
                          <a14:foregroundMark x1="73716" y1="79899" x2="73716" y2="79899"/>
                          <a14:foregroundMark x1="25378" y1="74372" x2="25378" y2="74372"/>
                          <a14:foregroundMark x1="25680" y1="60302" x2="25680" y2="60302"/>
                          <a14:foregroundMark x1="72810" y1="61307" x2="72810" y2="61307"/>
                          <a14:backgroundMark x1="65861" y1="4020" x2="66767" y2="2513"/>
                          <a14:backgroundMark x1="68278" y1="2010" x2="72810" y2="2010"/>
                          <a14:backgroundMark x1="72810" y1="2010" x2="72810" y2="2010"/>
                          <a14:backgroundMark x1="65861" y1="95980" x2="67372" y2="98995"/>
                          <a14:backgroundMark x1="69486" y1="95980" x2="68882" y2="98995"/>
                          <a14:backgroundMark x1="60423" y1="96482" x2="66163" y2="98492"/>
                          <a14:backgroundMark x1="66163" y1="98492" x2="66163" y2="98492"/>
                        </a14:backgroundRemoval>
                      </a14:imgEffect>
                    </a14:imgLayer>
                  </a14:imgProps>
                </a:ext>
                <a:ext uri="{28A0092B-C50C-407E-A947-70E740481C1C}">
                  <a14:useLocalDpi xmlns:a14="http://schemas.microsoft.com/office/drawing/2010/main" val="0"/>
                </a:ext>
              </a:extLst>
            </a:blip>
            <a:srcRect/>
            <a:stretch>
              <a:fillRect/>
            </a:stretch>
          </p:blipFill>
          <p:spPr bwMode="auto">
            <a:xfrm>
              <a:off x="6809422" y="-15763"/>
              <a:ext cx="597765" cy="35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57138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par>
                          <p:cTn id="46" fill="hold">
                            <p:stCondLst>
                              <p:cond delay="1500"/>
                            </p:stCondLst>
                            <p:childTnLst>
                              <p:par>
                                <p:cTn id="47" presetID="53" presetClass="entr" presetSubtype="16"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36949"/>
            <a:ext cx="9144000" cy="80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84" y="226628"/>
            <a:ext cx="4767962" cy="4720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1196848"/>
            <a:ext cx="3426945" cy="378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461;p28">
            <a:extLst>
              <a:ext uri="{FF2B5EF4-FFF2-40B4-BE49-F238E27FC236}">
                <a16:creationId xmlns:a16="http://schemas.microsoft.com/office/drawing/2014/main" xmlns="" id="{CFC9CF73-CE2A-4A0C-9F2B-7687D11598AA}"/>
              </a:ext>
            </a:extLst>
          </p:cNvPr>
          <p:cNvSpPr txBox="1">
            <a:spLocks noChangeArrowheads="1"/>
          </p:cNvSpPr>
          <p:nvPr/>
        </p:nvSpPr>
        <p:spPr bwMode="auto">
          <a:xfrm>
            <a:off x="1524000" y="1885951"/>
            <a:ext cx="2819400" cy="55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99" tIns="91299" rIns="91299" bIns="91299"/>
          <a:lstStyle>
            <a:lvl1pPr defTabSz="912813">
              <a:lnSpc>
                <a:spcPct val="90000"/>
              </a:lnSpc>
              <a:spcBef>
                <a:spcPts val="1000"/>
              </a:spcBef>
              <a:buFont typeface="Arial" pitchFamily="34" charset="0"/>
              <a:buChar char="•"/>
              <a:defRPr sz="2800">
                <a:solidFill>
                  <a:schemeClr val="tx1"/>
                </a:solidFill>
                <a:latin typeface="字魂59号-创粗黑"/>
                <a:ea typeface="字魂59号-创粗黑"/>
                <a:cs typeface="字魂59号-创粗黑"/>
              </a:defRPr>
            </a:lvl1pPr>
            <a:lvl2pPr marL="914400" indent="-393700" defTabSz="912813">
              <a:lnSpc>
                <a:spcPct val="90000"/>
              </a:lnSpc>
              <a:spcBef>
                <a:spcPts val="500"/>
              </a:spcBef>
              <a:buFont typeface="Arial" pitchFamily="34" charset="0"/>
              <a:buChar char="•"/>
              <a:defRPr sz="2400">
                <a:solidFill>
                  <a:schemeClr val="tx1"/>
                </a:solidFill>
                <a:latin typeface="字魂59号-创粗黑"/>
                <a:ea typeface="字魂59号-创粗黑"/>
                <a:cs typeface="字魂59号-创粗黑"/>
              </a:defRPr>
            </a:lvl2pPr>
            <a:lvl3pPr marL="1371600" indent="-393700" defTabSz="912813">
              <a:lnSpc>
                <a:spcPct val="90000"/>
              </a:lnSpc>
              <a:spcBef>
                <a:spcPts val="500"/>
              </a:spcBef>
              <a:buFont typeface="Arial" pitchFamily="34" charset="0"/>
              <a:buChar char="•"/>
              <a:defRPr sz="2000">
                <a:solidFill>
                  <a:schemeClr val="tx1"/>
                </a:solidFill>
                <a:latin typeface="字魂59号-创粗黑"/>
                <a:ea typeface="字魂59号-创粗黑"/>
                <a:cs typeface="字魂59号-创粗黑"/>
              </a:defRPr>
            </a:lvl3pPr>
            <a:lvl4pPr marL="1828800" indent="-393700" defTabSz="912813">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4pPr>
            <a:lvl5pPr marL="2286000" indent="-393700" defTabSz="912813">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5pPr>
            <a:lvl6pPr marL="27432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6pPr>
            <a:lvl7pPr marL="32004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7pPr>
            <a:lvl8pPr marL="36576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8pPr>
            <a:lvl9pPr marL="4114800" indent="-393700" defTabSz="912813"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9pPr>
          </a:lstStyle>
          <a:p>
            <a:pPr algn="ctr">
              <a:lnSpc>
                <a:spcPct val="100000"/>
              </a:lnSpc>
              <a:spcBef>
                <a:spcPts val="450"/>
              </a:spcBef>
              <a:buClr>
                <a:srgbClr val="4472C4"/>
              </a:buClr>
              <a:buSzPts val="2600"/>
              <a:buNone/>
              <a:defRPr/>
            </a:pPr>
            <a:r>
              <a:rPr lang="en-US" altLang="en-US" sz="8800" dirty="0" err="1">
                <a:solidFill>
                  <a:srgbClr val="0070C0"/>
                </a:solidFill>
                <a:latin typeface="Arial-Rounded" pitchFamily="34" charset="0"/>
                <a:cs typeface="Arial-Rounded" pitchFamily="34" charset="0"/>
                <a:sym typeface="Chivo Light"/>
              </a:rPr>
              <a:t>Tiết</a:t>
            </a:r>
            <a:r>
              <a:rPr lang="en-US" altLang="en-US" sz="8800" dirty="0">
                <a:solidFill>
                  <a:srgbClr val="0070C0"/>
                </a:solidFill>
                <a:latin typeface="Arial-Rounded" pitchFamily="34" charset="0"/>
                <a:cs typeface="Arial-Rounded" pitchFamily="34" charset="0"/>
                <a:sym typeface="Chivo Light"/>
              </a:rPr>
              <a:t> 2</a:t>
            </a:r>
          </a:p>
        </p:txBody>
      </p:sp>
      <p:sp>
        <p:nvSpPr>
          <p:cNvPr id="6"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7"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754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 fill="hold"/>
                                        <p:tgtEl>
                                          <p:spTgt spid="7172"/>
                                        </p:tgtEl>
                                        <p:attrNameLst>
                                          <p:attrName>ppt_x</p:attrName>
                                        </p:attrNameLst>
                                      </p:cBhvr>
                                      <p:tavLst>
                                        <p:tav tm="0">
                                          <p:val>
                                            <p:strVal val="#ppt_x"/>
                                          </p:val>
                                        </p:tav>
                                        <p:tav tm="100000">
                                          <p:val>
                                            <p:strVal val="#ppt_x"/>
                                          </p:val>
                                        </p:tav>
                                      </p:tavLst>
                                    </p:anim>
                                    <p:anim calcmode="lin" valueType="num">
                                      <p:cBhvr additive="base">
                                        <p:cTn id="8" dur="500" fill="hold"/>
                                        <p:tgtEl>
                                          <p:spTgt spid="717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15" presetClass="entr" presetSubtype="0" fill="hold" nodeType="afterEffect">
                                  <p:stCondLst>
                                    <p:cond delay="0"/>
                                  </p:stCondLst>
                                  <p:childTnLst>
                                    <p:set>
                                      <p:cBhvr>
                                        <p:cTn id="11" dur="1" fill="hold">
                                          <p:stCondLst>
                                            <p:cond delay="0"/>
                                          </p:stCondLst>
                                        </p:cTn>
                                        <p:tgtEl>
                                          <p:spTgt spid="7173"/>
                                        </p:tgtEl>
                                        <p:attrNameLst>
                                          <p:attrName>style.visibility</p:attrName>
                                        </p:attrNameLst>
                                      </p:cBhvr>
                                      <p:to>
                                        <p:strVal val="visible"/>
                                      </p:to>
                                    </p:set>
                                    <p:anim calcmode="lin" valueType="num">
                                      <p:cBhvr>
                                        <p:cTn id="12" dur="500" fill="hold"/>
                                        <p:tgtEl>
                                          <p:spTgt spid="7173"/>
                                        </p:tgtEl>
                                        <p:attrNameLst>
                                          <p:attrName>ppt_w</p:attrName>
                                        </p:attrNameLst>
                                      </p:cBhvr>
                                      <p:tavLst>
                                        <p:tav tm="0">
                                          <p:val>
                                            <p:fltVal val="0"/>
                                          </p:val>
                                        </p:tav>
                                        <p:tav tm="100000">
                                          <p:val>
                                            <p:strVal val="#ppt_w"/>
                                          </p:val>
                                        </p:tav>
                                      </p:tavLst>
                                    </p:anim>
                                    <p:anim calcmode="lin" valueType="num">
                                      <p:cBhvr>
                                        <p:cTn id="13" dur="500" fill="hold"/>
                                        <p:tgtEl>
                                          <p:spTgt spid="7173"/>
                                        </p:tgtEl>
                                        <p:attrNameLst>
                                          <p:attrName>ppt_h</p:attrName>
                                        </p:attrNameLst>
                                      </p:cBhvr>
                                      <p:tavLst>
                                        <p:tav tm="0">
                                          <p:val>
                                            <p:fltVal val="0"/>
                                          </p:val>
                                        </p:tav>
                                        <p:tav tm="100000">
                                          <p:val>
                                            <p:strVal val="#ppt_h"/>
                                          </p:val>
                                        </p:tav>
                                      </p:tavLst>
                                    </p:anim>
                                    <p:anim calcmode="lin" valueType="num">
                                      <p:cBhvr>
                                        <p:cTn id="14" dur="500" fill="hold"/>
                                        <p:tgtEl>
                                          <p:spTgt spid="7173"/>
                                        </p:tgtEl>
                                        <p:attrNameLst>
                                          <p:attrName>ppt_x</p:attrName>
                                        </p:attrNameLst>
                                      </p:cBhvr>
                                      <p:tavLst>
                                        <p:tav tm="0" fmla="#ppt_x+(cos(-2*pi*(1-$))*-#ppt_x-sin(-2*pi*(1-$))*(1-#ppt_y))*(1-$)">
                                          <p:val>
                                            <p:fltVal val="0"/>
                                          </p:val>
                                        </p:tav>
                                        <p:tav tm="100000">
                                          <p:val>
                                            <p:fltVal val="1"/>
                                          </p:val>
                                        </p:tav>
                                      </p:tavLst>
                                    </p:anim>
                                    <p:anim calcmode="lin" valueType="num">
                                      <p:cBhvr>
                                        <p:cTn id="15" dur="500" fill="hold"/>
                                        <p:tgtEl>
                                          <p:spTgt spid="7173"/>
                                        </p:tgtEl>
                                        <p:attrNameLst>
                                          <p:attrName>ppt_y</p:attrName>
                                        </p:attrNameLst>
                                      </p:cBhvr>
                                      <p:tavLst>
                                        <p:tav tm="0" fmla="#ppt_y+(sin(-2*pi*(1-$))*-#ppt_x+cos(-2*pi*(1-$))*(1-#ppt_y))*(1-$)">
                                          <p:val>
                                            <p:fltVal val="0"/>
                                          </p:val>
                                        </p:tav>
                                        <p:tav tm="100000">
                                          <p:val>
                                            <p:fltVal val="1"/>
                                          </p:val>
                                        </p:tav>
                                      </p:tavLst>
                                    </p:anim>
                                  </p:childTnLst>
                                </p:cTn>
                              </p:par>
                            </p:childTnLst>
                          </p:cTn>
                        </p:par>
                        <p:par>
                          <p:cTn id="16" fill="hold" nodeType="afterGroup">
                            <p:stCondLst>
                              <p:cond delay="1000"/>
                            </p:stCondLst>
                            <p:childTnLst>
                              <p:par>
                                <p:cTn id="17" presetID="2" presetClass="entr" presetSubtype="4" fill="hold" nodeType="afterEffect">
                                  <p:stCondLst>
                                    <p:cond delay="0"/>
                                  </p:stCondLst>
                                  <p:childTnLst>
                                    <p:set>
                                      <p:cBhvr>
                                        <p:cTn id="18" dur="1" fill="hold">
                                          <p:stCondLst>
                                            <p:cond delay="0"/>
                                          </p:stCondLst>
                                        </p:cTn>
                                        <p:tgtEl>
                                          <p:spTgt spid="7174"/>
                                        </p:tgtEl>
                                        <p:attrNameLst>
                                          <p:attrName>style.visibility</p:attrName>
                                        </p:attrNameLst>
                                      </p:cBhvr>
                                      <p:to>
                                        <p:strVal val="visible"/>
                                      </p:to>
                                    </p:set>
                                    <p:anim calcmode="lin" valueType="num">
                                      <p:cBhvr additive="base">
                                        <p:cTn id="19" dur="500" fill="hold"/>
                                        <p:tgtEl>
                                          <p:spTgt spid="7174"/>
                                        </p:tgtEl>
                                        <p:attrNameLst>
                                          <p:attrName>ppt_x</p:attrName>
                                        </p:attrNameLst>
                                      </p:cBhvr>
                                      <p:tavLst>
                                        <p:tav tm="0">
                                          <p:val>
                                            <p:strVal val="#ppt_x"/>
                                          </p:val>
                                        </p:tav>
                                        <p:tav tm="100000">
                                          <p:val>
                                            <p:strVal val="#ppt_x"/>
                                          </p:val>
                                        </p:tav>
                                      </p:tavLst>
                                    </p:anim>
                                    <p:anim calcmode="lin" valueType="num">
                                      <p:cBhvr additive="base">
                                        <p:cTn id="20"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2" y="3052150"/>
            <a:ext cx="9202832"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descr="1-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1657" y="187852"/>
            <a:ext cx="5730032" cy="465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1-3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9400" y="110810"/>
            <a:ext cx="3394934" cy="4976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7" descr="1-3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196042"/>
            <a:ext cx="3056652" cy="394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037121" y="1729188"/>
            <a:ext cx="3010927" cy="1938990"/>
          </a:xfrm>
          <a:prstGeom prst="rect">
            <a:avLst/>
          </a:prstGeom>
          <a:noFill/>
        </p:spPr>
        <p:txBody>
          <a:bodyPr wrap="square" lIns="91436" tIns="45718" rIns="91436" bIns="45718" rtlCol="0">
            <a:spAutoFit/>
          </a:bodyPr>
          <a:lstStyle/>
          <a:p>
            <a:pPr algn="ctr" defTabSz="914355"/>
            <a:r>
              <a:rPr lang="en-US" sz="6000" dirty="0">
                <a:solidFill>
                  <a:srgbClr val="6600FF"/>
                </a:solidFill>
                <a:latin typeface="Arial-Rounded" panose="020B0500000000000000" pitchFamily="34" charset="0"/>
                <a:ea typeface="Arial-Rounded" panose="020B0500000000000000" pitchFamily="34" charset="0"/>
                <a:cs typeface="Arial-Rounded" panose="020B0500000000000000" pitchFamily="34" charset="0"/>
              </a:rPr>
              <a:t>TRẢ LỜI CÂU HỎI</a:t>
            </a:r>
          </a:p>
        </p:txBody>
      </p:sp>
      <p:sp>
        <p:nvSpPr>
          <p:cNvPr id="7"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8"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0026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fade">
                                      <p:cBhvr>
                                        <p:cTn id="7" dur="500"/>
                                        <p:tgtEl>
                                          <p:spTgt spid="43012"/>
                                        </p:tgtEl>
                                      </p:cBhvr>
                                    </p:animEffect>
                                    <p:anim calcmode="lin" valueType="num">
                                      <p:cBhvr>
                                        <p:cTn id="8" dur="500" fill="hold"/>
                                        <p:tgtEl>
                                          <p:spTgt spid="43012"/>
                                        </p:tgtEl>
                                        <p:attrNameLst>
                                          <p:attrName>ppt_x</p:attrName>
                                        </p:attrNameLst>
                                      </p:cBhvr>
                                      <p:tavLst>
                                        <p:tav tm="0">
                                          <p:val>
                                            <p:strVal val="#ppt_x"/>
                                          </p:val>
                                        </p:tav>
                                        <p:tav tm="100000">
                                          <p:val>
                                            <p:strVal val="#ppt_x"/>
                                          </p:val>
                                        </p:tav>
                                      </p:tavLst>
                                    </p:anim>
                                    <p:anim calcmode="lin" valueType="num">
                                      <p:cBhvr>
                                        <p:cTn id="9" dur="500" fill="hold"/>
                                        <p:tgtEl>
                                          <p:spTgt spid="4301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15" presetClass="entr" presetSubtype="0" fill="hold" nodeType="afterEffect">
                                  <p:stCondLst>
                                    <p:cond delay="0"/>
                                  </p:stCondLst>
                                  <p:childTnLst>
                                    <p:set>
                                      <p:cBhvr>
                                        <p:cTn id="12" dur="1" fill="hold">
                                          <p:stCondLst>
                                            <p:cond delay="0"/>
                                          </p:stCondLst>
                                        </p:cTn>
                                        <p:tgtEl>
                                          <p:spTgt spid="43013"/>
                                        </p:tgtEl>
                                        <p:attrNameLst>
                                          <p:attrName>style.visibility</p:attrName>
                                        </p:attrNameLst>
                                      </p:cBhvr>
                                      <p:to>
                                        <p:strVal val="visible"/>
                                      </p:to>
                                    </p:set>
                                    <p:anim calcmode="lin" valueType="num">
                                      <p:cBhvr>
                                        <p:cTn id="13" dur="500" fill="hold"/>
                                        <p:tgtEl>
                                          <p:spTgt spid="43013"/>
                                        </p:tgtEl>
                                        <p:attrNameLst>
                                          <p:attrName>ppt_w</p:attrName>
                                        </p:attrNameLst>
                                      </p:cBhvr>
                                      <p:tavLst>
                                        <p:tav tm="0">
                                          <p:val>
                                            <p:fltVal val="0"/>
                                          </p:val>
                                        </p:tav>
                                        <p:tav tm="100000">
                                          <p:val>
                                            <p:strVal val="#ppt_w"/>
                                          </p:val>
                                        </p:tav>
                                      </p:tavLst>
                                    </p:anim>
                                    <p:anim calcmode="lin" valueType="num">
                                      <p:cBhvr>
                                        <p:cTn id="14" dur="500" fill="hold"/>
                                        <p:tgtEl>
                                          <p:spTgt spid="43013"/>
                                        </p:tgtEl>
                                        <p:attrNameLst>
                                          <p:attrName>ppt_h</p:attrName>
                                        </p:attrNameLst>
                                      </p:cBhvr>
                                      <p:tavLst>
                                        <p:tav tm="0">
                                          <p:val>
                                            <p:fltVal val="0"/>
                                          </p:val>
                                        </p:tav>
                                        <p:tav tm="100000">
                                          <p:val>
                                            <p:strVal val="#ppt_h"/>
                                          </p:val>
                                        </p:tav>
                                      </p:tavLst>
                                    </p:anim>
                                    <p:anim calcmode="lin" valueType="num">
                                      <p:cBhvr>
                                        <p:cTn id="15" dur="500" fill="hold"/>
                                        <p:tgtEl>
                                          <p:spTgt spid="43013"/>
                                        </p:tgtEl>
                                        <p:attrNameLst>
                                          <p:attrName>ppt_x</p:attrName>
                                        </p:attrNameLst>
                                      </p:cBhvr>
                                      <p:tavLst>
                                        <p:tav tm="0" fmla="#ppt_x+(cos(-2*pi*(1-$))*-#ppt_x-sin(-2*pi*(1-$))*(1-#ppt_y))*(1-$)">
                                          <p:val>
                                            <p:fltVal val="0"/>
                                          </p:val>
                                        </p:tav>
                                        <p:tav tm="100000">
                                          <p:val>
                                            <p:fltVal val="1"/>
                                          </p:val>
                                        </p:tav>
                                      </p:tavLst>
                                    </p:anim>
                                    <p:anim calcmode="lin" valueType="num">
                                      <p:cBhvr>
                                        <p:cTn id="16" dur="500" fill="hold"/>
                                        <p:tgtEl>
                                          <p:spTgt spid="43013"/>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000"/>
                            </p:stCondLst>
                            <p:childTnLst>
                              <p:par>
                                <p:cTn id="18" presetID="53" presetClass="entr" presetSubtype="0" fill="hold" nodeType="afterEffect">
                                  <p:stCondLst>
                                    <p:cond delay="0"/>
                                  </p:stCondLst>
                                  <p:childTnLst>
                                    <p:set>
                                      <p:cBhvr>
                                        <p:cTn id="19" dur="1" fill="hold">
                                          <p:stCondLst>
                                            <p:cond delay="0"/>
                                          </p:stCondLst>
                                        </p:cTn>
                                        <p:tgtEl>
                                          <p:spTgt spid="43015"/>
                                        </p:tgtEl>
                                        <p:attrNameLst>
                                          <p:attrName>style.visibility</p:attrName>
                                        </p:attrNameLst>
                                      </p:cBhvr>
                                      <p:to>
                                        <p:strVal val="visible"/>
                                      </p:to>
                                    </p:set>
                                    <p:anim calcmode="lin" valueType="num">
                                      <p:cBhvr>
                                        <p:cTn id="20" dur="500" fill="hold"/>
                                        <p:tgtEl>
                                          <p:spTgt spid="43015"/>
                                        </p:tgtEl>
                                        <p:attrNameLst>
                                          <p:attrName>ppt_w</p:attrName>
                                        </p:attrNameLst>
                                      </p:cBhvr>
                                      <p:tavLst>
                                        <p:tav tm="0">
                                          <p:val>
                                            <p:fltVal val="0"/>
                                          </p:val>
                                        </p:tav>
                                        <p:tav tm="100000">
                                          <p:val>
                                            <p:strVal val="#ppt_w"/>
                                          </p:val>
                                        </p:tav>
                                      </p:tavLst>
                                    </p:anim>
                                    <p:anim calcmode="lin" valueType="num">
                                      <p:cBhvr>
                                        <p:cTn id="21" dur="500" fill="hold"/>
                                        <p:tgtEl>
                                          <p:spTgt spid="43015"/>
                                        </p:tgtEl>
                                        <p:attrNameLst>
                                          <p:attrName>ppt_h</p:attrName>
                                        </p:attrNameLst>
                                      </p:cBhvr>
                                      <p:tavLst>
                                        <p:tav tm="0">
                                          <p:val>
                                            <p:fltVal val="0"/>
                                          </p:val>
                                        </p:tav>
                                        <p:tav tm="100000">
                                          <p:val>
                                            <p:strVal val="#ppt_h"/>
                                          </p:val>
                                        </p:tav>
                                      </p:tavLst>
                                    </p:anim>
                                    <p:animEffect transition="in" filter="fade">
                                      <p:cBhvr>
                                        <p:cTn id="22" dur="500"/>
                                        <p:tgtEl>
                                          <p:spTgt spid="43015"/>
                                        </p:tgtEl>
                                      </p:cBhvr>
                                    </p:animEffect>
                                  </p:childTnLst>
                                </p:cTn>
                              </p:par>
                            </p:childTnLst>
                          </p:cTn>
                        </p:par>
                        <p:par>
                          <p:cTn id="23" fill="hold" nodeType="afterGroup">
                            <p:stCondLst>
                              <p:cond delay="1500"/>
                            </p:stCondLst>
                            <p:childTnLst>
                              <p:par>
                                <p:cTn id="24" presetID="2" presetClass="entr" presetSubtype="2" fill="hold" nodeType="afterEffect">
                                  <p:stCondLst>
                                    <p:cond delay="0"/>
                                  </p:stCondLst>
                                  <p:childTnLst>
                                    <p:set>
                                      <p:cBhvr>
                                        <p:cTn id="25" dur="1" fill="hold">
                                          <p:stCondLst>
                                            <p:cond delay="0"/>
                                          </p:stCondLst>
                                        </p:cTn>
                                        <p:tgtEl>
                                          <p:spTgt spid="43014"/>
                                        </p:tgtEl>
                                        <p:attrNameLst>
                                          <p:attrName>style.visibility</p:attrName>
                                        </p:attrNameLst>
                                      </p:cBhvr>
                                      <p:to>
                                        <p:strVal val="visible"/>
                                      </p:to>
                                    </p:set>
                                    <p:anim calcmode="lin" valueType="num">
                                      <p:cBhvr additive="base">
                                        <p:cTn id="26" dur="500" fill="hold"/>
                                        <p:tgtEl>
                                          <p:spTgt spid="43014"/>
                                        </p:tgtEl>
                                        <p:attrNameLst>
                                          <p:attrName>ppt_x</p:attrName>
                                        </p:attrNameLst>
                                      </p:cBhvr>
                                      <p:tavLst>
                                        <p:tav tm="0">
                                          <p:val>
                                            <p:strVal val="1+#ppt_w/2"/>
                                          </p:val>
                                        </p:tav>
                                        <p:tav tm="100000">
                                          <p:val>
                                            <p:strVal val="#ppt_x"/>
                                          </p:val>
                                        </p:tav>
                                      </p:tavLst>
                                    </p:anim>
                                    <p:anim calcmode="lin" valueType="num">
                                      <p:cBhvr additive="base">
                                        <p:cTn id="27" dur="500" fill="hold"/>
                                        <p:tgtEl>
                                          <p:spTgt spid="43014"/>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79283" y="2419350"/>
            <a:ext cx="3167406" cy="1568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385" y="29442"/>
            <a:ext cx="612431" cy="5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6768" y="50334"/>
            <a:ext cx="2366353" cy="430887"/>
          </a:xfrm>
          <a:prstGeom prst="rect">
            <a:avLst/>
          </a:prstGeom>
        </p:spPr>
        <p:txBody>
          <a:bodyPr wrap="none">
            <a:spAutoFit/>
          </a:bodyPr>
          <a:lstStyle/>
          <a:p>
            <a:pPr algn="ctr"/>
            <a:r>
              <a:rPr lang="en-US" sz="2200" b="1" dirty="0">
                <a:solidFill>
                  <a:srgbClr val="FF6600"/>
                </a:solidFill>
                <a:latin typeface="+mj-lt"/>
                <a:ea typeface="Arial-Rounded" panose="020B0500000000000000" pitchFamily="34" charset="0"/>
                <a:cs typeface="Arial-Rounded" panose="020B0500000000000000" pitchFamily="34" charset="0"/>
              </a:rPr>
              <a:t>CHIẾC RỄ ĐA TRÒN</a:t>
            </a:r>
          </a:p>
        </p:txBody>
      </p:sp>
      <p:sp>
        <p:nvSpPr>
          <p:cNvPr id="6" name="TextBox 5">
            <a:extLst>
              <a:ext uri="{FF2B5EF4-FFF2-40B4-BE49-F238E27FC236}">
                <a16:creationId xmlns="" xmlns:a16="http://schemas.microsoft.com/office/drawing/2014/main" id="{C07B3502-F58A-46C0-88F8-3DE26F98CD3F}"/>
              </a:ext>
            </a:extLst>
          </p:cNvPr>
          <p:cNvSpPr txBox="1"/>
          <p:nvPr/>
        </p:nvSpPr>
        <p:spPr>
          <a:xfrm>
            <a:off x="457201" y="11864"/>
            <a:ext cx="914399" cy="507829"/>
          </a:xfrm>
          <a:prstGeom prst="rect">
            <a:avLst/>
          </a:prstGeom>
          <a:noFill/>
        </p:spPr>
        <p:txBody>
          <a:bodyPr wrap="square" lIns="91438" tIns="45719" rIns="91438" bIns="45719" rtlCol="0">
            <a:spAutoFit/>
          </a:bodyPr>
          <a:lstStyle/>
          <a:p>
            <a:pPr algn="ctr">
              <a:lnSpc>
                <a:spcPct val="150000"/>
              </a:lnSpc>
            </a:pPr>
            <a:r>
              <a:rPr lang="vi-VN" b="1" dirty="0" smtClean="0">
                <a:solidFill>
                  <a:srgbClr val="17479D"/>
                </a:solidFill>
                <a:latin typeface="+mj-lt"/>
                <a:ea typeface="Arial-Rounded" panose="020B0500000000000000" pitchFamily="34" charset="0"/>
                <a:cs typeface="Arial-Rounded" panose="020B0500000000000000" pitchFamily="34" charset="0"/>
              </a:rPr>
              <a:t>ĐỌC</a:t>
            </a:r>
            <a:endParaRPr lang="en-US" b="1" dirty="0">
              <a:solidFill>
                <a:srgbClr val="17479D"/>
              </a:solidFill>
              <a:latin typeface="+mj-lt"/>
              <a:ea typeface="Arial-Rounded" panose="020B0500000000000000" pitchFamily="34" charset="0"/>
              <a:cs typeface="Arial-Rounded" panose="020B0500000000000000" pitchFamily="34" charset="0"/>
            </a:endParaRPr>
          </a:p>
        </p:txBody>
      </p:sp>
      <p:sp>
        <p:nvSpPr>
          <p:cNvPr id="7" name="Rectangle 1"/>
          <p:cNvSpPr>
            <a:spLocks noChangeArrowheads="1"/>
          </p:cNvSpPr>
          <p:nvPr/>
        </p:nvSpPr>
        <p:spPr bwMode="auto">
          <a:xfrm>
            <a:off x="609600" y="438150"/>
            <a:ext cx="8220685"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Một </a:t>
            </a:r>
            <a:r>
              <a:rPr lang="vi-VN" altLang="en-US" sz="1900" dirty="0">
                <a:solidFill>
                  <a:srgbClr val="000000"/>
                </a:solidFill>
                <a:latin typeface="+mj-lt"/>
                <a:ea typeface="Arial-Rounded" panose="020B0500000000000000" pitchFamily="34" charset="0"/>
                <a:cs typeface="Arial-Rounded" panose="020B0500000000000000" pitchFamily="34" charset="0"/>
              </a:rPr>
              <a:t>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cuốn chiếc rễ này lại, rồi trồng cho nó mọc tiếp nhé</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Theo </a:t>
            </a:r>
            <a:r>
              <a:rPr lang="vi-VN" altLang="en-US" sz="1900" dirty="0">
                <a:solidFill>
                  <a:srgbClr val="000000"/>
                </a:solidFill>
                <a:latin typeface="+mj-lt"/>
                <a:ea typeface="Arial-Rounded" panose="020B0500000000000000" pitchFamily="34" charset="0"/>
                <a:cs typeface="Arial-Rounded" panose="020B0500000000000000" pitchFamily="34" charset="0"/>
              </a:rPr>
              <a:t>lời Bác, chú cần vụ xới đất, vùi chiếc rễ xuống. Thấy vậy, Bác ân cần bảo</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Chú nên làm thế này</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Nói </a:t>
            </a:r>
            <a:r>
              <a:rPr lang="vi-VN" altLang="en-US" sz="1900" dirty="0">
                <a:solidFill>
                  <a:srgbClr val="000000"/>
                </a:solidFill>
                <a:latin typeface="+mj-lt"/>
                <a:ea typeface="Arial-Rounded" panose="020B0500000000000000" pitchFamily="34" charset="0"/>
                <a:cs typeface="Arial-Rounded" panose="020B0500000000000000" pitchFamily="34" charset="0"/>
              </a:rPr>
              <a:t>rồi, Bác cuộn chiếc rễ thành một vòng tròn, cùng chú cần vụ buộc nó tựa vào hai cái cọc, sau đó mới vùi hai đầu rễ xuống đất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Chú </a:t>
            </a:r>
            <a:r>
              <a:rPr lang="vi-VN" altLang="en-US" sz="1900" dirty="0">
                <a:solidFill>
                  <a:srgbClr val="000000"/>
                </a:solidFill>
                <a:latin typeface="+mj-lt"/>
                <a:ea typeface="Arial-Rounded" panose="020B0500000000000000" pitchFamily="34" charset="0"/>
                <a:cs typeface="Arial-Rounded" panose="020B0500000000000000" pitchFamily="34" charset="0"/>
              </a:rPr>
              <a:t>cần vụ thắc mắc</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Thưa Bác, Bác làm thế để làm gì ạ</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Bác khẽ </a:t>
            </a:r>
            <a:r>
              <a:rPr lang="vi-VN" altLang="en-US" sz="1900" dirty="0">
                <a:solidFill>
                  <a:srgbClr val="000000"/>
                </a:solidFill>
                <a:latin typeface="+mj-lt"/>
                <a:ea typeface="Arial-Rounded" panose="020B0500000000000000" pitchFamily="34" charset="0"/>
                <a:cs typeface="Arial-Rounded" panose="020B0500000000000000" pitchFamily="34" charset="0"/>
              </a:rPr>
              <a:t>cười</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a:solidFill>
                  <a:srgbClr val="000000"/>
                </a:solidFill>
                <a:latin typeface="+mj-lt"/>
                <a:ea typeface="Arial-Rounded" panose="020B0500000000000000" pitchFamily="34" charset="0"/>
                <a:cs typeface="Arial-Rounded" panose="020B0500000000000000" pitchFamily="34" charset="0"/>
              </a:rPr>
              <a:t>Rồi chú sẽ biết</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just"/>
            <a:r>
              <a:rPr lang="en-US" altLang="en-US" sz="1900" dirty="0" smtClean="0">
                <a:solidFill>
                  <a:srgbClr val="000000"/>
                </a:solidFill>
                <a:latin typeface="+mj-lt"/>
                <a:ea typeface="Arial-Rounded" panose="020B0500000000000000" pitchFamily="34" charset="0"/>
                <a:cs typeface="Arial-Rounded" panose="020B0500000000000000" pitchFamily="34" charset="0"/>
              </a:rPr>
              <a:t>     </a:t>
            </a:r>
            <a:r>
              <a:rPr lang="vi-VN" altLang="en-US" sz="1900" dirty="0" smtClean="0">
                <a:solidFill>
                  <a:srgbClr val="000000"/>
                </a:solidFill>
                <a:latin typeface="+mj-lt"/>
                <a:ea typeface="Arial-Rounded" panose="020B0500000000000000" pitchFamily="34" charset="0"/>
                <a:cs typeface="Arial-Rounded" panose="020B0500000000000000" pitchFamily="34" charset="0"/>
              </a:rPr>
              <a:t>Nhiều </a:t>
            </a:r>
            <a:r>
              <a:rPr lang="vi-VN" altLang="en-US" sz="1900" dirty="0">
                <a:solidFill>
                  <a:srgbClr val="000000"/>
                </a:solidFill>
                <a:latin typeface="+mj-lt"/>
                <a:ea typeface="Arial-Rounded" panose="020B0500000000000000" pitchFamily="34" charset="0"/>
                <a:cs typeface="Arial-Rounded" panose="020B0500000000000000" pitchFamily="34" charset="0"/>
              </a:rPr>
              <a:t>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r>
              <a:rPr lang="vi-VN" altLang="en-US" sz="19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900" dirty="0">
              <a:solidFill>
                <a:srgbClr val="000000"/>
              </a:solidFill>
              <a:latin typeface="+mj-lt"/>
              <a:ea typeface="Arial-Rounded" panose="020B0500000000000000" pitchFamily="34" charset="0"/>
              <a:cs typeface="Arial-Rounded" panose="020B0500000000000000" pitchFamily="34" charset="0"/>
            </a:endParaRPr>
          </a:p>
          <a:p>
            <a:pPr algn="r"/>
            <a:r>
              <a:rPr lang="vi-VN" altLang="en-US" sz="1600" dirty="0">
                <a:solidFill>
                  <a:srgbClr val="000000"/>
                </a:solidFill>
                <a:latin typeface="+mj-lt"/>
                <a:ea typeface="Arial-Rounded" panose="020B0500000000000000" pitchFamily="34" charset="0"/>
                <a:cs typeface="Arial-Rounded" panose="020B0500000000000000" pitchFamily="34" charset="0"/>
              </a:rPr>
              <a:t>(Theo </a:t>
            </a:r>
            <a:r>
              <a:rPr lang="vi-VN" altLang="en-US" sz="1600" i="1" dirty="0">
                <a:solidFill>
                  <a:srgbClr val="000000"/>
                </a:solidFill>
                <a:latin typeface="+mj-lt"/>
                <a:ea typeface="Arial-Rounded" panose="020B0500000000000000" pitchFamily="34" charset="0"/>
                <a:cs typeface="Arial-Rounded" panose="020B0500000000000000" pitchFamily="34" charset="0"/>
              </a:rPr>
              <a:t>Bác Hồ kính </a:t>
            </a:r>
            <a:r>
              <a:rPr lang="vi-VN" altLang="en-US" sz="1600" i="1" dirty="0" smtClean="0">
                <a:solidFill>
                  <a:srgbClr val="000000"/>
                </a:solidFill>
                <a:latin typeface="+mj-lt"/>
                <a:ea typeface="Arial-Rounded" panose="020B0500000000000000" pitchFamily="34" charset="0"/>
                <a:cs typeface="Arial-Rounded" panose="020B0500000000000000" pitchFamily="34" charset="0"/>
              </a:rPr>
              <a:t>yêu</a:t>
            </a:r>
            <a:r>
              <a:rPr lang="en-US" altLang="en-US" sz="1600" i="1" dirty="0" smtClean="0">
                <a:solidFill>
                  <a:srgbClr val="000000"/>
                </a:solidFill>
                <a:latin typeface="+mj-lt"/>
                <a:ea typeface="Arial-Rounded" panose="020B0500000000000000" pitchFamily="34" charset="0"/>
                <a:cs typeface="Arial-Rounded" panose="020B0500000000000000" pitchFamily="34" charset="0"/>
              </a:rPr>
              <a:t> </a:t>
            </a:r>
            <a:r>
              <a:rPr lang="vi-VN" altLang="en-US" sz="1600" dirty="0" smtClean="0">
                <a:solidFill>
                  <a:srgbClr val="000000"/>
                </a:solidFill>
                <a:latin typeface="+mj-lt"/>
                <a:ea typeface="Arial-Rounded" panose="020B0500000000000000" pitchFamily="34" charset="0"/>
                <a:cs typeface="Arial-Rounded" panose="020B0500000000000000" pitchFamily="34" charset="0"/>
              </a:rPr>
              <a:t>)</a:t>
            </a:r>
            <a:endParaRPr lang="vi-VN" altLang="en-US" sz="1600" dirty="0">
              <a:solidFill>
                <a:srgbClr val="000000"/>
              </a:solidFill>
              <a:latin typeface="+mj-lt"/>
              <a:ea typeface="Arial-Rounded" panose="020B0500000000000000" pitchFamily="34" charset="0"/>
              <a:cs typeface="Arial-Rounded" panose="020B0500000000000000" pitchFamily="34" charset="0"/>
            </a:endParaRPr>
          </a:p>
        </p:txBody>
      </p:sp>
      <p:sp>
        <p:nvSpPr>
          <p:cNvPr id="11" name="TextBox 1"/>
          <p:cNvSpPr txBox="1"/>
          <p:nvPr/>
        </p:nvSpPr>
        <p:spPr>
          <a:xfrm>
            <a:off x="-2572492" y="503826"/>
            <a:ext cx="2057400" cy="2585320"/>
          </a:xfrm>
          <a:prstGeom prst="rect">
            <a:avLst/>
          </a:prstGeom>
          <a:solidFill>
            <a:schemeClr val="bg1"/>
          </a:solidFill>
        </p:spPr>
        <p:txBody>
          <a:bodyPr wrap="square" lIns="91432" tIns="45716" rIns="91432" bIns="45716"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2"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517239" y="438150"/>
            <a:ext cx="320961" cy="304800"/>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1</a:t>
            </a:r>
            <a:endPar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p:cNvSpPr/>
          <p:nvPr/>
        </p:nvSpPr>
        <p:spPr>
          <a:xfrm>
            <a:off x="496545" y="1605931"/>
            <a:ext cx="377668" cy="354362"/>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2</a:t>
            </a:r>
            <a:endParaRPr lang="en-US" sz="19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Oval 12"/>
          <p:cNvSpPr/>
          <p:nvPr/>
        </p:nvSpPr>
        <p:spPr>
          <a:xfrm>
            <a:off x="457201" y="3867150"/>
            <a:ext cx="377668" cy="37677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p>
        </p:txBody>
      </p:sp>
      <p:grpSp>
        <p:nvGrpSpPr>
          <p:cNvPr id="14" name="Group 13"/>
          <p:cNvGrpSpPr/>
          <p:nvPr/>
        </p:nvGrpSpPr>
        <p:grpSpPr>
          <a:xfrm>
            <a:off x="6857999" y="43015"/>
            <a:ext cx="2225038" cy="441391"/>
            <a:chOff x="6809422" y="-15763"/>
            <a:chExt cx="2077840" cy="359381"/>
          </a:xfrm>
        </p:grpSpPr>
        <p:sp>
          <p:nvSpPr>
            <p:cNvPr id="15" name="Rounded Rectangle 14"/>
            <p:cNvSpPr/>
            <p:nvPr/>
          </p:nvSpPr>
          <p:spPr>
            <a:xfrm>
              <a:off x="7236376" y="-1628"/>
              <a:ext cx="1650886" cy="342653"/>
            </a:xfrm>
            <a:prstGeom prst="roundRect">
              <a:avLst/>
            </a:prstGeom>
            <a:solidFill>
              <a:srgbClr val="EEF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66"/>
                  </a:solidFill>
                  <a:latin typeface="+mj-lt"/>
                  <a:ea typeface="Arial-Rounded" panose="020B0500000000000000" pitchFamily="34" charset="0"/>
                  <a:cs typeface="Arial-Rounded" panose="020B0500000000000000" pitchFamily="34" charset="0"/>
                </a:rPr>
                <a:t>Đọc</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toàn</a:t>
              </a:r>
              <a:r>
                <a:rPr lang="en-US" dirty="0" smtClean="0">
                  <a:solidFill>
                    <a:srgbClr val="FF0066"/>
                  </a:solidFill>
                  <a:latin typeface="+mj-lt"/>
                  <a:ea typeface="Arial-Rounded" panose="020B0500000000000000" pitchFamily="34" charset="0"/>
                  <a:cs typeface="Arial-Rounded" panose="020B0500000000000000" pitchFamily="34" charset="0"/>
                </a:rPr>
                <a:t> </a:t>
              </a:r>
              <a:r>
                <a:rPr lang="en-US" dirty="0" err="1" smtClean="0">
                  <a:solidFill>
                    <a:srgbClr val="FF0066"/>
                  </a:solidFill>
                  <a:latin typeface="+mj-lt"/>
                  <a:ea typeface="Arial-Rounded" panose="020B0500000000000000" pitchFamily="34" charset="0"/>
                  <a:cs typeface="Arial-Rounded" panose="020B0500000000000000" pitchFamily="34" charset="0"/>
                </a:rPr>
                <a:t>bài</a:t>
              </a:r>
              <a:endParaRPr lang="en-US" dirty="0">
                <a:solidFill>
                  <a:srgbClr val="FF0066"/>
                </a:solidFill>
                <a:latin typeface="+mj-lt"/>
                <a:ea typeface="Arial-Rounded" panose="020B0500000000000000" pitchFamily="34" charset="0"/>
                <a:cs typeface="Arial-Rounded" panose="020B0500000000000000" pitchFamily="34" charset="0"/>
              </a:endParaRPr>
            </a:p>
          </p:txBody>
        </p:sp>
        <p:pic>
          <p:nvPicPr>
            <p:cNvPr id="16"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6767" y1="18090" x2="93958" y2="28141"/>
                          <a14:foregroundMark x1="69789" y1="13568" x2="84290" y2="12060"/>
                          <a14:foregroundMark x1="53172" y1="14573" x2="62538" y2="19095"/>
                          <a14:foregroundMark x1="61631" y1="93467" x2="61631" y2="93467"/>
                          <a14:foregroundMark x1="73716" y1="79899" x2="73716" y2="79899"/>
                          <a14:foregroundMark x1="25378" y1="74372" x2="25378" y2="74372"/>
                          <a14:foregroundMark x1="25680" y1="60302" x2="25680" y2="60302"/>
                          <a14:foregroundMark x1="72810" y1="61307" x2="72810" y2="61307"/>
                          <a14:backgroundMark x1="65861" y1="4020" x2="66767" y2="2513"/>
                          <a14:backgroundMark x1="68278" y1="2010" x2="72810" y2="2010"/>
                          <a14:backgroundMark x1="72810" y1="2010" x2="72810" y2="2010"/>
                          <a14:backgroundMark x1="65861" y1="95980" x2="67372" y2="98995"/>
                          <a14:backgroundMark x1="69486" y1="95980" x2="68882" y2="98995"/>
                          <a14:backgroundMark x1="60423" y1="96482" x2="66163" y2="98492"/>
                          <a14:backgroundMark x1="66163" y1="98492" x2="66163" y2="98492"/>
                        </a14:backgroundRemoval>
                      </a14:imgEffect>
                    </a14:imgLayer>
                  </a14:imgProps>
                </a:ext>
                <a:ext uri="{28A0092B-C50C-407E-A947-70E740481C1C}">
                  <a14:useLocalDpi xmlns:a14="http://schemas.microsoft.com/office/drawing/2010/main" val="0"/>
                </a:ext>
              </a:extLst>
            </a:blip>
            <a:srcRect/>
            <a:stretch>
              <a:fillRect/>
            </a:stretch>
          </p:blipFill>
          <p:spPr bwMode="auto">
            <a:xfrm>
              <a:off x="6809422" y="-15763"/>
              <a:ext cx="597765" cy="35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57138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par>
                          <p:cTn id="46" fill="hold">
                            <p:stCondLst>
                              <p:cond delay="1500"/>
                            </p:stCondLst>
                            <p:childTnLst>
                              <p:par>
                                <p:cTn id="47" presetID="53" presetClass="entr" presetSubtype="16"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p:cNvSpPr/>
          <p:nvPr/>
        </p:nvSpPr>
        <p:spPr>
          <a:xfrm>
            <a:off x="76200" y="-19050"/>
            <a:ext cx="2172943" cy="750340"/>
          </a:xfrm>
          <a:prstGeom prst="notchedRightArrow">
            <a:avLst>
              <a:gd name="adj1" fmla="val 50000"/>
              <a:gd name="adj2" fmla="val 56075"/>
            </a:avLst>
          </a:prstGeom>
          <a:solidFill>
            <a:srgbClr val="FF5050"/>
          </a:solidFill>
          <a:ln w="12700" cap="flat" cmpd="sng" algn="ctr">
            <a:noFill/>
            <a:prstDash val="solid"/>
            <a:miter lim="800000"/>
          </a:ln>
          <a:effectLst/>
        </p:spPr>
        <p:txBody>
          <a:bodyPr lIns="103631" tIns="51836" rIns="103631" bIns="51836" rtlCol="0" anchor="ctr"/>
          <a:lstStyle/>
          <a:p>
            <a:pPr algn="ctr" defTabSz="1036305">
              <a:defRPr/>
            </a:pPr>
            <a:r>
              <a:rPr lang="en-US" sz="2000" kern="0" dirty="0" err="1">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Đọc</a:t>
            </a:r>
            <a:r>
              <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2000" kern="0" dirty="0" err="1">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oạn</a:t>
            </a:r>
            <a:r>
              <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000" kern="0" dirty="0" smtClean="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1</a:t>
            </a:r>
            <a:endPar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p:cNvSpPr txBox="1"/>
          <p:nvPr/>
        </p:nvSpPr>
        <p:spPr>
          <a:xfrm>
            <a:off x="2667000" y="67975"/>
            <a:ext cx="4876800" cy="452775"/>
          </a:xfrm>
          <a:prstGeom prst="rect">
            <a:avLst/>
          </a:prstGeom>
          <a:noFill/>
        </p:spPr>
        <p:txBody>
          <a:bodyPr wrap="square" lIns="67370" tIns="33698" rIns="67370" bIns="33698" rtlCol="0">
            <a:spAutoFit/>
          </a:bodyPr>
          <a:lstStyle/>
          <a:p>
            <a:pPr algn="ctr" defTabSz="914288"/>
            <a:r>
              <a:rPr lang="en-US" sz="25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CHIẾC RỄ ĐA TRÒN</a:t>
            </a:r>
            <a:endParaRPr lang="en-US" sz="2500" i="1"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ounded Rectangle 5"/>
          <p:cNvSpPr/>
          <p:nvPr/>
        </p:nvSpPr>
        <p:spPr>
          <a:xfrm>
            <a:off x="535386" y="2876551"/>
            <a:ext cx="8380013" cy="2057400"/>
          </a:xfrm>
          <a:prstGeom prst="roundRect">
            <a:avLst/>
          </a:prstGeom>
          <a:noFill/>
          <a:ln>
            <a:solidFill>
              <a:srgbClr val="00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lIns="65726" tIns="32870" rIns="65726" bIns="32870" rtlCol="0" anchor="ctr"/>
          <a:lstStyle/>
          <a:p>
            <a:pPr algn="ctr" defTabSz="684765"/>
            <a:endParaRPr lang="en-US" sz="1400">
              <a:solidFill>
                <a:prstClr val="white"/>
              </a:solidFill>
            </a:endParaRPr>
          </a:p>
        </p:txBody>
      </p:sp>
      <p:sp>
        <p:nvSpPr>
          <p:cNvPr id="7" name="TextBox 6">
            <a:extLst>
              <a:ext uri="{FF2B5EF4-FFF2-40B4-BE49-F238E27FC236}">
                <a16:creationId xmlns="" xmlns:a16="http://schemas.microsoft.com/office/drawing/2014/main" id="{EDA1CF5D-1B6B-4A00-A003-2E8101B823A1}"/>
              </a:ext>
            </a:extLst>
          </p:cNvPr>
          <p:cNvSpPr txBox="1"/>
          <p:nvPr/>
        </p:nvSpPr>
        <p:spPr>
          <a:xfrm>
            <a:off x="1823854" y="2952437"/>
            <a:ext cx="7015912" cy="838513"/>
          </a:xfrm>
          <a:prstGeom prst="rect">
            <a:avLst/>
          </a:prstGeom>
          <a:noFill/>
        </p:spPr>
        <p:txBody>
          <a:bodyPr wrap="square" lIns="68388" tIns="34202" rIns="68388" bIns="34202" rtlCol="0">
            <a:spAutoFit/>
          </a:bodyPr>
          <a:lstStyle/>
          <a:p>
            <a:pPr defTabSz="683841" fontAlgn="base">
              <a:spcBef>
                <a:spcPct val="0"/>
              </a:spcBef>
              <a:spcAft>
                <a:spcPct val="0"/>
              </a:spcAft>
              <a:defRPr/>
            </a:pPr>
            <a:r>
              <a:rPr lang="en-US" altLang="zh-CN" sz="24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1. </a:t>
            </a:r>
            <a:r>
              <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Thấy chiếc rễ đa nằm trên mặt đất, Bác đã bảo chú cần vụ làm gì</a:t>
            </a:r>
            <a:r>
              <a:rPr lang="vi-VN" sz="24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8" name="Picture 2" descr="Boy Thinking Images | Free Vectors, Stock Photos &amp;amp; PSD"/>
          <p:cNvPicPr>
            <a:picLocks noChangeAspect="1" noChangeArrowheads="1"/>
          </p:cNvPicPr>
          <p:nvPr/>
        </p:nvPicPr>
        <p:blipFill rotWithShape="1">
          <a:blip r:embed="rId3">
            <a:extLst>
              <a:ext uri="{28A0092B-C50C-407E-A947-70E740481C1C}">
                <a14:useLocalDpi xmlns:a14="http://schemas.microsoft.com/office/drawing/2010/main" val="0"/>
              </a:ext>
            </a:extLst>
          </a:blip>
          <a:srcRect l="44656" r="5303"/>
          <a:stretch/>
        </p:blipFill>
        <p:spPr bwMode="auto">
          <a:xfrm>
            <a:off x="-21965" y="2445300"/>
            <a:ext cx="1934884" cy="2974362"/>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7">
            <a:extLst>
              <a:ext uri="{FF2B5EF4-FFF2-40B4-BE49-F238E27FC236}">
                <a16:creationId xmlns="" xmlns:a16="http://schemas.microsoft.com/office/drawing/2014/main" id="{35111695-4F00-4F13-8399-433CE41B326F}"/>
              </a:ext>
            </a:extLst>
          </p:cNvPr>
          <p:cNvSpPr/>
          <p:nvPr/>
        </p:nvSpPr>
        <p:spPr>
          <a:xfrm>
            <a:off x="2011084" y="3902541"/>
            <a:ext cx="6742802" cy="894884"/>
          </a:xfrm>
          <a:prstGeom prst="wedgeRoundRectCallout">
            <a:avLst>
              <a:gd name="adj1" fmla="val -57355"/>
              <a:gd name="adj2" fmla="val -47811"/>
              <a:gd name="adj3" fmla="val 16667"/>
            </a:avLst>
          </a:prstGeom>
          <a:solidFill>
            <a:srgbClr val="F6E7E6"/>
          </a:solidFill>
          <a:ln>
            <a:solidFill>
              <a:srgbClr val="FF5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lnSpc>
                <a:spcPct val="90000"/>
              </a:lnSpc>
              <a:spcBef>
                <a:spcPts val="600"/>
              </a:spcBef>
              <a:spcAft>
                <a:spcPts val="600"/>
              </a:spcAft>
            </a:pPr>
            <a:r>
              <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Thấy chiếc rễ đa nằm trên mặt đất, Bác đã bảo chú cần vụ cuốn chiếc rễ lại rồi trồng cho nó mọc tiếp</a:t>
            </a:r>
            <a:r>
              <a:rPr lang="vi-VN" sz="24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 name="Picture 2" descr="Boy Thinking Images | Free Vectors, Stock Photos &amp;amp; PSD"/>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32" b="93053" l="6550" r="43291">
                        <a14:foregroundMark x1="34026" y1="15158" x2="34026" y2="24000"/>
                      </a14:backgroundRemoval>
                    </a14:imgEffect>
                  </a14:imgLayer>
                </a14:imgProps>
              </a:ext>
              <a:ext uri="{28A0092B-C50C-407E-A947-70E740481C1C}">
                <a14:useLocalDpi xmlns:a14="http://schemas.microsoft.com/office/drawing/2010/main" val="0"/>
              </a:ext>
            </a:extLst>
          </a:blip>
          <a:srcRect l="7184" r="57177"/>
          <a:stretch/>
        </p:blipFill>
        <p:spPr bwMode="auto">
          <a:xfrm>
            <a:off x="76200" y="2294712"/>
            <a:ext cx="1470846" cy="313158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35386" y="729526"/>
            <a:ext cx="8304379" cy="1938992"/>
          </a:xfrm>
          <a:prstGeom prst="rect">
            <a:avLst/>
          </a:prstGeom>
        </p:spPr>
        <p:txBody>
          <a:bodyPr wrap="square">
            <a:spAutoFit/>
          </a:bodyPr>
          <a:lstStyle/>
          <a:p>
            <a:pPr algn="just" defTabSz="914288"/>
            <a:r>
              <a:rPr lang="en-US" sz="2400" dirty="0" smtClean="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4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a:t>
            </a:r>
          </a:p>
          <a:p>
            <a:pPr algn="just" defTabSz="914288"/>
            <a:r>
              <a:rPr lang="vi-VN" sz="24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 Chú cuốn chiếc rễ này lại, rồi trồng cho nó mọc tiếp nhé!</a:t>
            </a:r>
          </a:p>
        </p:txBody>
      </p:sp>
      <p:cxnSp>
        <p:nvCxnSpPr>
          <p:cNvPr id="13" name="Straight Connector 12"/>
          <p:cNvCxnSpPr/>
          <p:nvPr/>
        </p:nvCxnSpPr>
        <p:spPr>
          <a:xfrm>
            <a:off x="1280954" y="2663941"/>
            <a:ext cx="7055524" cy="91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
          <p:cNvSpPr txBox="1"/>
          <p:nvPr/>
        </p:nvSpPr>
        <p:spPr>
          <a:xfrm>
            <a:off x="-2572492" y="503826"/>
            <a:ext cx="2057400" cy="2585320"/>
          </a:xfrm>
          <a:prstGeom prst="rect">
            <a:avLst/>
          </a:prstGeom>
          <a:solidFill>
            <a:schemeClr val="bg1"/>
          </a:solidFill>
        </p:spPr>
        <p:txBody>
          <a:bodyPr wrap="square" lIns="91400" tIns="45700" rIns="91400" bIns="457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5" name="Picture 1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1486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par>
                          <p:cTn id="25" fill="hold">
                            <p:stCondLst>
                              <p:cond delay="1000"/>
                            </p:stCondLst>
                            <p:childTnLst>
                              <p:par>
                                <p:cTn id="26" presetID="14" presetClass="entr" presetSubtype="1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0-#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par>
                                <p:cTn id="40" presetID="10" presetClass="exit" presetSubtype="0" fill="hold" nodeType="withEffect">
                                  <p:stCondLst>
                                    <p:cond delay="0"/>
                                  </p:stCondLst>
                                  <p:childTnLst>
                                    <p:animEffect transition="out" filter="fade">
                                      <p:cBhvr>
                                        <p:cTn id="41" dur="250"/>
                                        <p:tgtEl>
                                          <p:spTgt spid="10"/>
                                        </p:tgtEl>
                                      </p:cBhvr>
                                    </p:animEffect>
                                    <p:set>
                                      <p:cBhvr>
                                        <p:cTn id="42" dur="1" fill="hold">
                                          <p:stCondLst>
                                            <p:cond delay="249"/>
                                          </p:stCondLst>
                                        </p:cTn>
                                        <p:tgtEl>
                                          <p:spTgt spid="1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397" y="-223"/>
            <a:ext cx="9144793" cy="5143946"/>
          </a:xfrm>
          <a:prstGeom prst="rect">
            <a:avLst/>
          </a:prstGeom>
        </p:spPr>
      </p:pic>
      <p:pic>
        <p:nvPicPr>
          <p:cNvPr id="17" name="Picture 16"/>
          <p:cNvPicPr>
            <a:picLocks noChangeAspect="1"/>
          </p:cNvPicPr>
          <p:nvPr/>
        </p:nvPicPr>
        <p:blipFill>
          <a:blip r:embed="rId4"/>
          <a:stretch>
            <a:fillRect/>
          </a:stretch>
        </p:blipFill>
        <p:spPr>
          <a:xfrm>
            <a:off x="4769222" y="577192"/>
            <a:ext cx="4563251" cy="2770872"/>
          </a:xfrm>
          <a:prstGeom prst="rect">
            <a:avLst/>
          </a:prstGeom>
        </p:spPr>
      </p:pic>
      <p:pic>
        <p:nvPicPr>
          <p:cNvPr id="19" name="Picture 18"/>
          <p:cNvPicPr>
            <a:picLocks noChangeAspect="1"/>
          </p:cNvPicPr>
          <p:nvPr/>
        </p:nvPicPr>
        <p:blipFill>
          <a:blip r:embed="rId5"/>
          <a:stretch>
            <a:fillRect/>
          </a:stretch>
        </p:blipFill>
        <p:spPr>
          <a:xfrm>
            <a:off x="579853" y="1449814"/>
            <a:ext cx="4997630" cy="2208467"/>
          </a:xfrm>
          <a:prstGeom prst="rect">
            <a:avLst/>
          </a:prstGeom>
        </p:spPr>
      </p:pic>
      <p:pic>
        <p:nvPicPr>
          <p:cNvPr id="16" name="Picture 15"/>
          <p:cNvPicPr>
            <a:picLocks noChangeAspect="1"/>
          </p:cNvPicPr>
          <p:nvPr/>
        </p:nvPicPr>
        <p:blipFill>
          <a:blip r:embed="rId6"/>
          <a:stretch>
            <a:fillRect/>
          </a:stretch>
        </p:blipFill>
        <p:spPr>
          <a:xfrm>
            <a:off x="-336948" y="3330012"/>
            <a:ext cx="4311770" cy="1806097"/>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4402" y="3509498"/>
            <a:ext cx="1714500" cy="1714500"/>
          </a:xfrm>
          <a:prstGeom prst="rect">
            <a:avLst/>
          </a:prstGeom>
        </p:spPr>
      </p:pic>
      <p:pic>
        <p:nvPicPr>
          <p:cNvPr id="1026" name="Picture 2" descr="LINE Creators' Stickers - happy bunny 1 Example with GIF Animatio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735091" y="1924245"/>
            <a:ext cx="1808360" cy="1695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6636565" y="1637162"/>
            <a:ext cx="1950169" cy="182828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a:stretch>
            <a:fillRect/>
          </a:stretch>
        </p:blipFill>
        <p:spPr>
          <a:xfrm>
            <a:off x="4786109" y="3181350"/>
            <a:ext cx="4831847" cy="2042648"/>
          </a:xfrm>
          <a:prstGeom prst="rect">
            <a:avLst/>
          </a:prstGeom>
        </p:spPr>
      </p:pic>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75483" y="3348065"/>
            <a:ext cx="2213600" cy="1875933"/>
          </a:xfrm>
          <a:prstGeom prst="rect">
            <a:avLst/>
          </a:prstGeom>
        </p:spPr>
      </p:pic>
      <p:sp>
        <p:nvSpPr>
          <p:cNvPr id="20" name="Rectangle 19"/>
          <p:cNvSpPr/>
          <p:nvPr/>
        </p:nvSpPr>
        <p:spPr>
          <a:xfrm>
            <a:off x="571026" y="361950"/>
            <a:ext cx="8136489" cy="13144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en-US" sz="6000" b="1"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XÂY NHÀ CHO THỎ</a:t>
            </a:r>
          </a:p>
        </p:txBody>
      </p:sp>
    </p:spTree>
    <p:extLst>
      <p:ext uri="{BB962C8B-B14F-4D97-AF65-F5344CB8AC3E}">
        <p14:creationId xmlns:p14="http://schemas.microsoft.com/office/powerpoint/2010/main" val="33832236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p:cNvSpPr/>
          <p:nvPr/>
        </p:nvSpPr>
        <p:spPr>
          <a:xfrm>
            <a:off x="76201" y="-19050"/>
            <a:ext cx="1934883" cy="609600"/>
          </a:xfrm>
          <a:prstGeom prst="notchedRightArrow">
            <a:avLst>
              <a:gd name="adj1" fmla="val 50000"/>
              <a:gd name="adj2" fmla="val 56075"/>
            </a:avLst>
          </a:prstGeom>
          <a:solidFill>
            <a:srgbClr val="FF5050"/>
          </a:solidFill>
          <a:ln w="12700" cap="flat" cmpd="sng" algn="ctr">
            <a:noFill/>
            <a:prstDash val="solid"/>
            <a:miter lim="800000"/>
          </a:ln>
          <a:effectLst/>
        </p:spPr>
        <p:txBody>
          <a:bodyPr lIns="103631" tIns="51836" rIns="103631" bIns="51836" rtlCol="0" anchor="ctr"/>
          <a:lstStyle/>
          <a:p>
            <a:pPr algn="ctr" defTabSz="1036305">
              <a:defRPr/>
            </a:pPr>
            <a:r>
              <a:rPr lang="en-US" sz="2000" kern="0" dirty="0" err="1">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Đọc</a:t>
            </a:r>
            <a:r>
              <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2000" kern="0" dirty="0" err="1">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oạn</a:t>
            </a:r>
            <a:r>
              <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000" kern="0" dirty="0" smtClean="0">
                <a:solidFill>
                  <a:prstClr val="white"/>
                </a:solidFill>
                <a:latin typeface="Times New Roman" panose="02020603050405020304" pitchFamily="18" charset="0"/>
                <a:ea typeface="Arial-Rounded" panose="020B0500000000000000" pitchFamily="34" charset="0"/>
                <a:cs typeface="Times New Roman" panose="02020603050405020304" pitchFamily="18" charset="0"/>
              </a:rPr>
              <a:t>2</a:t>
            </a:r>
            <a:endParaRPr lang="en-US" sz="2000" kern="0" dirty="0">
              <a:solidFill>
                <a:prstClr val="white"/>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p:cNvSpPr txBox="1"/>
          <p:nvPr/>
        </p:nvSpPr>
        <p:spPr>
          <a:xfrm>
            <a:off x="2667000" y="67975"/>
            <a:ext cx="4876800" cy="406608"/>
          </a:xfrm>
          <a:prstGeom prst="rect">
            <a:avLst/>
          </a:prstGeom>
          <a:noFill/>
        </p:spPr>
        <p:txBody>
          <a:bodyPr wrap="square" lIns="67370" tIns="33698" rIns="67370" bIns="33698" rtlCol="0">
            <a:spAutoFit/>
          </a:bodyPr>
          <a:lstStyle/>
          <a:p>
            <a:pPr algn="ctr" defTabSz="914288"/>
            <a:r>
              <a:rPr lang="en-US" sz="22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CHIẾC RỄ ĐA TRÒN</a:t>
            </a:r>
            <a:endParaRPr lang="en-US" sz="2200" i="1"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ounded Rectangle 5"/>
          <p:cNvSpPr/>
          <p:nvPr/>
        </p:nvSpPr>
        <p:spPr>
          <a:xfrm>
            <a:off x="535386" y="3181349"/>
            <a:ext cx="8380013" cy="1828801"/>
          </a:xfrm>
          <a:prstGeom prst="roundRect">
            <a:avLst/>
          </a:prstGeom>
          <a:noFill/>
          <a:ln>
            <a:solidFill>
              <a:srgbClr val="00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lIns="65726" tIns="32870" rIns="65726" bIns="32870" rtlCol="0" anchor="ctr"/>
          <a:lstStyle/>
          <a:p>
            <a:pPr algn="ctr" defTabSz="684765"/>
            <a:endParaRPr lang="en-US" sz="1400">
              <a:solidFill>
                <a:prstClr val="white"/>
              </a:solidFill>
            </a:endParaRPr>
          </a:p>
        </p:txBody>
      </p:sp>
      <p:sp>
        <p:nvSpPr>
          <p:cNvPr id="7" name="TextBox 6">
            <a:extLst>
              <a:ext uri="{FF2B5EF4-FFF2-40B4-BE49-F238E27FC236}">
                <a16:creationId xmlns="" xmlns:a16="http://schemas.microsoft.com/office/drawing/2014/main" id="{EDA1CF5D-1B6B-4A00-A003-2E8101B823A1}"/>
              </a:ext>
            </a:extLst>
          </p:cNvPr>
          <p:cNvSpPr txBox="1"/>
          <p:nvPr/>
        </p:nvSpPr>
        <p:spPr>
          <a:xfrm>
            <a:off x="1143000" y="3181350"/>
            <a:ext cx="8153400" cy="438404"/>
          </a:xfrm>
          <a:prstGeom prst="rect">
            <a:avLst/>
          </a:prstGeom>
          <a:noFill/>
        </p:spPr>
        <p:txBody>
          <a:bodyPr wrap="square" lIns="68388" tIns="34202" rIns="68388" bIns="34202" rtlCol="0">
            <a:spAutoFit/>
          </a:bodyPr>
          <a:lstStyle/>
          <a:p>
            <a:pPr defTabSz="683841" fontAlgn="base">
              <a:spcBef>
                <a:spcPct val="0"/>
              </a:spcBef>
              <a:spcAft>
                <a:spcPct val="0"/>
              </a:spcAft>
              <a:defRPr/>
            </a:pPr>
            <a:r>
              <a:rPr lang="en-US" altLang="zh-CN" sz="24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2</a:t>
            </a:r>
            <a:r>
              <a:rPr lang="en-US" altLang="zh-CN" sz="2400" b="1" dirty="0" smtClean="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Bác hướng dẫn chú cần vụ trồng chiếc rễ đa như thế nào</a:t>
            </a:r>
            <a:r>
              <a:rPr lang="vi-VN" sz="24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8" name="Picture 2" descr="Boy Thinking Images | Free Vectors, Stock Photos &amp;amp; PSD"/>
          <p:cNvPicPr>
            <a:picLocks noChangeAspect="1" noChangeArrowheads="1"/>
          </p:cNvPicPr>
          <p:nvPr/>
        </p:nvPicPr>
        <p:blipFill rotWithShape="1">
          <a:blip r:embed="rId3">
            <a:extLst>
              <a:ext uri="{28A0092B-C50C-407E-A947-70E740481C1C}">
                <a14:useLocalDpi xmlns:a14="http://schemas.microsoft.com/office/drawing/2010/main" val="0"/>
              </a:ext>
            </a:extLst>
          </a:blip>
          <a:srcRect l="44656" r="5303"/>
          <a:stretch/>
        </p:blipFill>
        <p:spPr bwMode="auto">
          <a:xfrm>
            <a:off x="-21965" y="2445300"/>
            <a:ext cx="1934884" cy="2974362"/>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7">
            <a:extLst>
              <a:ext uri="{FF2B5EF4-FFF2-40B4-BE49-F238E27FC236}">
                <a16:creationId xmlns="" xmlns:a16="http://schemas.microsoft.com/office/drawing/2014/main" id="{35111695-4F00-4F13-8399-433CE41B326F}"/>
              </a:ext>
            </a:extLst>
          </p:cNvPr>
          <p:cNvSpPr/>
          <p:nvPr/>
        </p:nvSpPr>
        <p:spPr>
          <a:xfrm>
            <a:off x="1912919" y="3714751"/>
            <a:ext cx="6840967" cy="1164054"/>
          </a:xfrm>
          <a:prstGeom prst="wedgeRoundRectCallout">
            <a:avLst>
              <a:gd name="adj1" fmla="val -57355"/>
              <a:gd name="adj2" fmla="val -47811"/>
              <a:gd name="adj3" fmla="val 16667"/>
            </a:avLst>
          </a:prstGeom>
          <a:solidFill>
            <a:srgbClr val="F6E7E6"/>
          </a:solidFill>
          <a:ln>
            <a:solidFill>
              <a:srgbClr val="FF5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lnSpc>
                <a:spcPct val="90000"/>
              </a:lnSpc>
              <a:spcBef>
                <a:spcPts val="600"/>
              </a:spcBef>
              <a:spcAft>
                <a:spcPts val="600"/>
              </a:spcAft>
            </a:pPr>
            <a:r>
              <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Bác hướng dẫn chú cần vụ cuộn chiếc rễ thành một vòng tròn, buộc nó tựa vào hai cái cọc, rồi vùi hai đầu rễ xuống đất</a:t>
            </a:r>
            <a:r>
              <a:rPr lang="vi-VN" sz="24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 name="Picture 2" descr="Boy Thinking Images | Free Vectors, Stock Photos &amp;amp; PSD"/>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32" b="93053" l="6550" r="43291">
                        <a14:foregroundMark x1="34026" y1="15158" x2="34026" y2="24000"/>
                      </a14:backgroundRemoval>
                    </a14:imgEffect>
                  </a14:imgLayer>
                </a14:imgProps>
              </a:ext>
              <a:ext uri="{28A0092B-C50C-407E-A947-70E740481C1C}">
                <a14:useLocalDpi xmlns:a14="http://schemas.microsoft.com/office/drawing/2010/main" val="0"/>
              </a:ext>
            </a:extLst>
          </a:blip>
          <a:srcRect l="7184" r="57177"/>
          <a:stretch/>
        </p:blipFill>
        <p:spPr bwMode="auto">
          <a:xfrm>
            <a:off x="76200" y="2294712"/>
            <a:ext cx="1470846" cy="313158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494813" y="462278"/>
            <a:ext cx="8304379" cy="2431435"/>
          </a:xfrm>
          <a:prstGeom prst="rect">
            <a:avLst/>
          </a:prstGeom>
        </p:spPr>
        <p:txBody>
          <a:bodyPr wrap="square">
            <a:spAutoFit/>
          </a:bodyPr>
          <a:lstStyle/>
          <a:p>
            <a:pPr algn="just" defTabSz="914288"/>
            <a:r>
              <a:rPr lang="en-US" sz="1900" dirty="0" smtClean="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a:t>
            </a:r>
            <a:r>
              <a:rPr lang="vi-VN" sz="1900" dirty="0" smtClean="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Theo </a:t>
            </a:r>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lời Bác, chú cần vụ xới đất, vùi chiếc rễ xuống. Thấy vậy, Bác ân cần bảo:</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 Chú nên làm thế này.</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Nói rồi, Bác cuộn chiếc rễ thành một vòng tròn, cùng chú cần vụ buộc nó tựa vào hai cái cọc, sau đó mới vùi hai đầu rễ xuống đất.</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Chú cần vụ thắc mắc:</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 Thưa Bác, Bác làm thế để làm gì ạ?</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Bác khẽ cười:</a:t>
            </a:r>
          </a:p>
          <a:p>
            <a:pPr algn="just" defTabSz="914288"/>
            <a:r>
              <a:rPr lang="vi-VN" sz="19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 Rồi chú sẽ biết</a:t>
            </a:r>
          </a:p>
        </p:txBody>
      </p:sp>
      <p:cxnSp>
        <p:nvCxnSpPr>
          <p:cNvPr id="13" name="Straight Connector 12"/>
          <p:cNvCxnSpPr/>
          <p:nvPr/>
        </p:nvCxnSpPr>
        <p:spPr>
          <a:xfrm>
            <a:off x="1691938" y="1352550"/>
            <a:ext cx="7055524" cy="91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
          <p:cNvSpPr txBox="1"/>
          <p:nvPr/>
        </p:nvSpPr>
        <p:spPr>
          <a:xfrm>
            <a:off x="-2572492" y="503826"/>
            <a:ext cx="2057400" cy="2585320"/>
          </a:xfrm>
          <a:prstGeom prst="rect">
            <a:avLst/>
          </a:prstGeom>
          <a:solidFill>
            <a:schemeClr val="bg1"/>
          </a:solidFill>
        </p:spPr>
        <p:txBody>
          <a:bodyPr wrap="square" lIns="91400" tIns="45700" rIns="91400" bIns="457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5" name="Picture 1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p:nvCxnSpPr>
        <p:spPr>
          <a:xfrm>
            <a:off x="554189" y="1668841"/>
            <a:ext cx="52370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9420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par>
                          <p:cTn id="25" fill="hold">
                            <p:stCondLst>
                              <p:cond delay="1000"/>
                            </p:stCondLst>
                            <p:childTnLst>
                              <p:par>
                                <p:cTn id="26" presetID="14" presetClass="entr" presetSubtype="1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0-#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par>
                                <p:cTn id="44" presetID="10" presetClass="exit" presetSubtype="0" fill="hold" nodeType="withEffect">
                                  <p:stCondLst>
                                    <p:cond delay="0"/>
                                  </p:stCondLst>
                                  <p:childTnLst>
                                    <p:animEffect transition="out" filter="fade">
                                      <p:cBhvr>
                                        <p:cTn id="45" dur="250"/>
                                        <p:tgtEl>
                                          <p:spTgt spid="10"/>
                                        </p:tgtEl>
                                      </p:cBhvr>
                                    </p:animEffect>
                                    <p:set>
                                      <p:cBhvr>
                                        <p:cTn id="46" dur="1" fill="hold">
                                          <p:stCondLst>
                                            <p:cond delay="249"/>
                                          </p:stCondLst>
                                        </p:cTn>
                                        <p:tgtEl>
                                          <p:spTgt spid="1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9" grpId="0" animBg="1"/>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p:cNvSpPr/>
          <p:nvPr/>
        </p:nvSpPr>
        <p:spPr>
          <a:xfrm>
            <a:off x="76200" y="-19050"/>
            <a:ext cx="2172943" cy="750340"/>
          </a:xfrm>
          <a:prstGeom prst="notchedRightArrow">
            <a:avLst>
              <a:gd name="adj1" fmla="val 50000"/>
              <a:gd name="adj2" fmla="val 56075"/>
            </a:avLst>
          </a:prstGeom>
          <a:solidFill>
            <a:srgbClr val="FF5050"/>
          </a:solidFill>
          <a:ln w="12700" cap="flat" cmpd="sng" algn="ctr">
            <a:noFill/>
            <a:prstDash val="solid"/>
            <a:miter lim="800000"/>
          </a:ln>
          <a:effectLst/>
        </p:spPr>
        <p:txBody>
          <a:bodyPr lIns="103631" tIns="51836" rIns="103631" bIns="51836" rtlCol="0" anchor="ctr"/>
          <a:lstStyle/>
          <a:p>
            <a:pPr algn="ctr" defTabSz="1036305">
              <a:defRPr/>
            </a:pPr>
            <a:r>
              <a:rPr lang="en-US" sz="2000"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vi-VN" sz="20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đ</a:t>
            </a:r>
            <a:r>
              <a:rPr lang="en-US" sz="2000"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oạn</a:t>
            </a:r>
            <a:r>
              <a:rPr lang="en-US" sz="20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kern="0"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endParaRPr lang="en-US" sz="20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p:cNvSpPr txBox="1"/>
          <p:nvPr/>
        </p:nvSpPr>
        <p:spPr>
          <a:xfrm>
            <a:off x="2667000" y="67975"/>
            <a:ext cx="4876800" cy="452775"/>
          </a:xfrm>
          <a:prstGeom prst="rect">
            <a:avLst/>
          </a:prstGeom>
          <a:noFill/>
        </p:spPr>
        <p:txBody>
          <a:bodyPr wrap="square" lIns="67370" tIns="33698" rIns="67370" bIns="33698" rtlCol="0">
            <a:spAutoFit/>
          </a:bodyPr>
          <a:lstStyle/>
          <a:p>
            <a:pPr algn="ctr" defTabSz="914288"/>
            <a:r>
              <a:rPr lang="en-US" sz="25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CHIẾC RỄ ĐA TRÒN</a:t>
            </a:r>
            <a:endParaRPr lang="en-US" sz="2500" i="1"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ounded Rectangle 5"/>
          <p:cNvSpPr/>
          <p:nvPr/>
        </p:nvSpPr>
        <p:spPr>
          <a:xfrm>
            <a:off x="535386" y="2876551"/>
            <a:ext cx="8380013" cy="2057400"/>
          </a:xfrm>
          <a:prstGeom prst="roundRect">
            <a:avLst/>
          </a:prstGeom>
          <a:noFill/>
          <a:ln>
            <a:solidFill>
              <a:srgbClr val="00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lIns="65726" tIns="32870" rIns="65726" bIns="32870" rtlCol="0" anchor="ctr"/>
          <a:lstStyle/>
          <a:p>
            <a:pPr algn="ctr" defTabSz="684765"/>
            <a:endParaRPr lang="en-US" sz="1400">
              <a:solidFill>
                <a:prstClr val="white"/>
              </a:solidFill>
            </a:endParaRPr>
          </a:p>
        </p:txBody>
      </p:sp>
      <p:sp>
        <p:nvSpPr>
          <p:cNvPr id="7" name="TextBox 6">
            <a:extLst>
              <a:ext uri="{FF2B5EF4-FFF2-40B4-BE49-F238E27FC236}">
                <a16:creationId xmlns="" xmlns:a16="http://schemas.microsoft.com/office/drawing/2014/main" id="{EDA1CF5D-1B6B-4A00-A003-2E8101B823A1}"/>
              </a:ext>
            </a:extLst>
          </p:cNvPr>
          <p:cNvSpPr txBox="1"/>
          <p:nvPr/>
        </p:nvSpPr>
        <p:spPr>
          <a:xfrm>
            <a:off x="1823854" y="2952437"/>
            <a:ext cx="7015912" cy="438404"/>
          </a:xfrm>
          <a:prstGeom prst="rect">
            <a:avLst/>
          </a:prstGeom>
          <a:noFill/>
        </p:spPr>
        <p:txBody>
          <a:bodyPr wrap="square" lIns="68388" tIns="34202" rIns="68388" bIns="34202" rtlCol="0">
            <a:spAutoFit/>
          </a:bodyPr>
          <a:lstStyle/>
          <a:p>
            <a:pPr defTabSz="683841" fontAlgn="base">
              <a:spcBef>
                <a:spcPct val="0"/>
              </a:spcBef>
              <a:spcAft>
                <a:spcPct val="0"/>
              </a:spcAft>
              <a:defRPr/>
            </a:pPr>
            <a:r>
              <a:rPr lang="en-US" altLang="zh-CN" sz="24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3</a:t>
            </a:r>
            <a:r>
              <a:rPr lang="en-US" altLang="zh-CN" sz="2400" b="1" dirty="0" smtClean="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Vì sao Bác cho trồng chiếc rễ đa như vậy</a:t>
            </a:r>
            <a:r>
              <a:rPr lang="vi-VN" sz="24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8" name="Picture 2" descr="Boy Thinking Images | Free Vectors, Stock Photos &amp;amp; PSD"/>
          <p:cNvPicPr>
            <a:picLocks noChangeAspect="1" noChangeArrowheads="1"/>
          </p:cNvPicPr>
          <p:nvPr/>
        </p:nvPicPr>
        <p:blipFill rotWithShape="1">
          <a:blip r:embed="rId3">
            <a:extLst>
              <a:ext uri="{28A0092B-C50C-407E-A947-70E740481C1C}">
                <a14:useLocalDpi xmlns:a14="http://schemas.microsoft.com/office/drawing/2010/main" val="0"/>
              </a:ext>
            </a:extLst>
          </a:blip>
          <a:srcRect l="44656" r="5303"/>
          <a:stretch/>
        </p:blipFill>
        <p:spPr bwMode="auto">
          <a:xfrm>
            <a:off x="-21965" y="2445300"/>
            <a:ext cx="1934884" cy="2974362"/>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7">
            <a:extLst>
              <a:ext uri="{FF2B5EF4-FFF2-40B4-BE49-F238E27FC236}">
                <a16:creationId xmlns="" xmlns:a16="http://schemas.microsoft.com/office/drawing/2014/main" id="{35111695-4F00-4F13-8399-433CE41B326F}"/>
              </a:ext>
            </a:extLst>
          </p:cNvPr>
          <p:cNvSpPr/>
          <p:nvPr/>
        </p:nvSpPr>
        <p:spPr>
          <a:xfrm>
            <a:off x="1823854" y="3482905"/>
            <a:ext cx="6930032" cy="1314520"/>
          </a:xfrm>
          <a:prstGeom prst="wedgeRoundRectCallout">
            <a:avLst>
              <a:gd name="adj1" fmla="val -55127"/>
              <a:gd name="adj2" fmla="val -43294"/>
              <a:gd name="adj3" fmla="val 16667"/>
            </a:avLst>
          </a:prstGeom>
          <a:solidFill>
            <a:srgbClr val="F6E7E6"/>
          </a:solidFill>
          <a:ln>
            <a:solidFill>
              <a:srgbClr val="FF5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lnSpc>
                <a:spcPct val="90000"/>
              </a:lnSpc>
              <a:spcBef>
                <a:spcPts val="600"/>
              </a:spcBef>
              <a:spcAft>
                <a:spcPts val="600"/>
              </a:spcAft>
            </a:pPr>
            <a:r>
              <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Bác cho trồng chiếc rễ đa như vậy để nó mọc thành cây đa có vòng lá tròn, các em thiếu nhi có thể chui qua chui lại vòng lá ấy khi vào thăm vườn Bác</a:t>
            </a:r>
            <a:r>
              <a:rPr lang="vi-VN" sz="24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 name="Picture 2" descr="Boy Thinking Images | Free Vectors, Stock Photos &amp;amp; PSD"/>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32" b="93053" l="6550" r="43291">
                        <a14:foregroundMark x1="34026" y1="15158" x2="34026" y2="24000"/>
                      </a14:backgroundRemoval>
                    </a14:imgEffect>
                  </a14:imgLayer>
                </a14:imgProps>
              </a:ext>
              <a:ext uri="{28A0092B-C50C-407E-A947-70E740481C1C}">
                <a14:useLocalDpi xmlns:a14="http://schemas.microsoft.com/office/drawing/2010/main" val="0"/>
              </a:ext>
            </a:extLst>
          </a:blip>
          <a:srcRect l="7184" r="57177"/>
          <a:stretch/>
        </p:blipFill>
        <p:spPr bwMode="auto">
          <a:xfrm>
            <a:off x="76200" y="2294712"/>
            <a:ext cx="1470846" cy="313158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35386" y="729526"/>
            <a:ext cx="8304379" cy="1569660"/>
          </a:xfrm>
          <a:prstGeom prst="rect">
            <a:avLst/>
          </a:prstGeom>
        </p:spPr>
        <p:txBody>
          <a:bodyPr wrap="square">
            <a:spAutoFit/>
          </a:bodyPr>
          <a:lstStyle/>
          <a:p>
            <a:pPr algn="just" defTabSz="914288"/>
            <a:r>
              <a:rPr lang="en-US" sz="2400" dirty="0" smtClean="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400"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p:txBody>
      </p:sp>
      <p:cxnSp>
        <p:nvCxnSpPr>
          <p:cNvPr id="13" name="Straight Connector 12"/>
          <p:cNvCxnSpPr/>
          <p:nvPr/>
        </p:nvCxnSpPr>
        <p:spPr>
          <a:xfrm>
            <a:off x="945477" y="1123950"/>
            <a:ext cx="7741323" cy="457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
          <p:cNvSpPr txBox="1"/>
          <p:nvPr/>
        </p:nvSpPr>
        <p:spPr>
          <a:xfrm>
            <a:off x="-2572492" y="503826"/>
            <a:ext cx="2057400" cy="2585320"/>
          </a:xfrm>
          <a:prstGeom prst="rect">
            <a:avLst/>
          </a:prstGeom>
          <a:solidFill>
            <a:schemeClr val="bg1"/>
          </a:solidFill>
        </p:spPr>
        <p:txBody>
          <a:bodyPr wrap="square" lIns="91400" tIns="45700" rIns="91400" bIns="457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5" name="Picture 1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p:nvCxnSpPr>
        <p:spPr>
          <a:xfrm>
            <a:off x="609600" y="1514356"/>
            <a:ext cx="8077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5386" y="1885950"/>
            <a:ext cx="365561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316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par>
                          <p:cTn id="25" fill="hold">
                            <p:stCondLst>
                              <p:cond delay="1000"/>
                            </p:stCondLst>
                            <p:childTnLst>
                              <p:par>
                                <p:cTn id="26" presetID="14" presetClass="entr" presetSubtype="1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0-#ppt_w/2"/>
                                          </p:val>
                                        </p:tav>
                                        <p:tav tm="100000">
                                          <p:val>
                                            <p:strVal val="#ppt_x"/>
                                          </p:val>
                                        </p:tav>
                                      </p:tavLst>
                                    </p:anim>
                                    <p:anim calcmode="lin" valueType="num">
                                      <p:cBhvr additive="base">
                                        <p:cTn id="47" dur="500" fill="hold"/>
                                        <p:tgtEl>
                                          <p:spTgt spid="8"/>
                                        </p:tgtEl>
                                        <p:attrNameLst>
                                          <p:attrName>ppt_y</p:attrName>
                                        </p:attrNameLst>
                                      </p:cBhvr>
                                      <p:tavLst>
                                        <p:tav tm="0">
                                          <p:val>
                                            <p:strVal val="#ppt_y"/>
                                          </p:val>
                                        </p:tav>
                                        <p:tav tm="100000">
                                          <p:val>
                                            <p:strVal val="#ppt_y"/>
                                          </p:val>
                                        </p:tav>
                                      </p:tavLst>
                                    </p:anim>
                                  </p:childTnLst>
                                </p:cTn>
                              </p:par>
                              <p:par>
                                <p:cTn id="48" presetID="10" presetClass="exit" presetSubtype="0" fill="hold" nodeType="withEffect">
                                  <p:stCondLst>
                                    <p:cond delay="0"/>
                                  </p:stCondLst>
                                  <p:childTnLst>
                                    <p:animEffect transition="out" filter="fade">
                                      <p:cBhvr>
                                        <p:cTn id="49" dur="250"/>
                                        <p:tgtEl>
                                          <p:spTgt spid="10"/>
                                        </p:tgtEl>
                                      </p:cBhvr>
                                    </p:animEffect>
                                    <p:set>
                                      <p:cBhvr>
                                        <p:cTn id="50" dur="1" fill="hold">
                                          <p:stCondLst>
                                            <p:cond delay="24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9" grpId="0" animBg="1"/>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138107" y="420359"/>
            <a:ext cx="3567493" cy="2532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667000" y="51051"/>
            <a:ext cx="4876800" cy="452775"/>
          </a:xfrm>
          <a:prstGeom prst="rect">
            <a:avLst/>
          </a:prstGeom>
          <a:noFill/>
        </p:spPr>
        <p:txBody>
          <a:bodyPr wrap="square" lIns="67370" tIns="33698" rIns="67370" bIns="33698" rtlCol="0">
            <a:spAutoFit/>
          </a:bodyPr>
          <a:lstStyle/>
          <a:p>
            <a:pPr algn="ctr" defTabSz="914288"/>
            <a:r>
              <a:rPr lang="en-US" sz="25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CHIẾC RỄ ĐA TRÒN</a:t>
            </a:r>
            <a:endParaRPr lang="en-US" sz="2500" i="1"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ounded Rectangle 5"/>
          <p:cNvSpPr/>
          <p:nvPr/>
        </p:nvSpPr>
        <p:spPr>
          <a:xfrm>
            <a:off x="535386" y="3060877"/>
            <a:ext cx="8380013" cy="1873074"/>
          </a:xfrm>
          <a:prstGeom prst="roundRect">
            <a:avLst/>
          </a:prstGeom>
          <a:noFill/>
          <a:ln>
            <a:solidFill>
              <a:srgbClr val="00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lIns="65726" tIns="32870" rIns="65726" bIns="32870" rtlCol="0" anchor="ctr"/>
          <a:lstStyle/>
          <a:p>
            <a:pPr algn="ctr" defTabSz="684765"/>
            <a:endParaRPr lang="en-US" sz="1400">
              <a:solidFill>
                <a:prstClr val="white"/>
              </a:solidFill>
            </a:endParaRPr>
          </a:p>
        </p:txBody>
      </p:sp>
      <p:sp>
        <p:nvSpPr>
          <p:cNvPr id="7" name="TextBox 6">
            <a:extLst>
              <a:ext uri="{FF2B5EF4-FFF2-40B4-BE49-F238E27FC236}">
                <a16:creationId xmlns="" xmlns:a16="http://schemas.microsoft.com/office/drawing/2014/main" id="{EDA1CF5D-1B6B-4A00-A003-2E8101B823A1}"/>
              </a:ext>
            </a:extLst>
          </p:cNvPr>
          <p:cNvSpPr txBox="1"/>
          <p:nvPr/>
        </p:nvSpPr>
        <p:spPr>
          <a:xfrm>
            <a:off x="1823854" y="3060877"/>
            <a:ext cx="7015912" cy="807736"/>
          </a:xfrm>
          <a:prstGeom prst="rect">
            <a:avLst/>
          </a:prstGeom>
          <a:noFill/>
        </p:spPr>
        <p:txBody>
          <a:bodyPr wrap="square" lIns="68388" tIns="34202" rIns="68388" bIns="34202" rtlCol="0">
            <a:spAutoFit/>
          </a:bodyPr>
          <a:lstStyle/>
          <a:p>
            <a:pPr defTabSz="683841" fontAlgn="base">
              <a:spcBef>
                <a:spcPct val="0"/>
              </a:spcBef>
              <a:spcAft>
                <a:spcPct val="0"/>
              </a:spcAft>
              <a:defRPr/>
            </a:pPr>
            <a:r>
              <a:rPr lang="en-US" altLang="zh-CN" sz="24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4</a:t>
            </a:r>
            <a:r>
              <a:rPr lang="en-US" altLang="zh-CN" sz="2400" b="1" dirty="0" smtClean="0">
                <a:solidFill>
                  <a:srgbClr val="FF66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 bài đọc, em thấy tình cảm của Bác Hồ với thiếu nhi như </a:t>
            </a:r>
            <a:r>
              <a:rPr lang="vi-VN" sz="2400" dirty="0" smtClean="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thế nào?</a:t>
            </a:r>
          </a:p>
        </p:txBody>
      </p:sp>
      <p:pic>
        <p:nvPicPr>
          <p:cNvPr id="8" name="Picture 2" descr="Boy Thinking Images | Free Vectors, Stock Photos &amp;amp; PSD"/>
          <p:cNvPicPr>
            <a:picLocks noChangeAspect="1" noChangeArrowheads="1"/>
          </p:cNvPicPr>
          <p:nvPr/>
        </p:nvPicPr>
        <p:blipFill rotWithShape="1">
          <a:blip r:embed="rId5">
            <a:extLst>
              <a:ext uri="{28A0092B-C50C-407E-A947-70E740481C1C}">
                <a14:useLocalDpi xmlns:a14="http://schemas.microsoft.com/office/drawing/2010/main" val="0"/>
              </a:ext>
            </a:extLst>
          </a:blip>
          <a:srcRect l="44656" r="5303"/>
          <a:stretch/>
        </p:blipFill>
        <p:spPr bwMode="auto">
          <a:xfrm>
            <a:off x="-21965" y="2445300"/>
            <a:ext cx="1934884" cy="2974362"/>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7">
            <a:extLst>
              <a:ext uri="{FF2B5EF4-FFF2-40B4-BE49-F238E27FC236}">
                <a16:creationId xmlns="" xmlns:a16="http://schemas.microsoft.com/office/drawing/2014/main" id="{35111695-4F00-4F13-8399-433CE41B326F}"/>
              </a:ext>
            </a:extLst>
          </p:cNvPr>
          <p:cNvSpPr/>
          <p:nvPr/>
        </p:nvSpPr>
        <p:spPr>
          <a:xfrm>
            <a:off x="2113810" y="4035136"/>
            <a:ext cx="6558146" cy="701674"/>
          </a:xfrm>
          <a:prstGeom prst="wedgeRoundRectCallout">
            <a:avLst>
              <a:gd name="adj1" fmla="val -55641"/>
              <a:gd name="adj2" fmla="val -55141"/>
              <a:gd name="adj3" fmla="val 16667"/>
            </a:avLst>
          </a:prstGeom>
          <a:solidFill>
            <a:srgbClr val="F6E7E6"/>
          </a:solidFill>
          <a:ln>
            <a:solidFill>
              <a:srgbClr val="FF5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lnSpc>
                <a:spcPct val="90000"/>
              </a:lnSpc>
              <a:spcBef>
                <a:spcPts val="600"/>
              </a:spcBef>
              <a:spcAft>
                <a:spcPts val="600"/>
              </a:spcAft>
            </a:pPr>
            <a:r>
              <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Bác Hồ rất yêu thương các cháu thiếu nhi</a:t>
            </a:r>
            <a:r>
              <a:rPr lang="vi-VN" sz="24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 name="Picture 2" descr="Boy Thinking Images | Free Vectors, Stock Photos &amp;amp; PS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32" b="93053" l="6550" r="43291">
                        <a14:foregroundMark x1="34026" y1="15158" x2="34026" y2="24000"/>
                      </a14:backgroundRemoval>
                    </a14:imgEffect>
                  </a14:imgLayer>
                </a14:imgProps>
              </a:ext>
              <a:ext uri="{28A0092B-C50C-407E-A947-70E740481C1C}">
                <a14:useLocalDpi xmlns:a14="http://schemas.microsoft.com/office/drawing/2010/main" val="0"/>
              </a:ext>
            </a:extLst>
          </a:blip>
          <a:srcRect l="7184" r="57177"/>
          <a:stretch/>
        </p:blipFill>
        <p:spPr bwMode="auto">
          <a:xfrm>
            <a:off x="76200" y="2294712"/>
            <a:ext cx="1470846" cy="313158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
          <p:cNvSpPr txBox="1"/>
          <p:nvPr/>
        </p:nvSpPr>
        <p:spPr>
          <a:xfrm>
            <a:off x="-2572492" y="503826"/>
            <a:ext cx="2057400" cy="2585320"/>
          </a:xfrm>
          <a:prstGeom prst="rect">
            <a:avLst/>
          </a:prstGeom>
          <a:solidFill>
            <a:schemeClr val="bg1"/>
          </a:solidFill>
        </p:spPr>
        <p:txBody>
          <a:bodyPr wrap="square" lIns="91400" tIns="45700" rIns="91400" bIns="457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9"/>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5"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049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up)">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par>
                                <p:cTn id="31" presetID="10" presetClass="exit" presetSubtype="0" fill="hold" nodeType="withEffect">
                                  <p:stCondLst>
                                    <p:cond delay="0"/>
                                  </p:stCondLst>
                                  <p:childTnLst>
                                    <p:animEffect transition="out" filter="fade">
                                      <p:cBhvr>
                                        <p:cTn id="32" dur="250"/>
                                        <p:tgtEl>
                                          <p:spTgt spid="10"/>
                                        </p:tgtEl>
                                      </p:cBhvr>
                                    </p:animEffect>
                                    <p:set>
                                      <p:cBhvr>
                                        <p:cTn id="33" dur="1" fill="hold">
                                          <p:stCondLst>
                                            <p:cond delay="249"/>
                                          </p:stCondLst>
                                        </p:cTn>
                                        <p:tgtEl>
                                          <p:spTgt spid="1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1-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1" y="3099545"/>
            <a:ext cx="9142270" cy="209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6" descr="1-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959" y="590267"/>
            <a:ext cx="8553953" cy="4600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descr="1-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98" y="71525"/>
            <a:ext cx="2394796" cy="51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7" descr="1-1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5949" y="343819"/>
            <a:ext cx="1063296" cy="49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1-1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66819" y="969415"/>
            <a:ext cx="1063296" cy="49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1-2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7183" y="2744524"/>
            <a:ext cx="2574751" cy="2398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0" descr="1-2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145216"/>
            <a:ext cx="2381818" cy="199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13" descr="1-2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03082" y="2650599"/>
            <a:ext cx="4344892" cy="764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2212833" y="1551635"/>
            <a:ext cx="5257800" cy="1323437"/>
          </a:xfrm>
          <a:prstGeom prst="rect">
            <a:avLst/>
          </a:prstGeom>
          <a:noFill/>
        </p:spPr>
        <p:txBody>
          <a:bodyPr wrap="square" lIns="91438" tIns="45719" rIns="91438" bIns="45719" rtlCol="0" anchor="ctr">
            <a:spAutoFit/>
          </a:bodyPr>
          <a:lstStyle/>
          <a:p>
            <a:pPr algn="ctr" defTabSz="914355"/>
            <a:r>
              <a:rPr lang="en-US" sz="4000" b="1" dirty="0">
                <a:latin typeface="Times New Roman" panose="02020603050405020304" pitchFamily="18" charset="0"/>
                <a:ea typeface="Arial-Rounded" panose="020B0500000000000000" pitchFamily="34" charset="0"/>
                <a:cs typeface="Times New Roman" panose="02020603050405020304" pitchFamily="18" charset="0"/>
              </a:rPr>
              <a:t>LUYỆN TẬP THEO VĂN BẢN ĐỌC</a:t>
            </a:r>
          </a:p>
        </p:txBody>
      </p:sp>
      <p:sp>
        <p:nvSpPr>
          <p:cNvPr id="13"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10"/>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11"/>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4" name="Picture 1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7602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fade">
                                      <p:cBhvr>
                                        <p:cTn id="7" dur="500"/>
                                        <p:tgtEl>
                                          <p:spTgt spid="31748"/>
                                        </p:tgtEl>
                                      </p:cBhvr>
                                    </p:animEffect>
                                    <p:anim calcmode="lin" valueType="num">
                                      <p:cBhvr>
                                        <p:cTn id="8" dur="500" fill="hold"/>
                                        <p:tgtEl>
                                          <p:spTgt spid="31748"/>
                                        </p:tgtEl>
                                        <p:attrNameLst>
                                          <p:attrName>ppt_x</p:attrName>
                                        </p:attrNameLst>
                                      </p:cBhvr>
                                      <p:tavLst>
                                        <p:tav tm="0">
                                          <p:val>
                                            <p:strVal val="#ppt_x"/>
                                          </p:val>
                                        </p:tav>
                                        <p:tav tm="100000">
                                          <p:val>
                                            <p:strVal val="#ppt_x"/>
                                          </p:val>
                                        </p:tav>
                                      </p:tavLst>
                                    </p:anim>
                                    <p:anim calcmode="lin" valueType="num">
                                      <p:cBhvr>
                                        <p:cTn id="9" dur="500" fill="hold"/>
                                        <p:tgtEl>
                                          <p:spTgt spid="3174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2" presetClass="entr" presetSubtype="8" fill="hold" nodeType="afterEffect">
                                  <p:stCondLst>
                                    <p:cond delay="0"/>
                                  </p:stCondLst>
                                  <p:childTnLst>
                                    <p:set>
                                      <p:cBhvr>
                                        <p:cTn id="12" dur="1" fill="hold">
                                          <p:stCondLst>
                                            <p:cond delay="0"/>
                                          </p:stCondLst>
                                        </p:cTn>
                                        <p:tgtEl>
                                          <p:spTgt spid="31749"/>
                                        </p:tgtEl>
                                        <p:attrNameLst>
                                          <p:attrName>style.visibility</p:attrName>
                                        </p:attrNameLst>
                                      </p:cBhvr>
                                      <p:to>
                                        <p:strVal val="visible"/>
                                      </p:to>
                                    </p:set>
                                    <p:anim calcmode="lin" valueType="num">
                                      <p:cBhvr additive="base">
                                        <p:cTn id="13" dur="500" fill="hold"/>
                                        <p:tgtEl>
                                          <p:spTgt spid="31749"/>
                                        </p:tgtEl>
                                        <p:attrNameLst>
                                          <p:attrName>ppt_x</p:attrName>
                                        </p:attrNameLst>
                                      </p:cBhvr>
                                      <p:tavLst>
                                        <p:tav tm="0">
                                          <p:val>
                                            <p:strVal val="0-#ppt_w/2"/>
                                          </p:val>
                                        </p:tav>
                                        <p:tav tm="100000">
                                          <p:val>
                                            <p:strVal val="#ppt_x"/>
                                          </p:val>
                                        </p:tav>
                                      </p:tavLst>
                                    </p:anim>
                                    <p:anim calcmode="lin" valueType="num">
                                      <p:cBhvr additive="base">
                                        <p:cTn id="14" dur="500" fill="hold"/>
                                        <p:tgtEl>
                                          <p:spTgt spid="31749"/>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1000"/>
                            </p:stCondLst>
                            <p:childTnLst>
                              <p:par>
                                <p:cTn id="16" presetID="2" presetClass="entr" presetSubtype="8" fill="hold" nodeType="afterEffect">
                                  <p:stCondLst>
                                    <p:cond delay="0"/>
                                  </p:stCondLst>
                                  <p:childTnLst>
                                    <p:set>
                                      <p:cBhvr>
                                        <p:cTn id="17" dur="1" fill="hold">
                                          <p:stCondLst>
                                            <p:cond delay="0"/>
                                          </p:stCondLst>
                                        </p:cTn>
                                        <p:tgtEl>
                                          <p:spTgt spid="31750"/>
                                        </p:tgtEl>
                                        <p:attrNameLst>
                                          <p:attrName>style.visibility</p:attrName>
                                        </p:attrNameLst>
                                      </p:cBhvr>
                                      <p:to>
                                        <p:strVal val="visible"/>
                                      </p:to>
                                    </p:set>
                                    <p:anim calcmode="lin" valueType="num">
                                      <p:cBhvr additive="base">
                                        <p:cTn id="18" dur="500" fill="hold"/>
                                        <p:tgtEl>
                                          <p:spTgt spid="31750"/>
                                        </p:tgtEl>
                                        <p:attrNameLst>
                                          <p:attrName>ppt_x</p:attrName>
                                        </p:attrNameLst>
                                      </p:cBhvr>
                                      <p:tavLst>
                                        <p:tav tm="0">
                                          <p:val>
                                            <p:strVal val="0-#ppt_w/2"/>
                                          </p:val>
                                        </p:tav>
                                        <p:tav tm="100000">
                                          <p:val>
                                            <p:strVal val="#ppt_x"/>
                                          </p:val>
                                        </p:tav>
                                      </p:tavLst>
                                    </p:anim>
                                    <p:anim calcmode="lin" valueType="num">
                                      <p:cBhvr additive="base">
                                        <p:cTn id="19" dur="500" fill="hold"/>
                                        <p:tgtEl>
                                          <p:spTgt spid="31750"/>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1500"/>
                            </p:stCondLst>
                            <p:childTnLst>
                              <p:par>
                                <p:cTn id="21" presetID="15" presetClass="entr" presetSubtype="0" fill="hold" nodeType="afterEffect">
                                  <p:stCondLst>
                                    <p:cond delay="0"/>
                                  </p:stCondLst>
                                  <p:childTnLst>
                                    <p:set>
                                      <p:cBhvr>
                                        <p:cTn id="22" dur="1" fill="hold">
                                          <p:stCondLst>
                                            <p:cond delay="0"/>
                                          </p:stCondLst>
                                        </p:cTn>
                                        <p:tgtEl>
                                          <p:spTgt spid="31754"/>
                                        </p:tgtEl>
                                        <p:attrNameLst>
                                          <p:attrName>style.visibility</p:attrName>
                                        </p:attrNameLst>
                                      </p:cBhvr>
                                      <p:to>
                                        <p:strVal val="visible"/>
                                      </p:to>
                                    </p:set>
                                    <p:anim calcmode="lin" valueType="num">
                                      <p:cBhvr>
                                        <p:cTn id="23" dur="500" fill="hold"/>
                                        <p:tgtEl>
                                          <p:spTgt spid="31754"/>
                                        </p:tgtEl>
                                        <p:attrNameLst>
                                          <p:attrName>ppt_w</p:attrName>
                                        </p:attrNameLst>
                                      </p:cBhvr>
                                      <p:tavLst>
                                        <p:tav tm="0">
                                          <p:val>
                                            <p:fltVal val="0"/>
                                          </p:val>
                                        </p:tav>
                                        <p:tav tm="100000">
                                          <p:val>
                                            <p:strVal val="#ppt_w"/>
                                          </p:val>
                                        </p:tav>
                                      </p:tavLst>
                                    </p:anim>
                                    <p:anim calcmode="lin" valueType="num">
                                      <p:cBhvr>
                                        <p:cTn id="24" dur="500" fill="hold"/>
                                        <p:tgtEl>
                                          <p:spTgt spid="31754"/>
                                        </p:tgtEl>
                                        <p:attrNameLst>
                                          <p:attrName>ppt_h</p:attrName>
                                        </p:attrNameLst>
                                      </p:cBhvr>
                                      <p:tavLst>
                                        <p:tav tm="0">
                                          <p:val>
                                            <p:fltVal val="0"/>
                                          </p:val>
                                        </p:tav>
                                        <p:tav tm="100000">
                                          <p:val>
                                            <p:strVal val="#ppt_h"/>
                                          </p:val>
                                        </p:tav>
                                      </p:tavLst>
                                    </p:anim>
                                    <p:anim calcmode="lin" valueType="num">
                                      <p:cBhvr>
                                        <p:cTn id="25" dur="500" fill="hold"/>
                                        <p:tgtEl>
                                          <p:spTgt spid="31754"/>
                                        </p:tgtEl>
                                        <p:attrNameLst>
                                          <p:attrName>ppt_x</p:attrName>
                                        </p:attrNameLst>
                                      </p:cBhvr>
                                      <p:tavLst>
                                        <p:tav tm="0" fmla="#ppt_x+(cos(-2*pi*(1-$))*-#ppt_x-sin(-2*pi*(1-$))*(1-#ppt_y))*(1-$)">
                                          <p:val>
                                            <p:fltVal val="0"/>
                                          </p:val>
                                        </p:tav>
                                        <p:tav tm="100000">
                                          <p:val>
                                            <p:fltVal val="1"/>
                                          </p:val>
                                        </p:tav>
                                      </p:tavLst>
                                    </p:anim>
                                    <p:anim calcmode="lin" valueType="num">
                                      <p:cBhvr>
                                        <p:cTn id="26" dur="500" fill="hold"/>
                                        <p:tgtEl>
                                          <p:spTgt spid="31754"/>
                                        </p:tgtEl>
                                        <p:attrNameLst>
                                          <p:attrName>ppt_y</p:attrName>
                                        </p:attrNameLst>
                                      </p:cBhvr>
                                      <p:tavLst>
                                        <p:tav tm="0" fmla="#ppt_y+(sin(-2*pi*(1-$))*-#ppt_x+cos(-2*pi*(1-$))*(1-#ppt_y))*(1-$)">
                                          <p:val>
                                            <p:fltVal val="0"/>
                                          </p:val>
                                        </p:tav>
                                        <p:tav tm="100000">
                                          <p:val>
                                            <p:fltVal val="1"/>
                                          </p:val>
                                        </p:tav>
                                      </p:tavLst>
                                    </p:anim>
                                  </p:childTnLst>
                                </p:cTn>
                              </p:par>
                            </p:childTnLst>
                          </p:cTn>
                        </p:par>
                        <p:par>
                          <p:cTn id="27" fill="hold" nodeType="afterGroup">
                            <p:stCondLst>
                              <p:cond delay="2000"/>
                            </p:stCondLst>
                            <p:childTnLst>
                              <p:par>
                                <p:cTn id="28" presetID="47" presetClass="entr" presetSubtype="0" fill="hold" nodeType="afterEffect">
                                  <p:stCondLst>
                                    <p:cond delay="0"/>
                                  </p:stCondLst>
                                  <p:childTnLst>
                                    <p:set>
                                      <p:cBhvr>
                                        <p:cTn id="29" dur="1" fill="hold">
                                          <p:stCondLst>
                                            <p:cond delay="0"/>
                                          </p:stCondLst>
                                        </p:cTn>
                                        <p:tgtEl>
                                          <p:spTgt spid="31753"/>
                                        </p:tgtEl>
                                        <p:attrNameLst>
                                          <p:attrName>style.visibility</p:attrName>
                                        </p:attrNameLst>
                                      </p:cBhvr>
                                      <p:to>
                                        <p:strVal val="visible"/>
                                      </p:to>
                                    </p:set>
                                    <p:animEffect transition="in" filter="fade">
                                      <p:cBhvr>
                                        <p:cTn id="30" dur="500"/>
                                        <p:tgtEl>
                                          <p:spTgt spid="31753"/>
                                        </p:tgtEl>
                                      </p:cBhvr>
                                    </p:animEffect>
                                    <p:anim calcmode="lin" valueType="num">
                                      <p:cBhvr>
                                        <p:cTn id="31" dur="500" fill="hold"/>
                                        <p:tgtEl>
                                          <p:spTgt spid="31753"/>
                                        </p:tgtEl>
                                        <p:attrNameLst>
                                          <p:attrName>ppt_x</p:attrName>
                                        </p:attrNameLst>
                                      </p:cBhvr>
                                      <p:tavLst>
                                        <p:tav tm="0">
                                          <p:val>
                                            <p:strVal val="#ppt_x"/>
                                          </p:val>
                                        </p:tav>
                                        <p:tav tm="100000">
                                          <p:val>
                                            <p:strVal val="#ppt_x"/>
                                          </p:val>
                                        </p:tav>
                                      </p:tavLst>
                                    </p:anim>
                                    <p:anim calcmode="lin" valueType="num">
                                      <p:cBhvr>
                                        <p:cTn id="32" dur="500" fill="hold"/>
                                        <p:tgtEl>
                                          <p:spTgt spid="31753"/>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2500"/>
                            </p:stCondLst>
                            <p:childTnLst>
                              <p:par>
                                <p:cTn id="34" presetID="47" presetClass="entr" presetSubtype="0" fill="hold" nodeType="afterEffect">
                                  <p:stCondLst>
                                    <p:cond delay="0"/>
                                  </p:stCondLst>
                                  <p:childTnLst>
                                    <p:set>
                                      <p:cBhvr>
                                        <p:cTn id="35" dur="1" fill="hold">
                                          <p:stCondLst>
                                            <p:cond delay="0"/>
                                          </p:stCondLst>
                                        </p:cTn>
                                        <p:tgtEl>
                                          <p:spTgt spid="31752"/>
                                        </p:tgtEl>
                                        <p:attrNameLst>
                                          <p:attrName>style.visibility</p:attrName>
                                        </p:attrNameLst>
                                      </p:cBhvr>
                                      <p:to>
                                        <p:strVal val="visible"/>
                                      </p:to>
                                    </p:set>
                                    <p:animEffect transition="in" filter="fade">
                                      <p:cBhvr>
                                        <p:cTn id="36" dur="500"/>
                                        <p:tgtEl>
                                          <p:spTgt spid="31752"/>
                                        </p:tgtEl>
                                      </p:cBhvr>
                                    </p:animEffect>
                                    <p:anim calcmode="lin" valueType="num">
                                      <p:cBhvr>
                                        <p:cTn id="37" dur="500" fill="hold"/>
                                        <p:tgtEl>
                                          <p:spTgt spid="31752"/>
                                        </p:tgtEl>
                                        <p:attrNameLst>
                                          <p:attrName>ppt_x</p:attrName>
                                        </p:attrNameLst>
                                      </p:cBhvr>
                                      <p:tavLst>
                                        <p:tav tm="0">
                                          <p:val>
                                            <p:strVal val="#ppt_x"/>
                                          </p:val>
                                        </p:tav>
                                        <p:tav tm="100000">
                                          <p:val>
                                            <p:strVal val="#ppt_x"/>
                                          </p:val>
                                        </p:tav>
                                      </p:tavLst>
                                    </p:anim>
                                    <p:anim calcmode="lin" valueType="num">
                                      <p:cBhvr>
                                        <p:cTn id="38" dur="500" fill="hold"/>
                                        <p:tgtEl>
                                          <p:spTgt spid="31752"/>
                                        </p:tgtEl>
                                        <p:attrNameLst>
                                          <p:attrName>ppt_y</p:attrName>
                                        </p:attrNameLst>
                                      </p:cBhvr>
                                      <p:tavLst>
                                        <p:tav tm="0">
                                          <p:val>
                                            <p:strVal val="#ppt_y-.1"/>
                                          </p:val>
                                        </p:tav>
                                        <p:tav tm="100000">
                                          <p:val>
                                            <p:strVal val="#ppt_y"/>
                                          </p:val>
                                        </p:tav>
                                      </p:tavLst>
                                    </p:anim>
                                  </p:childTnLst>
                                </p:cTn>
                              </p:par>
                            </p:childTnLst>
                          </p:cTn>
                        </p:par>
                        <p:par>
                          <p:cTn id="39" fill="hold" nodeType="afterGroup">
                            <p:stCondLst>
                              <p:cond delay="3000"/>
                            </p:stCondLst>
                            <p:childTnLst>
                              <p:par>
                                <p:cTn id="40" presetID="47" presetClass="entr" presetSubtype="0" fill="hold" nodeType="afterEffect">
                                  <p:stCondLst>
                                    <p:cond delay="0"/>
                                  </p:stCondLst>
                                  <p:childTnLst>
                                    <p:set>
                                      <p:cBhvr>
                                        <p:cTn id="41" dur="1" fill="hold">
                                          <p:stCondLst>
                                            <p:cond delay="0"/>
                                          </p:stCondLst>
                                        </p:cTn>
                                        <p:tgtEl>
                                          <p:spTgt spid="31751"/>
                                        </p:tgtEl>
                                        <p:attrNameLst>
                                          <p:attrName>style.visibility</p:attrName>
                                        </p:attrNameLst>
                                      </p:cBhvr>
                                      <p:to>
                                        <p:strVal val="visible"/>
                                      </p:to>
                                    </p:set>
                                    <p:animEffect transition="in" filter="fade">
                                      <p:cBhvr>
                                        <p:cTn id="42" dur="500"/>
                                        <p:tgtEl>
                                          <p:spTgt spid="31751"/>
                                        </p:tgtEl>
                                      </p:cBhvr>
                                    </p:animEffect>
                                    <p:anim calcmode="lin" valueType="num">
                                      <p:cBhvr>
                                        <p:cTn id="43" dur="500" fill="hold"/>
                                        <p:tgtEl>
                                          <p:spTgt spid="31751"/>
                                        </p:tgtEl>
                                        <p:attrNameLst>
                                          <p:attrName>ppt_x</p:attrName>
                                        </p:attrNameLst>
                                      </p:cBhvr>
                                      <p:tavLst>
                                        <p:tav tm="0">
                                          <p:val>
                                            <p:strVal val="#ppt_x"/>
                                          </p:val>
                                        </p:tav>
                                        <p:tav tm="100000">
                                          <p:val>
                                            <p:strVal val="#ppt_x"/>
                                          </p:val>
                                        </p:tav>
                                      </p:tavLst>
                                    </p:anim>
                                    <p:anim calcmode="lin" valueType="num">
                                      <p:cBhvr>
                                        <p:cTn id="44" dur="500" fill="hold"/>
                                        <p:tgtEl>
                                          <p:spTgt spid="31751"/>
                                        </p:tgtEl>
                                        <p:attrNameLst>
                                          <p:attrName>ppt_y</p:attrName>
                                        </p:attrNameLst>
                                      </p:cBhvr>
                                      <p:tavLst>
                                        <p:tav tm="0">
                                          <p:val>
                                            <p:strVal val="#ppt_y-.1"/>
                                          </p:val>
                                        </p:tav>
                                        <p:tav tm="100000">
                                          <p:val>
                                            <p:strVal val="#ppt_y"/>
                                          </p:val>
                                        </p:tav>
                                      </p:tavLst>
                                    </p:anim>
                                  </p:childTnLst>
                                </p:cTn>
                              </p:par>
                            </p:childTnLst>
                          </p:cTn>
                        </p:par>
                        <p:par>
                          <p:cTn id="45" fill="hold" nodeType="afterGroup">
                            <p:stCondLst>
                              <p:cond delay="3500"/>
                            </p:stCondLst>
                            <p:childTnLst>
                              <p:par>
                                <p:cTn id="46" presetID="47" presetClass="entr" presetSubtype="0" fill="hold" nodeType="afterEffect">
                                  <p:stCondLst>
                                    <p:cond delay="0"/>
                                  </p:stCondLst>
                                  <p:childTnLst>
                                    <p:set>
                                      <p:cBhvr>
                                        <p:cTn id="47" dur="1" fill="hold">
                                          <p:stCondLst>
                                            <p:cond delay="0"/>
                                          </p:stCondLst>
                                        </p:cTn>
                                        <p:tgtEl>
                                          <p:spTgt spid="31757"/>
                                        </p:tgtEl>
                                        <p:attrNameLst>
                                          <p:attrName>style.visibility</p:attrName>
                                        </p:attrNameLst>
                                      </p:cBhvr>
                                      <p:to>
                                        <p:strVal val="visible"/>
                                      </p:to>
                                    </p:set>
                                    <p:animEffect transition="in" filter="fade">
                                      <p:cBhvr>
                                        <p:cTn id="48" dur="500"/>
                                        <p:tgtEl>
                                          <p:spTgt spid="31757"/>
                                        </p:tgtEl>
                                      </p:cBhvr>
                                    </p:animEffect>
                                    <p:anim calcmode="lin" valueType="num">
                                      <p:cBhvr>
                                        <p:cTn id="49" dur="500" fill="hold"/>
                                        <p:tgtEl>
                                          <p:spTgt spid="31757"/>
                                        </p:tgtEl>
                                        <p:attrNameLst>
                                          <p:attrName>ppt_x</p:attrName>
                                        </p:attrNameLst>
                                      </p:cBhvr>
                                      <p:tavLst>
                                        <p:tav tm="0">
                                          <p:val>
                                            <p:strVal val="#ppt_x"/>
                                          </p:val>
                                        </p:tav>
                                        <p:tav tm="100000">
                                          <p:val>
                                            <p:strVal val="#ppt_x"/>
                                          </p:val>
                                        </p:tav>
                                      </p:tavLst>
                                    </p:anim>
                                    <p:anim calcmode="lin" valueType="num">
                                      <p:cBhvr>
                                        <p:cTn id="50" dur="500" fill="hold"/>
                                        <p:tgtEl>
                                          <p:spTgt spid="31757"/>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14" presetClass="entr" presetSubtype="10"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randombar(horizontal)">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3351"/>
            <a:ext cx="8915400" cy="4990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611086" y="643178"/>
            <a:ext cx="7075714" cy="861772"/>
          </a:xfrm>
          <a:prstGeom prst="rect">
            <a:avLst/>
          </a:prstGeom>
          <a:noFill/>
        </p:spPr>
        <p:txBody>
          <a:bodyPr wrap="square" lIns="91438" tIns="45719" rIns="91438" bIns="45719" rtlCol="0">
            <a:spAutoFit/>
          </a:bodyPr>
          <a:lstStyle/>
          <a:p>
            <a:pPr algn="just" defTabSz="914355"/>
            <a:r>
              <a:rPr lang="en-US" sz="2500" dirty="0">
                <a:solidFill>
                  <a:srgbClr val="FF3300"/>
                </a:solidFill>
                <a:latin typeface="Times New Roman" panose="02020603050405020304" pitchFamily="18" charset="0"/>
                <a:ea typeface="Arial-Rounded" panose="020B0500000000000000" pitchFamily="34" charset="0"/>
                <a:cs typeface="Times New Roman" panose="02020603050405020304" pitchFamily="18" charset="0"/>
              </a:rPr>
              <a:t>1.</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Chọn</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cuốn</a:t>
            </a:r>
            <a:r>
              <a:rPr lang="en-US" sz="2500" i="1"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vùi</a:t>
            </a:r>
            <a:r>
              <a:rPr lang="en-US" sz="2500" i="1"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xới</a:t>
            </a:r>
            <a:r>
              <a:rPr lang="en-US" sz="2500" i="1"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err="1"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trồng</a:t>
            </a:r>
            <a:r>
              <a:rPr lang="en-US" sz="25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phù</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hợp</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với</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mỗi</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chỗ</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dirty="0" err="1">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trống</a:t>
            </a:r>
            <a:r>
              <a:rPr lang="en-US" sz="25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a:t>
            </a:r>
            <a:endPar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0" name="Picture 9" descr="20210409090849_wm_shs-tieng-viet-2-tap-1"/>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8169" t="35990" r="85076" b="58298"/>
          <a:stretch/>
        </p:blipFill>
        <p:spPr bwMode="auto">
          <a:xfrm>
            <a:off x="1087996" y="617401"/>
            <a:ext cx="623749" cy="740359"/>
          </a:xfrm>
          <a:prstGeom prst="roundRect">
            <a:avLst>
              <a:gd name="adj" fmla="val 50000"/>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344451" y="3087909"/>
            <a:ext cx="5331275" cy="1126460"/>
          </a:xfrm>
          <a:prstGeom prst="rect">
            <a:avLst/>
          </a:prstGeom>
        </p:spPr>
        <p:txBody>
          <a:bodyPr wrap="square" lIns="91438" tIns="45719" rIns="91438" bIns="45719">
            <a:spAutoFit/>
          </a:bodyPr>
          <a:lstStyle/>
          <a:p>
            <a:pPr defTabSz="914355">
              <a:lnSpc>
                <a:spcPct val="120000"/>
              </a:lnSpc>
            </a:pP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b</a:t>
            </a:r>
            <a:r>
              <a:rPr lang="vi-VN" sz="2800" dirty="0">
                <a:latin typeface="Times New Roman" panose="02020603050405020304" pitchFamily="18" charset="0"/>
                <a:ea typeface="Arial-Rounded" panose="020B0500000000000000" pitchFamily="34" charset="0"/>
                <a:cs typeface="Times New Roman" panose="02020603050405020304" pitchFamily="18" charset="0"/>
              </a:rPr>
              <a:t>. Chú cần vụ </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đất</a:t>
            </a:r>
            <a:r>
              <a:rPr lang="vi-VN"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chiếc </a:t>
            </a:r>
            <a:r>
              <a:rPr lang="vi-VN" sz="2800" dirty="0">
                <a:latin typeface="Times New Roman" panose="02020603050405020304" pitchFamily="18" charset="0"/>
                <a:ea typeface="Arial-Rounded" panose="020B0500000000000000" pitchFamily="34" charset="0"/>
                <a:cs typeface="Times New Roman" panose="02020603050405020304" pitchFamily="18" charset="0"/>
              </a:rPr>
              <a:t>rễ xuống</a:t>
            </a:r>
            <a:r>
              <a:rPr lang="vi-VN" sz="2800" dirty="0" smtClean="0">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3" name="Picture 8" descr="OnlineLabels Clip Art - Perplexed Femal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2800350"/>
            <a:ext cx="2001102" cy="20336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85622" y="2867539"/>
            <a:ext cx="1828800" cy="1966452"/>
          </a:xfrm>
          <a:prstGeom prst="rect">
            <a:avLst/>
          </a:prstGeom>
        </p:spPr>
      </p:pic>
      <p:sp>
        <p:nvSpPr>
          <p:cNvPr id="15"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9"/>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6" name="Picture 1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334555" y="1686524"/>
            <a:ext cx="7276045" cy="1126462"/>
          </a:xfrm>
          <a:prstGeom prst="rect">
            <a:avLst/>
          </a:prstGeom>
        </p:spPr>
        <p:txBody>
          <a:bodyPr wrap="square">
            <a:spAutoFit/>
          </a:bodyPr>
          <a:lstStyle/>
          <a:p>
            <a:pPr defTabSz="914355">
              <a:lnSpc>
                <a:spcPct val="120000"/>
              </a:lnSpc>
            </a:pPr>
            <a:r>
              <a:rPr lang="en-US" sz="2800" dirty="0">
                <a:latin typeface="Times New Roman" panose="02020603050405020304" pitchFamily="18" charset="0"/>
                <a:ea typeface="Arial-Rounded" panose="020B0500000000000000" pitchFamily="34" charset="0"/>
                <a:cs typeface="Times New Roman" panose="02020603050405020304" pitchFamily="18" charset="0"/>
              </a:rPr>
              <a:t>a.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    </a:t>
            </a:r>
            <a:r>
              <a:rPr lang="en-US" sz="2800" dirty="0" err="1" smtClean="0">
                <a:latin typeface="Times New Roman" panose="02020603050405020304" pitchFamily="18" charset="0"/>
                <a:ea typeface="Arial-Rounded" panose="020B0500000000000000" pitchFamily="34" charset="0"/>
                <a:cs typeface="Times New Roman" panose="02020603050405020304" pitchFamily="18" charset="0"/>
              </a:rPr>
              <a:t>rễ</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này</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rồi</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      </a:t>
            </a:r>
            <a:r>
              <a:rPr lang="en-US" sz="2800" dirty="0" err="1" smtClean="0">
                <a:latin typeface="Times New Roman" panose="02020603050405020304" pitchFamily="18" charset="0"/>
                <a:ea typeface="Arial-Rounded" panose="020B0500000000000000" pitchFamily="34" charset="0"/>
                <a:cs typeface="Times New Roman" panose="02020603050405020304" pitchFamily="18" charset="0"/>
              </a:rPr>
              <a:t>cho</a:t>
            </a:r>
            <a:r>
              <a:rPr lang="en-US" sz="28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nó</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mọc</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tiếp</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nhé</a:t>
            </a:r>
            <a:r>
              <a:rPr lang="en-US" sz="2800" dirty="0">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3" name="Rounded Rectangle 2"/>
          <p:cNvSpPr/>
          <p:nvPr/>
        </p:nvSpPr>
        <p:spPr bwMode="auto">
          <a:xfrm>
            <a:off x="2363260" y="1755407"/>
            <a:ext cx="1141940" cy="393158"/>
          </a:xfrm>
          <a:prstGeom prst="round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1500188" fontAlgn="base">
              <a:spcBef>
                <a:spcPct val="0"/>
              </a:spcBef>
              <a:spcAft>
                <a:spcPct val="0"/>
              </a:spcAft>
            </a:pPr>
            <a:r>
              <a:rPr lang="en-US" sz="2800" b="1"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cuốn</a:t>
            </a:r>
            <a:endParaRPr kumimoji="0" lang="en-US" sz="2800" b="1" i="0" u="none" strike="noStrike" cap="none" normalizeH="0" baseline="0" dirty="0" smtClean="0">
              <a:ln>
                <a:noFill/>
              </a:ln>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7" name="Rounded Rectangle 16"/>
          <p:cNvSpPr/>
          <p:nvPr/>
        </p:nvSpPr>
        <p:spPr bwMode="auto">
          <a:xfrm>
            <a:off x="5334000" y="1733550"/>
            <a:ext cx="1143000" cy="393158"/>
          </a:xfrm>
          <a:prstGeom prst="round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1500188" fontAlgn="base">
              <a:spcBef>
                <a:spcPct val="0"/>
              </a:spcBef>
              <a:spcAft>
                <a:spcPct val="0"/>
              </a:spcAft>
            </a:pPr>
            <a:r>
              <a:rPr lang="en-US" sz="28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trồng</a:t>
            </a:r>
            <a:endParaRPr kumimoji="0" lang="en-US" sz="2800" b="1" i="0" u="none" strike="noStrike" cap="none" normalizeH="0" baseline="0" dirty="0" smtClean="0">
              <a:ln>
                <a:noFill/>
              </a:ln>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Rounded Rectangle 17"/>
          <p:cNvSpPr/>
          <p:nvPr/>
        </p:nvSpPr>
        <p:spPr bwMode="auto">
          <a:xfrm>
            <a:off x="3533272" y="3160105"/>
            <a:ext cx="733927" cy="393158"/>
          </a:xfrm>
          <a:prstGeom prst="round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1500188" fontAlgn="base">
              <a:spcBef>
                <a:spcPct val="0"/>
              </a:spcBef>
              <a:spcAft>
                <a:spcPct val="0"/>
              </a:spcAft>
            </a:pPr>
            <a:r>
              <a:rPr lang="en-US" sz="28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xới</a:t>
            </a:r>
            <a:endParaRPr kumimoji="0" lang="en-US" sz="2800" b="1" i="0" u="none" strike="noStrike" cap="none" normalizeH="0" baseline="0" dirty="0" smtClean="0">
              <a:ln>
                <a:noFill/>
              </a:ln>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Rounded Rectangle 18"/>
          <p:cNvSpPr/>
          <p:nvPr/>
        </p:nvSpPr>
        <p:spPr bwMode="auto">
          <a:xfrm>
            <a:off x="4923647" y="3162646"/>
            <a:ext cx="733927" cy="393158"/>
          </a:xfrm>
          <a:prstGeom prst="round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1500188" fontAlgn="base">
              <a:spcBef>
                <a:spcPct val="0"/>
              </a:spcBef>
              <a:spcAft>
                <a:spcPct val="0"/>
              </a:spcAft>
            </a:pPr>
            <a:r>
              <a:rPr lang="en-US" sz="28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vùi</a:t>
            </a:r>
            <a:endParaRPr kumimoji="0" lang="en-US" sz="2800" b="1" i="0" u="none" strike="noStrike" cap="none" normalizeH="0" baseline="0" dirty="0" smtClean="0">
              <a:ln>
                <a:noFill/>
              </a:ln>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484079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0-#ppt_w/2"/>
                                          </p:val>
                                        </p:tav>
                                        <p:tav tm="100000">
                                          <p:val>
                                            <p:strVal val="#ppt_x"/>
                                          </p:val>
                                        </p:tav>
                                      </p:tavLst>
                                    </p:anim>
                                    <p:anim calcmode="lin" valueType="num">
                                      <p:cBhvr additive="base">
                                        <p:cTn id="8"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left)">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left)">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2" grpId="0"/>
      <p:bldP spid="3" grpId="0" animBg="1"/>
      <p:bldP spid="17" grpId="0" animBg="1"/>
      <p:bldP spid="18"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33351"/>
            <a:ext cx="8915400" cy="4990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168795" y="550845"/>
            <a:ext cx="7518005" cy="861772"/>
          </a:xfrm>
          <a:prstGeom prst="rect">
            <a:avLst/>
          </a:prstGeom>
          <a:noFill/>
        </p:spPr>
        <p:txBody>
          <a:bodyPr wrap="square" lIns="91438" tIns="45719" rIns="91438" bIns="45719" rtlCol="0">
            <a:spAutoFit/>
          </a:bodyPr>
          <a:lstStyle/>
          <a:p>
            <a:pPr algn="just" defTabSz="914355"/>
            <a:r>
              <a:rPr lang="en-US" sz="2500" b="1" dirty="0">
                <a:solidFill>
                  <a:srgbClr val="FF3300"/>
                </a:solidFill>
                <a:latin typeface="Times New Roman" panose="02020603050405020304" pitchFamily="18" charset="0"/>
                <a:ea typeface="Arial-Rounded" panose="020B0500000000000000" pitchFamily="34" charset="0"/>
                <a:cs typeface="Times New Roman" panose="02020603050405020304" pitchFamily="18" charset="0"/>
              </a:rPr>
              <a:t>2.</a:t>
            </a:r>
            <a:r>
              <a:rPr lang="en-US"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Tìm trong bài câu có dùng </a:t>
            </a:r>
            <a:r>
              <a:rPr lang="vi-VN" sz="2500" i="1"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dấu chấm than</a:t>
            </a:r>
            <a:r>
              <a:rPr lang="vi-VN"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Câu đó dùng để làm gì? (chọn ý đúng</a:t>
            </a:r>
            <a:r>
              <a:rPr lang="vi-VN" sz="2500" dirty="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500" dirty="0">
              <a:solidFill>
                <a:srgbClr val="0000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10"/>
          <p:cNvSpPr/>
          <p:nvPr/>
        </p:nvSpPr>
        <p:spPr>
          <a:xfrm>
            <a:off x="1168795" y="2902982"/>
            <a:ext cx="6026662" cy="1785102"/>
          </a:xfrm>
          <a:prstGeom prst="rect">
            <a:avLst/>
          </a:prstGeom>
        </p:spPr>
        <p:txBody>
          <a:bodyPr wrap="square" lIns="91438" tIns="45719" rIns="91438" bIns="45719">
            <a:spAutoFit/>
          </a:bodyPr>
          <a:lstStyle/>
          <a:p>
            <a:pPr defTabSz="914355">
              <a:lnSpc>
                <a:spcPct val="110000"/>
              </a:lnSpc>
            </a:pPr>
            <a:r>
              <a:rPr lang="en-US" sz="25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vi-VN" sz="2500" dirty="0" smtClean="0">
                <a:latin typeface="Times New Roman" panose="02020603050405020304" pitchFamily="18" charset="0"/>
                <a:ea typeface="Arial-Rounded" panose="020B0500000000000000" pitchFamily="34" charset="0"/>
                <a:cs typeface="Times New Roman" panose="02020603050405020304" pitchFamily="18" charset="0"/>
              </a:rPr>
              <a:t>Câu </a:t>
            </a:r>
            <a:r>
              <a:rPr lang="vi-VN" sz="2500" dirty="0">
                <a:latin typeface="Times New Roman" panose="02020603050405020304" pitchFamily="18" charset="0"/>
                <a:ea typeface="Arial-Rounded" panose="020B0500000000000000" pitchFamily="34" charset="0"/>
                <a:cs typeface="Times New Roman" panose="02020603050405020304" pitchFamily="18" charset="0"/>
              </a:rPr>
              <a:t>có dùng </a:t>
            </a:r>
            <a:r>
              <a:rPr lang="vi-VN" sz="2500" i="1" dirty="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dấu chấm than </a:t>
            </a:r>
            <a:r>
              <a:rPr lang="vi-VN" sz="2500" dirty="0">
                <a:latin typeface="Times New Roman" panose="02020603050405020304" pitchFamily="18" charset="0"/>
                <a:ea typeface="Arial-Rounded" panose="020B0500000000000000" pitchFamily="34" charset="0"/>
                <a:cs typeface="Times New Roman" panose="02020603050405020304" pitchFamily="18" charset="0"/>
              </a:rPr>
              <a:t>trong bài là: </a:t>
            </a:r>
            <a:r>
              <a:rPr lang="vi-VN" sz="25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Chú cuốn chiếc rễ này lại, rồi trồng cho nó mọc tiếp nhé</a:t>
            </a:r>
            <a:r>
              <a:rPr lang="vi-VN" sz="2500" dirty="0" smtClean="0">
                <a:solidFill>
                  <a:srgbClr val="0000FF"/>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500" dirty="0">
              <a:latin typeface="Times New Roman" panose="02020603050405020304" pitchFamily="18" charset="0"/>
              <a:ea typeface="Arial-Rounded" panose="020B0500000000000000" pitchFamily="34" charset="0"/>
              <a:cs typeface="Times New Roman" panose="02020603050405020304" pitchFamily="18" charset="0"/>
            </a:endParaRPr>
          </a:p>
          <a:p>
            <a:pPr defTabSz="914355">
              <a:lnSpc>
                <a:spcPct val="110000"/>
              </a:lnSpc>
            </a:pPr>
            <a:r>
              <a:rPr lang="en-US" sz="2500" i="1"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500" i="1" dirty="0" smtClean="0">
                <a:solidFill>
                  <a:srgbClr val="FF0066"/>
                </a:solidFill>
                <a:latin typeface="Times New Roman" panose="02020603050405020304" pitchFamily="18" charset="0"/>
                <a:ea typeface="Yu Mincho Light"/>
                <a:cs typeface="Times New Roman" panose="02020603050405020304" pitchFamily="18" charset="0"/>
              </a:rPr>
              <a:t>⇨</a:t>
            </a:r>
            <a:r>
              <a:rPr lang="vi-VN" sz="2500" i="1"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Câu </a:t>
            </a:r>
            <a:r>
              <a:rPr lang="vi-VN" sz="2500" i="1" dirty="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đó dùng để nêu yêu cầu, đề nghị</a:t>
            </a:r>
            <a:r>
              <a:rPr lang="vi-VN" sz="2500" i="1" dirty="0" smtClean="0">
                <a:solidFill>
                  <a:srgbClr val="FF0066"/>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500" i="1" dirty="0">
              <a:solidFill>
                <a:srgbClr val="FF0066"/>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Rounded Rectangle 11"/>
          <p:cNvSpPr/>
          <p:nvPr/>
        </p:nvSpPr>
        <p:spPr>
          <a:xfrm>
            <a:off x="1143000" y="2800350"/>
            <a:ext cx="7467600" cy="1950101"/>
          </a:xfrm>
          <a:prstGeom prst="roundRect">
            <a:avLst/>
          </a:prstGeom>
          <a:noFill/>
          <a:ln>
            <a:solidFill>
              <a:srgbClr val="523CF4"/>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lIns="65820" tIns="32912" rIns="65820" bIns="32912" rtlCol="0" anchor="ctr"/>
          <a:lstStyle/>
          <a:p>
            <a:pPr algn="ctr" defTabSz="685681"/>
            <a:endParaRPr lang="en-US" sz="1400">
              <a:solidFill>
                <a:prstClr val="white"/>
              </a:solidFill>
            </a:endParaRPr>
          </a:p>
        </p:txBody>
      </p:sp>
      <p:pic>
        <p:nvPicPr>
          <p:cNvPr id="13" name="Picture 8" descr="OnlineLabels Clip Art - Perplexed Female (#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95457" y="3027776"/>
            <a:ext cx="1752600" cy="17810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64515" y="2993741"/>
            <a:ext cx="1654942" cy="1779507"/>
          </a:xfrm>
          <a:prstGeom prst="rect">
            <a:avLst/>
          </a:prstGeom>
        </p:spPr>
      </p:pic>
      <p:sp>
        <p:nvSpPr>
          <p:cNvPr id="15"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6" name="Picture 1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00200" y="1352550"/>
            <a:ext cx="4572000" cy="477054"/>
          </a:xfrm>
          <a:prstGeom prst="rect">
            <a:avLst/>
          </a:prstGeom>
        </p:spPr>
        <p:txBody>
          <a:bodyPr>
            <a:spAutoFit/>
          </a:bodyPr>
          <a:lstStyle/>
          <a:p>
            <a:r>
              <a:rPr lang="vi-VN" sz="2500" dirty="0">
                <a:latin typeface="Times New Roman" panose="02020603050405020304" pitchFamily="18" charset="0"/>
                <a:ea typeface="Arial-Rounded" panose="020B0500000000000000" pitchFamily="34" charset="0"/>
                <a:cs typeface="Times New Roman" panose="02020603050405020304" pitchFamily="18" charset="0"/>
              </a:rPr>
              <a:t>a. Nêu yêu cầu, đề </a:t>
            </a:r>
            <a:r>
              <a:rPr lang="vi-VN" sz="2500" dirty="0" smtClean="0">
                <a:latin typeface="Times New Roman" panose="02020603050405020304" pitchFamily="18" charset="0"/>
                <a:ea typeface="Arial-Rounded" panose="020B0500000000000000" pitchFamily="34" charset="0"/>
                <a:cs typeface="Times New Roman" panose="02020603050405020304" pitchFamily="18" charset="0"/>
              </a:rPr>
              <a:t>nghị</a:t>
            </a:r>
            <a:endParaRPr lang="vi-VN" sz="25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Rectangle 2"/>
          <p:cNvSpPr/>
          <p:nvPr/>
        </p:nvSpPr>
        <p:spPr>
          <a:xfrm>
            <a:off x="1600200" y="1796486"/>
            <a:ext cx="2847254" cy="477054"/>
          </a:xfrm>
          <a:prstGeom prst="rect">
            <a:avLst/>
          </a:prstGeom>
        </p:spPr>
        <p:txBody>
          <a:bodyPr wrap="none">
            <a:spAutoFit/>
          </a:bodyPr>
          <a:lstStyle/>
          <a:p>
            <a:r>
              <a:rPr lang="vi-VN" sz="2500" dirty="0">
                <a:latin typeface="Times New Roman" panose="02020603050405020304" pitchFamily="18" charset="0"/>
                <a:ea typeface="Arial-Rounded" panose="020B0500000000000000" pitchFamily="34" charset="0"/>
                <a:cs typeface="Times New Roman" panose="02020603050405020304" pitchFamily="18" charset="0"/>
              </a:rPr>
              <a:t>b. Thể hiện cảm xúc</a:t>
            </a:r>
          </a:p>
        </p:txBody>
      </p:sp>
      <p:sp>
        <p:nvSpPr>
          <p:cNvPr id="4" name="Rectangle 3"/>
          <p:cNvSpPr/>
          <p:nvPr/>
        </p:nvSpPr>
        <p:spPr>
          <a:xfrm>
            <a:off x="1620036" y="2247096"/>
            <a:ext cx="3332964" cy="477054"/>
          </a:xfrm>
          <a:prstGeom prst="rect">
            <a:avLst/>
          </a:prstGeom>
        </p:spPr>
        <p:txBody>
          <a:bodyPr wrap="none">
            <a:spAutoFit/>
          </a:bodyPr>
          <a:lstStyle/>
          <a:p>
            <a:r>
              <a:rPr lang="vi-VN" sz="2500" dirty="0">
                <a:latin typeface="Times New Roman" panose="02020603050405020304" pitchFamily="18" charset="0"/>
                <a:ea typeface="Arial-Rounded" panose="020B0500000000000000" pitchFamily="34" charset="0"/>
                <a:cs typeface="Times New Roman" panose="02020603050405020304" pitchFamily="18" charset="0"/>
              </a:rPr>
              <a:t>c. Kể sự việc, hoạt động</a:t>
            </a:r>
          </a:p>
        </p:txBody>
      </p:sp>
      <p:sp>
        <p:nvSpPr>
          <p:cNvPr id="5" name="Oval 4"/>
          <p:cNvSpPr/>
          <p:nvPr/>
        </p:nvSpPr>
        <p:spPr bwMode="auto">
          <a:xfrm>
            <a:off x="1600200" y="1425881"/>
            <a:ext cx="381000" cy="383869"/>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500188"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534118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0-#ppt_w/2"/>
                                          </p:val>
                                        </p:tav>
                                        <p:tav tm="100000">
                                          <p:val>
                                            <p:strVal val="#ppt_x"/>
                                          </p:val>
                                        </p:tav>
                                      </p:tavLst>
                                    </p:anim>
                                    <p:anim calcmode="lin" valueType="num">
                                      <p:cBhvr additive="base">
                                        <p:cTn id="8"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par>
                          <p:cTn id="19" fill="hold">
                            <p:stCondLst>
                              <p:cond delay="500"/>
                            </p:stCondLst>
                            <p:childTnLst>
                              <p:par>
                                <p:cTn id="20" presetID="14" presetClass="entr" presetSubtype="1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par>
                          <p:cTn id="23" fill="hold">
                            <p:stCondLst>
                              <p:cond delay="1000"/>
                            </p:stCondLst>
                            <p:childTnLst>
                              <p:par>
                                <p:cTn id="24" presetID="14" presetClass="entr" presetSubtype="1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horizontal)">
                                      <p:cBhvr>
                                        <p:cTn id="26" dur="500"/>
                                        <p:tgtEl>
                                          <p:spTgt spid="4"/>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 calcmode="lin" valueType="num">
                                      <p:cBhvr>
                                        <p:cTn id="44"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46" dur="500"/>
                                        <p:tgtEl>
                                          <p:spTgt spid="11">
                                            <p:txEl>
                                              <p:pRg st="0" end="0"/>
                                            </p:txEl>
                                          </p:spTgt>
                                        </p:tgtEl>
                                      </p:cBhvr>
                                    </p:animEffect>
                                  </p:childTnLst>
                                </p:cTn>
                              </p:par>
                              <p:par>
                                <p:cTn id="47" presetID="10" presetClass="exit" presetSubtype="0" fill="hold" nodeType="withEffect">
                                  <p:stCondLst>
                                    <p:cond delay="0"/>
                                  </p:stCondLst>
                                  <p:childTnLst>
                                    <p:animEffect transition="out" filter="fade">
                                      <p:cBhvr>
                                        <p:cTn id="48" dur="500"/>
                                        <p:tgtEl>
                                          <p:spTgt spid="13"/>
                                        </p:tgtEl>
                                      </p:cBhvr>
                                    </p:animEffect>
                                    <p:set>
                                      <p:cBhvr>
                                        <p:cTn id="49" dur="1" fill="hold">
                                          <p:stCondLst>
                                            <p:cond delay="499"/>
                                          </p:stCondLst>
                                        </p:cTn>
                                        <p:tgtEl>
                                          <p:spTgt spid="13"/>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
                                            <p:txEl>
                                              <p:pRg st="1" end="1"/>
                                            </p:txEl>
                                          </p:spTgt>
                                        </p:tgtEl>
                                        <p:attrNameLst>
                                          <p:attrName>style.visibility</p:attrName>
                                        </p:attrNameLst>
                                      </p:cBhvr>
                                      <p:to>
                                        <p:strVal val="visible"/>
                                      </p:to>
                                    </p:set>
                                    <p:animEffect transition="in" filter="fade">
                                      <p:cBhvr>
                                        <p:cTn id="57" dur="500"/>
                                        <p:tgtEl>
                                          <p:spTgt spid="11">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ipe(up)">
                                      <p:cBhvr>
                                        <p:cTn id="62" dur="500"/>
                                        <p:tgtEl>
                                          <p:spTgt spid="5"/>
                                        </p:tgtEl>
                                      </p:cBhvr>
                                    </p:animEffect>
                                  </p:childTnLst>
                                  <p:subTnLst>
                                    <p:audio>
                                      <p:cMediaNode>
                                        <p:cTn display="0" masterRel="sameClick">
                                          <p:stCondLst>
                                            <p:cond evt="begin" delay="0">
                                              <p:tn val="6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2" grpId="0"/>
      <p:bldP spid="3" grpId="0"/>
      <p:bldP spid="4" grpId="0"/>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1-4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99" y="162003"/>
            <a:ext cx="9151787" cy="502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descr="1-5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240862"/>
            <a:ext cx="2804022" cy="190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6" descr="1-5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9533" y="-177820"/>
            <a:ext cx="1611185" cy="14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7" descr="1-5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91200" y="2203581"/>
            <a:ext cx="3352800" cy="293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15">
            <a:extLst>
              <a:ext uri="{FF2B5EF4-FFF2-40B4-BE49-F238E27FC236}">
                <a16:creationId xmlns:a16="http://schemas.microsoft.com/office/drawing/2014/main" xmlns="" id="{0137C790-3870-488A-83AF-0B139DDA78D1}"/>
              </a:ext>
            </a:extLst>
          </p:cNvPr>
          <p:cNvSpPr>
            <a:spLocks noChangeArrowheads="1"/>
          </p:cNvSpPr>
          <p:nvPr/>
        </p:nvSpPr>
        <p:spPr bwMode="auto">
          <a:xfrm>
            <a:off x="2438400" y="1123950"/>
            <a:ext cx="4652106" cy="228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9" rIns="68561" bIns="34289">
            <a:spAutoFit/>
          </a:bodyPr>
          <a:lstStyle>
            <a:lvl1pPr defTabSz="547688">
              <a:lnSpc>
                <a:spcPct val="90000"/>
              </a:lnSpc>
              <a:spcBef>
                <a:spcPts val="1000"/>
              </a:spcBef>
              <a:buFont typeface="Arial" pitchFamily="34" charset="0"/>
              <a:buChar char="•"/>
              <a:defRPr sz="2800">
                <a:solidFill>
                  <a:schemeClr val="tx1"/>
                </a:solidFill>
                <a:latin typeface="字魂59号-创粗黑"/>
                <a:ea typeface="字魂59号-创粗黑"/>
                <a:cs typeface="字魂59号-创粗黑"/>
              </a:defRPr>
            </a:lvl1pPr>
            <a:lvl2pPr marL="685800" indent="-228600" defTabSz="547688">
              <a:lnSpc>
                <a:spcPct val="90000"/>
              </a:lnSpc>
              <a:spcBef>
                <a:spcPts val="500"/>
              </a:spcBef>
              <a:buFont typeface="Arial" pitchFamily="34" charset="0"/>
              <a:buChar char="•"/>
              <a:defRPr sz="2400">
                <a:solidFill>
                  <a:schemeClr val="tx1"/>
                </a:solidFill>
                <a:latin typeface="字魂59号-创粗黑"/>
                <a:ea typeface="字魂59号-创粗黑"/>
                <a:cs typeface="字魂59号-创粗黑"/>
              </a:defRPr>
            </a:lvl2pPr>
            <a:lvl3pPr marL="1143000" indent="-228600" defTabSz="547688">
              <a:lnSpc>
                <a:spcPct val="90000"/>
              </a:lnSpc>
              <a:spcBef>
                <a:spcPts val="500"/>
              </a:spcBef>
              <a:buFont typeface="Arial" pitchFamily="34" charset="0"/>
              <a:buChar char="•"/>
              <a:defRPr sz="2000">
                <a:solidFill>
                  <a:schemeClr val="tx1"/>
                </a:solidFill>
                <a:latin typeface="字魂59号-创粗黑"/>
                <a:ea typeface="字魂59号-创粗黑"/>
                <a:cs typeface="字魂59号-创粗黑"/>
              </a:defRPr>
            </a:lvl3pPr>
            <a:lvl4pPr marL="1600200" indent="-228600" defTabSz="547688">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4pPr>
            <a:lvl5pPr marL="2057400" indent="-228600" defTabSz="547688">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5pPr>
            <a:lvl6pPr marL="2514600" indent="-228600" defTabSz="547688"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6pPr>
            <a:lvl7pPr marL="2971800" indent="-228600" defTabSz="547688"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7pPr>
            <a:lvl8pPr marL="3429000" indent="-228600" defTabSz="547688"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8pPr>
            <a:lvl9pPr marL="3886200" indent="-228600" defTabSz="547688"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9pPr>
          </a:lstStyle>
          <a:p>
            <a:pPr algn="ctr">
              <a:lnSpc>
                <a:spcPct val="120000"/>
              </a:lnSpc>
              <a:spcBef>
                <a:spcPct val="0"/>
              </a:spcBef>
              <a:buFontTx/>
              <a:buNone/>
            </a:pPr>
            <a:r>
              <a:rPr lang="en-US" altLang="zh-CN" sz="6000" b="1" dirty="0" err="1">
                <a:solidFill>
                  <a:srgbClr val="0070C0"/>
                </a:solidFill>
                <a:latin typeface="Arial-Rounded" pitchFamily="34" charset="0"/>
                <a:ea typeface="SimSun" pitchFamily="2" charset="-122"/>
              </a:rPr>
              <a:t>Củng</a:t>
            </a:r>
            <a:r>
              <a:rPr lang="en-US" altLang="zh-CN" sz="6000" b="1" dirty="0">
                <a:solidFill>
                  <a:srgbClr val="0070C0"/>
                </a:solidFill>
                <a:latin typeface="Arial-Rounded" pitchFamily="34" charset="0"/>
                <a:ea typeface="SimSun" pitchFamily="2" charset="-122"/>
              </a:rPr>
              <a:t> </a:t>
            </a:r>
            <a:r>
              <a:rPr lang="en-US" altLang="zh-CN" sz="6000" b="1" dirty="0" err="1">
                <a:solidFill>
                  <a:srgbClr val="0070C0"/>
                </a:solidFill>
                <a:latin typeface="Arial-Rounded" pitchFamily="34" charset="0"/>
                <a:ea typeface="SimSun" pitchFamily="2" charset="-122"/>
              </a:rPr>
              <a:t>cố</a:t>
            </a:r>
            <a:r>
              <a:rPr lang="en-US" altLang="zh-CN" sz="6000" b="1" dirty="0">
                <a:solidFill>
                  <a:srgbClr val="0070C0"/>
                </a:solidFill>
                <a:latin typeface="Arial-Rounded" pitchFamily="34" charset="0"/>
                <a:ea typeface="SimSun" pitchFamily="2" charset="-122"/>
              </a:rPr>
              <a:t> </a:t>
            </a:r>
            <a:r>
              <a:rPr lang="en-US" altLang="zh-CN" sz="6000" b="1" dirty="0" err="1">
                <a:solidFill>
                  <a:srgbClr val="0070C0"/>
                </a:solidFill>
                <a:latin typeface="Arial-Rounded" pitchFamily="34" charset="0"/>
                <a:ea typeface="SimSun" pitchFamily="2" charset="-122"/>
              </a:rPr>
              <a:t>và</a:t>
            </a:r>
            <a:endParaRPr lang="en-US" altLang="zh-CN" sz="6000" b="1" dirty="0">
              <a:solidFill>
                <a:srgbClr val="0070C0"/>
              </a:solidFill>
              <a:latin typeface="Arial-Rounded" pitchFamily="34" charset="0"/>
              <a:ea typeface="SimSun" pitchFamily="2" charset="-122"/>
            </a:endParaRPr>
          </a:p>
          <a:p>
            <a:pPr algn="ctr">
              <a:lnSpc>
                <a:spcPct val="120000"/>
              </a:lnSpc>
              <a:spcBef>
                <a:spcPct val="0"/>
              </a:spcBef>
              <a:buFontTx/>
              <a:buNone/>
            </a:pPr>
            <a:r>
              <a:rPr lang="en-US" altLang="zh-CN" sz="6000" b="1" dirty="0">
                <a:solidFill>
                  <a:srgbClr val="0070C0"/>
                </a:solidFill>
                <a:latin typeface="Arial-Rounded" pitchFamily="34" charset="0"/>
                <a:ea typeface="SimSun" pitchFamily="2" charset="-122"/>
              </a:rPr>
              <a:t> </a:t>
            </a:r>
            <a:r>
              <a:rPr lang="en-US" altLang="zh-CN" sz="6000" b="1" dirty="0" err="1">
                <a:solidFill>
                  <a:srgbClr val="0070C0"/>
                </a:solidFill>
                <a:latin typeface="Arial-Rounded" pitchFamily="34" charset="0"/>
                <a:ea typeface="SimSun" pitchFamily="2" charset="-122"/>
              </a:rPr>
              <a:t>dặn</a:t>
            </a:r>
            <a:r>
              <a:rPr lang="en-US" altLang="zh-CN" sz="6000" b="1" dirty="0">
                <a:solidFill>
                  <a:srgbClr val="0070C0"/>
                </a:solidFill>
                <a:latin typeface="Arial-Rounded" pitchFamily="34" charset="0"/>
                <a:ea typeface="SimSun" pitchFamily="2" charset="-122"/>
              </a:rPr>
              <a:t> </a:t>
            </a:r>
            <a:r>
              <a:rPr lang="en-US" altLang="zh-CN" sz="6000" b="1" dirty="0" err="1">
                <a:solidFill>
                  <a:srgbClr val="0070C0"/>
                </a:solidFill>
                <a:latin typeface="Arial-Rounded" pitchFamily="34" charset="0"/>
                <a:ea typeface="SimSun" pitchFamily="2" charset="-122"/>
              </a:rPr>
              <a:t>dò</a:t>
            </a:r>
            <a:endParaRPr lang="zh-CN" altLang="en-US" sz="6000" b="1" dirty="0">
              <a:solidFill>
                <a:srgbClr val="0070C0"/>
              </a:solidFill>
              <a:latin typeface="Arial-Rounded" pitchFamily="34" charset="0"/>
              <a:ea typeface="SimSun" pitchFamily="2" charset="-122"/>
            </a:endParaRPr>
          </a:p>
        </p:txBody>
      </p:sp>
      <p:pic>
        <p:nvPicPr>
          <p:cNvPr id="7" name="Picture 5" descr="1-4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002" y="-36548"/>
            <a:ext cx="3247526" cy="2379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9"/>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9"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003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with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barn(outVertical)">
                                      <p:cBhvr>
                                        <p:cTn id="7" dur="500"/>
                                        <p:tgtEl>
                                          <p:spTgt spid="48132"/>
                                        </p:tgtEl>
                                      </p:cBhvr>
                                    </p:animEffect>
                                  </p:childTnLst>
                                </p:cTn>
                              </p:par>
                            </p:childTnLst>
                          </p:cTn>
                        </p:par>
                        <p:par>
                          <p:cTn id="8" fill="hold" nodeType="afterGroup">
                            <p:stCondLst>
                              <p:cond delay="500"/>
                            </p:stCondLst>
                            <p:childTnLst>
                              <p:par>
                                <p:cTn id="9" presetID="47" presetClass="entr" presetSubtype="0" fill="hold" nodeType="afterEffect">
                                  <p:stCondLst>
                                    <p:cond delay="0"/>
                                  </p:stCondLst>
                                  <p:childTnLst>
                                    <p:set>
                                      <p:cBhvr>
                                        <p:cTn id="10" dur="1" fill="hold">
                                          <p:stCondLst>
                                            <p:cond delay="0"/>
                                          </p:stCondLst>
                                        </p:cTn>
                                        <p:tgtEl>
                                          <p:spTgt spid="48134"/>
                                        </p:tgtEl>
                                        <p:attrNameLst>
                                          <p:attrName>style.visibility</p:attrName>
                                        </p:attrNameLst>
                                      </p:cBhvr>
                                      <p:to>
                                        <p:strVal val="visible"/>
                                      </p:to>
                                    </p:set>
                                    <p:animEffect transition="in" filter="fade">
                                      <p:cBhvr>
                                        <p:cTn id="11" dur="500"/>
                                        <p:tgtEl>
                                          <p:spTgt spid="48134"/>
                                        </p:tgtEl>
                                      </p:cBhvr>
                                    </p:animEffect>
                                    <p:anim calcmode="lin" valueType="num">
                                      <p:cBhvr>
                                        <p:cTn id="12" dur="500" fill="hold"/>
                                        <p:tgtEl>
                                          <p:spTgt spid="48134"/>
                                        </p:tgtEl>
                                        <p:attrNameLst>
                                          <p:attrName>ppt_x</p:attrName>
                                        </p:attrNameLst>
                                      </p:cBhvr>
                                      <p:tavLst>
                                        <p:tav tm="0">
                                          <p:val>
                                            <p:strVal val="#ppt_x"/>
                                          </p:val>
                                        </p:tav>
                                        <p:tav tm="100000">
                                          <p:val>
                                            <p:strVal val="#ppt_x"/>
                                          </p:val>
                                        </p:tav>
                                      </p:tavLst>
                                    </p:anim>
                                    <p:anim calcmode="lin" valueType="num">
                                      <p:cBhvr>
                                        <p:cTn id="13" dur="500" fill="hold"/>
                                        <p:tgtEl>
                                          <p:spTgt spid="48134"/>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1000"/>
                            </p:stCondLst>
                            <p:childTnLst>
                              <p:par>
                                <p:cTn id="15" presetID="42" presetClass="entr" presetSubtype="0" fill="hold" nodeType="afterEffect">
                                  <p:stCondLst>
                                    <p:cond delay="0"/>
                                  </p:stCondLst>
                                  <p:childTnLst>
                                    <p:set>
                                      <p:cBhvr>
                                        <p:cTn id="16" dur="1" fill="hold">
                                          <p:stCondLst>
                                            <p:cond delay="0"/>
                                          </p:stCondLst>
                                        </p:cTn>
                                        <p:tgtEl>
                                          <p:spTgt spid="48133"/>
                                        </p:tgtEl>
                                        <p:attrNameLst>
                                          <p:attrName>style.visibility</p:attrName>
                                        </p:attrNameLst>
                                      </p:cBhvr>
                                      <p:to>
                                        <p:strVal val="visible"/>
                                      </p:to>
                                    </p:set>
                                    <p:animEffect transition="in" filter="fade">
                                      <p:cBhvr>
                                        <p:cTn id="17" dur="500"/>
                                        <p:tgtEl>
                                          <p:spTgt spid="48133"/>
                                        </p:tgtEl>
                                      </p:cBhvr>
                                    </p:animEffect>
                                    <p:anim calcmode="lin" valueType="num">
                                      <p:cBhvr>
                                        <p:cTn id="18" dur="500" fill="hold"/>
                                        <p:tgtEl>
                                          <p:spTgt spid="48133"/>
                                        </p:tgtEl>
                                        <p:attrNameLst>
                                          <p:attrName>ppt_x</p:attrName>
                                        </p:attrNameLst>
                                      </p:cBhvr>
                                      <p:tavLst>
                                        <p:tav tm="0">
                                          <p:val>
                                            <p:strVal val="#ppt_x"/>
                                          </p:val>
                                        </p:tav>
                                        <p:tav tm="100000">
                                          <p:val>
                                            <p:strVal val="#ppt_x"/>
                                          </p:val>
                                        </p:tav>
                                      </p:tavLst>
                                    </p:anim>
                                    <p:anim calcmode="lin" valueType="num">
                                      <p:cBhvr>
                                        <p:cTn id="19" dur="500" fill="hold"/>
                                        <p:tgtEl>
                                          <p:spTgt spid="48133"/>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1500"/>
                            </p:stCondLst>
                            <p:childTnLst>
                              <p:par>
                                <p:cTn id="21" presetID="2" presetClass="entr" presetSubtype="2" fill="hold" nodeType="afterEffect">
                                  <p:stCondLst>
                                    <p:cond delay="0"/>
                                  </p:stCondLst>
                                  <p:childTnLst>
                                    <p:set>
                                      <p:cBhvr>
                                        <p:cTn id="22" dur="1" fill="hold">
                                          <p:stCondLst>
                                            <p:cond delay="0"/>
                                          </p:stCondLst>
                                        </p:cTn>
                                        <p:tgtEl>
                                          <p:spTgt spid="48135"/>
                                        </p:tgtEl>
                                        <p:attrNameLst>
                                          <p:attrName>style.visibility</p:attrName>
                                        </p:attrNameLst>
                                      </p:cBhvr>
                                      <p:to>
                                        <p:strVal val="visible"/>
                                      </p:to>
                                    </p:set>
                                    <p:anim calcmode="lin" valueType="num">
                                      <p:cBhvr additive="base">
                                        <p:cTn id="23" dur="500" fill="hold"/>
                                        <p:tgtEl>
                                          <p:spTgt spid="48135"/>
                                        </p:tgtEl>
                                        <p:attrNameLst>
                                          <p:attrName>ppt_x</p:attrName>
                                        </p:attrNameLst>
                                      </p:cBhvr>
                                      <p:tavLst>
                                        <p:tav tm="0">
                                          <p:val>
                                            <p:strVal val="1+#ppt_w/2"/>
                                          </p:val>
                                        </p:tav>
                                        <p:tav tm="100000">
                                          <p:val>
                                            <p:strVal val="#ppt_x"/>
                                          </p:val>
                                        </p:tav>
                                      </p:tavLst>
                                    </p:anim>
                                    <p:anim calcmode="lin" valueType="num">
                                      <p:cBhvr additive="base">
                                        <p:cTn id="24" dur="500" fill="hold"/>
                                        <p:tgtEl>
                                          <p:spTgt spid="4813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anim calcmode="lin" valueType="num">
                                      <p:cBhvr>
                                        <p:cTn id="30" dur="500" fill="hold"/>
                                        <p:tgtEl>
                                          <p:spTgt spid="6"/>
                                        </p:tgtEl>
                                        <p:attrNameLst>
                                          <p:attrName>ppt_x</p:attrName>
                                        </p:attrNameLst>
                                      </p:cBhvr>
                                      <p:tavLst>
                                        <p:tav tm="0">
                                          <p:val>
                                            <p:strVal val="#ppt_x"/>
                                          </p:val>
                                        </p:tav>
                                        <p:tav tm="100000">
                                          <p:val>
                                            <p:strVal val="#ppt_x"/>
                                          </p:val>
                                        </p:tav>
                                      </p:tavLst>
                                    </p:anim>
                                    <p:anim calcmode="lin" valueType="num">
                                      <p:cBhvr>
                                        <p:cTn id="31" dur="5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15" presetClass="entr" presetSubtype="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 calcmode="lin" valueType="num">
                                      <p:cBhvr>
                                        <p:cTn id="37" dur="500" fill="hold"/>
                                        <p:tgtEl>
                                          <p:spTgt spid="7"/>
                                        </p:tgtEl>
                                        <p:attrNameLst>
                                          <p:attrName>ppt_x</p:attrName>
                                        </p:attrNameLst>
                                      </p:cBhvr>
                                      <p:tavLst>
                                        <p:tav tm="0" fmla="#ppt_x+(cos(-2*pi*(1-$))*-#ppt_x-sin(-2*pi*(1-$))*(1-#ppt_y))*(1-$)">
                                          <p:val>
                                            <p:fltVal val="0"/>
                                          </p:val>
                                        </p:tav>
                                        <p:tav tm="100000">
                                          <p:val>
                                            <p:fltVal val="1"/>
                                          </p:val>
                                        </p:tav>
                                      </p:tavLst>
                                    </p:anim>
                                    <p:anim calcmode="lin" valueType="num">
                                      <p:cBhvr>
                                        <p:cTn id="38" dur="5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36949"/>
            <a:ext cx="9144000" cy="80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35" y="2108588"/>
            <a:ext cx="3924419" cy="303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4584" y="-1720"/>
            <a:ext cx="6279416" cy="5145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34">
            <a:extLst>
              <a:ext uri="{FF2B5EF4-FFF2-40B4-BE49-F238E27FC236}">
                <a16:creationId xmlns:a16="http://schemas.microsoft.com/office/drawing/2014/main" xmlns="" id="{D352A507-0C43-4A7F-BF1F-0949297508EC}"/>
              </a:ext>
            </a:extLst>
          </p:cNvPr>
          <p:cNvSpPr txBox="1">
            <a:spLocks noChangeArrowheads="1"/>
          </p:cNvSpPr>
          <p:nvPr/>
        </p:nvSpPr>
        <p:spPr bwMode="auto">
          <a:xfrm>
            <a:off x="3505201" y="2419351"/>
            <a:ext cx="4322135" cy="173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9" rIns="68561" bIns="34289">
            <a:spAutoFit/>
          </a:bodyPr>
          <a:lstStyle>
            <a:lvl1pPr>
              <a:lnSpc>
                <a:spcPct val="90000"/>
              </a:lnSpc>
              <a:spcBef>
                <a:spcPts val="1000"/>
              </a:spcBef>
              <a:buFont typeface="Arial" pitchFamily="34" charset="0"/>
              <a:buChar char="•"/>
              <a:defRPr sz="2800">
                <a:solidFill>
                  <a:schemeClr val="tx1"/>
                </a:solidFill>
                <a:latin typeface="字魂59号-创粗黑"/>
                <a:ea typeface="字魂59号-创粗黑"/>
                <a:cs typeface="字魂59号-创粗黑"/>
              </a:defRPr>
            </a:lvl1pPr>
            <a:lvl2pPr marL="742950" indent="-285750">
              <a:lnSpc>
                <a:spcPct val="90000"/>
              </a:lnSpc>
              <a:spcBef>
                <a:spcPts val="500"/>
              </a:spcBef>
              <a:buFont typeface="Arial" pitchFamily="34" charset="0"/>
              <a:buChar char="•"/>
              <a:defRPr sz="2400">
                <a:solidFill>
                  <a:schemeClr val="tx1"/>
                </a:solidFill>
                <a:latin typeface="字魂59号-创粗黑"/>
                <a:ea typeface="字魂59号-创粗黑"/>
                <a:cs typeface="字魂59号-创粗黑"/>
              </a:defRPr>
            </a:lvl2pPr>
            <a:lvl3pPr marL="1143000" indent="-228600">
              <a:lnSpc>
                <a:spcPct val="90000"/>
              </a:lnSpc>
              <a:spcBef>
                <a:spcPts val="500"/>
              </a:spcBef>
              <a:buFont typeface="Arial" pitchFamily="34" charset="0"/>
              <a:buChar char="•"/>
              <a:defRPr sz="2000">
                <a:solidFill>
                  <a:schemeClr val="tx1"/>
                </a:solidFill>
                <a:latin typeface="字魂59号-创粗黑"/>
                <a:ea typeface="字魂59号-创粗黑"/>
                <a:cs typeface="字魂59号-创粗黑"/>
              </a:defRPr>
            </a:lvl3pPr>
            <a:lvl4pPr marL="1600200" indent="-228600">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4pPr>
            <a:lvl5pPr marL="2057400" indent="-228600">
              <a:lnSpc>
                <a:spcPct val="90000"/>
              </a:lnSpc>
              <a:spcBef>
                <a:spcPts val="500"/>
              </a:spcBef>
              <a:buFont typeface="Arial" pitchFamily="34" charset="0"/>
              <a:buChar char="•"/>
              <a:defRPr>
                <a:solidFill>
                  <a:schemeClr val="tx1"/>
                </a:solidFill>
                <a:latin typeface="字魂59号-创粗黑"/>
                <a:ea typeface="字魂59号-创粗黑"/>
                <a:cs typeface="字魂59号-创粗黑"/>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字魂59号-创粗黑"/>
                <a:ea typeface="字魂59号-创粗黑"/>
                <a:cs typeface="字魂59号-创粗黑"/>
              </a:defRPr>
            </a:lvl9pPr>
          </a:lstStyle>
          <a:p>
            <a:pPr algn="ctr" defTabSz="685579" eaLnBrk="0" fontAlgn="base" hangingPunct="0">
              <a:lnSpc>
                <a:spcPct val="100000"/>
              </a:lnSpc>
              <a:spcBef>
                <a:spcPct val="0"/>
              </a:spcBef>
              <a:spcAft>
                <a:spcPct val="0"/>
              </a:spcAft>
              <a:buNone/>
            </a:pPr>
            <a:r>
              <a:rPr lang="en-US" altLang="zh-CN" sz="5400" b="1" dirty="0" err="1">
                <a:solidFill>
                  <a:srgbClr val="0070C0"/>
                </a:solidFill>
                <a:latin typeface="Arial-Rounded" pitchFamily="34" charset="0"/>
                <a:ea typeface="SimSun" pitchFamily="2" charset="-122"/>
                <a:sym typeface="Century Gothic" pitchFamily="34" charset="0"/>
              </a:rPr>
              <a:t>Tạm</a:t>
            </a:r>
            <a:r>
              <a:rPr lang="en-US" altLang="zh-CN" sz="5400" b="1" dirty="0">
                <a:solidFill>
                  <a:srgbClr val="0070C0"/>
                </a:solidFill>
                <a:latin typeface="Arial-Rounded" pitchFamily="34" charset="0"/>
                <a:ea typeface="SimSun" pitchFamily="2" charset="-122"/>
                <a:sym typeface="Century Gothic" pitchFamily="34" charset="0"/>
              </a:rPr>
              <a:t> </a:t>
            </a:r>
            <a:r>
              <a:rPr lang="en-US" altLang="zh-CN" sz="5400" b="1" dirty="0" err="1">
                <a:solidFill>
                  <a:srgbClr val="0070C0"/>
                </a:solidFill>
                <a:latin typeface="Arial-Rounded" pitchFamily="34" charset="0"/>
                <a:ea typeface="SimSun" pitchFamily="2" charset="-122"/>
                <a:sym typeface="Century Gothic" pitchFamily="34" charset="0"/>
              </a:rPr>
              <a:t>biệt</a:t>
            </a:r>
            <a:r>
              <a:rPr lang="en-US" altLang="zh-CN" sz="5400" b="1" dirty="0">
                <a:solidFill>
                  <a:srgbClr val="0070C0"/>
                </a:solidFill>
                <a:latin typeface="Arial-Rounded" pitchFamily="34" charset="0"/>
                <a:ea typeface="SimSun" pitchFamily="2" charset="-122"/>
                <a:sym typeface="Century Gothic" pitchFamily="34" charset="0"/>
              </a:rPr>
              <a:t> </a:t>
            </a:r>
            <a:r>
              <a:rPr lang="en-US" altLang="zh-CN" sz="5400" b="1" dirty="0" err="1">
                <a:solidFill>
                  <a:srgbClr val="0070C0"/>
                </a:solidFill>
                <a:latin typeface="Arial-Rounded" pitchFamily="34" charset="0"/>
                <a:ea typeface="SimSun" pitchFamily="2" charset="-122"/>
                <a:sym typeface="Century Gothic" pitchFamily="34" charset="0"/>
              </a:rPr>
              <a:t>và</a:t>
            </a:r>
            <a:r>
              <a:rPr lang="en-US" altLang="zh-CN" sz="5400" b="1" dirty="0">
                <a:solidFill>
                  <a:srgbClr val="0070C0"/>
                </a:solidFill>
                <a:latin typeface="Arial-Rounded" pitchFamily="34" charset="0"/>
                <a:ea typeface="SimSun" pitchFamily="2" charset="-122"/>
                <a:sym typeface="Century Gothic" pitchFamily="34" charset="0"/>
              </a:rPr>
              <a:t> </a:t>
            </a:r>
          </a:p>
          <a:p>
            <a:pPr algn="ctr" defTabSz="685579" eaLnBrk="0" fontAlgn="base" hangingPunct="0">
              <a:lnSpc>
                <a:spcPct val="100000"/>
              </a:lnSpc>
              <a:spcBef>
                <a:spcPct val="0"/>
              </a:spcBef>
              <a:spcAft>
                <a:spcPct val="0"/>
              </a:spcAft>
              <a:buNone/>
            </a:pPr>
            <a:r>
              <a:rPr lang="en-US" altLang="zh-CN" sz="5400" b="1" dirty="0" err="1">
                <a:solidFill>
                  <a:srgbClr val="0070C0"/>
                </a:solidFill>
                <a:latin typeface="Arial-Rounded" pitchFamily="34" charset="0"/>
                <a:ea typeface="SimSun" pitchFamily="2" charset="-122"/>
                <a:sym typeface="Century Gothic" pitchFamily="34" charset="0"/>
              </a:rPr>
              <a:t>hẹn</a:t>
            </a:r>
            <a:r>
              <a:rPr lang="en-US" altLang="zh-CN" sz="5400" b="1" dirty="0">
                <a:solidFill>
                  <a:srgbClr val="0070C0"/>
                </a:solidFill>
                <a:latin typeface="Arial-Rounded" pitchFamily="34" charset="0"/>
                <a:ea typeface="SimSun" pitchFamily="2" charset="-122"/>
                <a:sym typeface="Century Gothic" pitchFamily="34" charset="0"/>
              </a:rPr>
              <a:t> </a:t>
            </a:r>
            <a:r>
              <a:rPr lang="en-US" altLang="zh-CN" sz="5400" b="1" dirty="0" err="1">
                <a:solidFill>
                  <a:srgbClr val="0070C0"/>
                </a:solidFill>
                <a:latin typeface="Arial-Rounded" pitchFamily="34" charset="0"/>
                <a:ea typeface="SimSun" pitchFamily="2" charset="-122"/>
                <a:sym typeface="Century Gothic" pitchFamily="34" charset="0"/>
              </a:rPr>
              <a:t>gặp</a:t>
            </a:r>
            <a:r>
              <a:rPr lang="en-US" altLang="zh-CN" sz="5400" b="1" dirty="0">
                <a:solidFill>
                  <a:srgbClr val="0070C0"/>
                </a:solidFill>
                <a:latin typeface="Arial-Rounded" pitchFamily="34" charset="0"/>
                <a:ea typeface="SimSun" pitchFamily="2" charset="-122"/>
                <a:sym typeface="Century Gothic" pitchFamily="34" charset="0"/>
              </a:rPr>
              <a:t> </a:t>
            </a:r>
            <a:r>
              <a:rPr lang="en-US" altLang="zh-CN" sz="5400" b="1" dirty="0" err="1">
                <a:solidFill>
                  <a:srgbClr val="0070C0"/>
                </a:solidFill>
                <a:latin typeface="Arial-Rounded" pitchFamily="34" charset="0"/>
                <a:ea typeface="SimSun" pitchFamily="2" charset="-122"/>
                <a:sym typeface="Century Gothic" pitchFamily="34" charset="0"/>
              </a:rPr>
              <a:t>lại</a:t>
            </a:r>
            <a:endParaRPr lang="zh-CN" altLang="en-US" sz="5400" b="1" dirty="0">
              <a:solidFill>
                <a:srgbClr val="0070C0"/>
              </a:solidFill>
              <a:latin typeface="Arial-Rounded" pitchFamily="34" charset="0"/>
              <a:ea typeface="SimSun" pitchFamily="2" charset="-122"/>
              <a:sym typeface="Century Gothic" pitchFamily="34" charset="0"/>
            </a:endParaRPr>
          </a:p>
        </p:txBody>
      </p:sp>
      <p:sp>
        <p:nvSpPr>
          <p:cNvPr id="6" name="TextBox 1"/>
          <p:cNvSpPr txBox="1"/>
          <p:nvPr/>
        </p:nvSpPr>
        <p:spPr>
          <a:xfrm>
            <a:off x="-2572492" y="503826"/>
            <a:ext cx="2057400" cy="2585320"/>
          </a:xfrm>
          <a:prstGeom prst="rect">
            <a:avLst/>
          </a:prstGeom>
          <a:solidFill>
            <a:schemeClr val="bg1"/>
          </a:solidFill>
        </p:spPr>
        <p:txBody>
          <a:bodyPr wrap="square" lIns="91418" tIns="45709" rIns="91418" bIns="45709"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6"/>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7"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090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53" presetClass="entr" presetSubtype="0" fill="hold" nodeType="afterEffect">
                                  <p:stCondLst>
                                    <p:cond delay="0"/>
                                  </p:stCondLst>
                                  <p:childTnLst>
                                    <p:set>
                                      <p:cBhvr>
                                        <p:cTn id="11" dur="1" fill="hold">
                                          <p:stCondLst>
                                            <p:cond delay="0"/>
                                          </p:stCondLst>
                                        </p:cTn>
                                        <p:tgtEl>
                                          <p:spTgt spid="4102"/>
                                        </p:tgtEl>
                                        <p:attrNameLst>
                                          <p:attrName>style.visibility</p:attrName>
                                        </p:attrNameLst>
                                      </p:cBhvr>
                                      <p:to>
                                        <p:strVal val="visible"/>
                                      </p:to>
                                    </p:set>
                                    <p:anim calcmode="lin" valueType="num">
                                      <p:cBhvr>
                                        <p:cTn id="12" dur="500" fill="hold"/>
                                        <p:tgtEl>
                                          <p:spTgt spid="4102"/>
                                        </p:tgtEl>
                                        <p:attrNameLst>
                                          <p:attrName>ppt_w</p:attrName>
                                        </p:attrNameLst>
                                      </p:cBhvr>
                                      <p:tavLst>
                                        <p:tav tm="0">
                                          <p:val>
                                            <p:fltVal val="0"/>
                                          </p:val>
                                        </p:tav>
                                        <p:tav tm="100000">
                                          <p:val>
                                            <p:strVal val="#ppt_w"/>
                                          </p:val>
                                        </p:tav>
                                      </p:tavLst>
                                    </p:anim>
                                    <p:anim calcmode="lin" valueType="num">
                                      <p:cBhvr>
                                        <p:cTn id="13" dur="500" fill="hold"/>
                                        <p:tgtEl>
                                          <p:spTgt spid="4102"/>
                                        </p:tgtEl>
                                        <p:attrNameLst>
                                          <p:attrName>ppt_h</p:attrName>
                                        </p:attrNameLst>
                                      </p:cBhvr>
                                      <p:tavLst>
                                        <p:tav tm="0">
                                          <p:val>
                                            <p:fltVal val="0"/>
                                          </p:val>
                                        </p:tav>
                                        <p:tav tm="100000">
                                          <p:val>
                                            <p:strVal val="#ppt_h"/>
                                          </p:val>
                                        </p:tav>
                                      </p:tavLst>
                                    </p:anim>
                                    <p:animEffect transition="in" filter="fade">
                                      <p:cBhvr>
                                        <p:cTn id="14" dur="500"/>
                                        <p:tgtEl>
                                          <p:spTgt spid="4102"/>
                                        </p:tgtEl>
                                      </p:cBhvr>
                                    </p:animEffect>
                                  </p:childTnLst>
                                </p:cTn>
                              </p:par>
                            </p:childTnLst>
                          </p:cTn>
                        </p:par>
                        <p:par>
                          <p:cTn id="15" fill="hold" nodeType="afterGroup">
                            <p:stCondLst>
                              <p:cond delay="1000"/>
                            </p:stCondLst>
                            <p:childTnLst>
                              <p:par>
                                <p:cTn id="16" presetID="15" presetClass="entr" presetSubtype="0" fill="hold" nodeType="afterEffect">
                                  <p:stCondLst>
                                    <p:cond delay="0"/>
                                  </p:stCondLst>
                                  <p:childTnLst>
                                    <p:set>
                                      <p:cBhvr>
                                        <p:cTn id="17" dur="1" fill="hold">
                                          <p:stCondLst>
                                            <p:cond delay="0"/>
                                          </p:stCondLst>
                                        </p:cTn>
                                        <p:tgtEl>
                                          <p:spTgt spid="4101"/>
                                        </p:tgtEl>
                                        <p:attrNameLst>
                                          <p:attrName>style.visibility</p:attrName>
                                        </p:attrNameLst>
                                      </p:cBhvr>
                                      <p:to>
                                        <p:strVal val="visible"/>
                                      </p:to>
                                    </p:set>
                                    <p:anim calcmode="lin" valueType="num">
                                      <p:cBhvr>
                                        <p:cTn id="18" dur="500" fill="hold"/>
                                        <p:tgtEl>
                                          <p:spTgt spid="4101"/>
                                        </p:tgtEl>
                                        <p:attrNameLst>
                                          <p:attrName>ppt_w</p:attrName>
                                        </p:attrNameLst>
                                      </p:cBhvr>
                                      <p:tavLst>
                                        <p:tav tm="0">
                                          <p:val>
                                            <p:fltVal val="0"/>
                                          </p:val>
                                        </p:tav>
                                        <p:tav tm="100000">
                                          <p:val>
                                            <p:strVal val="#ppt_w"/>
                                          </p:val>
                                        </p:tav>
                                      </p:tavLst>
                                    </p:anim>
                                    <p:anim calcmode="lin" valueType="num">
                                      <p:cBhvr>
                                        <p:cTn id="19" dur="500" fill="hold"/>
                                        <p:tgtEl>
                                          <p:spTgt spid="4101"/>
                                        </p:tgtEl>
                                        <p:attrNameLst>
                                          <p:attrName>ppt_h</p:attrName>
                                        </p:attrNameLst>
                                      </p:cBhvr>
                                      <p:tavLst>
                                        <p:tav tm="0">
                                          <p:val>
                                            <p:fltVal val="0"/>
                                          </p:val>
                                        </p:tav>
                                        <p:tav tm="100000">
                                          <p:val>
                                            <p:strVal val="#ppt_h"/>
                                          </p:val>
                                        </p:tav>
                                      </p:tavLst>
                                    </p:anim>
                                    <p:anim calcmode="lin" valueType="num">
                                      <p:cBhvr>
                                        <p:cTn id="20" dur="500" fill="hold"/>
                                        <p:tgtEl>
                                          <p:spTgt spid="4101"/>
                                        </p:tgtEl>
                                        <p:attrNameLst>
                                          <p:attrName>ppt_x</p:attrName>
                                        </p:attrNameLst>
                                      </p:cBhvr>
                                      <p:tavLst>
                                        <p:tav tm="0" fmla="#ppt_x+(cos(-2*pi*(1-$))*-#ppt_x-sin(-2*pi*(1-$))*(1-#ppt_y))*(1-$)">
                                          <p:val>
                                            <p:fltVal val="0"/>
                                          </p:val>
                                        </p:tav>
                                        <p:tav tm="100000">
                                          <p:val>
                                            <p:fltVal val="1"/>
                                          </p:val>
                                        </p:tav>
                                      </p:tavLst>
                                    </p:anim>
                                    <p:anim calcmode="lin" valueType="num">
                                      <p:cBhvr>
                                        <p:cTn id="21" dur="500" fill="hold"/>
                                        <p:tgtEl>
                                          <p:spTgt spid="410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grpId="0" nodeType="clickEffect">
                                  <p:stCondLst>
                                    <p:cond delay="0"/>
                                  </p:stCondLst>
                                  <p:iterate type="lt">
                                    <p:tmPct val="10000"/>
                                  </p:iterate>
                                  <p:childTnLst>
                                    <p:set>
                                      <p:cBhvr>
                                        <p:cTn id="25" dur="1" fill="hold">
                                          <p:stCondLst>
                                            <p:cond delay="0"/>
                                          </p:stCondLst>
                                        </p:cTn>
                                        <p:tgtEl>
                                          <p:spTgt spid="5"/>
                                        </p:tgtEl>
                                        <p:attrNameLst>
                                          <p:attrName>style.visibility</p:attrName>
                                        </p:attrNameLst>
                                      </p:cBhvr>
                                      <p:to>
                                        <p:strVal val="visible"/>
                                      </p:to>
                                    </p:set>
                                    <p:anim by="(-#ppt_w*2)" calcmode="lin" valueType="num">
                                      <p:cBhvr rctx="PPT">
                                        <p:cTn id="26" dur="250" autoRev="1" fill="hold">
                                          <p:stCondLst>
                                            <p:cond delay="0"/>
                                          </p:stCondLst>
                                        </p:cTn>
                                        <p:tgtEl>
                                          <p:spTgt spid="5"/>
                                        </p:tgtEl>
                                        <p:attrNameLst>
                                          <p:attrName>ppt_w</p:attrName>
                                        </p:attrNameLst>
                                      </p:cBhvr>
                                    </p:anim>
                                    <p:anim by="(#ppt_w*0.50)" calcmode="lin" valueType="num">
                                      <p:cBhvr>
                                        <p:cTn id="27" dur="250" decel="50000" autoRev="1" fill="hold">
                                          <p:stCondLst>
                                            <p:cond delay="0"/>
                                          </p:stCondLst>
                                        </p:cTn>
                                        <p:tgtEl>
                                          <p:spTgt spid="5"/>
                                        </p:tgtEl>
                                        <p:attrNameLst>
                                          <p:attrName>ppt_x</p:attrName>
                                        </p:attrNameLst>
                                      </p:cBhvr>
                                    </p:anim>
                                    <p:anim from="(-#ppt_h/2)" to="(#ppt_y)" calcmode="lin" valueType="num">
                                      <p:cBhvr>
                                        <p:cTn id="28" dur="500" fill="hold">
                                          <p:stCondLst>
                                            <p:cond delay="0"/>
                                          </p:stCondLst>
                                        </p:cTn>
                                        <p:tgtEl>
                                          <p:spTgt spid="5"/>
                                        </p:tgtEl>
                                        <p:attrNameLst>
                                          <p:attrName>ppt_y</p:attrName>
                                        </p:attrNameLst>
                                      </p:cBhvr>
                                    </p:anim>
                                    <p:animRot by="21600000">
                                      <p:cBhvr>
                                        <p:cTn id="29"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ẤM BUÔN BÁN, CẤM REUP"/>
          <p:cNvPicPr>
            <a:picLocks noChangeAspect="1"/>
          </p:cNvPicPr>
          <p:nvPr/>
        </p:nvPicPr>
        <p:blipFill>
          <a:blip r:embed="rId4"/>
          <a:stretch>
            <a:fillRect/>
          </a:stretch>
        </p:blipFill>
        <p:spPr>
          <a:xfrm>
            <a:off x="425198" y="1722433"/>
            <a:ext cx="8185323" cy="1226372"/>
          </a:xfrm>
          <a:prstGeom prst="rect">
            <a:avLst/>
          </a:prstGeom>
        </p:spPr>
      </p:pic>
      <p:pic>
        <p:nvPicPr>
          <p:cNvPr id="2" name="Vào http://fb.com/nkpowerskills tải game miễn phí"/>
          <p:cNvPicPr>
            <a:picLocks noChangeAspect="1"/>
          </p:cNvPicPr>
          <p:nvPr/>
        </p:nvPicPr>
        <p:blipFill>
          <a:blip r:embed="rId5"/>
          <a:stretch>
            <a:fillRect/>
          </a:stretch>
        </p:blipFill>
        <p:spPr>
          <a:xfrm>
            <a:off x="-13789" y="2"/>
            <a:ext cx="9217951" cy="7402709"/>
          </a:xfrm>
          <a:prstGeom prst="rect">
            <a:avLst/>
          </a:prstGeom>
        </p:spPr>
      </p:pic>
      <p:pic>
        <p:nvPicPr>
          <p:cNvPr id="17" name="ĐC SHARE MIỄN PHÍ BỞI NK POWERSKILLS"/>
          <p:cNvPicPr>
            <a:picLocks noChangeAspect="1"/>
          </p:cNvPicPr>
          <p:nvPr/>
        </p:nvPicPr>
        <p:blipFill>
          <a:blip r:embed="rId6"/>
          <a:stretch>
            <a:fillRect/>
          </a:stretch>
        </p:blipFill>
        <p:spPr>
          <a:xfrm>
            <a:off x="4769222" y="577192"/>
            <a:ext cx="4563251" cy="2770872"/>
          </a:xfrm>
          <a:prstGeom prst="rect">
            <a:avLst/>
          </a:prstGeom>
        </p:spPr>
      </p:pic>
      <p:pic>
        <p:nvPicPr>
          <p:cNvPr id="19" name="CẤM BUÔN BÁN, CẤM REUP"/>
          <p:cNvPicPr>
            <a:picLocks noChangeAspect="1"/>
          </p:cNvPicPr>
          <p:nvPr/>
        </p:nvPicPr>
        <p:blipFill>
          <a:blip r:embed="rId7"/>
          <a:stretch>
            <a:fillRect/>
          </a:stretch>
        </p:blipFill>
        <p:spPr>
          <a:xfrm>
            <a:off x="579853" y="1449814"/>
            <a:ext cx="4997630" cy="2208467"/>
          </a:xfrm>
          <a:prstGeom prst="rect">
            <a:avLst/>
          </a:prstGeom>
        </p:spPr>
      </p:pic>
      <p:pic>
        <p:nvPicPr>
          <p:cNvPr id="16" name="Vào http://fb.com/nkpowerskills tải game miễn phí"/>
          <p:cNvPicPr>
            <a:picLocks noChangeAspect="1"/>
          </p:cNvPicPr>
          <p:nvPr/>
        </p:nvPicPr>
        <p:blipFill>
          <a:blip r:embed="rId8"/>
          <a:stretch>
            <a:fillRect/>
          </a:stretch>
        </p:blipFill>
        <p:spPr>
          <a:xfrm>
            <a:off x="-336948" y="3330012"/>
            <a:ext cx="4311770" cy="1806097"/>
          </a:xfrm>
          <a:prstGeom prst="rect">
            <a:avLst/>
          </a:prstGeom>
        </p:spPr>
      </p:pic>
      <p:pic>
        <p:nvPicPr>
          <p:cNvPr id="21" name="ĐC SHARE MIỄN PHÍ BỞI NK POWERSKILL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04402" y="3509498"/>
            <a:ext cx="1714500" cy="1714500"/>
          </a:xfrm>
          <a:prstGeom prst="rect">
            <a:avLst/>
          </a:prstGeom>
        </p:spPr>
      </p:pic>
      <p:pic>
        <p:nvPicPr>
          <p:cNvPr id="1026" name="CẤM BUÔN BÁN, CẤM REUP"/>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735091" y="1924245"/>
            <a:ext cx="1808360" cy="1695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Vào http://fb.com/nkpowerskills tải game miễn phí"/>
          <p:cNvPicPr>
            <a:picLocks noChangeAspect="1" noChangeArrowheads="1" noCrop="1"/>
          </p:cNvPicPr>
          <p:nvPr/>
        </p:nvPicPr>
        <p:blipFill>
          <a:blip r:embed="rId11">
            <a:extLst>
              <a:ext uri="{28A0092B-C50C-407E-A947-70E740481C1C}">
                <a14:useLocalDpi xmlns:a14="http://schemas.microsoft.com/office/drawing/2010/main" val="0"/>
              </a:ext>
            </a:extLst>
          </a:blip>
          <a:stretch>
            <a:fillRect/>
          </a:stretch>
        </p:blipFill>
        <p:spPr bwMode="auto">
          <a:xfrm>
            <a:off x="6636564" y="1614861"/>
            <a:ext cx="1973957" cy="1850585"/>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06653" y="1843970"/>
            <a:ext cx="1714500" cy="1714500"/>
          </a:xfrm>
          <a:prstGeom prst="rect">
            <a:avLst/>
          </a:prstGeom>
        </p:spPr>
      </p:pic>
      <p:pic>
        <p:nvPicPr>
          <p:cNvPr id="1030" name="CẤM BUÔN BÁN, CẤM REUP" descr="Top Rabbit Petting Stickers for Android &amp; iOS | Gfycat"/>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777285" y="1272470"/>
            <a:ext cx="2286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31" name="Vào http://fb.com/nkpowerskills tải game miễn phí"/>
          <p:cNvPicPr>
            <a:picLocks noChangeAspect="1"/>
          </p:cNvPicPr>
          <p:nvPr/>
        </p:nvPicPr>
        <p:blipFill>
          <a:blip r:embed="rId14"/>
          <a:stretch>
            <a:fillRect/>
          </a:stretch>
        </p:blipFill>
        <p:spPr>
          <a:xfrm>
            <a:off x="4786109" y="3181350"/>
            <a:ext cx="4831847" cy="2042648"/>
          </a:xfrm>
          <a:prstGeom prst="rect">
            <a:avLst/>
          </a:prstGeom>
        </p:spPr>
      </p:pic>
      <p:pic>
        <p:nvPicPr>
          <p:cNvPr id="32" name="ĐC SHARE MIỄN PHÍ BỞI NK POWERSKILLS"/>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675483" y="3348065"/>
            <a:ext cx="2213600" cy="1875933"/>
          </a:xfrm>
          <a:prstGeom prst="rect">
            <a:avLst/>
          </a:prstGeom>
        </p:spPr>
      </p:pic>
      <p:pic>
        <p:nvPicPr>
          <p:cNvPr id="33" name="CẤM BUÔN BÁN, CẤM REUP"/>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28934" y="3267068"/>
            <a:ext cx="1723668" cy="1943987"/>
          </a:xfrm>
          <a:prstGeom prst="rect">
            <a:avLst/>
          </a:prstGeom>
        </p:spPr>
      </p:pic>
      <p:pic>
        <p:nvPicPr>
          <p:cNvPr id="22" name="Vào http://fb.com/nkpowerskills tải game miễn phí"/>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06369" y="3117543"/>
            <a:ext cx="2026181" cy="2026181"/>
          </a:xfrm>
          <a:prstGeom prst="rect">
            <a:avLst/>
          </a:prstGeom>
        </p:spPr>
      </p:pic>
      <p:pic>
        <p:nvPicPr>
          <p:cNvPr id="34" name="ĐC SHARE MIỄN PHÍ BỞI NK POWERSKILLS">
            <a:hlinkClick r:id="rId18" action="ppaction://hlinksldjump"/>
          </p:cNvPr>
          <p:cNvPicPr>
            <a:picLocks noChangeAspect="1"/>
          </p:cNvPicPr>
          <p:nvPr/>
        </p:nvPicPr>
        <p:blipFill>
          <a:blip r:embed="rId19">
            <a:clrChange>
              <a:clrFrom>
                <a:srgbClr val="FFAEC9"/>
              </a:clrFrom>
              <a:clrTo>
                <a:srgbClr val="FFAEC9">
                  <a:alpha val="0"/>
                </a:srgbClr>
              </a:clrTo>
            </a:clrChange>
          </a:blip>
          <a:stretch>
            <a:fillRect/>
          </a:stretch>
        </p:blipFill>
        <p:spPr>
          <a:xfrm>
            <a:off x="2569248" y="68448"/>
            <a:ext cx="818374" cy="881769"/>
          </a:xfrm>
          <a:prstGeom prst="rect">
            <a:avLst/>
          </a:prstGeom>
        </p:spPr>
      </p:pic>
      <p:pic>
        <p:nvPicPr>
          <p:cNvPr id="35" name="CẤM BUÔN BÁN, CẤM REUP">
            <a:hlinkClick r:id="rId20" action="ppaction://hlinksldjump"/>
          </p:cNvPr>
          <p:cNvPicPr>
            <a:picLocks noChangeAspect="1"/>
          </p:cNvPicPr>
          <p:nvPr/>
        </p:nvPicPr>
        <p:blipFill>
          <a:blip r:embed="rId21">
            <a:clrChange>
              <a:clrFrom>
                <a:srgbClr val="FFAEC9"/>
              </a:clrFrom>
              <a:clrTo>
                <a:srgbClr val="FFAEC9">
                  <a:alpha val="0"/>
                </a:srgbClr>
              </a:clrTo>
            </a:clrChange>
          </a:blip>
          <a:stretch>
            <a:fillRect/>
          </a:stretch>
        </p:blipFill>
        <p:spPr>
          <a:xfrm>
            <a:off x="3725633" y="50533"/>
            <a:ext cx="838544" cy="870243"/>
          </a:xfrm>
          <a:prstGeom prst="rect">
            <a:avLst/>
          </a:prstGeom>
        </p:spPr>
      </p:pic>
      <p:pic>
        <p:nvPicPr>
          <p:cNvPr id="36" name="Vào http://fb.com/nkpowerskills tải game miễn phí">
            <a:hlinkClick r:id="rId22" action="ppaction://hlinksldjump"/>
          </p:cNvPr>
          <p:cNvPicPr>
            <a:picLocks noChangeAspect="1"/>
          </p:cNvPicPr>
          <p:nvPr/>
        </p:nvPicPr>
        <p:blipFill>
          <a:blip r:embed="rId23">
            <a:clrChange>
              <a:clrFrom>
                <a:srgbClr val="FFAEC9"/>
              </a:clrFrom>
              <a:clrTo>
                <a:srgbClr val="FFAEC9">
                  <a:alpha val="0"/>
                </a:srgbClr>
              </a:clrTo>
            </a:clrChange>
          </a:blip>
          <a:stretch>
            <a:fillRect/>
          </a:stretch>
        </p:blipFill>
        <p:spPr>
          <a:xfrm>
            <a:off x="4733722" y="108790"/>
            <a:ext cx="809729" cy="841427"/>
          </a:xfrm>
          <a:prstGeom prst="rect">
            <a:avLst/>
          </a:prstGeom>
        </p:spPr>
      </p:pic>
      <p:pic>
        <p:nvPicPr>
          <p:cNvPr id="37" name="ĐC SHARE MIỄN PHÍ BỞI NK POWERSKILLS">
            <a:hlinkClick r:id="rId24" action="ppaction://hlinksldjump"/>
          </p:cNvPr>
          <p:cNvPicPr>
            <a:picLocks noChangeAspect="1"/>
          </p:cNvPicPr>
          <p:nvPr/>
        </p:nvPicPr>
        <p:blipFill>
          <a:blip r:embed="rId25">
            <a:clrChange>
              <a:clrFrom>
                <a:srgbClr val="FFAEC9"/>
              </a:clrFrom>
              <a:clrTo>
                <a:srgbClr val="FFAEC9">
                  <a:alpha val="0"/>
                </a:srgbClr>
              </a:clrTo>
            </a:clrChange>
          </a:blip>
          <a:stretch>
            <a:fillRect/>
          </a:stretch>
        </p:blipFill>
        <p:spPr>
          <a:xfrm>
            <a:off x="1394673" y="72407"/>
            <a:ext cx="809729" cy="841427"/>
          </a:xfrm>
          <a:prstGeom prst="rect">
            <a:avLst/>
          </a:prstGeom>
        </p:spPr>
      </p:pic>
      <p:sp>
        <p:nvSpPr>
          <p:cNvPr id="20" name="Right Arrow 19">
            <a:hlinkClick r:id="rId26" action="ppaction://hlinksldjump"/>
          </p:cNvPr>
          <p:cNvSpPr/>
          <p:nvPr/>
        </p:nvSpPr>
        <p:spPr>
          <a:xfrm>
            <a:off x="6959295" y="2"/>
            <a:ext cx="1888177" cy="667242"/>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defTabSz="685460"/>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HỌC TIẾP</a:t>
            </a:r>
          </a:p>
        </p:txBody>
      </p:sp>
    </p:spTree>
    <p:extLst>
      <p:ext uri="{BB962C8B-B14F-4D97-AF65-F5344CB8AC3E}">
        <p14:creationId xmlns:p14="http://schemas.microsoft.com/office/powerpoint/2010/main" val="3109138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37"/>
                                        </p:tgtEl>
                                      </p:cBhvr>
                                    </p:animEffect>
                                    <p:set>
                                      <p:cBhvr>
                                        <p:cTn id="11" dur="1" fill="hold">
                                          <p:stCondLst>
                                            <p:cond delay="499"/>
                                          </p:stCondLst>
                                        </p:cTn>
                                        <p:tgtEl>
                                          <p:spTgt spid="3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m-thanh-phep-thuat-www_nhacchuongvui_com.wav"/>
                                        </p:tgtEl>
                                      </p:cMediaNode>
                                    </p:audio>
                                  </p:subTnLst>
                                </p:cTn>
                              </p:par>
                            </p:childTnLst>
                          </p:cTn>
                        </p:par>
                        <p:par>
                          <p:cTn id="12" fill="hold">
                            <p:stCondLst>
                              <p:cond delay="1000"/>
                            </p:stCondLst>
                            <p:childTnLst>
                              <p:par>
                                <p:cTn id="13" presetID="10" presetClass="exit" presetSubtype="0" fill="hold" nodeType="afterEffect">
                                  <p:stCondLst>
                                    <p:cond delay="0"/>
                                  </p:stCondLst>
                                  <p:childTnLst>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nextCondLst>
                <p:cond evt="onClick" delay="0">
                  <p:tgtEl>
                    <p:spTgt spid="37"/>
                  </p:tgtEl>
                </p:cond>
              </p:nextCondLst>
            </p:seq>
            <p:seq concurrent="1" nextAc="seek">
              <p:cTn id="19" restart="whenNotActive" fill="hold" evtFilter="cancelBubble" nodeType="interactiveSeq">
                <p:stCondLst>
                  <p:cond evt="onClick" delay="0">
                    <p:tgtEl>
                      <p:spTgt spid="34"/>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subTnLst>
                                    <p:audio>
                                      <p:cMediaNode>
                                        <p:cTn display="0" masterRel="sameClick">
                                          <p:stCondLst>
                                            <p:cond evt="begin" delay="0">
                                              <p:tn val="22"/>
                                            </p:cond>
                                          </p:stCondLst>
                                          <p:endCondLst>
                                            <p:cond evt="onStopAudio" delay="0">
                                              <p:tgtEl>
                                                <p:sldTgt/>
                                              </p:tgtEl>
                                            </p:cond>
                                          </p:endCondLst>
                                        </p:cTn>
                                        <p:tgtEl>
                                          <p:sndTgt r:embed="rId2" name="Am-thanh-phep-thuat-www_nhacchuongvui_com.wav"/>
                                        </p:tgtEl>
                                      </p:cMediaNode>
                                    </p:audio>
                                  </p:subTnLst>
                                </p:cTn>
                              </p:par>
                            </p:childTnLst>
                          </p:cTn>
                        </p:par>
                        <p:par>
                          <p:cTn id="25" fill="hold">
                            <p:stCondLst>
                              <p:cond delay="500"/>
                            </p:stCondLst>
                            <p:childTnLst>
                              <p:par>
                                <p:cTn id="26" presetID="10" presetClass="exit" presetSubtype="0" fill="hold" nodeType="afterEffect">
                                  <p:stCondLst>
                                    <p:cond delay="0"/>
                                  </p:stCondLst>
                                  <p:childTnLst>
                                    <p:animEffect transition="out" filter="fade">
                                      <p:cBhvr>
                                        <p:cTn id="27" dur="500"/>
                                        <p:tgtEl>
                                          <p:spTgt spid="34"/>
                                        </p:tgtEl>
                                      </p:cBhvr>
                                    </p:animEffect>
                                    <p:set>
                                      <p:cBhvr>
                                        <p:cTn id="28"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Am-thanh-phep-thuat-www_nhacchuongvui_com.wav"/>
                                        </p:tgtEl>
                                      </p:cMediaNode>
                                    </p:audio>
                                  </p:subTnLst>
                                </p:cTn>
                              </p:par>
                            </p:childTnLst>
                          </p:cTn>
                        </p:par>
                        <p:par>
                          <p:cTn id="29" fill="hold">
                            <p:stCondLst>
                              <p:cond delay="1000"/>
                            </p:stCondLst>
                            <p:childTnLst>
                              <p:par>
                                <p:cTn id="30" presetID="10" presetClass="exit" presetSubtype="0" fill="hold" nodeType="afterEffect">
                                  <p:stCondLst>
                                    <p:cond delay="0"/>
                                  </p:stCondLst>
                                  <p:childTnLst>
                                    <p:animEffect transition="out" filter="fade">
                                      <p:cBhvr>
                                        <p:cTn id="31" dur="500"/>
                                        <p:tgtEl>
                                          <p:spTgt spid="33"/>
                                        </p:tgtEl>
                                      </p:cBhvr>
                                    </p:animEffect>
                                    <p:set>
                                      <p:cBhvr>
                                        <p:cTn id="32" dur="1" fill="hold">
                                          <p:stCondLst>
                                            <p:cond delay="499"/>
                                          </p:stCondLst>
                                        </p:cTn>
                                        <p:tgtEl>
                                          <p:spTgt spid="33"/>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childTnLst>
              </p:cTn>
              <p:nextCondLst>
                <p:cond evt="onClick" delay="0">
                  <p:tgtEl>
                    <p:spTgt spid="34"/>
                  </p:tgtEl>
                </p:cond>
              </p:nextCondLst>
            </p:seq>
            <p:seq concurrent="1" nextAc="seek">
              <p:cTn id="36" restart="whenNotActive" fill="hold" evtFilter="cancelBubble" nodeType="interactiveSeq">
                <p:stCondLst>
                  <p:cond evt="onClick" delay="0">
                    <p:tgtEl>
                      <p:spTgt spid="35"/>
                    </p:tgtEl>
                  </p:cond>
                </p:stCondLst>
                <p:endSync evt="end" delay="0">
                  <p:rtn val="all"/>
                </p:endSync>
                <p:childTnLst>
                  <p:par>
                    <p:cTn id="37" fill="hold">
                      <p:stCondLst>
                        <p:cond delay="0"/>
                      </p:stCondLst>
                      <p:childTnLst>
                        <p:par>
                          <p:cTn id="38" fill="hold">
                            <p:stCondLst>
                              <p:cond delay="0"/>
                            </p:stCondLst>
                            <p:childTnLst>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subTnLst>
                                    <p:audio>
                                      <p:cMediaNode>
                                        <p:cTn display="0" masterRel="sameClick">
                                          <p:stCondLst>
                                            <p:cond evt="begin" delay="0">
                                              <p:tn val="39"/>
                                            </p:cond>
                                          </p:stCondLst>
                                          <p:endCondLst>
                                            <p:cond evt="onStopAudio" delay="0">
                                              <p:tgtEl>
                                                <p:sldTgt/>
                                              </p:tgtEl>
                                            </p:cond>
                                          </p:endCondLst>
                                        </p:cTn>
                                        <p:tgtEl>
                                          <p:sndTgt r:embed="rId2" name="Am-thanh-phep-thuat-www_nhacchuongvui_com.wav"/>
                                        </p:tgtEl>
                                      </p:cMediaNode>
                                    </p:audio>
                                  </p:subTnLst>
                                </p:cTn>
                              </p:par>
                            </p:childTnLst>
                          </p:cTn>
                        </p:par>
                        <p:par>
                          <p:cTn id="42" fill="hold">
                            <p:stCondLst>
                              <p:cond delay="500"/>
                            </p:stCondLst>
                            <p:childTnLst>
                              <p:par>
                                <p:cTn id="43" presetID="10" presetClass="exit" presetSubtype="0" fill="hold" nodeType="afterEffect">
                                  <p:stCondLst>
                                    <p:cond delay="0"/>
                                  </p:stCondLst>
                                  <p:childTnLst>
                                    <p:animEffect transition="out" filter="fade">
                                      <p:cBhvr>
                                        <p:cTn id="44" dur="500"/>
                                        <p:tgtEl>
                                          <p:spTgt spid="35"/>
                                        </p:tgtEl>
                                      </p:cBhvr>
                                    </p:animEffect>
                                    <p:set>
                                      <p:cBhvr>
                                        <p:cTn id="45"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2" name="Am-thanh-phep-thuat-www_nhacchuongvui_com.wav"/>
                                        </p:tgtEl>
                                      </p:cMediaNode>
                                    </p:audio>
                                  </p:subTnLst>
                                </p:cTn>
                              </p:par>
                            </p:childTnLst>
                          </p:cTn>
                        </p:par>
                        <p:par>
                          <p:cTn id="46" fill="hold">
                            <p:stCondLst>
                              <p:cond delay="1000"/>
                            </p:stCondLst>
                            <p:childTnLst>
                              <p:par>
                                <p:cTn id="47" presetID="10" presetClass="exit" presetSubtype="0" fill="hold" nodeType="afterEffect">
                                  <p:stCondLst>
                                    <p:cond delay="0"/>
                                  </p:stCondLst>
                                  <p:childTnLst>
                                    <p:animEffect transition="out" filter="fade">
                                      <p:cBhvr>
                                        <p:cTn id="48" dur="500"/>
                                        <p:tgtEl>
                                          <p:spTgt spid="1030"/>
                                        </p:tgtEl>
                                      </p:cBhvr>
                                    </p:animEffect>
                                    <p:set>
                                      <p:cBhvr>
                                        <p:cTn id="49" dur="1" fill="hold">
                                          <p:stCondLst>
                                            <p:cond delay="499"/>
                                          </p:stCondLst>
                                        </p:cTn>
                                        <p:tgtEl>
                                          <p:spTgt spid="1030"/>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fade">
                                      <p:cBhvr>
                                        <p:cTn id="52" dur="500"/>
                                        <p:tgtEl>
                                          <p:spTgt spid="1028"/>
                                        </p:tgtEl>
                                      </p:cBhvr>
                                    </p:animEffect>
                                  </p:childTnLst>
                                </p:cTn>
                              </p:par>
                            </p:childTnLst>
                          </p:cTn>
                        </p:par>
                      </p:childTnLst>
                    </p:cTn>
                  </p:par>
                </p:childTnLst>
              </p:cTn>
              <p:nextCondLst>
                <p:cond evt="onClick" delay="0">
                  <p:tgtEl>
                    <p:spTgt spid="35"/>
                  </p:tgtEl>
                </p:cond>
              </p:nextCondLst>
            </p:seq>
            <p:seq concurrent="1" nextAc="seek">
              <p:cTn id="53" restart="whenNotActive" fill="hold" evtFilter="cancelBubble" nodeType="interactiveSeq">
                <p:stCondLst>
                  <p:cond evt="onClick" delay="0">
                    <p:tgtEl>
                      <p:spTgt spid="3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subTnLst>
                                    <p:audio>
                                      <p:cMediaNode>
                                        <p:cTn display="0" masterRel="sameClick">
                                          <p:stCondLst>
                                            <p:cond evt="begin" delay="0">
                                              <p:tn val="56"/>
                                            </p:cond>
                                          </p:stCondLst>
                                          <p:endCondLst>
                                            <p:cond evt="onStopAudio" delay="0">
                                              <p:tgtEl>
                                                <p:sldTgt/>
                                              </p:tgtEl>
                                            </p:cond>
                                          </p:endCondLst>
                                        </p:cTn>
                                        <p:tgtEl>
                                          <p:sndTgt r:embed="rId2" name="Am-thanh-phep-thuat-www_nhacchuongvui_com.wav"/>
                                        </p:tgtEl>
                                      </p:cMediaNode>
                                    </p:audio>
                                  </p:subTnLst>
                                </p:cTn>
                              </p:par>
                            </p:childTnLst>
                          </p:cTn>
                        </p:par>
                        <p:par>
                          <p:cTn id="59" fill="hold">
                            <p:stCondLst>
                              <p:cond delay="500"/>
                            </p:stCondLst>
                            <p:childTnLst>
                              <p:par>
                                <p:cTn id="60" presetID="10" presetClass="exit" presetSubtype="0" fill="hold" nodeType="afterEffect">
                                  <p:stCondLst>
                                    <p:cond delay="0"/>
                                  </p:stCondLst>
                                  <p:childTnLst>
                                    <p:animEffect transition="out" filter="fade">
                                      <p:cBhvr>
                                        <p:cTn id="61" dur="500"/>
                                        <p:tgtEl>
                                          <p:spTgt spid="36"/>
                                        </p:tgtEl>
                                      </p:cBhvr>
                                    </p:animEffect>
                                    <p:set>
                                      <p:cBhvr>
                                        <p:cTn id="62"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Am-thanh-phep-thuat-www_nhacchuongvui_com.wav"/>
                                        </p:tgtEl>
                                      </p:cMediaNode>
                                    </p:audio>
                                  </p:subTnLst>
                                </p:cTn>
                              </p:par>
                            </p:childTnLst>
                          </p:cTn>
                        </p:par>
                        <p:par>
                          <p:cTn id="63" fill="hold">
                            <p:stCondLst>
                              <p:cond delay="1000"/>
                            </p:stCondLst>
                            <p:childTnLst>
                              <p:par>
                                <p:cTn id="64" presetID="10" presetClass="exit" presetSubtype="0" fill="hold" nodeType="afterEffect">
                                  <p:stCondLst>
                                    <p:cond delay="0"/>
                                  </p:stCondLst>
                                  <p:childTnLst>
                                    <p:animEffect transition="out" filter="fade">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1026"/>
                                        </p:tgtEl>
                                        <p:attrNameLst>
                                          <p:attrName>style.visibility</p:attrName>
                                        </p:attrNameLst>
                                      </p:cBhvr>
                                      <p:to>
                                        <p:strVal val="visible"/>
                                      </p:to>
                                    </p:set>
                                    <p:animEffect transition="in" filter="fade">
                                      <p:cBhvr>
                                        <p:cTn id="69" dur="500"/>
                                        <p:tgtEl>
                                          <p:spTgt spid="1026"/>
                                        </p:tgtEl>
                                      </p:cBhvr>
                                    </p:animEffect>
                                  </p:childTnLst>
                                  <p:subTnLst>
                                    <p:audio>
                                      <p:cMediaNode>
                                        <p:cTn display="0" masterRel="sameClick">
                                          <p:stCondLst>
                                            <p:cond evt="begin" delay="0">
                                              <p:tn val="67"/>
                                            </p:cond>
                                          </p:stCondLst>
                                          <p:endCondLst>
                                            <p:cond evt="onStopAudio" delay="0">
                                              <p:tgtEl>
                                                <p:sldTgt/>
                                              </p:tgtEl>
                                            </p:cond>
                                          </p:endCondLst>
                                        </p:cTn>
                                        <p:tgtEl>
                                          <p:sndTgt r:embed="rId3" name="Tieng-yeah-tre-con-www_nhacchuongvui_com.wav"/>
                                        </p:tgtEl>
                                      </p:cMediaNode>
                                    </p:audio>
                                  </p:subTnLst>
                                </p:cTn>
                              </p:par>
                              <p:par>
                                <p:cTn id="70" presetID="10" presetClass="entr" presetSubtype="0" fill="hold" grpId="0" nodeType="with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childTnLst>
              </p:cTn>
              <p:nextCondLst>
                <p:cond evt="onClick" delay="0">
                  <p:tgtEl>
                    <p:spTgt spid="36"/>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397" y="-223"/>
            <a:ext cx="9144793" cy="5143946"/>
          </a:xfrm>
          <a:prstGeom prst="rect">
            <a:avLst/>
          </a:prstGeom>
        </p:spPr>
      </p:pic>
      <p:sp>
        <p:nvSpPr>
          <p:cNvPr id="5" name="Rectangle 4"/>
          <p:cNvSpPr/>
          <p:nvPr/>
        </p:nvSpPr>
        <p:spPr>
          <a:xfrm>
            <a:off x="640915" y="176983"/>
            <a:ext cx="7875638" cy="7945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800" dirty="0" smtClean="0">
                <a:solidFill>
                  <a:schemeClr val="bg1"/>
                </a:solidFill>
                <a:latin typeface="+mj-lt"/>
                <a:ea typeface="Arial-Rounded" panose="020B0500000000000000" pitchFamily="34" charset="0"/>
                <a:cs typeface="Arial-Rounded" panose="020B0500000000000000" pitchFamily="34" charset="0"/>
              </a:rPr>
              <a:t>Trần Quốc Toản xin gặp vua để làm gì?</a:t>
            </a:r>
          </a:p>
        </p:txBody>
      </p:sp>
      <p:sp>
        <p:nvSpPr>
          <p:cNvPr id="6" name="Rectangle 5"/>
          <p:cNvSpPr/>
          <p:nvPr/>
        </p:nvSpPr>
        <p:spPr>
          <a:xfrm>
            <a:off x="5031492" y="1498390"/>
            <a:ext cx="3512852" cy="121006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srgbClr val="FFFF00"/>
                </a:solidFill>
                <a:latin typeface="+mj-lt"/>
                <a:ea typeface="Arial-Rounded" panose="020B0500000000000000" pitchFamily="34" charset="0"/>
                <a:cs typeface="Arial-Rounded" panose="020B0500000000000000" pitchFamily="34" charset="0"/>
              </a:rPr>
              <a:t>Trần Quốc Toản xin gặp vua để xin đánh giặc.</a:t>
            </a:r>
          </a:p>
        </p:txBody>
      </p:sp>
      <p:sp>
        <p:nvSpPr>
          <p:cNvPr id="9" name="Rectangle 8"/>
          <p:cNvSpPr/>
          <p:nvPr/>
        </p:nvSpPr>
        <p:spPr>
          <a:xfrm>
            <a:off x="668706" y="1498391"/>
            <a:ext cx="3512852" cy="121006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srgbClr val="FFFF00"/>
                </a:solidFill>
                <a:latin typeface="+mj-lt"/>
                <a:ea typeface="Arial-Rounded" panose="020B0500000000000000" pitchFamily="34" charset="0"/>
                <a:cs typeface="Arial-Rounded" panose="020B0500000000000000" pitchFamily="34" charset="0"/>
              </a:rPr>
              <a:t>Trần Quốc Toản xin gặp vua để xin </a:t>
            </a:r>
            <a:r>
              <a:rPr lang="en-US" sz="2500" dirty="0" err="1" smtClean="0">
                <a:solidFill>
                  <a:srgbClr val="FFFF00"/>
                </a:solidFill>
                <a:latin typeface="+mj-lt"/>
                <a:ea typeface="Arial-Rounded" panose="020B0500000000000000" pitchFamily="34" charset="0"/>
                <a:cs typeface="Arial-Rounded" panose="020B0500000000000000" pitchFamily="34" charset="0"/>
              </a:rPr>
              <a:t>về</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quê</a:t>
            </a:r>
            <a:r>
              <a:rPr lang="en-US" sz="2500" dirty="0">
                <a:solidFill>
                  <a:srgbClr val="FFFF00"/>
                </a:solidFill>
                <a:latin typeface="+mj-lt"/>
                <a:ea typeface="Arial-Rounded" panose="020B0500000000000000" pitchFamily="34" charset="0"/>
                <a:cs typeface="Arial-Rounded" panose="020B0500000000000000" pitchFamily="34" charset="0"/>
              </a:rPr>
              <a:t>.</a:t>
            </a:r>
            <a:endParaRPr lang="vi-VN" sz="2500" dirty="0">
              <a:solidFill>
                <a:srgbClr val="FFFF00"/>
              </a:solidFill>
              <a:latin typeface="+mj-lt"/>
              <a:ea typeface="Arial-Rounded" panose="020B0500000000000000" pitchFamily="34" charset="0"/>
              <a:cs typeface="Arial-Rounded" panose="020B0500000000000000" pitchFamily="34" charset="0"/>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71983" y="2293379"/>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058364" y="226695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367903" y="1200150"/>
            <a:ext cx="3627309" cy="36763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8" action="ppaction://hlinksldjump"/>
          </p:cNvPr>
          <p:cNvPicPr>
            <a:picLocks noChangeAspect="1"/>
          </p:cNvPicPr>
          <p:nvPr/>
        </p:nvPicPr>
        <p:blipFill>
          <a:blip r:embed="rId9"/>
          <a:stretch>
            <a:fillRect/>
          </a:stretch>
        </p:blipFill>
        <p:spPr>
          <a:xfrm>
            <a:off x="0" y="4171950"/>
            <a:ext cx="2179177" cy="912805"/>
          </a:xfrm>
          <a:prstGeom prst="rect">
            <a:avLst/>
          </a:prstGeom>
        </p:spPr>
      </p:pic>
    </p:spTree>
    <p:extLst>
      <p:ext uri="{BB962C8B-B14F-4D97-AF65-F5344CB8AC3E}">
        <p14:creationId xmlns:p14="http://schemas.microsoft.com/office/powerpoint/2010/main" val="185540971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11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Am-thanh-tra-loi-dung-www_nhacchuongvui_com.wav"/>
                                        </p:tgtEl>
                                      </p:cMediaNode>
                                    </p:audio>
                                  </p:sub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397" y="-223"/>
            <a:ext cx="9144793" cy="5143946"/>
          </a:xfrm>
          <a:prstGeom prst="rect">
            <a:avLst/>
          </a:prstGeom>
        </p:spPr>
      </p:pic>
      <p:pic>
        <p:nvPicPr>
          <p:cNvPr id="15" name="Picture 14">
            <a:hlinkClick r:id="rId5" action="ppaction://hlinksldjump"/>
          </p:cNvPr>
          <p:cNvPicPr>
            <a:picLocks noChangeAspect="1"/>
          </p:cNvPicPr>
          <p:nvPr/>
        </p:nvPicPr>
        <p:blipFill>
          <a:blip r:embed="rId6"/>
          <a:stretch>
            <a:fillRect/>
          </a:stretch>
        </p:blipFill>
        <p:spPr>
          <a:xfrm>
            <a:off x="-192512" y="3968974"/>
            <a:ext cx="2859511" cy="1208849"/>
          </a:xfrm>
          <a:prstGeom prst="rect">
            <a:avLst/>
          </a:prstGeom>
        </p:spPr>
      </p:pic>
      <p:sp>
        <p:nvSpPr>
          <p:cNvPr id="5" name="Rectangle 4"/>
          <p:cNvSpPr/>
          <p:nvPr/>
        </p:nvSpPr>
        <p:spPr>
          <a:xfrm>
            <a:off x="1143000" y="188413"/>
            <a:ext cx="7512485" cy="946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800" dirty="0" smtClean="0">
                <a:solidFill>
                  <a:schemeClr val="bg1"/>
                </a:solidFill>
                <a:latin typeface="+mj-lt"/>
                <a:ea typeface="Arial-Rounded" panose="020B0500000000000000" pitchFamily="34" charset="0"/>
                <a:cs typeface="Arial-Rounded" panose="020B0500000000000000" pitchFamily="34" charset="0"/>
              </a:rPr>
              <a:t>Tìm chi tiết cho thấy Trần Quốc Toản rất nóng lòng gặp vua?</a:t>
            </a:r>
          </a:p>
        </p:txBody>
      </p:sp>
      <p:sp>
        <p:nvSpPr>
          <p:cNvPr id="6" name="Rectangle 5"/>
          <p:cNvSpPr/>
          <p:nvPr/>
        </p:nvSpPr>
        <p:spPr>
          <a:xfrm>
            <a:off x="720932" y="1505239"/>
            <a:ext cx="3547760" cy="16786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srgbClr val="FFFF00"/>
                </a:solidFill>
                <a:latin typeface="+mj-lt"/>
                <a:ea typeface="Arial-Rounded" panose="020B0500000000000000" pitchFamily="34" charset="0"/>
                <a:cs typeface="Arial-Rounded" panose="020B0500000000000000" pitchFamily="34" charset="0"/>
              </a:rPr>
              <a:t>Đợi mãi không gặp được vua, cậu liền xô mấy người lính gác, xăm xăm xuống bến.</a:t>
            </a:r>
          </a:p>
        </p:txBody>
      </p:sp>
      <p:sp>
        <p:nvSpPr>
          <p:cNvPr id="8" name="Rectangle 7"/>
          <p:cNvSpPr/>
          <p:nvPr/>
        </p:nvSpPr>
        <p:spPr>
          <a:xfrm>
            <a:off x="4804952" y="1502656"/>
            <a:ext cx="3547760" cy="16786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Quốc Toản quyết đợi gặp nhà vua xin đánh giặc</a:t>
            </a:r>
            <a:endParaRPr lang="en-US" sz="2500" dirty="0">
              <a:solidFill>
                <a:srgbClr val="FFFF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36335" y="2739848"/>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766342" y="2739848"/>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268691" y="1276350"/>
            <a:ext cx="3493727" cy="354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7276929"/>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11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Am-thanh-tra-loi-dung-www_nhacchuongvui_com.wav"/>
                                        </p:tgtEl>
                                      </p:cMediaNode>
                                    </p:audio>
                                  </p:sub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397" y="-223"/>
            <a:ext cx="9144793" cy="5143946"/>
          </a:xfrm>
          <a:prstGeom prst="rect">
            <a:avLst/>
          </a:prstGeom>
        </p:spPr>
      </p:pic>
      <p:pic>
        <p:nvPicPr>
          <p:cNvPr id="17" name="Picture 1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66" y="3913305"/>
            <a:ext cx="1994365" cy="1211008"/>
          </a:xfrm>
          <a:prstGeom prst="rect">
            <a:avLst/>
          </a:prstGeom>
        </p:spPr>
      </p:pic>
      <p:sp>
        <p:nvSpPr>
          <p:cNvPr id="15" name="Rectangle 14"/>
          <p:cNvSpPr/>
          <p:nvPr/>
        </p:nvSpPr>
        <p:spPr>
          <a:xfrm>
            <a:off x="640915" y="176983"/>
            <a:ext cx="7875638" cy="7183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smtClean="0">
                <a:solidFill>
                  <a:schemeClr val="bg1"/>
                </a:solidFill>
                <a:latin typeface="+mj-lt"/>
                <a:ea typeface="Arial-Rounded" panose="020B0500000000000000" pitchFamily="34" charset="0"/>
                <a:cs typeface="Arial-Rounded" panose="020B0500000000000000" pitchFamily="34" charset="0"/>
              </a:rPr>
              <a:t>Vua khen Trần Quốc Toản thế nào?</a:t>
            </a:r>
          </a:p>
        </p:txBody>
      </p:sp>
      <p:sp>
        <p:nvSpPr>
          <p:cNvPr id="18" name="Rectangle 17"/>
          <p:cNvSpPr/>
          <p:nvPr/>
        </p:nvSpPr>
        <p:spPr>
          <a:xfrm>
            <a:off x="4988309" y="1522891"/>
            <a:ext cx="3512852" cy="14354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srgbClr val="FFFF00"/>
                </a:solidFill>
                <a:latin typeface="+mj-lt"/>
                <a:ea typeface="Arial-Rounded" panose="020B0500000000000000" pitchFamily="34" charset="0"/>
                <a:cs typeface="Arial-Rounded" panose="020B0500000000000000" pitchFamily="34" charset="0"/>
              </a:rPr>
              <a:t>Vua đã khen Trần Quốc Toản rằng còn trẻ mà đã biết lo việc nước.</a:t>
            </a:r>
          </a:p>
        </p:txBody>
      </p:sp>
      <p:sp>
        <p:nvSpPr>
          <p:cNvPr id="22" name="Rectangle 21"/>
          <p:cNvSpPr/>
          <p:nvPr/>
        </p:nvSpPr>
        <p:spPr>
          <a:xfrm>
            <a:off x="625523" y="1558952"/>
            <a:ext cx="3512852" cy="139379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en-US" sz="2500" dirty="0" err="1" smtClean="0">
                <a:solidFill>
                  <a:srgbClr val="FFFF00"/>
                </a:solidFill>
                <a:latin typeface="+mj-lt"/>
                <a:ea typeface="Arial-Rounded" panose="020B0500000000000000" pitchFamily="34" charset="0"/>
                <a:cs typeface="Arial-Rounded" panose="020B0500000000000000" pitchFamily="34" charset="0"/>
              </a:rPr>
              <a:t>Vua</a:t>
            </a:r>
            <a:r>
              <a:rPr lang="en-US" sz="2500" dirty="0" smtClean="0">
                <a:solidFill>
                  <a:srgbClr val="FFFF00"/>
                </a:solidFill>
                <a:latin typeface="+mj-lt"/>
                <a:ea typeface="Arial-Rounded" panose="020B0500000000000000" pitchFamily="34" charset="0"/>
                <a:cs typeface="Arial-Rounded" panose="020B0500000000000000" pitchFamily="34" charset="0"/>
              </a:rPr>
              <a:t> </a:t>
            </a:r>
            <a:r>
              <a:rPr lang="vi-VN" sz="2500" dirty="0" smtClean="0">
                <a:solidFill>
                  <a:srgbClr val="FFFF00"/>
                </a:solidFill>
                <a:latin typeface="+mj-lt"/>
                <a:ea typeface="Arial-Rounded" panose="020B0500000000000000" pitchFamily="34" charset="0"/>
                <a:cs typeface="Arial-Rounded" panose="020B0500000000000000" pitchFamily="34" charset="0"/>
              </a:rPr>
              <a:t>đã</a:t>
            </a:r>
            <a:r>
              <a:rPr lang="en-US" sz="2500" dirty="0" smtClean="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khen</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Trần</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Quốc</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Toản</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rằng</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còn</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trẻ</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mà</a:t>
            </a:r>
            <a:r>
              <a:rPr lang="en-US" sz="2500" dirty="0">
                <a:solidFill>
                  <a:srgbClr val="FFFF00"/>
                </a:solidFill>
                <a:latin typeface="+mj-lt"/>
                <a:ea typeface="Arial-Rounded" panose="020B0500000000000000" pitchFamily="34" charset="0"/>
                <a:cs typeface="Arial-Rounded" panose="020B0500000000000000" pitchFamily="34" charset="0"/>
              </a:rPr>
              <a:t> </a:t>
            </a:r>
            <a:r>
              <a:rPr lang="en-US" sz="2500" dirty="0" err="1" smtClean="0">
                <a:solidFill>
                  <a:srgbClr val="FFFF00"/>
                </a:solidFill>
                <a:latin typeface="+mj-lt"/>
                <a:ea typeface="Arial-Rounded" panose="020B0500000000000000" pitchFamily="34" charset="0"/>
                <a:cs typeface="Arial-Rounded" panose="020B0500000000000000" pitchFamily="34" charset="0"/>
              </a:rPr>
              <a:t>rất</a:t>
            </a:r>
            <a:r>
              <a:rPr lang="en-US" sz="2500" dirty="0">
                <a:solidFill>
                  <a:srgbClr val="FFFF00"/>
                </a:solidFill>
                <a:latin typeface="+mj-lt"/>
                <a:ea typeface="Arial-Rounded" panose="020B0500000000000000" pitchFamily="34" charset="0"/>
                <a:cs typeface="Arial-Rounded" panose="020B0500000000000000" pitchFamily="34" charset="0"/>
              </a:rPr>
              <a:t> ham </a:t>
            </a:r>
            <a:r>
              <a:rPr lang="en-US" sz="2500" dirty="0" err="1" smtClean="0">
                <a:solidFill>
                  <a:srgbClr val="FFFF00"/>
                </a:solidFill>
                <a:latin typeface="+mj-lt"/>
                <a:ea typeface="Arial-Rounded" panose="020B0500000000000000" pitchFamily="34" charset="0"/>
                <a:cs typeface="Arial-Rounded" panose="020B0500000000000000" pitchFamily="34" charset="0"/>
              </a:rPr>
              <a:t>học</a:t>
            </a:r>
            <a:r>
              <a:rPr lang="en-US" sz="2500" dirty="0" smtClean="0">
                <a:solidFill>
                  <a:srgbClr val="FFFF00"/>
                </a:solidFill>
                <a:latin typeface="+mj-lt"/>
                <a:ea typeface="Arial-Rounded" panose="020B0500000000000000" pitchFamily="34" charset="0"/>
                <a:cs typeface="Arial-Rounded" panose="020B0500000000000000" pitchFamily="34" charset="0"/>
              </a:rPr>
              <a:t>.</a:t>
            </a:r>
            <a:endParaRPr lang="en-US" sz="2500" dirty="0">
              <a:solidFill>
                <a:srgbClr val="FFFF00"/>
              </a:solidFill>
              <a:latin typeface="+mj-lt"/>
              <a:ea typeface="Arial-Rounded" panose="020B0500000000000000" pitchFamily="34" charset="0"/>
              <a:cs typeface="Arial-Rounded" panose="020B0500000000000000" pitchFamily="34" charset="0"/>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81400" y="2537677"/>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48600" y="257175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045084" y="536166"/>
            <a:ext cx="4186581" cy="4243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443659"/>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11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Am-thanh-tra-loi-dung-www_nhacchuongvui_com.wav"/>
                                        </p:tgtEl>
                                      </p:cMediaNode>
                                    </p:audio>
                                  </p:sub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397" y="-223"/>
            <a:ext cx="9144793" cy="5143946"/>
          </a:xfrm>
          <a:prstGeom prst="rect">
            <a:avLst/>
          </a:prstGeom>
        </p:spPr>
      </p:pic>
      <p:pic>
        <p:nvPicPr>
          <p:cNvPr id="17" name="Picture 1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272" y="3756585"/>
            <a:ext cx="3026672" cy="1337496"/>
          </a:xfrm>
          <a:prstGeom prst="rect">
            <a:avLst/>
          </a:prstGeom>
        </p:spPr>
      </p:pic>
      <p:sp>
        <p:nvSpPr>
          <p:cNvPr id="5" name="Rectangle 4"/>
          <p:cNvSpPr/>
          <p:nvPr/>
        </p:nvSpPr>
        <p:spPr>
          <a:xfrm>
            <a:off x="640915" y="176982"/>
            <a:ext cx="7875638" cy="108182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800" dirty="0" smtClean="0">
                <a:solidFill>
                  <a:schemeClr val="bg1"/>
                </a:solidFill>
                <a:latin typeface="+mj-lt"/>
                <a:ea typeface="Arial-Rounded" panose="020B0500000000000000" pitchFamily="34" charset="0"/>
                <a:cs typeface="Arial-Rounded" panose="020B0500000000000000" pitchFamily="34" charset="0"/>
              </a:rPr>
              <a:t>Việc Trần Quốc Toản vô tình bóp nát quả cam thể hiện điều gì?</a:t>
            </a:r>
          </a:p>
        </p:txBody>
      </p:sp>
      <p:sp>
        <p:nvSpPr>
          <p:cNvPr id="6" name="Rectangle 5"/>
          <p:cNvSpPr/>
          <p:nvPr/>
        </p:nvSpPr>
        <p:spPr>
          <a:xfrm>
            <a:off x="835549" y="1429042"/>
            <a:ext cx="3512852" cy="137130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vi-VN" sz="2500" dirty="0">
                <a:solidFill>
                  <a:prstClr val="white"/>
                </a:solidFill>
                <a:latin typeface="+mj-lt"/>
                <a:ea typeface="Arial-Rounded" panose="020B0500000000000000" pitchFamily="34" charset="0"/>
                <a:cs typeface="Arial-Rounded" panose="020B0500000000000000" pitchFamily="34" charset="0"/>
              </a:rPr>
              <a:t>Trần Quốc Toản là người yêu nước, căm thù giặc.</a:t>
            </a:r>
            <a:endParaRPr lang="en-US" sz="2500" dirty="0">
              <a:solidFill>
                <a:prstClr val="white"/>
              </a:solidFill>
              <a:latin typeface="+mj-lt"/>
              <a:ea typeface="Arial-Rounded" panose="020B0500000000000000" pitchFamily="34" charset="0"/>
              <a:cs typeface="Arial-Rounded" panose="020B0500000000000000" pitchFamily="34" charset="0"/>
            </a:endParaRPr>
          </a:p>
        </p:txBody>
      </p:sp>
      <p:sp>
        <p:nvSpPr>
          <p:cNvPr id="8" name="Rectangle 7"/>
          <p:cNvSpPr/>
          <p:nvPr/>
        </p:nvSpPr>
        <p:spPr>
          <a:xfrm>
            <a:off x="4852125" y="1426457"/>
            <a:ext cx="3512852" cy="137130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68579" tIns="34289" rIns="68579" bIns="34289" rtlCol="0" anchor="ctr"/>
          <a:lstStyle/>
          <a:p>
            <a:pPr algn="ctr" defTabSz="685783"/>
            <a:r>
              <a:rPr lang="en-US" sz="2500" dirty="0" err="1" smtClean="0">
                <a:solidFill>
                  <a:prstClr val="white"/>
                </a:solidFill>
                <a:latin typeface="+mj-lt"/>
                <a:ea typeface="Arial-Rounded" panose="020B0500000000000000" pitchFamily="34" charset="0"/>
                <a:cs typeface="Arial-Rounded" panose="020B0500000000000000" pitchFamily="34" charset="0"/>
              </a:rPr>
              <a:t>Trần</a:t>
            </a:r>
            <a:r>
              <a:rPr lang="en-US" sz="2500" dirty="0">
                <a:solidFill>
                  <a:prstClr val="white"/>
                </a:solidFill>
                <a:latin typeface="+mj-lt"/>
                <a:ea typeface="Arial-Rounded" panose="020B0500000000000000" pitchFamily="34" charset="0"/>
                <a:cs typeface="Arial-Rounded" panose="020B0500000000000000" pitchFamily="34" charset="0"/>
              </a:rPr>
              <a:t> </a:t>
            </a:r>
            <a:r>
              <a:rPr lang="en-US" sz="2500" dirty="0" err="1" smtClean="0">
                <a:solidFill>
                  <a:prstClr val="white"/>
                </a:solidFill>
                <a:latin typeface="+mj-lt"/>
                <a:ea typeface="Arial-Rounded" panose="020B0500000000000000" pitchFamily="34" charset="0"/>
                <a:cs typeface="Arial-Rounded" panose="020B0500000000000000" pitchFamily="34" charset="0"/>
              </a:rPr>
              <a:t>Quốc</a:t>
            </a:r>
            <a:r>
              <a:rPr lang="en-US" sz="2500" dirty="0" smtClean="0">
                <a:solidFill>
                  <a:prstClr val="white"/>
                </a:solidFill>
                <a:latin typeface="+mj-lt"/>
                <a:ea typeface="Arial-Rounded" panose="020B0500000000000000" pitchFamily="34" charset="0"/>
                <a:cs typeface="Arial-Rounded" panose="020B0500000000000000" pitchFamily="34" charset="0"/>
              </a:rPr>
              <a:t> </a:t>
            </a:r>
            <a:r>
              <a:rPr lang="en-US" sz="2500" dirty="0" err="1" smtClean="0">
                <a:solidFill>
                  <a:prstClr val="white"/>
                </a:solidFill>
                <a:latin typeface="+mj-lt"/>
                <a:ea typeface="Arial-Rounded" panose="020B0500000000000000" pitchFamily="34" charset="0"/>
                <a:cs typeface="Arial-Rounded" panose="020B0500000000000000" pitchFamily="34" charset="0"/>
              </a:rPr>
              <a:t>Toản</a:t>
            </a:r>
            <a:r>
              <a:rPr lang="en-US" sz="2500" dirty="0" smtClean="0">
                <a:solidFill>
                  <a:prstClr val="white"/>
                </a:solidFill>
                <a:latin typeface="+mj-lt"/>
                <a:ea typeface="Arial-Rounded" panose="020B0500000000000000" pitchFamily="34" charset="0"/>
                <a:cs typeface="Arial-Rounded" panose="020B0500000000000000" pitchFamily="34" charset="0"/>
              </a:rPr>
              <a:t> </a:t>
            </a:r>
            <a:r>
              <a:rPr lang="en-US" sz="2500" dirty="0" err="1" smtClean="0">
                <a:solidFill>
                  <a:prstClr val="white"/>
                </a:solidFill>
                <a:latin typeface="+mj-lt"/>
                <a:ea typeface="Arial-Rounded" panose="020B0500000000000000" pitchFamily="34" charset="0"/>
                <a:cs typeface="Arial-Rounded" panose="020B0500000000000000" pitchFamily="34" charset="0"/>
              </a:rPr>
              <a:t>là</a:t>
            </a:r>
            <a:r>
              <a:rPr lang="en-US" sz="2500" dirty="0" smtClean="0">
                <a:solidFill>
                  <a:prstClr val="white"/>
                </a:solidFill>
                <a:latin typeface="+mj-lt"/>
                <a:ea typeface="Arial-Rounded" panose="020B0500000000000000" pitchFamily="34" charset="0"/>
                <a:cs typeface="Arial-Rounded" panose="020B0500000000000000" pitchFamily="34" charset="0"/>
              </a:rPr>
              <a:t> ng</a:t>
            </a:r>
            <a:r>
              <a:rPr lang="vi-VN" sz="2500" dirty="0" smtClean="0">
                <a:solidFill>
                  <a:prstClr val="white"/>
                </a:solidFill>
                <a:latin typeface="+mj-lt"/>
                <a:ea typeface="Arial-Rounded" panose="020B0500000000000000" pitchFamily="34" charset="0"/>
                <a:cs typeface="Arial-Rounded" panose="020B0500000000000000" pitchFamily="34" charset="0"/>
              </a:rPr>
              <a:t>ười</a:t>
            </a:r>
            <a:r>
              <a:rPr lang="en-US" sz="2500" dirty="0" smtClean="0">
                <a:solidFill>
                  <a:prstClr val="white"/>
                </a:solidFill>
                <a:latin typeface="+mj-lt"/>
                <a:ea typeface="Arial-Rounded" panose="020B0500000000000000" pitchFamily="34" charset="0"/>
                <a:cs typeface="Arial-Rounded" panose="020B0500000000000000" pitchFamily="34" charset="0"/>
              </a:rPr>
              <a:t> </a:t>
            </a:r>
            <a:r>
              <a:rPr lang="en-US" sz="2500" dirty="0" err="1" smtClean="0">
                <a:solidFill>
                  <a:prstClr val="white"/>
                </a:solidFill>
                <a:latin typeface="+mj-lt"/>
                <a:ea typeface="Arial-Rounded" panose="020B0500000000000000" pitchFamily="34" charset="0"/>
                <a:cs typeface="Arial-Rounded" panose="020B0500000000000000" pitchFamily="34" charset="0"/>
              </a:rPr>
              <a:t>có</a:t>
            </a:r>
            <a:r>
              <a:rPr lang="en-US" sz="2500" dirty="0" smtClean="0">
                <a:solidFill>
                  <a:prstClr val="white"/>
                </a:solidFill>
                <a:latin typeface="+mj-lt"/>
                <a:ea typeface="Arial-Rounded" panose="020B0500000000000000" pitchFamily="34" charset="0"/>
                <a:cs typeface="Arial-Rounded" panose="020B0500000000000000" pitchFamily="34" charset="0"/>
              </a:rPr>
              <a:t> s</a:t>
            </a:r>
            <a:r>
              <a:rPr lang="vi-VN" sz="2500" dirty="0" smtClean="0">
                <a:solidFill>
                  <a:prstClr val="white"/>
                </a:solidFill>
                <a:latin typeface="+mj-lt"/>
                <a:ea typeface="Arial-Rounded" panose="020B0500000000000000" pitchFamily="34" charset="0"/>
                <a:cs typeface="Arial-Rounded" panose="020B0500000000000000" pitchFamily="34" charset="0"/>
              </a:rPr>
              <a:t>ức</a:t>
            </a:r>
            <a:r>
              <a:rPr lang="en-US" sz="2500" dirty="0">
                <a:solidFill>
                  <a:prstClr val="white"/>
                </a:solidFill>
                <a:latin typeface="+mj-lt"/>
                <a:ea typeface="Arial-Rounded" panose="020B0500000000000000" pitchFamily="34" charset="0"/>
                <a:cs typeface="Arial-Rounded" panose="020B0500000000000000" pitchFamily="34" charset="0"/>
              </a:rPr>
              <a:t> </a:t>
            </a:r>
            <a:r>
              <a:rPr lang="en-US" sz="2500" dirty="0" err="1" smtClean="0">
                <a:solidFill>
                  <a:prstClr val="white"/>
                </a:solidFill>
                <a:latin typeface="+mj-lt"/>
                <a:ea typeface="Arial-Rounded" panose="020B0500000000000000" pitchFamily="34" charset="0"/>
                <a:cs typeface="Arial-Rounded" panose="020B0500000000000000" pitchFamily="34" charset="0"/>
              </a:rPr>
              <a:t>mạnh</a:t>
            </a:r>
            <a:r>
              <a:rPr lang="en-US" sz="2500" dirty="0">
                <a:solidFill>
                  <a:prstClr val="white"/>
                </a:solidFill>
                <a:latin typeface="+mj-lt"/>
                <a:ea typeface="Arial-Rounded" panose="020B0500000000000000" pitchFamily="34" charset="0"/>
                <a:cs typeface="Arial-Rounded" panose="020B0500000000000000" pitchFamily="34" charset="0"/>
              </a:rPr>
              <a:t>.</a:t>
            </a:r>
          </a:p>
        </p:txBody>
      </p:sp>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48600" y="2385277"/>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855494" y="233242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200400" y="498009"/>
            <a:ext cx="3874959" cy="3927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02389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11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Am-thanh-tra-loi-dung-www_nhacchuongvui_com.wav"/>
                                        </p:tgtEl>
                                      </p:cMediaNode>
                                    </p:audio>
                                  </p:sub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81842" t="-10451" b="9413"/>
          <a:stretch>
            <a:fillRect/>
          </a:stretch>
        </p:blipFill>
        <p:spPr>
          <a:xfrm>
            <a:off x="8160298" y="4479288"/>
            <a:ext cx="983702" cy="664212"/>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l="24897" r="20119" b="33391"/>
          <a:stretch>
            <a:fillRect/>
          </a:stretch>
        </p:blipFill>
        <p:spPr>
          <a:xfrm flipH="1">
            <a:off x="-171330" y="4767610"/>
            <a:ext cx="1707521" cy="375890"/>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73100" r="2958" b="67481"/>
          <a:stretch>
            <a:fillRect/>
          </a:stretch>
        </p:blipFill>
        <p:spPr>
          <a:xfrm>
            <a:off x="7757279" y="1"/>
            <a:ext cx="1386723" cy="1058618"/>
          </a:xfrm>
          <a:prstGeom prst="rect">
            <a:avLst/>
          </a:prstGeom>
        </p:spPr>
      </p:pic>
      <p:pic>
        <p:nvPicPr>
          <p:cNvPr id="39"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D1A59C5F-5E2A-465C-A839-19558C4E4B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4288" y="133352"/>
            <a:ext cx="1286541" cy="1286541"/>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xmlns="" id="{C23B6DA8-2FB3-3345-8961-C821C42C0327}"/>
              </a:ext>
            </a:extLst>
          </p:cNvPr>
          <p:cNvSpPr txBox="1"/>
          <p:nvPr/>
        </p:nvSpPr>
        <p:spPr>
          <a:xfrm>
            <a:off x="381000" y="1413248"/>
            <a:ext cx="2670413" cy="2862290"/>
          </a:xfrm>
          <a:prstGeom prst="rect">
            <a:avLst/>
          </a:prstGeom>
          <a:noFill/>
        </p:spPr>
        <p:txBody>
          <a:bodyPr wrap="square" lIns="91408" tIns="45704" rIns="91408" bIns="45704" rtlCol="0">
            <a:spAutoFit/>
          </a:bodyPr>
          <a:lstStyle/>
          <a:p>
            <a:pPr algn="ctr" defTabSz="914040">
              <a:buClr>
                <a:srgbClr val="000000"/>
              </a:buClr>
              <a:defRPr/>
            </a:pPr>
            <a:r>
              <a:rPr lang="en-US"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rPr>
              <a:t>CON</a:t>
            </a:r>
          </a:p>
          <a:p>
            <a:pPr algn="ctr" defTabSz="914040">
              <a:buClr>
                <a:srgbClr val="000000"/>
              </a:buClr>
              <a:defRPr/>
            </a:pPr>
            <a:r>
              <a:rPr lang="en-US"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rPr>
              <a:t>NG</a:t>
            </a:r>
            <a:r>
              <a:rPr lang="vi-VN"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rPr>
              <a:t>ƯỜI</a:t>
            </a:r>
            <a:endParaRPr lang="en-US"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endParaRPr>
          </a:p>
          <a:p>
            <a:pPr algn="ctr" defTabSz="914040">
              <a:buClr>
                <a:srgbClr val="000000"/>
              </a:buClr>
              <a:defRPr/>
            </a:pPr>
            <a:r>
              <a:rPr lang="en-US"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rPr>
              <a:t>VIỆT </a:t>
            </a:r>
          </a:p>
          <a:p>
            <a:pPr algn="ctr" defTabSz="914040">
              <a:buClr>
                <a:srgbClr val="000000"/>
              </a:buClr>
              <a:defRPr/>
            </a:pPr>
            <a:r>
              <a:rPr lang="en-US" sz="4500" b="1" kern="0" dirty="0">
                <a:solidFill>
                  <a:srgbClr val="0099FF"/>
                </a:solidFill>
                <a:latin typeface="Times New Roman" panose="02020603050405020304" pitchFamily="18" charset="0"/>
                <a:ea typeface="Arial-Rounded" panose="020B0500000000000000" pitchFamily="34" charset="0"/>
                <a:cs typeface="Times New Roman" panose="02020603050405020304" pitchFamily="18" charset="0"/>
                <a:sym typeface="Arial"/>
              </a:rPr>
              <a:t>NAM</a:t>
            </a:r>
          </a:p>
        </p:txBody>
      </p:sp>
      <p:sp>
        <p:nvSpPr>
          <p:cNvPr id="9" name="TextBox 1"/>
          <p:cNvSpPr txBox="1"/>
          <p:nvPr/>
        </p:nvSpPr>
        <p:spPr>
          <a:xfrm>
            <a:off x="-2572492" y="503826"/>
            <a:ext cx="2057400" cy="2585320"/>
          </a:xfrm>
          <a:prstGeom prst="rect">
            <a:avLst/>
          </a:prstGeom>
          <a:solidFill>
            <a:schemeClr val="bg1"/>
          </a:solidFill>
        </p:spPr>
        <p:txBody>
          <a:bodyPr wrap="square" lIns="91410" tIns="45705" rIns="91410" bIns="45705"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thiết</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bởi</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endPar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LH: FB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Vũ</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7"/>
              </a:rPr>
              <a:t>https://www.facebook.com/vuhong1972</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hlinkClick r:id="rId8"/>
              </a:rPr>
              <a:t>hongvu7219@gmail.com</a:t>
            </a:r>
            <a:r>
              <a:rPr lang="en-US" sz="2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1"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8092" y="3482905"/>
            <a:ext cx="1002030" cy="10020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376508" y="285750"/>
            <a:ext cx="4929292" cy="459360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2569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750" fill="hold"/>
                                        <p:tgtEl>
                                          <p:spTgt spid="3074"/>
                                        </p:tgtEl>
                                        <p:attrNameLst>
                                          <p:attrName>ppt_w</p:attrName>
                                        </p:attrNameLst>
                                      </p:cBhvr>
                                      <p:tavLst>
                                        <p:tav tm="0">
                                          <p:val>
                                            <p:fltVal val="0"/>
                                          </p:val>
                                        </p:tav>
                                        <p:tav tm="100000">
                                          <p:val>
                                            <p:strVal val="#ppt_w"/>
                                          </p:val>
                                        </p:tav>
                                      </p:tavLst>
                                    </p:anim>
                                    <p:anim calcmode="lin" valueType="num">
                                      <p:cBhvr>
                                        <p:cTn id="8" dur="750" fill="hold"/>
                                        <p:tgtEl>
                                          <p:spTgt spid="3074"/>
                                        </p:tgtEl>
                                        <p:attrNameLst>
                                          <p:attrName>ppt_h</p:attrName>
                                        </p:attrNameLst>
                                      </p:cBhvr>
                                      <p:tavLst>
                                        <p:tav tm="0">
                                          <p:val>
                                            <p:fltVal val="0"/>
                                          </p:val>
                                        </p:tav>
                                        <p:tav tm="100000">
                                          <p:val>
                                            <p:strVal val="#ppt_h"/>
                                          </p:val>
                                        </p:tav>
                                      </p:tavLst>
                                    </p:anim>
                                    <p:anim calcmode="lin" valueType="num">
                                      <p:cBhvr>
                                        <p:cTn id="9" dur="750" fill="hold"/>
                                        <p:tgtEl>
                                          <p:spTgt spid="3074"/>
                                        </p:tgtEl>
                                        <p:attrNameLst>
                                          <p:attrName>style.rotation</p:attrName>
                                        </p:attrNameLst>
                                      </p:cBhvr>
                                      <p:tavLst>
                                        <p:tav tm="0">
                                          <p:val>
                                            <p:fltVal val="90"/>
                                          </p:val>
                                        </p:tav>
                                        <p:tav tm="100000">
                                          <p:val>
                                            <p:fltVal val="0"/>
                                          </p:val>
                                        </p:tav>
                                      </p:tavLst>
                                    </p:anim>
                                    <p:animEffect transition="in" filter="fade">
                                      <p:cBhvr>
                                        <p:cTn id="10" dur="750"/>
                                        <p:tgtEl>
                                          <p:spTgt spid="3074"/>
                                        </p:tgtEl>
                                      </p:cBhvr>
                                    </p:animEffect>
                                  </p:childTnLst>
                                </p:cTn>
                              </p:par>
                            </p:childTnLst>
                          </p:cTn>
                        </p:par>
                        <p:par>
                          <p:cTn id="11" fill="hold">
                            <p:stCondLst>
                              <p:cond delay="750"/>
                            </p:stCondLst>
                            <p:childTnLst>
                              <p:par>
                                <p:cTn id="12" presetID="53" presetClass="entr" presetSubtype="16" fill="hold" grpId="0" nodeType="afterEffect">
                                  <p:stCondLst>
                                    <p:cond delay="0"/>
                                  </p:stCondLst>
                                  <p:childTnLst>
                                    <p:set>
                                      <p:cBhvr>
                                        <p:cTn id="13" dur="1" fill="hold">
                                          <p:stCondLst>
                                            <p:cond delay="0"/>
                                          </p:stCondLst>
                                        </p:cTn>
                                        <p:tgtEl>
                                          <p:spTgt spid="40"/>
                                        </p:tgtEl>
                                        <p:attrNameLst>
                                          <p:attrName>style.visibility</p:attrName>
                                        </p:attrNameLst>
                                      </p:cBhvr>
                                      <p:to>
                                        <p:strVal val="visible"/>
                                      </p:to>
                                    </p:set>
                                    <p:anim calcmode="lin" valueType="num">
                                      <p:cBhvr>
                                        <p:cTn id="14" dur="500" fill="hold"/>
                                        <p:tgtEl>
                                          <p:spTgt spid="40"/>
                                        </p:tgtEl>
                                        <p:attrNameLst>
                                          <p:attrName>ppt_w</p:attrName>
                                        </p:attrNameLst>
                                      </p:cBhvr>
                                      <p:tavLst>
                                        <p:tav tm="0">
                                          <p:val>
                                            <p:fltVal val="0"/>
                                          </p:val>
                                        </p:tav>
                                        <p:tav tm="100000">
                                          <p:val>
                                            <p:strVal val="#ppt_w"/>
                                          </p:val>
                                        </p:tav>
                                      </p:tavLst>
                                    </p:anim>
                                    <p:anim calcmode="lin" valueType="num">
                                      <p:cBhvr>
                                        <p:cTn id="15" dur="500" fill="hold"/>
                                        <p:tgtEl>
                                          <p:spTgt spid="40"/>
                                        </p:tgtEl>
                                        <p:attrNameLst>
                                          <p:attrName>ppt_h</p:attrName>
                                        </p:attrNameLst>
                                      </p:cBhvr>
                                      <p:tavLst>
                                        <p:tav tm="0">
                                          <p:val>
                                            <p:fltVal val="0"/>
                                          </p:val>
                                        </p:tav>
                                        <p:tav tm="100000">
                                          <p:val>
                                            <p:strVal val="#ppt_h"/>
                                          </p:val>
                                        </p:tav>
                                      </p:tavLst>
                                    </p:anim>
                                    <p:animEffect transition="in" filter="fad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00188" rtl="0" eaLnBrk="1" fontAlgn="base" latinLnBrk="0" hangingPunct="1">
          <a:lnSpc>
            <a:spcPct val="100000"/>
          </a:lnSpc>
          <a:spcBef>
            <a:spcPct val="0"/>
          </a:spcBef>
          <a:spcAft>
            <a:spcPct val="0"/>
          </a:spcAft>
          <a:buClrTx/>
          <a:buSzTx/>
          <a:buFontTx/>
          <a:buNone/>
          <a:tabLst/>
          <a:defRPr kumimoji="0" lang="zh-CN" altLang="en-US" sz="30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00188" rtl="0" eaLnBrk="1" fontAlgn="base" latinLnBrk="0" hangingPunct="1">
          <a:lnSpc>
            <a:spcPct val="100000"/>
          </a:lnSpc>
          <a:spcBef>
            <a:spcPct val="0"/>
          </a:spcBef>
          <a:spcAft>
            <a:spcPct val="0"/>
          </a:spcAft>
          <a:buClrTx/>
          <a:buSzTx/>
          <a:buFontTx/>
          <a:buNone/>
          <a:tabLst/>
          <a:defRPr kumimoji="0" lang="zh-CN" altLang="en-US" sz="30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3454</Words>
  <Application>Microsoft Office PowerPoint</Application>
  <PresentationFormat>On-screen Show (16:9)</PresentationFormat>
  <Paragraphs>331</Paragraphs>
  <Slides>37</Slides>
  <Notes>31</Notes>
  <HiddenSlides>0</HiddenSlides>
  <MMClips>1</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37</vt:i4>
      </vt:variant>
    </vt:vector>
  </HeadingPairs>
  <TitlesOfParts>
    <vt:vector size="57" baseType="lpstr">
      <vt:lpstr>微软雅黑</vt:lpstr>
      <vt:lpstr>宋体</vt:lpstr>
      <vt:lpstr>宋体</vt:lpstr>
      <vt:lpstr>Arial</vt:lpstr>
      <vt:lpstr>Arial-Rounded</vt:lpstr>
      <vt:lpstr>Calibri</vt:lpstr>
      <vt:lpstr>Calibri Light</vt:lpstr>
      <vt:lpstr>Century Gothic</vt:lpstr>
      <vt:lpstr>Chivo Light</vt:lpstr>
      <vt:lpstr>HP001 4 hang 1 ô ly</vt:lpstr>
      <vt:lpstr>Times New Roman</vt:lpstr>
      <vt:lpstr>Yu Mincho Light</vt:lpstr>
      <vt:lpstr>字魂59号-创粗黑</vt:lpstr>
      <vt:lpstr>Office Theme</vt:lpstr>
      <vt:lpstr>默认设计模板</vt:lpstr>
      <vt:lpstr>1_Office Theme</vt:lpstr>
      <vt:lpstr>3_Office 主题</vt:lpstr>
      <vt:lpstr>2_Office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Hồng</dc:creator>
  <cp:lastModifiedBy>Admin</cp:lastModifiedBy>
  <cp:revision>46</cp:revision>
  <dcterms:created xsi:type="dcterms:W3CDTF">2022-01-12T13:06:41Z</dcterms:created>
  <dcterms:modified xsi:type="dcterms:W3CDTF">2022-04-20T03:02:17Z</dcterms:modified>
</cp:coreProperties>
</file>