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4"/>
  </p:notesMasterIdLst>
  <p:sldIdLst>
    <p:sldId id="391" r:id="rId2"/>
    <p:sldId id="377" r:id="rId3"/>
    <p:sldId id="378" r:id="rId4"/>
    <p:sldId id="395" r:id="rId5"/>
    <p:sldId id="392" r:id="rId6"/>
    <p:sldId id="393" r:id="rId7"/>
    <p:sldId id="394" r:id="rId8"/>
    <p:sldId id="396" r:id="rId9"/>
    <p:sldId id="397" r:id="rId10"/>
    <p:sldId id="398" r:id="rId11"/>
    <p:sldId id="385" r:id="rId12"/>
    <p:sldId id="375" r:id="rId13"/>
  </p:sldIdLst>
  <p:sldSz cx="12161838" cy="6858000"/>
  <p:notesSz cx="6858000" cy="9144000"/>
  <p:embeddedFontLst>
    <p:embeddedFont>
      <p:font typeface="Arial-Rounded" pitchFamily="34" charset="0"/>
      <p:regular r:id="rId15"/>
    </p:embeddedFont>
    <p:embeddedFont>
      <p:font typeface="Quicksand" charset="0"/>
      <p:regular r:id="rId16"/>
      <p:bold r:id="rId17"/>
    </p:embeddedFont>
    <p:embeddedFont>
      <p:font typeface="Nunito Sans" charset="0"/>
      <p:regular r:id="rId18"/>
      <p:bold r:id="rId19"/>
      <p:italic r:id="rId20"/>
      <p:boldItalic r:id="rId21"/>
    </p:embeddedFont>
    <p:embeddedFont>
      <p:font typeface="Akronism" pitchFamily="2" charset="0"/>
      <p:regular r:id="rId22"/>
    </p:embeddedFont>
    <p:embeddedFont>
      <p:font typeface="Nunito" charset="0"/>
      <p:regular r:id="rId23"/>
      <p:bold r:id="rId24"/>
      <p:italic r:id="rId25"/>
      <p:boldItalic r:id="rId26"/>
    </p:embeddedFont>
    <p:embeddedFont>
      <p:font typeface="Quicksand Light" charset="0"/>
      <p:regular r:id="rId27"/>
      <p:bold r:id="rId28"/>
    </p:embeddedFont>
    <p:embeddedFont>
      <p:font typeface="Fira Sans Extra Condensed Medium" charset="0"/>
      <p:regular r:id="rId29"/>
      <p:bold r:id="rId30"/>
      <p:italic r:id="rId31"/>
      <p:boldItalic r:id="rId32"/>
    </p:embeddedFont>
    <p:embeddedFont>
      <p:font typeface="Arial Rounded MT Bold" pitchFamily="34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0000"/>
    <a:srgbClr val="FFE79B"/>
    <a:srgbClr val="FFF2C9"/>
    <a:srgbClr val="FFDC6D"/>
    <a:srgbClr val="996600"/>
    <a:srgbClr val="FF8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388D460-E827-4690-B490-23B292371C28}">
  <a:tblStyle styleId="{D388D460-E827-4690-B490-23B292371C2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F1C2931-B31D-471A-86D0-18F301C53F1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8" autoAdjust="0"/>
    <p:restoredTop sz="87923" autoAdjust="0"/>
  </p:normalViewPr>
  <p:slideViewPr>
    <p:cSldViewPr>
      <p:cViewPr>
        <p:scale>
          <a:sx n="50" d="100"/>
          <a:sy n="50" d="100"/>
        </p:scale>
        <p:origin x="-978" y="-40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19343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6c653211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6c653211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3121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6c6532119b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6c6532119b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Nếu</a:t>
            </a:r>
            <a:r>
              <a:rPr lang="en-US" baseline="0" smtClean="0"/>
              <a:t> video có lỗi gì thì thầy cô xoá đi rồi tự chèn vào nhé. Ng soạn có kèm video trong từng tuần rồi ạ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63409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51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nên</a:t>
            </a:r>
            <a:r>
              <a:rPr lang="en-US" baseline="0" smtClean="0"/>
              <a:t> cho HS khá giỏi làm 1 vài câu mẫu rồi mới chiếu mẫu trên slide ra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76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76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-93236" y="761867"/>
            <a:ext cx="6447610" cy="4178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91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709414" y="5039184"/>
            <a:ext cx="3644960" cy="1056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"/>
              <a:buNone/>
              <a:defRPr sz="3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400351" y="-67"/>
            <a:ext cx="376147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923586" y="310100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1506031">
            <a:off x="6412153" y="459567"/>
            <a:ext cx="418635" cy="366556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604208" y="4394200"/>
            <a:ext cx="418562" cy="172800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7641468">
            <a:off x="9704053" y="6792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-291078" y="1006001"/>
            <a:ext cx="1203748" cy="135967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" name="Google Shape;17;p2"/>
          <p:cNvSpPr/>
          <p:nvPr/>
        </p:nvSpPr>
        <p:spPr>
          <a:xfrm>
            <a:off x="373640" y="761851"/>
            <a:ext cx="1203748" cy="135967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" name="Google Shape;18;p2"/>
          <p:cNvSpPr/>
          <p:nvPr/>
        </p:nvSpPr>
        <p:spPr>
          <a:xfrm>
            <a:off x="11390302" y="539935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" name="Google Shape;19;p2"/>
          <p:cNvSpPr/>
          <p:nvPr/>
        </p:nvSpPr>
        <p:spPr>
          <a:xfrm>
            <a:off x="10839850" y="576644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" name="Google Shape;20;p2"/>
          <p:cNvSpPr/>
          <p:nvPr/>
        </p:nvSpPr>
        <p:spPr>
          <a:xfrm>
            <a:off x="992988" y="5468033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442476" y="6482851"/>
            <a:ext cx="1203748" cy="135967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" name="Google Shape;22;p2"/>
          <p:cNvSpPr/>
          <p:nvPr/>
        </p:nvSpPr>
        <p:spPr>
          <a:xfrm rot="-2700000">
            <a:off x="8764517" y="6102806"/>
            <a:ext cx="344950" cy="302037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_2">
    <p:bg>
      <p:bgPr>
        <a:solidFill>
          <a:schemeClr val="accent1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 ">
  <p:cSld name="CUSTOM_18_1_2">
    <p:bg>
      <p:bgPr>
        <a:solidFill>
          <a:schemeClr val="accent2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 ">
  <p:cSld name="CUSTOM_18_1_1_1">
    <p:bg>
      <p:bgPr>
        <a:solidFill>
          <a:schemeClr val="accent3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/>
          <p:nvPr/>
        </p:nvSpPr>
        <p:spPr>
          <a:xfrm>
            <a:off x="1780069" y="219240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" name="Google Shape;45;p4"/>
          <p:cNvSpPr/>
          <p:nvPr/>
        </p:nvSpPr>
        <p:spPr>
          <a:xfrm>
            <a:off x="1229617" y="255949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6" name="Google Shape;46;p4"/>
          <p:cNvSpPr/>
          <p:nvPr/>
        </p:nvSpPr>
        <p:spPr>
          <a:xfrm>
            <a:off x="-357314" y="1703200"/>
            <a:ext cx="12876466" cy="12908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 rot="2700000">
            <a:off x="11039370" y="497547"/>
            <a:ext cx="419596" cy="172371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359874" y="3056684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11511069" y="25469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Google Shape;50;p4"/>
          <p:cNvSpPr/>
          <p:nvPr/>
        </p:nvSpPr>
        <p:spPr>
          <a:xfrm>
            <a:off x="10960617" y="291406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" name="Google Shape;51;p4"/>
          <p:cNvSpPr/>
          <p:nvPr/>
        </p:nvSpPr>
        <p:spPr>
          <a:xfrm rot="7641468">
            <a:off x="964162" y="19379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9552792" y="-125333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Google Shape;53;p4"/>
          <p:cNvSpPr/>
          <p:nvPr/>
        </p:nvSpPr>
        <p:spPr>
          <a:xfrm>
            <a:off x="9002340" y="24176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" name="Google Shape;54;p4"/>
          <p:cNvSpPr/>
          <p:nvPr/>
        </p:nvSpPr>
        <p:spPr>
          <a:xfrm>
            <a:off x="10775144" y="2192384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-357330" y="7931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" name="Google Shape;56;p4"/>
          <p:cNvSpPr/>
          <p:nvPr/>
        </p:nvSpPr>
        <p:spPr>
          <a:xfrm rot="5400000">
            <a:off x="662201" y="-103070"/>
            <a:ext cx="345821" cy="301303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 rot="2700000">
            <a:off x="-179772" y="245664"/>
            <a:ext cx="419596" cy="172371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2444139" y="2950067"/>
            <a:ext cx="7273561" cy="1484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5646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2700">
                <a:solidFill>
                  <a:schemeClr val="dk1"/>
                </a:solidFill>
              </a:defRPr>
            </a:lvl1pPr>
            <a:lvl2pPr marL="1217249" lvl="1" indent="-42265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5874" lvl="2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4499" lvl="3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3123" lvl="4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1748" lvl="5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0372" lvl="6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68997" lvl="7" indent="-422656" rtl="0">
              <a:spcBef>
                <a:spcPts val="213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77622" lvl="8" indent="-422656" rtl="0">
              <a:spcBef>
                <a:spcPts val="2130"/>
              </a:spcBef>
              <a:spcAft>
                <a:spcPts val="213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ctrTitle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"/>
          <p:cNvSpPr txBox="1">
            <a:spLocks noGrp="1"/>
          </p:cNvSpPr>
          <p:nvPr>
            <p:ph type="title"/>
          </p:nvPr>
        </p:nvSpPr>
        <p:spPr>
          <a:xfrm>
            <a:off x="353124" y="1644233"/>
            <a:ext cx="5380257" cy="1976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Quicksand"/>
              <a:buNone/>
              <a:defRPr sz="56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115" name="Google Shape;115;p9"/>
          <p:cNvSpPr txBox="1">
            <a:spLocks noGrp="1"/>
          </p:cNvSpPr>
          <p:nvPr>
            <p:ph type="subTitle" idx="1"/>
          </p:nvPr>
        </p:nvSpPr>
        <p:spPr>
          <a:xfrm>
            <a:off x="353124" y="3737433"/>
            <a:ext cx="5380257" cy="1646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body" idx="2"/>
          </p:nvPr>
        </p:nvSpPr>
        <p:spPr>
          <a:xfrm>
            <a:off x="6569707" y="965433"/>
            <a:ext cx="5103343" cy="4926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marL="608625" lvl="0" indent="-45646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7249" lvl="1" indent="-422656">
              <a:spcBef>
                <a:spcPts val="2130"/>
              </a:spcBef>
              <a:spcAft>
                <a:spcPts val="0"/>
              </a:spcAft>
              <a:buSzPts val="1400"/>
              <a:buChar char="○"/>
              <a:defRPr/>
            </a:lvl2pPr>
            <a:lvl3pPr marL="1825874" lvl="2" indent="-422656">
              <a:spcBef>
                <a:spcPts val="2130"/>
              </a:spcBef>
              <a:spcAft>
                <a:spcPts val="0"/>
              </a:spcAft>
              <a:buSzPts val="1400"/>
              <a:buChar char="■"/>
              <a:defRPr/>
            </a:lvl3pPr>
            <a:lvl4pPr marL="2434499" lvl="3" indent="-422656">
              <a:spcBef>
                <a:spcPts val="2130"/>
              </a:spcBef>
              <a:spcAft>
                <a:spcPts val="0"/>
              </a:spcAft>
              <a:buSzPts val="1400"/>
              <a:buChar char="●"/>
              <a:defRPr/>
            </a:lvl4pPr>
            <a:lvl5pPr marL="3043123" lvl="4" indent="-422656">
              <a:spcBef>
                <a:spcPts val="2130"/>
              </a:spcBef>
              <a:spcAft>
                <a:spcPts val="0"/>
              </a:spcAft>
              <a:buSzPts val="1400"/>
              <a:buChar char="○"/>
              <a:defRPr/>
            </a:lvl5pPr>
            <a:lvl6pPr marL="3651748" lvl="5" indent="-422656">
              <a:spcBef>
                <a:spcPts val="2130"/>
              </a:spcBef>
              <a:spcAft>
                <a:spcPts val="0"/>
              </a:spcAft>
              <a:buSzPts val="1400"/>
              <a:buChar char="■"/>
              <a:defRPr/>
            </a:lvl6pPr>
            <a:lvl7pPr marL="4260372" lvl="6" indent="-422656">
              <a:spcBef>
                <a:spcPts val="2130"/>
              </a:spcBef>
              <a:spcAft>
                <a:spcPts val="0"/>
              </a:spcAft>
              <a:buSzPts val="1400"/>
              <a:buChar char="●"/>
              <a:defRPr/>
            </a:lvl7pPr>
            <a:lvl8pPr marL="4868997" lvl="7" indent="-422656">
              <a:spcBef>
                <a:spcPts val="2130"/>
              </a:spcBef>
              <a:spcAft>
                <a:spcPts val="0"/>
              </a:spcAft>
              <a:buSzPts val="1400"/>
              <a:buChar char="○"/>
              <a:defRPr/>
            </a:lvl8pPr>
            <a:lvl9pPr marL="5477622" lvl="8" indent="-422656">
              <a:spcBef>
                <a:spcPts val="2130"/>
              </a:spcBef>
              <a:spcAft>
                <a:spcPts val="213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0"/>
          <p:cNvSpPr txBox="1">
            <a:spLocks noGrp="1"/>
          </p:cNvSpPr>
          <p:nvPr>
            <p:ph type="title"/>
          </p:nvPr>
        </p:nvSpPr>
        <p:spPr>
          <a:xfrm>
            <a:off x="3910901" y="2048167"/>
            <a:ext cx="4340036" cy="2959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Quicksand"/>
              <a:buNone/>
              <a:defRPr sz="4400" b="1">
                <a:solidFill>
                  <a:schemeClr val="l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119" name="Google Shape;119;p10"/>
          <p:cNvSpPr/>
          <p:nvPr/>
        </p:nvSpPr>
        <p:spPr>
          <a:xfrm>
            <a:off x="2571573" y="594029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0" name="Google Shape;120;p10"/>
          <p:cNvSpPr/>
          <p:nvPr/>
        </p:nvSpPr>
        <p:spPr>
          <a:xfrm rot="7641468">
            <a:off x="3196226" y="46409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0"/>
          <p:cNvSpPr/>
          <p:nvPr/>
        </p:nvSpPr>
        <p:spPr>
          <a:xfrm>
            <a:off x="6739303" y="61798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0"/>
          <p:cNvSpPr/>
          <p:nvPr/>
        </p:nvSpPr>
        <p:spPr>
          <a:xfrm flipH="1">
            <a:off x="7995171" y="26826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Google Shape;123;p10"/>
          <p:cNvSpPr/>
          <p:nvPr/>
        </p:nvSpPr>
        <p:spPr>
          <a:xfrm rot="-7641468" flipH="1">
            <a:off x="6474668" y="577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0"/>
          <p:cNvSpPr/>
          <p:nvPr/>
        </p:nvSpPr>
        <p:spPr>
          <a:xfrm flipH="1">
            <a:off x="9004297" y="1283784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title" hasCustomPrompt="1"/>
          </p:nvPr>
        </p:nvSpPr>
        <p:spPr>
          <a:xfrm>
            <a:off x="955431" y="2179400"/>
            <a:ext cx="10250977" cy="187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8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7" name="Google Shape;127;p11"/>
          <p:cNvSpPr txBox="1">
            <a:spLocks noGrp="1"/>
          </p:cNvSpPr>
          <p:nvPr>
            <p:ph type="subTitle" idx="1"/>
          </p:nvPr>
        </p:nvSpPr>
        <p:spPr>
          <a:xfrm>
            <a:off x="2178987" y="4053800"/>
            <a:ext cx="7803846" cy="624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  <a:defRPr sz="15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1"/>
          <p:cNvSpPr/>
          <p:nvPr/>
        </p:nvSpPr>
        <p:spPr>
          <a:xfrm>
            <a:off x="10234369" y="84525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Google Shape;129;p11"/>
          <p:cNvSpPr/>
          <p:nvPr/>
        </p:nvSpPr>
        <p:spPr>
          <a:xfrm>
            <a:off x="9683917" y="121234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0" name="Google Shape;130;p11"/>
          <p:cNvSpPr/>
          <p:nvPr/>
        </p:nvSpPr>
        <p:spPr>
          <a:xfrm>
            <a:off x="8145416" y="339500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1"/>
          <p:cNvSpPr/>
          <p:nvPr/>
        </p:nvSpPr>
        <p:spPr>
          <a:xfrm rot="-746471">
            <a:off x="1945297" y="5797988"/>
            <a:ext cx="344894" cy="301989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1"/>
          <p:cNvSpPr/>
          <p:nvPr/>
        </p:nvSpPr>
        <p:spPr>
          <a:xfrm>
            <a:off x="208400" y="506045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" name="Google Shape;133;p11"/>
          <p:cNvSpPr/>
          <p:nvPr/>
        </p:nvSpPr>
        <p:spPr>
          <a:xfrm>
            <a:off x="-342052" y="542754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Google Shape;134;p11"/>
          <p:cNvSpPr/>
          <p:nvPr/>
        </p:nvSpPr>
        <p:spPr>
          <a:xfrm rot="7641468">
            <a:off x="11151497" y="2422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1"/>
          <p:cNvSpPr/>
          <p:nvPr/>
        </p:nvSpPr>
        <p:spPr>
          <a:xfrm>
            <a:off x="9789339" y="613365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6" name="Google Shape;136;p11"/>
          <p:cNvSpPr/>
          <p:nvPr/>
        </p:nvSpPr>
        <p:spPr>
          <a:xfrm>
            <a:off x="1208636" y="130801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Google Shape;137;p11"/>
          <p:cNvSpPr/>
          <p:nvPr/>
        </p:nvSpPr>
        <p:spPr>
          <a:xfrm>
            <a:off x="2226728" y="625800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1"/>
          <p:cNvSpPr/>
          <p:nvPr/>
        </p:nvSpPr>
        <p:spPr>
          <a:xfrm>
            <a:off x="10382451" y="5197800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1"/>
          <p:cNvSpPr/>
          <p:nvPr/>
        </p:nvSpPr>
        <p:spPr>
          <a:xfrm rot="7641468">
            <a:off x="811374" y="26506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CUSTOM_17_1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34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"/>
          <p:cNvSpPr txBox="1">
            <a:spLocks noGrp="1"/>
          </p:cNvSpPr>
          <p:nvPr>
            <p:ph type="ctrTitle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5"/>
          <p:cNvSpPr/>
          <p:nvPr/>
        </p:nvSpPr>
        <p:spPr>
          <a:xfrm>
            <a:off x="187087" y="4443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8" name="Google Shape;178;p15"/>
          <p:cNvSpPr/>
          <p:nvPr/>
        </p:nvSpPr>
        <p:spPr>
          <a:xfrm rot="7641468">
            <a:off x="526082" y="-12222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5"/>
          <p:cNvSpPr/>
          <p:nvPr/>
        </p:nvSpPr>
        <p:spPr>
          <a:xfrm>
            <a:off x="11666234" y="58674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5"/>
          <p:cNvSpPr/>
          <p:nvPr/>
        </p:nvSpPr>
        <p:spPr>
          <a:xfrm>
            <a:off x="11172159" y="63662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15"/>
          <p:cNvSpPr/>
          <p:nvPr/>
        </p:nvSpPr>
        <p:spPr>
          <a:xfrm rot="2700000">
            <a:off x="10665763" y="6580764"/>
            <a:ext cx="419596" cy="172371"/>
          </a:xfrm>
          <a:custGeom>
            <a:avLst/>
            <a:gdLst/>
            <a:ahLst/>
            <a:cxnLst/>
            <a:rect l="l" t="t" r="r" b="b"/>
            <a:pathLst>
              <a:path w="12588" h="5184" fill="none" extrusionOk="0">
                <a:moveTo>
                  <a:pt x="12588" y="0"/>
                </a:moveTo>
                <a:lnTo>
                  <a:pt x="0" y="5183"/>
                </a:lnTo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30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5"/>
          <p:cNvSpPr/>
          <p:nvPr/>
        </p:nvSpPr>
        <p:spPr>
          <a:xfrm>
            <a:off x="9232955" y="-477641"/>
            <a:ext cx="4762988" cy="477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5"/>
          <p:cNvSpPr/>
          <p:nvPr/>
        </p:nvSpPr>
        <p:spPr>
          <a:xfrm>
            <a:off x="-1291710" y="3414159"/>
            <a:ext cx="4762988" cy="477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5"/>
          <p:cNvSpPr txBox="1">
            <a:spLocks noGrp="1"/>
          </p:cNvSpPr>
          <p:nvPr>
            <p:ph type="ctrTitle"/>
          </p:nvPr>
        </p:nvSpPr>
        <p:spPr>
          <a:xfrm flipH="1">
            <a:off x="1021500" y="1524568"/>
            <a:ext cx="4241082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25" name="Google Shape;325;p25"/>
          <p:cNvSpPr txBox="1">
            <a:spLocks noGrp="1"/>
          </p:cNvSpPr>
          <p:nvPr>
            <p:ph type="subTitle" idx="1"/>
          </p:nvPr>
        </p:nvSpPr>
        <p:spPr>
          <a:xfrm flipH="1">
            <a:off x="2790712" y="2096567"/>
            <a:ext cx="2471870" cy="77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6" name="Google Shape;326;p25"/>
          <p:cNvSpPr txBox="1">
            <a:spLocks noGrp="1"/>
          </p:cNvSpPr>
          <p:nvPr>
            <p:ph type="ctrTitle" idx="2"/>
          </p:nvPr>
        </p:nvSpPr>
        <p:spPr>
          <a:xfrm flipH="1">
            <a:off x="6924926" y="4530517"/>
            <a:ext cx="4241082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27" name="Google Shape;327;p25"/>
          <p:cNvSpPr txBox="1">
            <a:spLocks noGrp="1"/>
          </p:cNvSpPr>
          <p:nvPr>
            <p:ph type="subTitle" idx="3"/>
          </p:nvPr>
        </p:nvSpPr>
        <p:spPr>
          <a:xfrm flipH="1">
            <a:off x="6924926" y="5102533"/>
            <a:ext cx="2583194" cy="77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8" name="Google Shape;328;p25"/>
          <p:cNvSpPr txBox="1">
            <a:spLocks noGrp="1"/>
          </p:cNvSpPr>
          <p:nvPr>
            <p:ph type="ctrTitle" idx="4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25"/>
          <p:cNvSpPr/>
          <p:nvPr/>
        </p:nvSpPr>
        <p:spPr>
          <a:xfrm>
            <a:off x="16758" y="9204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5"/>
          <p:cNvSpPr/>
          <p:nvPr/>
        </p:nvSpPr>
        <p:spPr>
          <a:xfrm rot="7641468">
            <a:off x="10945208" y="51809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5"/>
          <p:cNvSpPr/>
          <p:nvPr/>
        </p:nvSpPr>
        <p:spPr>
          <a:xfrm>
            <a:off x="11505649" y="556061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2" name="Google Shape;332;p25"/>
          <p:cNvSpPr/>
          <p:nvPr/>
        </p:nvSpPr>
        <p:spPr>
          <a:xfrm>
            <a:off x="10955197" y="592771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3" name="Google Shape;333;p25"/>
          <p:cNvSpPr/>
          <p:nvPr/>
        </p:nvSpPr>
        <p:spPr>
          <a:xfrm>
            <a:off x="-253920" y="142745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4" name="Google Shape;334;p25"/>
          <p:cNvSpPr/>
          <p:nvPr/>
        </p:nvSpPr>
        <p:spPr>
          <a:xfrm>
            <a:off x="-804372" y="179454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4572" y="593367"/>
            <a:ext cx="11332694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Quicksand Light"/>
              <a:buNone/>
              <a:defRPr sz="2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4572" y="1536633"/>
            <a:ext cx="11332694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 Sans"/>
              <a:buChar char="●"/>
              <a:defRPr sz="1800"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○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■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●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○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■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●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 Sans"/>
              <a:buChar char="○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Nunito Sans"/>
              <a:buChar char="■"/>
              <a:defRPr>
                <a:solidFill>
                  <a:schemeClr val="dk2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1" r:id="rId8"/>
    <p:sldLayoutId id="2147483671" r:id="rId9"/>
    <p:sldLayoutId id="2147483675" r:id="rId10"/>
    <p:sldLayoutId id="2147483676" r:id="rId11"/>
    <p:sldLayoutId id="214748367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043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09" tIns="60853" rIns="121709" bIns="60853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1092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661319" y="5575544"/>
            <a:ext cx="8763000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 bạn trai chơi bóng rổ.</a:t>
            </a:r>
            <a:endParaRPr lang="en-US" sz="4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5" t="51933" r="38074" b="18076"/>
          <a:stretch/>
        </p:blipFill>
        <p:spPr bwMode="auto">
          <a:xfrm>
            <a:off x="2558898" y="304800"/>
            <a:ext cx="7137552" cy="472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49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22928" y="1295401"/>
            <a:ext cx="7297104" cy="135421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80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3713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85119" y="2667000"/>
            <a:ext cx="9002872" cy="12616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960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Dặn</a:t>
            </a:r>
            <a:r>
              <a:rPr lang="en-US" sz="96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dò</a:t>
            </a:r>
            <a:endParaRPr lang="en-US" sz="9600" dirty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38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156" indent="0">
              <a:buNone/>
            </a:pPr>
            <a:r>
              <a:rPr lang="en-US" sz="8000" b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49767" y1="36383" x2="45814" y2="79894"/>
                        <a14:foregroundMark x1="45814" y1="47766" x2="45814" y2="62553"/>
                        <a14:foregroundMark x1="54419" y1="52660" x2="59651" y2="60426"/>
                        <a14:foregroundMark x1="50233" y1="44362" x2="56744" y2="55638"/>
                        <a14:foregroundMark x1="56744" y1="51170" x2="60581" y2="58936"/>
                        <a14:foregroundMark x1="39884" y1="50532" x2="30349" y2="65106"/>
                        <a14:foregroundMark x1="45349" y1="43936" x2="38023" y2="51170"/>
                        <a14:foregroundMark x1="40349" y1="44574" x2="36860" y2="50957"/>
                        <a14:foregroundMark x1="37326" y1="46277" x2="36628" y2="49894"/>
                        <a14:foregroundMark x1="59186" y1="47128" x2="67326" y2="580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681" y="1871031"/>
            <a:ext cx="4056641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7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KI- Top 6 trò chơi dân gian hấp dẫn cho trẻ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2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5" t="84400"/>
          <a:stretch/>
        </p:blipFill>
        <p:spPr>
          <a:xfrm flipV="1">
            <a:off x="405396" y="-96168"/>
            <a:ext cx="11801917" cy="192513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71" y="2679872"/>
            <a:ext cx="10297880" cy="1561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10"/>
          <p:cNvSpPr/>
          <p:nvPr/>
        </p:nvSpPr>
        <p:spPr>
          <a:xfrm rot="416356">
            <a:off x="8661064" y="7798057"/>
            <a:ext cx="2587338" cy="927736"/>
          </a:xfrm>
          <a:custGeom>
            <a:avLst/>
            <a:gdLst>
              <a:gd name="connsiteX0" fmla="*/ 0 w 5334000"/>
              <a:gd name="connsiteY0" fmla="*/ 0 h 724766"/>
              <a:gd name="connsiteX1" fmla="*/ 5334000 w 5334000"/>
              <a:gd name="connsiteY1" fmla="*/ 0 h 724766"/>
              <a:gd name="connsiteX2" fmla="*/ 5334000 w 5334000"/>
              <a:gd name="connsiteY2" fmla="*/ 724766 h 724766"/>
              <a:gd name="connsiteX3" fmla="*/ 0 w 5334000"/>
              <a:gd name="connsiteY3" fmla="*/ 724766 h 724766"/>
              <a:gd name="connsiteX4" fmla="*/ 0 w 5334000"/>
              <a:gd name="connsiteY4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69873 w 5334002"/>
              <a:gd name="connsiteY2" fmla="*/ 506124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49092 w 5334002"/>
              <a:gd name="connsiteY2" fmla="*/ 454170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333999"/>
              <a:gd name="connsiteY0" fmla="*/ 0 h 724766"/>
              <a:gd name="connsiteX1" fmla="*/ 5334000 w 5333999"/>
              <a:gd name="connsiteY1" fmla="*/ 0 h 724766"/>
              <a:gd name="connsiteX2" fmla="*/ 3970191 w 5333999"/>
              <a:gd name="connsiteY2" fmla="*/ 513468 h 724766"/>
              <a:gd name="connsiteX3" fmla="*/ 5334000 w 5333999"/>
              <a:gd name="connsiteY3" fmla="*/ 724766 h 724766"/>
              <a:gd name="connsiteX4" fmla="*/ 0 w 5333999"/>
              <a:gd name="connsiteY4" fmla="*/ 724766 h 724766"/>
              <a:gd name="connsiteX5" fmla="*/ 0 w 5333999"/>
              <a:gd name="connsiteY5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572681 w 5334002"/>
              <a:gd name="connsiteY2" fmla="*/ 409907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649495"/>
              <a:gd name="connsiteY0" fmla="*/ 0 h 724766"/>
              <a:gd name="connsiteX1" fmla="*/ 5649496 w 5649495"/>
              <a:gd name="connsiteY1" fmla="*/ 27302 h 724766"/>
              <a:gd name="connsiteX2" fmla="*/ 4572681 w 5649495"/>
              <a:gd name="connsiteY2" fmla="*/ 409907 h 724766"/>
              <a:gd name="connsiteX3" fmla="*/ 5334000 w 5649495"/>
              <a:gd name="connsiteY3" fmla="*/ 724766 h 724766"/>
              <a:gd name="connsiteX4" fmla="*/ 0 w 5649495"/>
              <a:gd name="connsiteY4" fmla="*/ 724766 h 724766"/>
              <a:gd name="connsiteX5" fmla="*/ 0 w 5649495"/>
              <a:gd name="connsiteY5" fmla="*/ 0 h 724766"/>
              <a:gd name="connsiteX0" fmla="*/ -1 w 5673840"/>
              <a:gd name="connsiteY0" fmla="*/ 152873 h 697464"/>
              <a:gd name="connsiteX1" fmla="*/ 5673841 w 5673840"/>
              <a:gd name="connsiteY1" fmla="*/ 0 h 697464"/>
              <a:gd name="connsiteX2" fmla="*/ 4597026 w 5673840"/>
              <a:gd name="connsiteY2" fmla="*/ 382605 h 697464"/>
              <a:gd name="connsiteX3" fmla="*/ 5358345 w 5673840"/>
              <a:gd name="connsiteY3" fmla="*/ 697464 h 697464"/>
              <a:gd name="connsiteX4" fmla="*/ 24345 w 5673840"/>
              <a:gd name="connsiteY4" fmla="*/ 697464 h 697464"/>
              <a:gd name="connsiteX5" fmla="*/ -1 w 5673840"/>
              <a:gd name="connsiteY5" fmla="*/ 152873 h 697464"/>
              <a:gd name="connsiteX0" fmla="*/ -1 w 5673840"/>
              <a:gd name="connsiteY0" fmla="*/ 152873 h 697464"/>
              <a:gd name="connsiteX1" fmla="*/ 5673841 w 5673840"/>
              <a:gd name="connsiteY1" fmla="*/ 0 h 697464"/>
              <a:gd name="connsiteX2" fmla="*/ 4597026 w 5673840"/>
              <a:gd name="connsiteY2" fmla="*/ 382605 h 697464"/>
              <a:gd name="connsiteX3" fmla="*/ 5358345 w 5673840"/>
              <a:gd name="connsiteY3" fmla="*/ 697464 h 697464"/>
              <a:gd name="connsiteX4" fmla="*/ 6831 w 5673840"/>
              <a:gd name="connsiteY4" fmla="*/ 568730 h 697464"/>
              <a:gd name="connsiteX5" fmla="*/ -1 w 5673840"/>
              <a:gd name="connsiteY5" fmla="*/ 152873 h 697464"/>
              <a:gd name="connsiteX0" fmla="*/ -1 w 5673840"/>
              <a:gd name="connsiteY0" fmla="*/ 152873 h 661803"/>
              <a:gd name="connsiteX1" fmla="*/ 5673841 w 5673840"/>
              <a:gd name="connsiteY1" fmla="*/ 0 h 661803"/>
              <a:gd name="connsiteX2" fmla="*/ 4597026 w 5673840"/>
              <a:gd name="connsiteY2" fmla="*/ 382605 h 661803"/>
              <a:gd name="connsiteX3" fmla="*/ 5253439 w 5673840"/>
              <a:gd name="connsiteY3" fmla="*/ 661803 h 661803"/>
              <a:gd name="connsiteX4" fmla="*/ 6831 w 5673840"/>
              <a:gd name="connsiteY4" fmla="*/ 568730 h 661803"/>
              <a:gd name="connsiteX5" fmla="*/ -1 w 5673840"/>
              <a:gd name="connsiteY5" fmla="*/ 152873 h 661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73840" h="661803">
                <a:moveTo>
                  <a:pt x="-1" y="152873"/>
                </a:moveTo>
                <a:lnTo>
                  <a:pt x="5673841" y="0"/>
                </a:lnTo>
                <a:cubicBezTo>
                  <a:pt x="5674995" y="102899"/>
                  <a:pt x="4595872" y="279706"/>
                  <a:pt x="4597026" y="382605"/>
                </a:cubicBezTo>
                <a:lnTo>
                  <a:pt x="5253439" y="661803"/>
                </a:lnTo>
                <a:lnTo>
                  <a:pt x="6831" y="568730"/>
                </a:lnTo>
                <a:lnTo>
                  <a:pt x="-1" y="152873"/>
                </a:lnTo>
                <a:close/>
              </a:path>
            </a:pathLst>
          </a:custGeom>
          <a:solidFill>
            <a:srgbClr val="B4C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9" tIns="60854" rIns="121709" bIns="60854" spcCol="0" rtlCol="0" anchor="ctr"/>
          <a:lstStyle/>
          <a:p>
            <a:pPr algn="ctr"/>
            <a:endParaRPr lang="en-US"/>
          </a:p>
        </p:txBody>
      </p:sp>
      <p:sp>
        <p:nvSpPr>
          <p:cNvPr id="19" name="Rectangle 10"/>
          <p:cNvSpPr/>
          <p:nvPr/>
        </p:nvSpPr>
        <p:spPr>
          <a:xfrm>
            <a:off x="3848964" y="7830911"/>
            <a:ext cx="7094408" cy="862032"/>
          </a:xfrm>
          <a:custGeom>
            <a:avLst/>
            <a:gdLst>
              <a:gd name="connsiteX0" fmla="*/ 0 w 5334000"/>
              <a:gd name="connsiteY0" fmla="*/ 0 h 724766"/>
              <a:gd name="connsiteX1" fmla="*/ 5334000 w 5334000"/>
              <a:gd name="connsiteY1" fmla="*/ 0 h 724766"/>
              <a:gd name="connsiteX2" fmla="*/ 5334000 w 5334000"/>
              <a:gd name="connsiteY2" fmla="*/ 724766 h 724766"/>
              <a:gd name="connsiteX3" fmla="*/ 0 w 5334000"/>
              <a:gd name="connsiteY3" fmla="*/ 724766 h 724766"/>
              <a:gd name="connsiteX4" fmla="*/ 0 w 5334000"/>
              <a:gd name="connsiteY4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69873 w 5334002"/>
              <a:gd name="connsiteY2" fmla="*/ 506124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49092 w 5334002"/>
              <a:gd name="connsiteY2" fmla="*/ 454170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34002" h="724766">
                <a:moveTo>
                  <a:pt x="0" y="0"/>
                </a:moveTo>
                <a:lnTo>
                  <a:pt x="5334000" y="0"/>
                </a:lnTo>
                <a:cubicBezTo>
                  <a:pt x="5335154" y="102899"/>
                  <a:pt x="4847938" y="351271"/>
                  <a:pt x="4849092" y="454170"/>
                </a:cubicBezTo>
                <a:lnTo>
                  <a:pt x="5334000" y="724766"/>
                </a:lnTo>
                <a:lnTo>
                  <a:pt x="0" y="724766"/>
                </a:lnTo>
                <a:lnTo>
                  <a:pt x="0" y="0"/>
                </a:lnTo>
                <a:close/>
              </a:path>
            </a:pathLst>
          </a:custGeom>
          <a:solidFill>
            <a:srgbClr val="008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9" tIns="60854" rIns="121709" bIns="60854" spcCol="0" rtlCol="0" anchor="ctr"/>
          <a:lstStyle/>
          <a:p>
            <a:pPr algn="ctr"/>
            <a:endParaRPr lang="en-US"/>
          </a:p>
        </p:txBody>
      </p:sp>
      <p:sp>
        <p:nvSpPr>
          <p:cNvPr id="20" name="Rectangle 10"/>
          <p:cNvSpPr/>
          <p:nvPr/>
        </p:nvSpPr>
        <p:spPr>
          <a:xfrm>
            <a:off x="3851249" y="7899401"/>
            <a:ext cx="6716653" cy="725055"/>
          </a:xfrm>
          <a:custGeom>
            <a:avLst/>
            <a:gdLst>
              <a:gd name="connsiteX0" fmla="*/ 0 w 5334000"/>
              <a:gd name="connsiteY0" fmla="*/ 0 h 724766"/>
              <a:gd name="connsiteX1" fmla="*/ 5334000 w 5334000"/>
              <a:gd name="connsiteY1" fmla="*/ 0 h 724766"/>
              <a:gd name="connsiteX2" fmla="*/ 5334000 w 5334000"/>
              <a:gd name="connsiteY2" fmla="*/ 724766 h 724766"/>
              <a:gd name="connsiteX3" fmla="*/ 0 w 5334000"/>
              <a:gd name="connsiteY3" fmla="*/ 724766 h 724766"/>
              <a:gd name="connsiteX4" fmla="*/ 0 w 5334000"/>
              <a:gd name="connsiteY4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69873 w 5334002"/>
              <a:gd name="connsiteY2" fmla="*/ 506124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  <a:gd name="connsiteX0" fmla="*/ 0 w 5334002"/>
              <a:gd name="connsiteY0" fmla="*/ 0 h 724766"/>
              <a:gd name="connsiteX1" fmla="*/ 5334000 w 5334002"/>
              <a:gd name="connsiteY1" fmla="*/ 0 h 724766"/>
              <a:gd name="connsiteX2" fmla="*/ 4849092 w 5334002"/>
              <a:gd name="connsiteY2" fmla="*/ 454170 h 724766"/>
              <a:gd name="connsiteX3" fmla="*/ 5334000 w 5334002"/>
              <a:gd name="connsiteY3" fmla="*/ 724766 h 724766"/>
              <a:gd name="connsiteX4" fmla="*/ 0 w 5334002"/>
              <a:gd name="connsiteY4" fmla="*/ 724766 h 724766"/>
              <a:gd name="connsiteX5" fmla="*/ 0 w 5334002"/>
              <a:gd name="connsiteY5" fmla="*/ 0 h 724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34002" h="724766">
                <a:moveTo>
                  <a:pt x="0" y="0"/>
                </a:moveTo>
                <a:lnTo>
                  <a:pt x="5334000" y="0"/>
                </a:lnTo>
                <a:cubicBezTo>
                  <a:pt x="5335154" y="102899"/>
                  <a:pt x="4847938" y="351271"/>
                  <a:pt x="4849092" y="454170"/>
                </a:cubicBezTo>
                <a:lnTo>
                  <a:pt x="5334000" y="724766"/>
                </a:lnTo>
                <a:lnTo>
                  <a:pt x="0" y="7247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9" tIns="60854" rIns="121709" bIns="60854" spcCol="0"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-2048369" y="-1738723"/>
            <a:ext cx="5701198" cy="3982120"/>
            <a:chOff x="-3782475" y="-1860243"/>
            <a:chExt cx="4286503" cy="2986590"/>
          </a:xfrm>
        </p:grpSpPr>
        <p:sp>
          <p:nvSpPr>
            <p:cNvPr id="6" name="Oval 5"/>
            <p:cNvSpPr/>
            <p:nvPr/>
          </p:nvSpPr>
          <p:spPr>
            <a:xfrm>
              <a:off x="-3782475" y="-1860243"/>
              <a:ext cx="4286503" cy="2986590"/>
            </a:xfrm>
            <a:prstGeom prst="ellipse">
              <a:avLst/>
            </a:prstGeom>
            <a:solidFill>
              <a:srgbClr val="778D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-2994971" y="-1498365"/>
              <a:ext cx="3092023" cy="259715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-2816609" y="-1226468"/>
              <a:ext cx="2761261" cy="2308560"/>
            </a:xfrm>
            <a:prstGeom prst="ellipse">
              <a:avLst/>
            </a:prstGeom>
            <a:solidFill>
              <a:srgbClr val="FCFF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1941" y="475221"/>
            <a:ext cx="2563006" cy="110779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800" b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Tuần </a:t>
            </a:r>
            <a:r>
              <a:rPr lang="en-US" sz="6400" b="1" smtClean="0">
                <a:latin typeface="Akronism" pitchFamily="2" charset="0"/>
                <a:ea typeface="Arabia" pitchFamily="2" charset="0"/>
                <a:cs typeface="Arabia" pitchFamily="2" charset="0"/>
              </a:rPr>
              <a:t>4</a:t>
            </a:r>
            <a:endParaRPr lang="en-US" sz="6400" b="1">
              <a:solidFill>
                <a:schemeClr val="tx1"/>
              </a:solidFill>
              <a:latin typeface="Akronism" pitchFamily="2" charset="0"/>
              <a:ea typeface="Arabia" pitchFamily="2" charset="0"/>
              <a:cs typeface="Arabia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70719" y="2413000"/>
            <a:ext cx="1861301" cy="1828800"/>
            <a:chOff x="1212273" y="1084984"/>
            <a:chExt cx="992332" cy="992332"/>
          </a:xfrm>
        </p:grpSpPr>
        <p:sp>
          <p:nvSpPr>
            <p:cNvPr id="17" name="Oval 16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solidFill>
              <a:srgbClr val="0083E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90220" y="2479701"/>
            <a:ext cx="1579625" cy="176458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</a:t>
            </a:r>
          </a:p>
          <a:p>
            <a:pPr algn="ctr"/>
            <a:r>
              <a:rPr lang="en-US" sz="5300" smtClean="0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8</a:t>
            </a:r>
            <a:endParaRPr lang="en-US" sz="5300">
              <a:solidFill>
                <a:schemeClr val="bg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66930" y="2891871"/>
            <a:ext cx="7924171" cy="86157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4800" b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 THỦ DỰ BỊ</a:t>
            </a:r>
            <a:endParaRPr lang="en-US" sz="48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4607" y="4724400"/>
            <a:ext cx="5399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Tiết 4: Luyện tập</a:t>
            </a:r>
            <a:endParaRPr lang="en-US" sz="60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0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0" t="38021" r="10511" b="22917"/>
          <a:stretch/>
        </p:blipFill>
        <p:spPr bwMode="auto">
          <a:xfrm>
            <a:off x="829424" y="1492372"/>
            <a:ext cx="10688175" cy="333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518319" y="304800"/>
            <a:ext cx="11125199" cy="741605"/>
            <a:chOff x="280267" y="915918"/>
            <a:chExt cx="11125199" cy="741605"/>
          </a:xfrm>
        </p:grpSpPr>
        <p:grpSp>
          <p:nvGrpSpPr>
            <p:cNvPr id="9" name="Group 8"/>
            <p:cNvGrpSpPr/>
            <p:nvPr/>
          </p:nvGrpSpPr>
          <p:grpSpPr>
            <a:xfrm>
              <a:off x="280267" y="915918"/>
              <a:ext cx="758018" cy="731520"/>
              <a:chOff x="3041858" y="1727884"/>
              <a:chExt cx="1240359" cy="1188720"/>
            </a:xfrm>
          </p:grpSpPr>
          <p:sp>
            <p:nvSpPr>
              <p:cNvPr id="11" name="Google Shape;418;p36"/>
              <p:cNvSpPr/>
              <p:nvPr/>
            </p:nvSpPr>
            <p:spPr>
              <a:xfrm>
                <a:off x="3041858" y="1727884"/>
                <a:ext cx="1188720" cy="118872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8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2" name="Google Shape;423;p36"/>
              <p:cNvSpPr txBox="1">
                <a:spLocks/>
              </p:cNvSpPr>
              <p:nvPr/>
            </p:nvSpPr>
            <p:spPr>
              <a:xfrm>
                <a:off x="3085218" y="188987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1033373" y="1011192"/>
              <a:ext cx="103720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smtClean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 tên các dụng cụ thể thao sau:</a:t>
              </a:r>
              <a:endPara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1089563" y="4511984"/>
            <a:ext cx="2546364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vợt bóng bàn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99319" y="5062818"/>
            <a:ext cx="2951475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bóng bàn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99919" y="4570750"/>
            <a:ext cx="2514600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vợt cầu lông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661819" y="5096062"/>
            <a:ext cx="2514600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cầu lông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128918" y="4591424"/>
            <a:ext cx="2514600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bóng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07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65919" y="304800"/>
            <a:ext cx="11887200" cy="1295603"/>
            <a:chOff x="280267" y="915918"/>
            <a:chExt cx="11887200" cy="1295603"/>
          </a:xfrm>
        </p:grpSpPr>
        <p:grpSp>
          <p:nvGrpSpPr>
            <p:cNvPr id="9" name="Group 8"/>
            <p:cNvGrpSpPr/>
            <p:nvPr/>
          </p:nvGrpSpPr>
          <p:grpSpPr>
            <a:xfrm>
              <a:off x="280267" y="915918"/>
              <a:ext cx="758018" cy="731520"/>
              <a:chOff x="3041858" y="1727884"/>
              <a:chExt cx="1240359" cy="1188720"/>
            </a:xfrm>
          </p:grpSpPr>
          <p:sp>
            <p:nvSpPr>
              <p:cNvPr id="11" name="Google Shape;418;p36"/>
              <p:cNvSpPr/>
              <p:nvPr/>
            </p:nvSpPr>
            <p:spPr>
              <a:xfrm>
                <a:off x="3041858" y="1727884"/>
                <a:ext cx="1188720" cy="118872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8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2" name="Google Shape;423;p36"/>
              <p:cNvSpPr txBox="1">
                <a:spLocks/>
              </p:cNvSpPr>
              <p:nvPr/>
            </p:nvSpPr>
            <p:spPr>
              <a:xfrm>
                <a:off x="3085218" y="188987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 smtClean="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2</a:t>
                </a:r>
                <a:endParaRPr lang="en" sz="5400">
                  <a:solidFill>
                    <a:srgbClr val="0070C0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1033373" y="1011192"/>
              <a:ext cx="111340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smtClean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Dựa vào tranh và gợi ý dưới tranh, nói tên các trò chơi dân gian.</a:t>
              </a:r>
              <a:endPara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3" t="24219" r="21962" b="11458"/>
          <a:stretch/>
        </p:blipFill>
        <p:spPr bwMode="auto">
          <a:xfrm>
            <a:off x="1966118" y="1112520"/>
            <a:ext cx="8106569" cy="55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2366169" y="3352800"/>
            <a:ext cx="3429000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Bịt mắt bắt dê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157119" y="3333750"/>
            <a:ext cx="3763168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 chi chành chành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66169" y="6185144"/>
            <a:ext cx="3763168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Nu na nu nống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157119" y="6185144"/>
            <a:ext cx="3763168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Dung dăng dung dẻ</a:t>
            </a:r>
            <a:endParaRPr lang="en-US" sz="3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3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98258" y="228600"/>
            <a:ext cx="11612061" cy="741605"/>
            <a:chOff x="280267" y="915918"/>
            <a:chExt cx="11612061" cy="741605"/>
          </a:xfrm>
        </p:grpSpPr>
        <p:grpSp>
          <p:nvGrpSpPr>
            <p:cNvPr id="9" name="Group 8"/>
            <p:cNvGrpSpPr/>
            <p:nvPr/>
          </p:nvGrpSpPr>
          <p:grpSpPr>
            <a:xfrm>
              <a:off x="280267" y="915918"/>
              <a:ext cx="758018" cy="731520"/>
              <a:chOff x="3041858" y="1727884"/>
              <a:chExt cx="1240359" cy="1188720"/>
            </a:xfrm>
          </p:grpSpPr>
          <p:sp>
            <p:nvSpPr>
              <p:cNvPr id="11" name="Google Shape;418;p36"/>
              <p:cNvSpPr/>
              <p:nvPr/>
            </p:nvSpPr>
            <p:spPr>
              <a:xfrm>
                <a:off x="3041858" y="1727884"/>
                <a:ext cx="1188720" cy="118872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8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12" name="Google Shape;423;p36"/>
              <p:cNvSpPr txBox="1">
                <a:spLocks/>
              </p:cNvSpPr>
              <p:nvPr/>
            </p:nvSpPr>
            <p:spPr>
              <a:xfrm>
                <a:off x="3085218" y="188987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 smtClean="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3</a:t>
                </a:r>
                <a:endParaRPr lang="en" sz="5400">
                  <a:solidFill>
                    <a:srgbClr val="0070C0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1033373" y="1011192"/>
              <a:ext cx="108589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smtClean="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Đặt câu về hoạt động trong mỗi tranh.</a:t>
              </a:r>
              <a:endPara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1" t="22135" r="22401" b="13541"/>
          <a:stretch/>
        </p:blipFill>
        <p:spPr bwMode="auto">
          <a:xfrm>
            <a:off x="1932476" y="1219200"/>
            <a:ext cx="7806043" cy="53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92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661319" y="5575544"/>
            <a:ext cx="8763000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 bạn nam chơi bóng bàn.</a:t>
            </a:r>
            <a:endParaRPr lang="en-US" sz="4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1" t="22135" r="50703" b="47874"/>
          <a:stretch/>
        </p:blipFill>
        <p:spPr bwMode="auto">
          <a:xfrm>
            <a:off x="2558898" y="304800"/>
            <a:ext cx="6967842" cy="472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26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661319" y="5575544"/>
            <a:ext cx="8763000" cy="52045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Hai bạn chơi cầu lông.</a:t>
            </a:r>
            <a:endParaRPr lang="en-US" sz="4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8" t="22498" r="22111" b="47511"/>
          <a:stretch/>
        </p:blipFill>
        <p:spPr bwMode="auto">
          <a:xfrm>
            <a:off x="2558898" y="304800"/>
            <a:ext cx="7137552" cy="472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26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Early Childhood Center by Slidesgo">
  <a:themeElements>
    <a:clrScheme name="Simple Light">
      <a:dk1>
        <a:srgbClr val="33140B"/>
      </a:dk1>
      <a:lt1>
        <a:srgbClr val="FFFFFF"/>
      </a:lt1>
      <a:dk2>
        <a:srgbClr val="595959"/>
      </a:dk2>
      <a:lt2>
        <a:srgbClr val="EEEEEE"/>
      </a:lt2>
      <a:accent1>
        <a:srgbClr val="FFAF57"/>
      </a:accent1>
      <a:accent2>
        <a:srgbClr val="BCE98C"/>
      </a:accent2>
      <a:accent3>
        <a:srgbClr val="58E0F1"/>
      </a:accent3>
      <a:accent4>
        <a:srgbClr val="FFFFFF"/>
      </a:accent4>
      <a:accent5>
        <a:srgbClr val="F16FB1"/>
      </a:accent5>
      <a:accent6>
        <a:srgbClr val="E8493F"/>
      </a:accent6>
      <a:hlink>
        <a:srgbClr val="33140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</TotalTime>
  <Words>154</Words>
  <Application>Microsoft Office PowerPoint</Application>
  <PresentationFormat>Custom</PresentationFormat>
  <Paragraphs>29</Paragraphs>
  <Slides>12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Arial-Rounded</vt:lpstr>
      <vt:lpstr>Quicksand</vt:lpstr>
      <vt:lpstr>Nunito Sans</vt:lpstr>
      <vt:lpstr>Akronism</vt:lpstr>
      <vt:lpstr>Arabia</vt:lpstr>
      <vt:lpstr>Nunito</vt:lpstr>
      <vt:lpstr>Quicksand Light</vt:lpstr>
      <vt:lpstr>Fira Sans Extra Condensed Medium</vt:lpstr>
      <vt:lpstr>Arial Rounded MT Bold</vt:lpstr>
      <vt:lpstr>Early Childhood Center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Childhood Center</dc:title>
  <dc:creator>PC</dc:creator>
  <cp:lastModifiedBy>PC</cp:lastModifiedBy>
  <cp:revision>107</cp:revision>
  <dcterms:modified xsi:type="dcterms:W3CDTF">2021-08-29T15:54:00Z</dcterms:modified>
</cp:coreProperties>
</file>