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5"/>
  </p:notesMasterIdLst>
  <p:sldIdLst>
    <p:sldId id="280" r:id="rId2"/>
    <p:sldId id="281" r:id="rId3"/>
    <p:sldId id="282" r:id="rId4"/>
    <p:sldId id="283" r:id="rId5"/>
    <p:sldId id="284" r:id="rId6"/>
    <p:sldId id="285" r:id="rId7"/>
    <p:sldId id="266" r:id="rId8"/>
    <p:sldId id="276" r:id="rId9"/>
    <p:sldId id="277" r:id="rId10"/>
    <p:sldId id="269" r:id="rId11"/>
    <p:sldId id="278" r:id="rId12"/>
    <p:sldId id="279" r:id="rId13"/>
    <p:sldId id="270" r:id="rId14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BBC"/>
    <a:srgbClr val="000000"/>
    <a:srgbClr val="FFEFC3"/>
    <a:srgbClr val="3D77A8"/>
    <a:srgbClr val="4A88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388A52-FD42-46FD-BC41-3FAB10340C80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9377FF0-F04D-4424-8080-CDAAD53213C0}">
      <dgm:prSet phldrT="[Text]"/>
      <dgm:spPr/>
      <dgm:t>
        <a:bodyPr/>
        <a:lstStyle/>
        <a:p>
          <a:r>
            <a:rPr lang="en-US" dirty="0" err="1" smtClean="0">
              <a:solidFill>
                <a:schemeClr val="accent6">
                  <a:lumMod val="75000"/>
                </a:schemeClr>
              </a:solidFill>
            </a:rPr>
            <a:t>Giúp</a:t>
          </a:r>
          <a:r>
            <a:rPr lang="en-US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 smtClean="0">
              <a:solidFill>
                <a:schemeClr val="accent6">
                  <a:lumMod val="75000"/>
                </a:schemeClr>
              </a:solidFill>
            </a:rPr>
            <a:t>đỡ</a:t>
          </a:r>
          <a:r>
            <a:rPr lang="en-US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 smtClean="0">
              <a:solidFill>
                <a:schemeClr val="accent6">
                  <a:lumMod val="75000"/>
                </a:schemeClr>
              </a:solidFill>
            </a:rPr>
            <a:t>khi</a:t>
          </a:r>
          <a:r>
            <a:rPr lang="en-US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 smtClean="0">
              <a:solidFill>
                <a:schemeClr val="accent6">
                  <a:lumMod val="75000"/>
                </a:schemeClr>
              </a:solidFill>
            </a:rPr>
            <a:t>bạn</a:t>
          </a:r>
          <a:r>
            <a:rPr lang="en-US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 smtClean="0">
              <a:solidFill>
                <a:schemeClr val="accent6">
                  <a:lumMod val="75000"/>
                </a:schemeClr>
              </a:solidFill>
            </a:rPr>
            <a:t>gặp</a:t>
          </a:r>
          <a:r>
            <a:rPr lang="en-US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 smtClean="0">
              <a:solidFill>
                <a:schemeClr val="accent6">
                  <a:lumMod val="75000"/>
                </a:schemeClr>
              </a:solidFill>
            </a:rPr>
            <a:t>khó</a:t>
          </a:r>
          <a:r>
            <a:rPr lang="en-US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 smtClean="0">
              <a:solidFill>
                <a:schemeClr val="accent6">
                  <a:lumMod val="75000"/>
                </a:schemeClr>
              </a:solidFill>
            </a:rPr>
            <a:t>khăn</a:t>
          </a:r>
          <a:endParaRPr lang="en-US" dirty="0">
            <a:solidFill>
              <a:schemeClr val="accent6">
                <a:lumMod val="75000"/>
              </a:schemeClr>
            </a:solidFill>
          </a:endParaRPr>
        </a:p>
      </dgm:t>
    </dgm:pt>
    <dgm:pt modelId="{AECBDF19-EF18-49D1-A10F-0A9DC5976B4A}" type="parTrans" cxnId="{75AC0616-28E3-47A2-8CC8-83CFBA56162C}">
      <dgm:prSet/>
      <dgm:spPr/>
      <dgm:t>
        <a:bodyPr/>
        <a:lstStyle/>
        <a:p>
          <a:endParaRPr lang="en-US"/>
        </a:p>
      </dgm:t>
    </dgm:pt>
    <dgm:pt modelId="{D306465A-970D-4EF3-A825-DC97A4634442}" type="sibTrans" cxnId="{75AC0616-28E3-47A2-8CC8-83CFBA56162C}">
      <dgm:prSet/>
      <dgm:spPr/>
      <dgm:t>
        <a:bodyPr/>
        <a:lstStyle/>
        <a:p>
          <a:endParaRPr lang="en-US"/>
        </a:p>
      </dgm:t>
    </dgm:pt>
    <dgm:pt modelId="{70B826C8-4770-4386-AF93-0E263AD4B112}">
      <dgm:prSet phldrT="[Text]"/>
      <dgm:spPr/>
      <dgm:t>
        <a:bodyPr/>
        <a:lstStyle/>
        <a:p>
          <a:r>
            <a:rPr lang="en-US" dirty="0" err="1" smtClean="0"/>
            <a:t>Hỏi</a:t>
          </a:r>
          <a:r>
            <a:rPr lang="en-US" dirty="0" smtClean="0"/>
            <a:t> </a:t>
          </a:r>
          <a:r>
            <a:rPr lang="en-US" dirty="0" err="1" smtClean="0"/>
            <a:t>thăm</a:t>
          </a:r>
          <a:r>
            <a:rPr lang="en-US" dirty="0" smtClean="0"/>
            <a:t> </a:t>
          </a:r>
          <a:r>
            <a:rPr lang="en-US" dirty="0" err="1" smtClean="0"/>
            <a:t>khi</a:t>
          </a:r>
          <a:r>
            <a:rPr lang="en-US" dirty="0" smtClean="0"/>
            <a:t> </a:t>
          </a:r>
          <a:r>
            <a:rPr lang="en-US" dirty="0" err="1" smtClean="0"/>
            <a:t>bạn</a:t>
          </a:r>
          <a:r>
            <a:rPr lang="en-US" dirty="0" smtClean="0"/>
            <a:t> </a:t>
          </a:r>
          <a:r>
            <a:rPr lang="en-US" dirty="0" err="1" smtClean="0"/>
            <a:t>ốm</a:t>
          </a:r>
          <a:r>
            <a:rPr lang="en-US" dirty="0" smtClean="0"/>
            <a:t>, </a:t>
          </a:r>
          <a:r>
            <a:rPr lang="en-US" dirty="0" err="1" smtClean="0"/>
            <a:t>bạn</a:t>
          </a:r>
          <a:r>
            <a:rPr lang="en-US" dirty="0" smtClean="0"/>
            <a:t> </a:t>
          </a:r>
          <a:r>
            <a:rPr lang="en-US" dirty="0" err="1" smtClean="0"/>
            <a:t>có</a:t>
          </a:r>
          <a:r>
            <a:rPr lang="en-US" dirty="0" smtClean="0"/>
            <a:t> </a:t>
          </a:r>
          <a:r>
            <a:rPr lang="en-US" dirty="0" err="1" smtClean="0"/>
            <a:t>chuyện</a:t>
          </a:r>
          <a:r>
            <a:rPr lang="en-US" dirty="0" smtClean="0"/>
            <a:t> </a:t>
          </a:r>
          <a:r>
            <a:rPr lang="en-US" dirty="0" err="1" smtClean="0"/>
            <a:t>buồn</a:t>
          </a:r>
          <a:endParaRPr lang="en-US" dirty="0"/>
        </a:p>
      </dgm:t>
    </dgm:pt>
    <dgm:pt modelId="{77E71C99-5B87-4AAB-8A1F-C6379824EB33}" type="parTrans" cxnId="{9B60D72F-55FE-4F27-82F6-54A0B0666055}">
      <dgm:prSet/>
      <dgm:spPr/>
      <dgm:t>
        <a:bodyPr/>
        <a:lstStyle/>
        <a:p>
          <a:endParaRPr lang="en-US"/>
        </a:p>
      </dgm:t>
    </dgm:pt>
    <dgm:pt modelId="{A74668CA-06DD-4AB7-AD56-7A463FF11E56}" type="sibTrans" cxnId="{9B60D72F-55FE-4F27-82F6-54A0B0666055}">
      <dgm:prSet/>
      <dgm:spPr/>
      <dgm:t>
        <a:bodyPr/>
        <a:lstStyle/>
        <a:p>
          <a:endParaRPr lang="en-US"/>
        </a:p>
      </dgm:t>
    </dgm:pt>
    <dgm:pt modelId="{605260D9-0A42-4D23-9EC4-AFF28E90F68F}">
      <dgm:prSet phldrT="[Text]"/>
      <dgm:spPr/>
      <dgm:t>
        <a:bodyPr/>
        <a:lstStyle/>
        <a:p>
          <a:r>
            <a:rPr lang="en-US" dirty="0" err="1" smtClean="0"/>
            <a:t>Rủ</a:t>
          </a:r>
          <a:r>
            <a:rPr lang="en-US" dirty="0" smtClean="0"/>
            <a:t> </a:t>
          </a:r>
          <a:r>
            <a:rPr lang="en-US" dirty="0" err="1" smtClean="0"/>
            <a:t>bạn</a:t>
          </a:r>
          <a:r>
            <a:rPr lang="en-US" dirty="0" smtClean="0"/>
            <a:t> </a:t>
          </a:r>
          <a:r>
            <a:rPr lang="en-US" dirty="0" err="1" smtClean="0"/>
            <a:t>cùng</a:t>
          </a:r>
          <a:r>
            <a:rPr lang="en-US" dirty="0" smtClean="0"/>
            <a:t> </a:t>
          </a:r>
          <a:r>
            <a:rPr lang="en-US" dirty="0" err="1" smtClean="0"/>
            <a:t>học</a:t>
          </a:r>
          <a:r>
            <a:rPr lang="en-US" dirty="0" smtClean="0"/>
            <a:t> </a:t>
          </a:r>
          <a:r>
            <a:rPr lang="en-US" dirty="0" err="1" smtClean="0"/>
            <a:t>cùng</a:t>
          </a:r>
          <a:r>
            <a:rPr lang="en-US" dirty="0" smtClean="0"/>
            <a:t> </a:t>
          </a:r>
          <a:r>
            <a:rPr lang="en-US" dirty="0" err="1" smtClean="0"/>
            <a:t>chơi</a:t>
          </a:r>
          <a:endParaRPr lang="en-US" dirty="0"/>
        </a:p>
      </dgm:t>
    </dgm:pt>
    <dgm:pt modelId="{B32AC9B8-9B73-4DBE-A9CA-4E40CAB793E2}" type="parTrans" cxnId="{6878A279-8222-4305-9BEC-30946F6BD918}">
      <dgm:prSet/>
      <dgm:spPr/>
      <dgm:t>
        <a:bodyPr/>
        <a:lstStyle/>
        <a:p>
          <a:endParaRPr lang="en-US"/>
        </a:p>
      </dgm:t>
    </dgm:pt>
    <dgm:pt modelId="{5CB26DE2-097C-43C5-AC66-44A332707EF6}" type="sibTrans" cxnId="{6878A279-8222-4305-9BEC-30946F6BD918}">
      <dgm:prSet/>
      <dgm:spPr/>
      <dgm:t>
        <a:bodyPr/>
        <a:lstStyle/>
        <a:p>
          <a:endParaRPr lang="en-US"/>
        </a:p>
      </dgm:t>
    </dgm:pt>
    <dgm:pt modelId="{C55E73CD-BA07-460E-AA71-F338DC81CE74}">
      <dgm:prSet phldrT="[Text]"/>
      <dgm:spPr/>
      <dgm:t>
        <a:bodyPr/>
        <a:lstStyle/>
        <a:p>
          <a:r>
            <a:rPr lang="en-US" dirty="0" err="1" smtClean="0"/>
            <a:t>Giảng</a:t>
          </a:r>
          <a:r>
            <a:rPr lang="en-US" dirty="0" smtClean="0"/>
            <a:t> </a:t>
          </a:r>
          <a:r>
            <a:rPr lang="en-US" dirty="0" err="1" smtClean="0"/>
            <a:t>bài</a:t>
          </a:r>
          <a:r>
            <a:rPr lang="en-US" dirty="0" smtClean="0"/>
            <a:t> </a:t>
          </a:r>
          <a:r>
            <a:rPr lang="en-US" dirty="0" err="1" smtClean="0"/>
            <a:t>cho</a:t>
          </a:r>
          <a:r>
            <a:rPr lang="en-US" dirty="0" smtClean="0"/>
            <a:t> </a:t>
          </a:r>
          <a:r>
            <a:rPr lang="en-US" dirty="0" err="1" smtClean="0"/>
            <a:t>bạn</a:t>
          </a:r>
          <a:r>
            <a:rPr lang="en-US" dirty="0" smtClean="0"/>
            <a:t> </a:t>
          </a:r>
          <a:r>
            <a:rPr lang="en-US" dirty="0" err="1" smtClean="0"/>
            <a:t>khi</a:t>
          </a:r>
          <a:r>
            <a:rPr lang="en-US" dirty="0" smtClean="0"/>
            <a:t> </a:t>
          </a:r>
          <a:r>
            <a:rPr lang="en-US" dirty="0" err="1" smtClean="0"/>
            <a:t>bạn</a:t>
          </a:r>
          <a:r>
            <a:rPr lang="en-US" dirty="0" smtClean="0"/>
            <a:t> </a:t>
          </a:r>
          <a:r>
            <a:rPr lang="en-US" dirty="0" err="1" smtClean="0"/>
            <a:t>chưa</a:t>
          </a:r>
          <a:r>
            <a:rPr lang="en-US" dirty="0" smtClean="0"/>
            <a:t> </a:t>
          </a:r>
          <a:r>
            <a:rPr lang="en-US" dirty="0" err="1" smtClean="0"/>
            <a:t>hiểu</a:t>
          </a:r>
          <a:endParaRPr lang="en-US" dirty="0"/>
        </a:p>
      </dgm:t>
    </dgm:pt>
    <dgm:pt modelId="{82F5A1FC-751B-4A1B-996A-33E750240300}" type="parTrans" cxnId="{076FE0EC-E3FB-4512-BB69-EFF1BE02B3EC}">
      <dgm:prSet/>
      <dgm:spPr/>
      <dgm:t>
        <a:bodyPr/>
        <a:lstStyle/>
        <a:p>
          <a:endParaRPr lang="en-US"/>
        </a:p>
      </dgm:t>
    </dgm:pt>
    <dgm:pt modelId="{6FB91815-D678-48D6-873B-39E08CF42D46}" type="sibTrans" cxnId="{076FE0EC-E3FB-4512-BB69-EFF1BE02B3EC}">
      <dgm:prSet/>
      <dgm:spPr/>
      <dgm:t>
        <a:bodyPr/>
        <a:lstStyle/>
        <a:p>
          <a:endParaRPr lang="en-US"/>
        </a:p>
      </dgm:t>
    </dgm:pt>
    <dgm:pt modelId="{DEE6C647-71BB-4BB2-A2C7-881D4885CC93}">
      <dgm:prSet phldrT="[Text]"/>
      <dgm:spPr/>
      <dgm:t>
        <a:bodyPr/>
        <a:lstStyle/>
        <a:p>
          <a:r>
            <a:rPr lang="en-US" dirty="0" err="1" smtClean="0">
              <a:solidFill>
                <a:schemeClr val="accent4">
                  <a:lumMod val="50000"/>
                </a:schemeClr>
              </a:solidFill>
            </a:rPr>
            <a:t>Trung</a:t>
          </a:r>
          <a:r>
            <a:rPr lang="en-US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en-US" dirty="0" err="1" smtClean="0">
              <a:solidFill>
                <a:schemeClr val="accent4">
                  <a:lumMod val="50000"/>
                </a:schemeClr>
              </a:solidFill>
            </a:rPr>
            <a:t>thực</a:t>
          </a:r>
          <a:r>
            <a:rPr lang="en-US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en-US" dirty="0" err="1" smtClean="0">
              <a:solidFill>
                <a:schemeClr val="accent4">
                  <a:lumMod val="50000"/>
                </a:schemeClr>
              </a:solidFill>
            </a:rPr>
            <a:t>với</a:t>
          </a:r>
          <a:r>
            <a:rPr lang="en-US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en-US" dirty="0" err="1" smtClean="0">
              <a:solidFill>
                <a:schemeClr val="accent4">
                  <a:lumMod val="50000"/>
                </a:schemeClr>
              </a:solidFill>
            </a:rPr>
            <a:t>bạn</a:t>
          </a:r>
          <a:endParaRPr lang="en-US" dirty="0">
            <a:solidFill>
              <a:schemeClr val="accent4">
                <a:lumMod val="50000"/>
              </a:schemeClr>
            </a:solidFill>
          </a:endParaRPr>
        </a:p>
      </dgm:t>
    </dgm:pt>
    <dgm:pt modelId="{04F7917C-D1E3-4BCA-9E68-02165A0FA39D}" type="parTrans" cxnId="{1465DCBC-5A08-4EE5-A059-51A9BC18A320}">
      <dgm:prSet/>
      <dgm:spPr/>
      <dgm:t>
        <a:bodyPr/>
        <a:lstStyle/>
        <a:p>
          <a:endParaRPr lang="en-US"/>
        </a:p>
      </dgm:t>
    </dgm:pt>
    <dgm:pt modelId="{4F0E97DB-0069-4C06-BBA8-DD21C897BAEB}" type="sibTrans" cxnId="{1465DCBC-5A08-4EE5-A059-51A9BC18A320}">
      <dgm:prSet/>
      <dgm:spPr/>
      <dgm:t>
        <a:bodyPr/>
        <a:lstStyle/>
        <a:p>
          <a:endParaRPr lang="en-US"/>
        </a:p>
      </dgm:t>
    </dgm:pt>
    <dgm:pt modelId="{4D77210C-3D27-41A2-95FD-58EBBD6618F3}">
      <dgm:prSet phldrT="[Text]"/>
      <dgm:spPr/>
      <dgm:t>
        <a:bodyPr/>
        <a:lstStyle/>
        <a:p>
          <a:r>
            <a:rPr lang="en-US" dirty="0" err="1" smtClean="0">
              <a:solidFill>
                <a:schemeClr val="accent6">
                  <a:lumMod val="75000"/>
                </a:schemeClr>
              </a:solidFill>
            </a:rPr>
            <a:t>Chúc</a:t>
          </a:r>
          <a:r>
            <a:rPr lang="en-US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 smtClean="0">
              <a:solidFill>
                <a:schemeClr val="accent6">
                  <a:lumMod val="75000"/>
                </a:schemeClr>
              </a:solidFill>
            </a:rPr>
            <a:t>mừng</a:t>
          </a:r>
          <a:r>
            <a:rPr lang="en-US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 smtClean="0">
              <a:solidFill>
                <a:schemeClr val="accent6">
                  <a:lumMod val="75000"/>
                </a:schemeClr>
              </a:solidFill>
            </a:rPr>
            <a:t>bạn</a:t>
          </a:r>
          <a:r>
            <a:rPr lang="en-US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 smtClean="0">
              <a:solidFill>
                <a:schemeClr val="accent6">
                  <a:lumMod val="75000"/>
                </a:schemeClr>
              </a:solidFill>
            </a:rPr>
            <a:t>khi</a:t>
          </a:r>
          <a:r>
            <a:rPr lang="en-US" dirty="0" smtClean="0">
              <a:solidFill>
                <a:schemeClr val="accent6">
                  <a:lumMod val="75000"/>
                </a:schemeClr>
              </a:solidFill>
            </a:rPr>
            <a:t> ban </a:t>
          </a:r>
          <a:r>
            <a:rPr lang="en-US" dirty="0" err="1" smtClean="0">
              <a:solidFill>
                <a:schemeClr val="accent6">
                  <a:lumMod val="75000"/>
                </a:schemeClr>
              </a:solidFill>
            </a:rPr>
            <a:t>có</a:t>
          </a:r>
          <a:r>
            <a:rPr lang="en-US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 smtClean="0">
              <a:solidFill>
                <a:schemeClr val="accent6">
                  <a:lumMod val="75000"/>
                </a:schemeClr>
              </a:solidFill>
            </a:rPr>
            <a:t>niềm</a:t>
          </a:r>
          <a:r>
            <a:rPr lang="en-US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dirty="0" err="1" smtClean="0">
              <a:solidFill>
                <a:schemeClr val="accent6">
                  <a:lumMod val="75000"/>
                </a:schemeClr>
              </a:solidFill>
            </a:rPr>
            <a:t>vui</a:t>
          </a:r>
          <a:endParaRPr lang="en-US" dirty="0">
            <a:solidFill>
              <a:schemeClr val="accent6">
                <a:lumMod val="75000"/>
              </a:schemeClr>
            </a:solidFill>
          </a:endParaRPr>
        </a:p>
      </dgm:t>
    </dgm:pt>
    <dgm:pt modelId="{1A0B39B7-6E35-4A03-B243-7D6E07C55B63}" type="parTrans" cxnId="{759B5E11-716D-4047-9992-69D90B0427AE}">
      <dgm:prSet/>
      <dgm:spPr/>
      <dgm:t>
        <a:bodyPr/>
        <a:lstStyle/>
        <a:p>
          <a:endParaRPr lang="en-US"/>
        </a:p>
      </dgm:t>
    </dgm:pt>
    <dgm:pt modelId="{4990FB31-DA77-4B7D-8590-D08A78315F3A}" type="sibTrans" cxnId="{759B5E11-716D-4047-9992-69D90B0427AE}">
      <dgm:prSet/>
      <dgm:spPr/>
      <dgm:t>
        <a:bodyPr/>
        <a:lstStyle/>
        <a:p>
          <a:endParaRPr lang="en-US"/>
        </a:p>
      </dgm:t>
    </dgm:pt>
    <dgm:pt modelId="{3AA33D49-D721-4C1E-9F92-6A3BC13004F3}" type="pres">
      <dgm:prSet presAssocID="{7F388A52-FD42-46FD-BC41-3FAB10340C8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805C0DFE-C8FF-4D10-B054-6DED701DE3F9}" type="pres">
      <dgm:prSet presAssocID="{7F388A52-FD42-46FD-BC41-3FAB10340C80}" presName="Name1" presStyleCnt="0"/>
      <dgm:spPr/>
    </dgm:pt>
    <dgm:pt modelId="{4491143C-7754-49A8-A492-BA4F0AE9B042}" type="pres">
      <dgm:prSet presAssocID="{7F388A52-FD42-46FD-BC41-3FAB10340C80}" presName="cycle" presStyleCnt="0"/>
      <dgm:spPr/>
    </dgm:pt>
    <dgm:pt modelId="{A6DB93DC-E0B7-4697-936A-26287689D583}" type="pres">
      <dgm:prSet presAssocID="{7F388A52-FD42-46FD-BC41-3FAB10340C80}" presName="srcNode" presStyleLbl="node1" presStyleIdx="0" presStyleCnt="6"/>
      <dgm:spPr/>
    </dgm:pt>
    <dgm:pt modelId="{0DEF30F0-3AAC-4109-9D94-445798D07E15}" type="pres">
      <dgm:prSet presAssocID="{7F388A52-FD42-46FD-BC41-3FAB10340C80}" presName="conn" presStyleLbl="parChTrans1D2" presStyleIdx="0" presStyleCnt="1"/>
      <dgm:spPr/>
      <dgm:t>
        <a:bodyPr/>
        <a:lstStyle/>
        <a:p>
          <a:endParaRPr lang="en-US"/>
        </a:p>
      </dgm:t>
    </dgm:pt>
    <dgm:pt modelId="{3D62F52C-29D7-4D35-96B0-BC83D92B8207}" type="pres">
      <dgm:prSet presAssocID="{7F388A52-FD42-46FD-BC41-3FAB10340C80}" presName="extraNode" presStyleLbl="node1" presStyleIdx="0" presStyleCnt="6"/>
      <dgm:spPr/>
    </dgm:pt>
    <dgm:pt modelId="{2677AD0A-6E4B-4C25-B53C-2A7CBD126376}" type="pres">
      <dgm:prSet presAssocID="{7F388A52-FD42-46FD-BC41-3FAB10340C80}" presName="dstNode" presStyleLbl="node1" presStyleIdx="0" presStyleCnt="6"/>
      <dgm:spPr/>
    </dgm:pt>
    <dgm:pt modelId="{E3B4A9F8-8881-404C-A973-46C53DC0E637}" type="pres">
      <dgm:prSet presAssocID="{49377FF0-F04D-4424-8080-CDAAD53213C0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989797-65D8-4E3B-8A32-C53B44A0BE6A}" type="pres">
      <dgm:prSet presAssocID="{49377FF0-F04D-4424-8080-CDAAD53213C0}" presName="accent_1" presStyleCnt="0"/>
      <dgm:spPr/>
    </dgm:pt>
    <dgm:pt modelId="{6D7379A9-6F6E-4873-918F-2730BDD33973}" type="pres">
      <dgm:prSet presAssocID="{49377FF0-F04D-4424-8080-CDAAD53213C0}" presName="accentRepeatNode" presStyleLbl="solidFgAcc1" presStyleIdx="0" presStyleCnt="6"/>
      <dgm:spPr/>
    </dgm:pt>
    <dgm:pt modelId="{0F57D11D-DF9D-403E-8FAA-6A46242D4CA7}" type="pres">
      <dgm:prSet presAssocID="{70B826C8-4770-4386-AF93-0E263AD4B112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E4A840-97CB-4CD0-AD30-649EC29DF10D}" type="pres">
      <dgm:prSet presAssocID="{70B826C8-4770-4386-AF93-0E263AD4B112}" presName="accent_2" presStyleCnt="0"/>
      <dgm:spPr/>
    </dgm:pt>
    <dgm:pt modelId="{2A83F46A-F665-4DD3-A13A-69722A5DDEC8}" type="pres">
      <dgm:prSet presAssocID="{70B826C8-4770-4386-AF93-0E263AD4B112}" presName="accentRepeatNode" presStyleLbl="solidFgAcc1" presStyleIdx="1" presStyleCnt="6"/>
      <dgm:spPr/>
    </dgm:pt>
    <dgm:pt modelId="{1C44FDC7-3560-4483-9362-F9C2C38F708C}" type="pres">
      <dgm:prSet presAssocID="{C55E73CD-BA07-460E-AA71-F338DC81CE74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7284A3-9373-4F38-9374-936FAF739D34}" type="pres">
      <dgm:prSet presAssocID="{C55E73CD-BA07-460E-AA71-F338DC81CE74}" presName="accent_3" presStyleCnt="0"/>
      <dgm:spPr/>
    </dgm:pt>
    <dgm:pt modelId="{ACB37C10-F696-48E3-83E9-77F591919F88}" type="pres">
      <dgm:prSet presAssocID="{C55E73CD-BA07-460E-AA71-F338DC81CE74}" presName="accentRepeatNode" presStyleLbl="solidFgAcc1" presStyleIdx="2" presStyleCnt="6"/>
      <dgm:spPr/>
    </dgm:pt>
    <dgm:pt modelId="{AD553D56-5826-4F47-868D-E541695F05AC}" type="pres">
      <dgm:prSet presAssocID="{605260D9-0A42-4D23-9EC4-AFF28E90F68F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9AB478-840B-4B4A-B264-D3441E38EE42}" type="pres">
      <dgm:prSet presAssocID="{605260D9-0A42-4D23-9EC4-AFF28E90F68F}" presName="accent_4" presStyleCnt="0"/>
      <dgm:spPr/>
    </dgm:pt>
    <dgm:pt modelId="{D61CE0B3-249E-48B9-988D-0B255F485C7A}" type="pres">
      <dgm:prSet presAssocID="{605260D9-0A42-4D23-9EC4-AFF28E90F68F}" presName="accentRepeatNode" presStyleLbl="solidFgAcc1" presStyleIdx="3" presStyleCnt="6"/>
      <dgm:spPr/>
    </dgm:pt>
    <dgm:pt modelId="{76AA654F-3B9E-42D2-9833-77DA179213F7}" type="pres">
      <dgm:prSet presAssocID="{DEE6C647-71BB-4BB2-A2C7-881D4885CC93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611750-F768-4EC0-83EE-EA6094E86F47}" type="pres">
      <dgm:prSet presAssocID="{DEE6C647-71BB-4BB2-A2C7-881D4885CC93}" presName="accent_5" presStyleCnt="0"/>
      <dgm:spPr/>
    </dgm:pt>
    <dgm:pt modelId="{5E8C736A-1C24-4D47-AADA-23F18F25B327}" type="pres">
      <dgm:prSet presAssocID="{DEE6C647-71BB-4BB2-A2C7-881D4885CC93}" presName="accentRepeatNode" presStyleLbl="solidFgAcc1" presStyleIdx="4" presStyleCnt="6"/>
      <dgm:spPr/>
    </dgm:pt>
    <dgm:pt modelId="{DE381034-8546-4C7D-8680-25A8A3EB74D5}" type="pres">
      <dgm:prSet presAssocID="{4D77210C-3D27-41A2-95FD-58EBBD6618F3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F5885E-539F-47F2-8813-166F24C500BB}" type="pres">
      <dgm:prSet presAssocID="{4D77210C-3D27-41A2-95FD-58EBBD6618F3}" presName="accent_6" presStyleCnt="0"/>
      <dgm:spPr/>
    </dgm:pt>
    <dgm:pt modelId="{748E8352-B1E6-4226-B17C-C9CCF0900AAE}" type="pres">
      <dgm:prSet presAssocID="{4D77210C-3D27-41A2-95FD-58EBBD6618F3}" presName="accentRepeatNode" presStyleLbl="solidFgAcc1" presStyleIdx="5" presStyleCnt="6"/>
      <dgm:spPr/>
    </dgm:pt>
  </dgm:ptLst>
  <dgm:cxnLst>
    <dgm:cxn modelId="{9A6BEA47-29D0-4B34-B529-AF61F7C0BA9F}" type="presOf" srcId="{49377FF0-F04D-4424-8080-CDAAD53213C0}" destId="{E3B4A9F8-8881-404C-A973-46C53DC0E637}" srcOrd="0" destOrd="0" presId="urn:microsoft.com/office/officeart/2008/layout/VerticalCurvedList"/>
    <dgm:cxn modelId="{FBB42E2E-3E00-4FE8-9DFA-E33CDB069B41}" type="presOf" srcId="{DEE6C647-71BB-4BB2-A2C7-881D4885CC93}" destId="{76AA654F-3B9E-42D2-9833-77DA179213F7}" srcOrd="0" destOrd="0" presId="urn:microsoft.com/office/officeart/2008/layout/VerticalCurvedList"/>
    <dgm:cxn modelId="{64136FF7-D6AC-4105-B5D1-AFCA86A79A23}" type="presOf" srcId="{7F388A52-FD42-46FD-BC41-3FAB10340C80}" destId="{3AA33D49-D721-4C1E-9F92-6A3BC13004F3}" srcOrd="0" destOrd="0" presId="urn:microsoft.com/office/officeart/2008/layout/VerticalCurvedList"/>
    <dgm:cxn modelId="{8B68CEFD-F59E-4920-B05E-91F6A9A50379}" type="presOf" srcId="{70B826C8-4770-4386-AF93-0E263AD4B112}" destId="{0F57D11D-DF9D-403E-8FAA-6A46242D4CA7}" srcOrd="0" destOrd="0" presId="urn:microsoft.com/office/officeart/2008/layout/VerticalCurvedList"/>
    <dgm:cxn modelId="{759B5E11-716D-4047-9992-69D90B0427AE}" srcId="{7F388A52-FD42-46FD-BC41-3FAB10340C80}" destId="{4D77210C-3D27-41A2-95FD-58EBBD6618F3}" srcOrd="5" destOrd="0" parTransId="{1A0B39B7-6E35-4A03-B243-7D6E07C55B63}" sibTransId="{4990FB31-DA77-4B7D-8590-D08A78315F3A}"/>
    <dgm:cxn modelId="{A47B2EEB-5182-43F7-BAB3-B78421CDFCCD}" type="presOf" srcId="{C55E73CD-BA07-460E-AA71-F338DC81CE74}" destId="{1C44FDC7-3560-4483-9362-F9C2C38F708C}" srcOrd="0" destOrd="0" presId="urn:microsoft.com/office/officeart/2008/layout/VerticalCurvedList"/>
    <dgm:cxn modelId="{076FE0EC-E3FB-4512-BB69-EFF1BE02B3EC}" srcId="{7F388A52-FD42-46FD-BC41-3FAB10340C80}" destId="{C55E73CD-BA07-460E-AA71-F338DC81CE74}" srcOrd="2" destOrd="0" parTransId="{82F5A1FC-751B-4A1B-996A-33E750240300}" sibTransId="{6FB91815-D678-48D6-873B-39E08CF42D46}"/>
    <dgm:cxn modelId="{1465DCBC-5A08-4EE5-A059-51A9BC18A320}" srcId="{7F388A52-FD42-46FD-BC41-3FAB10340C80}" destId="{DEE6C647-71BB-4BB2-A2C7-881D4885CC93}" srcOrd="4" destOrd="0" parTransId="{04F7917C-D1E3-4BCA-9E68-02165A0FA39D}" sibTransId="{4F0E97DB-0069-4C06-BBA8-DD21C897BAEB}"/>
    <dgm:cxn modelId="{9B60D72F-55FE-4F27-82F6-54A0B0666055}" srcId="{7F388A52-FD42-46FD-BC41-3FAB10340C80}" destId="{70B826C8-4770-4386-AF93-0E263AD4B112}" srcOrd="1" destOrd="0" parTransId="{77E71C99-5B87-4AAB-8A1F-C6379824EB33}" sibTransId="{A74668CA-06DD-4AB7-AD56-7A463FF11E56}"/>
    <dgm:cxn modelId="{72B9C567-8205-4D5F-A967-E1EB5B621A53}" type="presOf" srcId="{D306465A-970D-4EF3-A825-DC97A4634442}" destId="{0DEF30F0-3AAC-4109-9D94-445798D07E15}" srcOrd="0" destOrd="0" presId="urn:microsoft.com/office/officeart/2008/layout/VerticalCurvedList"/>
    <dgm:cxn modelId="{75AC0616-28E3-47A2-8CC8-83CFBA56162C}" srcId="{7F388A52-FD42-46FD-BC41-3FAB10340C80}" destId="{49377FF0-F04D-4424-8080-CDAAD53213C0}" srcOrd="0" destOrd="0" parTransId="{AECBDF19-EF18-49D1-A10F-0A9DC5976B4A}" sibTransId="{D306465A-970D-4EF3-A825-DC97A4634442}"/>
    <dgm:cxn modelId="{6878A279-8222-4305-9BEC-30946F6BD918}" srcId="{7F388A52-FD42-46FD-BC41-3FAB10340C80}" destId="{605260D9-0A42-4D23-9EC4-AFF28E90F68F}" srcOrd="3" destOrd="0" parTransId="{B32AC9B8-9B73-4DBE-A9CA-4E40CAB793E2}" sibTransId="{5CB26DE2-097C-43C5-AC66-44A332707EF6}"/>
    <dgm:cxn modelId="{78C3B80D-5E38-4136-99FC-051ED39D0D8F}" type="presOf" srcId="{605260D9-0A42-4D23-9EC4-AFF28E90F68F}" destId="{AD553D56-5826-4F47-868D-E541695F05AC}" srcOrd="0" destOrd="0" presId="urn:microsoft.com/office/officeart/2008/layout/VerticalCurvedList"/>
    <dgm:cxn modelId="{95D1B19A-BEE0-439A-983C-9E2CC8ECF0FA}" type="presOf" srcId="{4D77210C-3D27-41A2-95FD-58EBBD6618F3}" destId="{DE381034-8546-4C7D-8680-25A8A3EB74D5}" srcOrd="0" destOrd="0" presId="urn:microsoft.com/office/officeart/2008/layout/VerticalCurvedList"/>
    <dgm:cxn modelId="{A60EF305-6002-464F-86EE-D5D7895B5D41}" type="presParOf" srcId="{3AA33D49-D721-4C1E-9F92-6A3BC13004F3}" destId="{805C0DFE-C8FF-4D10-B054-6DED701DE3F9}" srcOrd="0" destOrd="0" presId="urn:microsoft.com/office/officeart/2008/layout/VerticalCurvedList"/>
    <dgm:cxn modelId="{BD38DCC0-53F9-4343-A6A3-C5A6D9707846}" type="presParOf" srcId="{805C0DFE-C8FF-4D10-B054-6DED701DE3F9}" destId="{4491143C-7754-49A8-A492-BA4F0AE9B042}" srcOrd="0" destOrd="0" presId="urn:microsoft.com/office/officeart/2008/layout/VerticalCurvedList"/>
    <dgm:cxn modelId="{F0D65255-D6E0-4F0E-B02F-A63FE1E13A4A}" type="presParOf" srcId="{4491143C-7754-49A8-A492-BA4F0AE9B042}" destId="{A6DB93DC-E0B7-4697-936A-26287689D583}" srcOrd="0" destOrd="0" presId="urn:microsoft.com/office/officeart/2008/layout/VerticalCurvedList"/>
    <dgm:cxn modelId="{4C839D98-9646-499C-87D9-3FC4E58AAE22}" type="presParOf" srcId="{4491143C-7754-49A8-A492-BA4F0AE9B042}" destId="{0DEF30F0-3AAC-4109-9D94-445798D07E15}" srcOrd="1" destOrd="0" presId="urn:microsoft.com/office/officeart/2008/layout/VerticalCurvedList"/>
    <dgm:cxn modelId="{4C9381CF-B60F-4DE6-9F47-B3CA94D1F7E1}" type="presParOf" srcId="{4491143C-7754-49A8-A492-BA4F0AE9B042}" destId="{3D62F52C-29D7-4D35-96B0-BC83D92B8207}" srcOrd="2" destOrd="0" presId="urn:microsoft.com/office/officeart/2008/layout/VerticalCurvedList"/>
    <dgm:cxn modelId="{364153AC-51DE-469C-A5C8-2CE704E8675F}" type="presParOf" srcId="{4491143C-7754-49A8-A492-BA4F0AE9B042}" destId="{2677AD0A-6E4B-4C25-B53C-2A7CBD126376}" srcOrd="3" destOrd="0" presId="urn:microsoft.com/office/officeart/2008/layout/VerticalCurvedList"/>
    <dgm:cxn modelId="{B4233712-D692-4CFE-BB69-BD36B609EB14}" type="presParOf" srcId="{805C0DFE-C8FF-4D10-B054-6DED701DE3F9}" destId="{E3B4A9F8-8881-404C-A973-46C53DC0E637}" srcOrd="1" destOrd="0" presId="urn:microsoft.com/office/officeart/2008/layout/VerticalCurvedList"/>
    <dgm:cxn modelId="{62CB66B6-C993-429B-9585-4A2CC8211F68}" type="presParOf" srcId="{805C0DFE-C8FF-4D10-B054-6DED701DE3F9}" destId="{CF989797-65D8-4E3B-8A32-C53B44A0BE6A}" srcOrd="2" destOrd="0" presId="urn:microsoft.com/office/officeart/2008/layout/VerticalCurvedList"/>
    <dgm:cxn modelId="{F498CC52-96AD-436C-B369-5C31336C1C65}" type="presParOf" srcId="{CF989797-65D8-4E3B-8A32-C53B44A0BE6A}" destId="{6D7379A9-6F6E-4873-918F-2730BDD33973}" srcOrd="0" destOrd="0" presId="urn:microsoft.com/office/officeart/2008/layout/VerticalCurvedList"/>
    <dgm:cxn modelId="{34EE4B8E-2524-47D3-A257-8BC28AC1556B}" type="presParOf" srcId="{805C0DFE-C8FF-4D10-B054-6DED701DE3F9}" destId="{0F57D11D-DF9D-403E-8FAA-6A46242D4CA7}" srcOrd="3" destOrd="0" presId="urn:microsoft.com/office/officeart/2008/layout/VerticalCurvedList"/>
    <dgm:cxn modelId="{D928C272-A3C1-490A-A7F9-031C8C61246E}" type="presParOf" srcId="{805C0DFE-C8FF-4D10-B054-6DED701DE3F9}" destId="{3EE4A840-97CB-4CD0-AD30-649EC29DF10D}" srcOrd="4" destOrd="0" presId="urn:microsoft.com/office/officeart/2008/layout/VerticalCurvedList"/>
    <dgm:cxn modelId="{AAE1D9E0-5349-4A6C-8B15-5543CF71486E}" type="presParOf" srcId="{3EE4A840-97CB-4CD0-AD30-649EC29DF10D}" destId="{2A83F46A-F665-4DD3-A13A-69722A5DDEC8}" srcOrd="0" destOrd="0" presId="urn:microsoft.com/office/officeart/2008/layout/VerticalCurvedList"/>
    <dgm:cxn modelId="{B7F90AA9-954F-4962-A3E6-B4F9880CE3CE}" type="presParOf" srcId="{805C0DFE-C8FF-4D10-B054-6DED701DE3F9}" destId="{1C44FDC7-3560-4483-9362-F9C2C38F708C}" srcOrd="5" destOrd="0" presId="urn:microsoft.com/office/officeart/2008/layout/VerticalCurvedList"/>
    <dgm:cxn modelId="{FF0FAC7A-62A9-4B74-8C4A-B3FC03A251F1}" type="presParOf" srcId="{805C0DFE-C8FF-4D10-B054-6DED701DE3F9}" destId="{C37284A3-9373-4F38-9374-936FAF739D34}" srcOrd="6" destOrd="0" presId="urn:microsoft.com/office/officeart/2008/layout/VerticalCurvedList"/>
    <dgm:cxn modelId="{6DB62B28-1B7C-4A72-83B7-EAAF0E49E016}" type="presParOf" srcId="{C37284A3-9373-4F38-9374-936FAF739D34}" destId="{ACB37C10-F696-48E3-83E9-77F591919F88}" srcOrd="0" destOrd="0" presId="urn:microsoft.com/office/officeart/2008/layout/VerticalCurvedList"/>
    <dgm:cxn modelId="{EC945238-93D4-48E8-9E4A-60D3144181BE}" type="presParOf" srcId="{805C0DFE-C8FF-4D10-B054-6DED701DE3F9}" destId="{AD553D56-5826-4F47-868D-E541695F05AC}" srcOrd="7" destOrd="0" presId="urn:microsoft.com/office/officeart/2008/layout/VerticalCurvedList"/>
    <dgm:cxn modelId="{A99747AB-C0E7-4807-96D1-CC136442C3C3}" type="presParOf" srcId="{805C0DFE-C8FF-4D10-B054-6DED701DE3F9}" destId="{479AB478-840B-4B4A-B264-D3441E38EE42}" srcOrd="8" destOrd="0" presId="urn:microsoft.com/office/officeart/2008/layout/VerticalCurvedList"/>
    <dgm:cxn modelId="{DE670B65-8EEC-430D-987F-EE2A3CC2D9BF}" type="presParOf" srcId="{479AB478-840B-4B4A-B264-D3441E38EE42}" destId="{D61CE0B3-249E-48B9-988D-0B255F485C7A}" srcOrd="0" destOrd="0" presId="urn:microsoft.com/office/officeart/2008/layout/VerticalCurvedList"/>
    <dgm:cxn modelId="{1950745B-CF4A-49BA-8F1E-12A032834BA8}" type="presParOf" srcId="{805C0DFE-C8FF-4D10-B054-6DED701DE3F9}" destId="{76AA654F-3B9E-42D2-9833-77DA179213F7}" srcOrd="9" destOrd="0" presId="urn:microsoft.com/office/officeart/2008/layout/VerticalCurvedList"/>
    <dgm:cxn modelId="{CFF0E453-FE5A-4526-98DB-3757397C6A98}" type="presParOf" srcId="{805C0DFE-C8FF-4D10-B054-6DED701DE3F9}" destId="{E8611750-F768-4EC0-83EE-EA6094E86F47}" srcOrd="10" destOrd="0" presId="urn:microsoft.com/office/officeart/2008/layout/VerticalCurvedList"/>
    <dgm:cxn modelId="{474917A2-2C9E-4569-BA58-D5FA0A0EFE77}" type="presParOf" srcId="{E8611750-F768-4EC0-83EE-EA6094E86F47}" destId="{5E8C736A-1C24-4D47-AADA-23F18F25B327}" srcOrd="0" destOrd="0" presId="urn:microsoft.com/office/officeart/2008/layout/VerticalCurvedList"/>
    <dgm:cxn modelId="{85935468-740F-44F6-BF3B-33A946FFA333}" type="presParOf" srcId="{805C0DFE-C8FF-4D10-B054-6DED701DE3F9}" destId="{DE381034-8546-4C7D-8680-25A8A3EB74D5}" srcOrd="11" destOrd="0" presId="urn:microsoft.com/office/officeart/2008/layout/VerticalCurvedList"/>
    <dgm:cxn modelId="{6D40704A-901C-43AD-979B-9FB1DEFB5132}" type="presParOf" srcId="{805C0DFE-C8FF-4D10-B054-6DED701DE3F9}" destId="{E8F5885E-539F-47F2-8813-166F24C500BB}" srcOrd="12" destOrd="0" presId="urn:microsoft.com/office/officeart/2008/layout/VerticalCurvedList"/>
    <dgm:cxn modelId="{B07D0E5E-2E8A-4071-9A3F-872FB093566D}" type="presParOf" srcId="{E8F5885E-539F-47F2-8813-166F24C500BB}" destId="{748E8352-B1E6-4226-B17C-C9CCF0900AA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EF30F0-3AAC-4109-9D94-445798D07E15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B4A9F8-8881-404C-A973-46C53DC0E637}">
      <dsp:nvSpPr>
        <dsp:cNvPr id="0" name=""/>
        <dsp:cNvSpPr/>
      </dsp:nvSpPr>
      <dsp:spPr>
        <a:xfrm>
          <a:off x="434398" y="285347"/>
          <a:ext cx="7617019" cy="5704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>
              <a:solidFill>
                <a:schemeClr val="accent6">
                  <a:lumMod val="75000"/>
                </a:schemeClr>
              </a:solidFill>
            </a:rPr>
            <a:t>Giúp</a:t>
          </a:r>
          <a:r>
            <a:rPr lang="en-US" sz="2700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700" kern="1200" dirty="0" err="1" smtClean="0">
              <a:solidFill>
                <a:schemeClr val="accent6">
                  <a:lumMod val="75000"/>
                </a:schemeClr>
              </a:solidFill>
            </a:rPr>
            <a:t>đỡ</a:t>
          </a:r>
          <a:r>
            <a:rPr lang="en-US" sz="2700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700" kern="1200" dirty="0" err="1" smtClean="0">
              <a:solidFill>
                <a:schemeClr val="accent6">
                  <a:lumMod val="75000"/>
                </a:schemeClr>
              </a:solidFill>
            </a:rPr>
            <a:t>khi</a:t>
          </a:r>
          <a:r>
            <a:rPr lang="en-US" sz="2700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700" kern="1200" dirty="0" err="1" smtClean="0">
              <a:solidFill>
                <a:schemeClr val="accent6">
                  <a:lumMod val="75000"/>
                </a:schemeClr>
              </a:solidFill>
            </a:rPr>
            <a:t>bạn</a:t>
          </a:r>
          <a:r>
            <a:rPr lang="en-US" sz="2700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700" kern="1200" dirty="0" err="1" smtClean="0">
              <a:solidFill>
                <a:schemeClr val="accent6">
                  <a:lumMod val="75000"/>
                </a:schemeClr>
              </a:solidFill>
            </a:rPr>
            <a:t>gặp</a:t>
          </a:r>
          <a:r>
            <a:rPr lang="en-US" sz="2700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700" kern="1200" dirty="0" err="1" smtClean="0">
              <a:solidFill>
                <a:schemeClr val="accent6">
                  <a:lumMod val="75000"/>
                </a:schemeClr>
              </a:solidFill>
            </a:rPr>
            <a:t>khó</a:t>
          </a:r>
          <a:r>
            <a:rPr lang="en-US" sz="2700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700" kern="1200" dirty="0" err="1" smtClean="0">
              <a:solidFill>
                <a:schemeClr val="accent6">
                  <a:lumMod val="75000"/>
                </a:schemeClr>
              </a:solidFill>
            </a:rPr>
            <a:t>khăn</a:t>
          </a:r>
          <a:endParaRPr lang="en-US" sz="2700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434398" y="285347"/>
        <a:ext cx="7617019" cy="570477"/>
      </dsp:txXfrm>
    </dsp:sp>
    <dsp:sp modelId="{6D7379A9-6F6E-4873-918F-2730BDD33973}">
      <dsp:nvSpPr>
        <dsp:cNvPr id="0" name=""/>
        <dsp:cNvSpPr/>
      </dsp:nvSpPr>
      <dsp:spPr>
        <a:xfrm>
          <a:off x="77849" y="214037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57D11D-DF9D-403E-8FAA-6A46242D4CA7}">
      <dsp:nvSpPr>
        <dsp:cNvPr id="0" name=""/>
        <dsp:cNvSpPr/>
      </dsp:nvSpPr>
      <dsp:spPr>
        <a:xfrm>
          <a:off x="903654" y="1140954"/>
          <a:ext cx="7147763" cy="5704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Hỏi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thăm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khi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bạn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ốm</a:t>
          </a:r>
          <a:r>
            <a:rPr lang="en-US" sz="2700" kern="1200" dirty="0" smtClean="0"/>
            <a:t>, </a:t>
          </a:r>
          <a:r>
            <a:rPr lang="en-US" sz="2700" kern="1200" dirty="0" err="1" smtClean="0"/>
            <a:t>bạn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có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chuyện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buồn</a:t>
          </a:r>
          <a:endParaRPr lang="en-US" sz="2700" kern="1200" dirty="0"/>
        </a:p>
      </dsp:txBody>
      <dsp:txXfrm>
        <a:off x="903654" y="1140954"/>
        <a:ext cx="7147763" cy="570477"/>
      </dsp:txXfrm>
    </dsp:sp>
    <dsp:sp modelId="{2A83F46A-F665-4DD3-A13A-69722A5DDEC8}">
      <dsp:nvSpPr>
        <dsp:cNvPr id="0" name=""/>
        <dsp:cNvSpPr/>
      </dsp:nvSpPr>
      <dsp:spPr>
        <a:xfrm>
          <a:off x="547106" y="1069644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44FDC7-3560-4483-9362-F9C2C38F708C}">
      <dsp:nvSpPr>
        <dsp:cNvPr id="0" name=""/>
        <dsp:cNvSpPr/>
      </dsp:nvSpPr>
      <dsp:spPr>
        <a:xfrm>
          <a:off x="1118233" y="1996562"/>
          <a:ext cx="6933183" cy="57047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Giảng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bài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cho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bạn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khi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bạn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chưa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hiểu</a:t>
          </a:r>
          <a:endParaRPr lang="en-US" sz="2700" kern="1200" dirty="0"/>
        </a:p>
      </dsp:txBody>
      <dsp:txXfrm>
        <a:off x="1118233" y="1996562"/>
        <a:ext cx="6933183" cy="570477"/>
      </dsp:txXfrm>
    </dsp:sp>
    <dsp:sp modelId="{ACB37C10-F696-48E3-83E9-77F591919F88}">
      <dsp:nvSpPr>
        <dsp:cNvPr id="0" name=""/>
        <dsp:cNvSpPr/>
      </dsp:nvSpPr>
      <dsp:spPr>
        <a:xfrm>
          <a:off x="761685" y="1925252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553D56-5826-4F47-868D-E541695F05AC}">
      <dsp:nvSpPr>
        <dsp:cNvPr id="0" name=""/>
        <dsp:cNvSpPr/>
      </dsp:nvSpPr>
      <dsp:spPr>
        <a:xfrm>
          <a:off x="1118233" y="2851627"/>
          <a:ext cx="6933183" cy="57047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Rủ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bạn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cùng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học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cùng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chơi</a:t>
          </a:r>
          <a:endParaRPr lang="en-US" sz="2700" kern="1200" dirty="0"/>
        </a:p>
      </dsp:txBody>
      <dsp:txXfrm>
        <a:off x="1118233" y="2851627"/>
        <a:ext cx="6933183" cy="570477"/>
      </dsp:txXfrm>
    </dsp:sp>
    <dsp:sp modelId="{D61CE0B3-249E-48B9-988D-0B255F485C7A}">
      <dsp:nvSpPr>
        <dsp:cNvPr id="0" name=""/>
        <dsp:cNvSpPr/>
      </dsp:nvSpPr>
      <dsp:spPr>
        <a:xfrm>
          <a:off x="761685" y="2780318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AA654F-3B9E-42D2-9833-77DA179213F7}">
      <dsp:nvSpPr>
        <dsp:cNvPr id="0" name=""/>
        <dsp:cNvSpPr/>
      </dsp:nvSpPr>
      <dsp:spPr>
        <a:xfrm>
          <a:off x="903654" y="3707235"/>
          <a:ext cx="7147763" cy="57047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>
              <a:solidFill>
                <a:schemeClr val="accent4">
                  <a:lumMod val="50000"/>
                </a:schemeClr>
              </a:solidFill>
            </a:rPr>
            <a:t>Trung</a:t>
          </a:r>
          <a:r>
            <a:rPr lang="en-US" sz="2700" kern="1200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en-US" sz="2700" kern="1200" dirty="0" err="1" smtClean="0">
              <a:solidFill>
                <a:schemeClr val="accent4">
                  <a:lumMod val="50000"/>
                </a:schemeClr>
              </a:solidFill>
            </a:rPr>
            <a:t>thực</a:t>
          </a:r>
          <a:r>
            <a:rPr lang="en-US" sz="2700" kern="1200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en-US" sz="2700" kern="1200" dirty="0" err="1" smtClean="0">
              <a:solidFill>
                <a:schemeClr val="accent4">
                  <a:lumMod val="50000"/>
                </a:schemeClr>
              </a:solidFill>
            </a:rPr>
            <a:t>với</a:t>
          </a:r>
          <a:r>
            <a:rPr lang="en-US" sz="2700" kern="1200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en-US" sz="2700" kern="1200" dirty="0" err="1" smtClean="0">
              <a:solidFill>
                <a:schemeClr val="accent4">
                  <a:lumMod val="50000"/>
                </a:schemeClr>
              </a:solidFill>
            </a:rPr>
            <a:t>bạn</a:t>
          </a:r>
          <a:endParaRPr lang="en-US" sz="2700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903654" y="3707235"/>
        <a:ext cx="7147763" cy="570477"/>
      </dsp:txXfrm>
    </dsp:sp>
    <dsp:sp modelId="{5E8C736A-1C24-4D47-AADA-23F18F25B327}">
      <dsp:nvSpPr>
        <dsp:cNvPr id="0" name=""/>
        <dsp:cNvSpPr/>
      </dsp:nvSpPr>
      <dsp:spPr>
        <a:xfrm>
          <a:off x="547106" y="3635925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381034-8546-4C7D-8680-25A8A3EB74D5}">
      <dsp:nvSpPr>
        <dsp:cNvPr id="0" name=""/>
        <dsp:cNvSpPr/>
      </dsp:nvSpPr>
      <dsp:spPr>
        <a:xfrm>
          <a:off x="434398" y="4562842"/>
          <a:ext cx="7617019" cy="5704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>
              <a:solidFill>
                <a:schemeClr val="accent6">
                  <a:lumMod val="75000"/>
                </a:schemeClr>
              </a:solidFill>
            </a:rPr>
            <a:t>Chúc</a:t>
          </a:r>
          <a:r>
            <a:rPr lang="en-US" sz="2700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700" kern="1200" dirty="0" err="1" smtClean="0">
              <a:solidFill>
                <a:schemeClr val="accent6">
                  <a:lumMod val="75000"/>
                </a:schemeClr>
              </a:solidFill>
            </a:rPr>
            <a:t>mừng</a:t>
          </a:r>
          <a:r>
            <a:rPr lang="en-US" sz="2700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700" kern="1200" dirty="0" err="1" smtClean="0">
              <a:solidFill>
                <a:schemeClr val="accent6">
                  <a:lumMod val="75000"/>
                </a:schemeClr>
              </a:solidFill>
            </a:rPr>
            <a:t>bạn</a:t>
          </a:r>
          <a:r>
            <a:rPr lang="en-US" sz="2700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700" kern="1200" dirty="0" err="1" smtClean="0">
              <a:solidFill>
                <a:schemeClr val="accent6">
                  <a:lumMod val="75000"/>
                </a:schemeClr>
              </a:solidFill>
            </a:rPr>
            <a:t>khi</a:t>
          </a:r>
          <a:r>
            <a:rPr lang="en-US" sz="2700" kern="1200" dirty="0" smtClean="0">
              <a:solidFill>
                <a:schemeClr val="accent6">
                  <a:lumMod val="75000"/>
                </a:schemeClr>
              </a:solidFill>
            </a:rPr>
            <a:t> ban </a:t>
          </a:r>
          <a:r>
            <a:rPr lang="en-US" sz="2700" kern="1200" dirty="0" err="1" smtClean="0">
              <a:solidFill>
                <a:schemeClr val="accent6">
                  <a:lumMod val="75000"/>
                </a:schemeClr>
              </a:solidFill>
            </a:rPr>
            <a:t>có</a:t>
          </a:r>
          <a:r>
            <a:rPr lang="en-US" sz="2700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700" kern="1200" dirty="0" err="1" smtClean="0">
              <a:solidFill>
                <a:schemeClr val="accent6">
                  <a:lumMod val="75000"/>
                </a:schemeClr>
              </a:solidFill>
            </a:rPr>
            <a:t>niềm</a:t>
          </a:r>
          <a:r>
            <a:rPr lang="en-US" sz="2700" kern="1200" dirty="0" smtClean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n-US" sz="2700" kern="1200" dirty="0" err="1" smtClean="0">
              <a:solidFill>
                <a:schemeClr val="accent6">
                  <a:lumMod val="75000"/>
                </a:schemeClr>
              </a:solidFill>
            </a:rPr>
            <a:t>vui</a:t>
          </a:r>
          <a:endParaRPr lang="en-US" sz="2700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434398" y="4562842"/>
        <a:ext cx="7617019" cy="570477"/>
      </dsp:txXfrm>
    </dsp:sp>
    <dsp:sp modelId="{748E8352-B1E6-4226-B17C-C9CCF0900AAE}">
      <dsp:nvSpPr>
        <dsp:cNvPr id="0" name=""/>
        <dsp:cNvSpPr/>
      </dsp:nvSpPr>
      <dsp:spPr>
        <a:xfrm>
          <a:off x="77849" y="4491533"/>
          <a:ext cx="713096" cy="71309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F8A0AC-E4A8-4BF2-9AF1-127214112BA2}" type="datetimeFigureOut">
              <a:rPr lang="en-US" smtClean="0"/>
              <a:t>10/15/2022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51C838-DD97-4573-A272-457DA3F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745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3573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2272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23E994F-4FCF-4A9F-BB15-DF78F9F6B7A0}"/>
              </a:ext>
            </a:extLst>
          </p:cNvPr>
          <p:cNvSpPr txBox="1"/>
          <p:nvPr userDrawn="1"/>
        </p:nvSpPr>
        <p:spPr>
          <a:xfrm>
            <a:off x="3684663" y="6634701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49FDBB5-A5A6-4316-8393-3F5017974D4E}"/>
              </a:ext>
            </a:extLst>
          </p:cNvPr>
          <p:cNvSpPr txBox="1"/>
          <p:nvPr userDrawn="1"/>
        </p:nvSpPr>
        <p:spPr>
          <a:xfrm>
            <a:off x="4051885" y="5025030"/>
            <a:ext cx="7976326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 smtClean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KÍNH TRỌNG</a:t>
            </a:r>
            <a:r>
              <a:rPr kumimoji="0" lang="en-US" sz="4800" b="1" i="0" u="none" strike="noStrike" kern="0" cap="none" spc="0" normalizeH="0" baseline="0" noProof="0" dirty="0" smtClean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</a:t>
            </a:r>
            <a:r>
              <a:rPr kumimoji="0" lang="vi-VN" sz="4800" b="1" i="0" u="none" strike="noStrike" kern="0" cap="none" spc="0" normalizeH="0" baseline="0" noProof="0" dirty="0" smtClean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THẦY GIÁO, CÔ GIÁO VÀ YÊU QUÝ BẠN BÈ</a:t>
            </a:r>
            <a:endParaRPr kumimoji="0" lang="vi-VN" sz="4800" b="1" i="0" u="none" strike="noStrike" kern="0" cap="none" spc="0" normalizeH="0" baseline="0" noProof="0" dirty="0">
              <a:ln w="19050">
                <a:solidFill>
                  <a:srgbClr val="D43733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678923" y="569070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0659454" y="5555748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178295" y="6266196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2</a:t>
            </a:r>
          </a:p>
        </p:txBody>
      </p:sp>
      <p:pic>
        <p:nvPicPr>
          <p:cNvPr id="4" name="Picture 3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xmlns="" id="{1615A6E5-55AE-4AF3-8171-CF240090A2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16288" y="471706"/>
            <a:ext cx="5501158" cy="550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762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bg>
      <p:bgPr>
        <a:solidFill>
          <a:schemeClr val="accent3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tx1">
                <a:lumMod val="20000"/>
                <a:lumOff val="80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FCC409D7-DEED-4CFC-8307-14A64DE36C48}"/>
              </a:ext>
            </a:extLst>
          </p:cNvPr>
          <p:cNvGrpSpPr/>
          <p:nvPr userDrawn="1"/>
        </p:nvGrpSpPr>
        <p:grpSpPr>
          <a:xfrm>
            <a:off x="340636" y="254000"/>
            <a:ext cx="2816950" cy="1489289"/>
            <a:chOff x="569798" y="1124402"/>
            <a:chExt cx="2816950" cy="1489289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437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chemeClr val="accent3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tx1">
                <a:lumMod val="20000"/>
                <a:lumOff val="80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0E6472D-54EF-4287-864C-0208D6E93C5C}"/>
              </a:ext>
            </a:extLst>
          </p:cNvPr>
          <p:cNvGrpSpPr/>
          <p:nvPr userDrawn="1"/>
        </p:nvGrpSpPr>
        <p:grpSpPr>
          <a:xfrm>
            <a:off x="433342" y="358589"/>
            <a:ext cx="2816950" cy="1288726"/>
            <a:chOff x="500062" y="2851475"/>
            <a:chExt cx="2816950" cy="128872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3844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chemeClr val="accent3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tx1">
                <a:lumMod val="20000"/>
                <a:lumOff val="80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28A1BE0-E469-4869-8417-DE9B9EC6F2B4}"/>
              </a:ext>
            </a:extLst>
          </p:cNvPr>
          <p:cNvGrpSpPr/>
          <p:nvPr userDrawn="1"/>
        </p:nvGrpSpPr>
        <p:grpSpPr>
          <a:xfrm>
            <a:off x="309388" y="254280"/>
            <a:ext cx="2677424" cy="1274454"/>
            <a:chOff x="479771" y="4186500"/>
            <a:chExt cx="2677424" cy="127445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8A137115-0E6C-4EB8-9AFF-E91DFB9C9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9771" y="4186500"/>
              <a:ext cx="2677424" cy="127445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99733AAB-E5E3-46A1-9F4E-0452DF37F2DF}"/>
                </a:ext>
              </a:extLst>
            </p:cNvPr>
            <p:cNvSpPr txBox="1"/>
            <p:nvPr/>
          </p:nvSpPr>
          <p:spPr>
            <a:xfrm>
              <a:off x="1148949" y="4550361"/>
              <a:ext cx="17972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VẬN DỤNG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2077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508074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BDCFD-F1C6-4413-B45F-573CC12677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426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AA069-1ED6-443D-AA88-BF151CF354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760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5" y="617538"/>
            <a:ext cx="10390716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defTabSz="685800">
              <a:defRPr/>
            </a:pPr>
            <a:endParaRPr lang="en-US" sz="1050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defTabSz="685800">
              <a:defRPr/>
            </a:pPr>
            <a:endParaRPr lang="en-US" sz="1050"/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defTabSz="685800">
              <a:defRPr/>
            </a:pPr>
            <a:fld id="{115D2767-D998-468D-9632-EA107E4ADF4F}" type="slidenum">
              <a:rPr lang="en-US" sz="1050" smtClean="0"/>
              <a:pPr defTabSz="685800">
                <a:defRPr/>
              </a:pPr>
              <a:t>‹#›</a:t>
            </a:fld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2018658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537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6" r:id="rId3"/>
    <p:sldLayoutId id="2147483657" r:id="rId4"/>
    <p:sldLayoutId id="2147483655" r:id="rId5"/>
    <p:sldLayoutId id="2147483658" r:id="rId6"/>
    <p:sldLayoutId id="2147483659" r:id="rId7"/>
    <p:sldLayoutId id="2147483660" r:id="rId8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microsoft.com/office/2007/relationships/hdphoto" Target="../media/hdphoto5.wdp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5" Type="http://schemas.microsoft.com/office/2007/relationships/hdphoto" Target="../media/hdphoto9.wdp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Lavender Love, Dahl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315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WordArt 3"/>
          <p:cNvSpPr>
            <a:spLocks noChangeArrowheads="1" noChangeShapeType="1" noTextEdit="1"/>
          </p:cNvSpPr>
          <p:nvPr/>
        </p:nvSpPr>
        <p:spPr bwMode="auto">
          <a:xfrm>
            <a:off x="2838450" y="533400"/>
            <a:ext cx="7029450" cy="474345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en-US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BahamasBH"/>
              </a:rPr>
              <a:t>NHIỆT LIỆT CHÀO MỪNG CÁC THẦY CÔ VỀ DỰ GIỜ, THĂM LỚP</a:t>
            </a:r>
            <a:endParaRPr lang="en-US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.VnBahamasBH"/>
            </a:endParaRPr>
          </a:p>
        </p:txBody>
      </p:sp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3162300" y="2381250"/>
            <a:ext cx="6381750" cy="781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TimeH"/>
              </a:rPr>
              <a:t>MÔN: ĐẠO ĐỨC</a:t>
            </a:r>
            <a:endParaRPr lang="en-US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.VnTimeH"/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4419600" y="3429001"/>
            <a:ext cx="470535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 dirty="0">
                <a:solidFill>
                  <a:srgbClr val="0000FF"/>
                </a:solidFill>
                <a:latin typeface=".VnArial NarrowH" pitchFamily="34" charset="0"/>
              </a:rPr>
              <a:t>             </a:t>
            </a:r>
            <a:r>
              <a:rPr lang="en-US" altLang="en-US" sz="4800" b="1" dirty="0" err="1">
                <a:solidFill>
                  <a:srgbClr val="0000FF"/>
                </a:solidFill>
                <a:latin typeface=".VnBahamasB" pitchFamily="34" charset="0"/>
              </a:rPr>
              <a:t>Lớp</a:t>
            </a:r>
            <a:r>
              <a:rPr lang="en-US" altLang="en-US" sz="4800" b="1" dirty="0">
                <a:solidFill>
                  <a:srgbClr val="0000FF"/>
                </a:solidFill>
                <a:latin typeface=".VnBahamasB" pitchFamily="34" charset="0"/>
              </a:rPr>
              <a:t>: 2G</a:t>
            </a:r>
            <a:endParaRPr lang="en-US" altLang="en-US" sz="4800" b="1" dirty="0">
              <a:solidFill>
                <a:srgbClr val="0000FF"/>
              </a:solidFill>
              <a:latin typeface=".VnBahamasB" pitchFamily="34" charset="0"/>
            </a:endParaRP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1600200" y="4400551"/>
            <a:ext cx="9067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 dirty="0">
                <a:solidFill>
                  <a:srgbClr val="0000FF"/>
                </a:solidFill>
                <a:latin typeface=".VnArial NarrowH" pitchFamily="34" charset="0"/>
              </a:rPr>
              <a:t> </a:t>
            </a:r>
            <a:r>
              <a:rPr lang="en-US" altLang="en-US" sz="4400" b="1" i="1" dirty="0" err="1">
                <a:solidFill>
                  <a:srgbClr val="0000FF"/>
                </a:solidFill>
                <a:latin typeface="Algerian" panose="04020705040A02060702" pitchFamily="82" charset="0"/>
              </a:rPr>
              <a:t>Giáo</a:t>
            </a:r>
            <a:r>
              <a:rPr lang="en-US" altLang="en-US" sz="4400" b="1" i="1" dirty="0">
                <a:solidFill>
                  <a:srgbClr val="0000FF"/>
                </a:solidFill>
                <a:latin typeface="Algerian" panose="04020705040A02060702" pitchFamily="82" charset="0"/>
              </a:rPr>
              <a:t> </a:t>
            </a:r>
            <a:r>
              <a:rPr lang="en-US" altLang="en-US" sz="4400" b="1" i="1" dirty="0" err="1">
                <a:solidFill>
                  <a:srgbClr val="0000FF"/>
                </a:solidFill>
                <a:latin typeface="Algerian" panose="04020705040A02060702" pitchFamily="82" charset="0"/>
              </a:rPr>
              <a:t>viên</a:t>
            </a:r>
            <a:r>
              <a:rPr lang="en-US" altLang="en-US" sz="4400" b="1" i="1" dirty="0">
                <a:solidFill>
                  <a:srgbClr val="0000FF"/>
                </a:solidFill>
                <a:latin typeface="Algerian" panose="04020705040A02060702" pitchFamily="82" charset="0"/>
              </a:rPr>
              <a:t>: </a:t>
            </a:r>
            <a:r>
              <a:rPr lang="en-US" altLang="en-US" sz="4400" b="1" i="1" dirty="0" err="1">
                <a:solidFill>
                  <a:srgbClr val="0000FF"/>
                </a:solidFill>
                <a:latin typeface="Algerian" panose="04020705040A02060702" pitchFamily="82" charset="0"/>
              </a:rPr>
              <a:t>Nguyễn</a:t>
            </a:r>
            <a:r>
              <a:rPr lang="en-US" altLang="en-US" sz="4400" b="1" i="1" dirty="0">
                <a:solidFill>
                  <a:srgbClr val="0000FF"/>
                </a:solidFill>
                <a:latin typeface="Algerian" panose="04020705040A02060702" pitchFamily="82" charset="0"/>
              </a:rPr>
              <a:t> </a:t>
            </a:r>
            <a:r>
              <a:rPr lang="en-US" altLang="en-US" sz="4400" b="1" i="1" dirty="0" err="1">
                <a:solidFill>
                  <a:srgbClr val="0000FF"/>
                </a:solidFill>
                <a:latin typeface="Algerian" panose="04020705040A02060702" pitchFamily="82" charset="0"/>
              </a:rPr>
              <a:t>Thị</a:t>
            </a:r>
            <a:r>
              <a:rPr lang="en-US" altLang="en-US" sz="4400" b="1" i="1" dirty="0">
                <a:solidFill>
                  <a:srgbClr val="0000FF"/>
                </a:solidFill>
                <a:latin typeface="Algerian" panose="04020705040A02060702" pitchFamily="82" charset="0"/>
              </a:rPr>
              <a:t> Mai </a:t>
            </a:r>
            <a:r>
              <a:rPr lang="en-US" altLang="en-US" sz="4400" b="1" i="1" dirty="0" err="1">
                <a:solidFill>
                  <a:srgbClr val="0000FF"/>
                </a:solidFill>
                <a:latin typeface="Algerian" panose="04020705040A02060702" pitchFamily="82" charset="0"/>
              </a:rPr>
              <a:t>Anh</a:t>
            </a:r>
            <a:endParaRPr lang="en-US" altLang="en-US" sz="4400" b="1" i="1" dirty="0">
              <a:solidFill>
                <a:srgbClr val="0000FF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9851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278778" y="757646"/>
            <a:ext cx="8386355" cy="5680017"/>
            <a:chOff x="2782389" y="759971"/>
            <a:chExt cx="8556170" cy="5677692"/>
          </a:xfrm>
        </p:grpSpPr>
        <p:pic>
          <p:nvPicPr>
            <p:cNvPr id="8" name="Picture 7" descr="Screen Clipping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91" r="6459"/>
            <a:stretch/>
          </p:blipFill>
          <p:spPr>
            <a:xfrm>
              <a:off x="2847703" y="759971"/>
              <a:ext cx="8490856" cy="5677692"/>
            </a:xfrm>
            <a:prstGeom prst="snip2SameRect">
              <a:avLst>
                <a:gd name="adj1" fmla="val 12526"/>
                <a:gd name="adj2" fmla="val 0"/>
              </a:avLst>
            </a:prstGeom>
          </p:spPr>
        </p:pic>
        <p:sp>
          <p:nvSpPr>
            <p:cNvPr id="9" name="Freeform 8"/>
            <p:cNvSpPr/>
            <p:nvPr/>
          </p:nvSpPr>
          <p:spPr>
            <a:xfrm>
              <a:off x="2782389" y="1436914"/>
              <a:ext cx="5042262" cy="2873829"/>
            </a:xfrm>
            <a:custGeom>
              <a:avLst/>
              <a:gdLst>
                <a:gd name="connsiteX0" fmla="*/ 26125 w 5042262"/>
                <a:gd name="connsiteY0" fmla="*/ 143692 h 2873829"/>
                <a:gd name="connsiteX1" fmla="*/ 1018902 w 5042262"/>
                <a:gd name="connsiteY1" fmla="*/ 39189 h 2873829"/>
                <a:gd name="connsiteX2" fmla="*/ 5042262 w 5042262"/>
                <a:gd name="connsiteY2" fmla="*/ 0 h 2873829"/>
                <a:gd name="connsiteX3" fmla="*/ 5029200 w 5042262"/>
                <a:gd name="connsiteY3" fmla="*/ 2116183 h 2873829"/>
                <a:gd name="connsiteX4" fmla="*/ 4990011 w 5042262"/>
                <a:gd name="connsiteY4" fmla="*/ 2194560 h 2873829"/>
                <a:gd name="connsiteX5" fmla="*/ 4820194 w 5042262"/>
                <a:gd name="connsiteY5" fmla="*/ 1867989 h 2873829"/>
                <a:gd name="connsiteX6" fmla="*/ 4846320 w 5042262"/>
                <a:gd name="connsiteY6" fmla="*/ 1515292 h 2873829"/>
                <a:gd name="connsiteX7" fmla="*/ 4781005 w 5042262"/>
                <a:gd name="connsiteY7" fmla="*/ 1214846 h 2873829"/>
                <a:gd name="connsiteX8" fmla="*/ 4480560 w 5042262"/>
                <a:gd name="connsiteY8" fmla="*/ 1005840 h 2873829"/>
                <a:gd name="connsiteX9" fmla="*/ 4258491 w 5042262"/>
                <a:gd name="connsiteY9" fmla="*/ 1110343 h 2873829"/>
                <a:gd name="connsiteX10" fmla="*/ 4153988 w 5042262"/>
                <a:gd name="connsiteY10" fmla="*/ 1267097 h 2873829"/>
                <a:gd name="connsiteX11" fmla="*/ 4219302 w 5042262"/>
                <a:gd name="connsiteY11" fmla="*/ 1449977 h 2873829"/>
                <a:gd name="connsiteX12" fmla="*/ 4206240 w 5042262"/>
                <a:gd name="connsiteY12" fmla="*/ 1645920 h 2873829"/>
                <a:gd name="connsiteX13" fmla="*/ 4219302 w 5042262"/>
                <a:gd name="connsiteY13" fmla="*/ 1802675 h 2873829"/>
                <a:gd name="connsiteX14" fmla="*/ 3958045 w 5042262"/>
                <a:gd name="connsiteY14" fmla="*/ 2090057 h 2873829"/>
                <a:gd name="connsiteX15" fmla="*/ 3435531 w 5042262"/>
                <a:gd name="connsiteY15" fmla="*/ 1933303 h 2873829"/>
                <a:gd name="connsiteX16" fmla="*/ 3265714 w 5042262"/>
                <a:gd name="connsiteY16" fmla="*/ 2024743 h 2873829"/>
                <a:gd name="connsiteX17" fmla="*/ 3239588 w 5042262"/>
                <a:gd name="connsiteY17" fmla="*/ 2168435 h 2873829"/>
                <a:gd name="connsiteX18" fmla="*/ 3461657 w 5042262"/>
                <a:gd name="connsiteY18" fmla="*/ 2286000 h 2873829"/>
                <a:gd name="connsiteX19" fmla="*/ 3540034 w 5042262"/>
                <a:gd name="connsiteY19" fmla="*/ 2207623 h 2873829"/>
                <a:gd name="connsiteX20" fmla="*/ 3735977 w 5042262"/>
                <a:gd name="connsiteY20" fmla="*/ 2246812 h 2873829"/>
                <a:gd name="connsiteX21" fmla="*/ 3879668 w 5042262"/>
                <a:gd name="connsiteY21" fmla="*/ 2364377 h 2873829"/>
                <a:gd name="connsiteX22" fmla="*/ 3735977 w 5042262"/>
                <a:gd name="connsiteY22" fmla="*/ 2847703 h 2873829"/>
                <a:gd name="connsiteX23" fmla="*/ 3435531 w 5042262"/>
                <a:gd name="connsiteY23" fmla="*/ 2730137 h 2873829"/>
                <a:gd name="connsiteX24" fmla="*/ 3108960 w 5042262"/>
                <a:gd name="connsiteY24" fmla="*/ 2873829 h 2873829"/>
                <a:gd name="connsiteX25" fmla="*/ 2442754 w 5042262"/>
                <a:gd name="connsiteY25" fmla="*/ 2795452 h 2873829"/>
                <a:gd name="connsiteX26" fmla="*/ 2286000 w 5042262"/>
                <a:gd name="connsiteY26" fmla="*/ 2181497 h 2873829"/>
                <a:gd name="connsiteX27" fmla="*/ 2181497 w 5042262"/>
                <a:gd name="connsiteY27" fmla="*/ 2338252 h 2873829"/>
                <a:gd name="connsiteX28" fmla="*/ 1711234 w 5042262"/>
                <a:gd name="connsiteY28" fmla="*/ 2429692 h 2873829"/>
                <a:gd name="connsiteX29" fmla="*/ 1711234 w 5042262"/>
                <a:gd name="connsiteY29" fmla="*/ 2704012 h 2873829"/>
                <a:gd name="connsiteX30" fmla="*/ 1632857 w 5042262"/>
                <a:gd name="connsiteY30" fmla="*/ 2638697 h 2873829"/>
                <a:gd name="connsiteX31" fmla="*/ 1489165 w 5042262"/>
                <a:gd name="connsiteY31" fmla="*/ 2272937 h 2873829"/>
                <a:gd name="connsiteX32" fmla="*/ 1371600 w 5042262"/>
                <a:gd name="connsiteY32" fmla="*/ 2116183 h 2873829"/>
                <a:gd name="connsiteX33" fmla="*/ 1267097 w 5042262"/>
                <a:gd name="connsiteY33" fmla="*/ 2037806 h 2873829"/>
                <a:gd name="connsiteX34" fmla="*/ 0 w 5042262"/>
                <a:gd name="connsiteY34" fmla="*/ 1162595 h 2873829"/>
                <a:gd name="connsiteX35" fmla="*/ 26125 w 5042262"/>
                <a:gd name="connsiteY35" fmla="*/ 143692 h 287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042262" h="2873829">
                  <a:moveTo>
                    <a:pt x="26125" y="143692"/>
                  </a:moveTo>
                  <a:lnTo>
                    <a:pt x="1018902" y="39189"/>
                  </a:lnTo>
                  <a:lnTo>
                    <a:pt x="5042262" y="0"/>
                  </a:lnTo>
                  <a:lnTo>
                    <a:pt x="5029200" y="2116183"/>
                  </a:lnTo>
                  <a:lnTo>
                    <a:pt x="4990011" y="2194560"/>
                  </a:lnTo>
                  <a:lnTo>
                    <a:pt x="4820194" y="1867989"/>
                  </a:lnTo>
                  <a:lnTo>
                    <a:pt x="4846320" y="1515292"/>
                  </a:lnTo>
                  <a:lnTo>
                    <a:pt x="4781005" y="1214846"/>
                  </a:lnTo>
                  <a:lnTo>
                    <a:pt x="4480560" y="1005840"/>
                  </a:lnTo>
                  <a:lnTo>
                    <a:pt x="4258491" y="1110343"/>
                  </a:lnTo>
                  <a:lnTo>
                    <a:pt x="4153988" y="1267097"/>
                  </a:lnTo>
                  <a:lnTo>
                    <a:pt x="4219302" y="1449977"/>
                  </a:lnTo>
                  <a:lnTo>
                    <a:pt x="4206240" y="1645920"/>
                  </a:lnTo>
                  <a:lnTo>
                    <a:pt x="4219302" y="1802675"/>
                  </a:lnTo>
                  <a:lnTo>
                    <a:pt x="3958045" y="2090057"/>
                  </a:lnTo>
                  <a:lnTo>
                    <a:pt x="3435531" y="1933303"/>
                  </a:lnTo>
                  <a:lnTo>
                    <a:pt x="3265714" y="2024743"/>
                  </a:lnTo>
                  <a:lnTo>
                    <a:pt x="3239588" y="2168435"/>
                  </a:lnTo>
                  <a:lnTo>
                    <a:pt x="3461657" y="2286000"/>
                  </a:lnTo>
                  <a:lnTo>
                    <a:pt x="3540034" y="2207623"/>
                  </a:lnTo>
                  <a:lnTo>
                    <a:pt x="3735977" y="2246812"/>
                  </a:lnTo>
                  <a:lnTo>
                    <a:pt x="3879668" y="2364377"/>
                  </a:lnTo>
                  <a:lnTo>
                    <a:pt x="3735977" y="2847703"/>
                  </a:lnTo>
                  <a:lnTo>
                    <a:pt x="3435531" y="2730137"/>
                  </a:lnTo>
                  <a:lnTo>
                    <a:pt x="3108960" y="2873829"/>
                  </a:lnTo>
                  <a:lnTo>
                    <a:pt x="2442754" y="2795452"/>
                  </a:lnTo>
                  <a:lnTo>
                    <a:pt x="2286000" y="2181497"/>
                  </a:lnTo>
                  <a:lnTo>
                    <a:pt x="2181497" y="2338252"/>
                  </a:lnTo>
                  <a:lnTo>
                    <a:pt x="1711234" y="2429692"/>
                  </a:lnTo>
                  <a:lnTo>
                    <a:pt x="1711234" y="2704012"/>
                  </a:lnTo>
                  <a:lnTo>
                    <a:pt x="1632857" y="2638697"/>
                  </a:lnTo>
                  <a:lnTo>
                    <a:pt x="1489165" y="2272937"/>
                  </a:lnTo>
                  <a:lnTo>
                    <a:pt x="1371600" y="2116183"/>
                  </a:lnTo>
                  <a:lnTo>
                    <a:pt x="1267097" y="2037806"/>
                  </a:lnTo>
                  <a:lnTo>
                    <a:pt x="0" y="1162595"/>
                  </a:lnTo>
                  <a:lnTo>
                    <a:pt x="26125" y="143692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432194" y="624344"/>
            <a:ext cx="8285189" cy="523220"/>
            <a:chOff x="569825" y="2199885"/>
            <a:chExt cx="8285189" cy="52322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accent2"/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77590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00B050"/>
                  </a:solidFill>
                </a:rPr>
                <a:t>Em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sẽ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làm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gì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trong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các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tình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huống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sau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?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443423" y="1930977"/>
            <a:ext cx="54216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4"/>
                </a:solidFill>
              </a:rPr>
              <a:t>1. </a:t>
            </a:r>
            <a:r>
              <a:rPr lang="en-US" sz="2800" dirty="0" err="1" smtClean="0">
                <a:solidFill>
                  <a:schemeClr val="accent4"/>
                </a:solidFill>
              </a:rPr>
              <a:t>Cô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giáo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phát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động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phong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trào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quyên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góp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ủng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hộ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vùng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lũ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lụt</a:t>
            </a:r>
            <a:r>
              <a:rPr lang="en-US" sz="2800" dirty="0" smtClean="0">
                <a:solidFill>
                  <a:schemeClr val="accent4"/>
                </a:solidFill>
              </a:rPr>
              <a:t>.</a:t>
            </a:r>
            <a:endParaRPr lang="en-US" sz="28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363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5" t="2094" r="1884" b="3670"/>
          <a:stretch/>
        </p:blipFill>
        <p:spPr>
          <a:xfrm>
            <a:off x="2455819" y="1979285"/>
            <a:ext cx="7667896" cy="4486831"/>
          </a:xfrm>
          <a:prstGeom prst="round2DiagRect">
            <a:avLst>
              <a:gd name="adj1" fmla="val 25026"/>
              <a:gd name="adj2" fmla="val 9608"/>
            </a:avLst>
          </a:prstGeom>
        </p:spPr>
      </p:pic>
      <p:grpSp>
        <p:nvGrpSpPr>
          <p:cNvPr id="2" name="Group 1"/>
          <p:cNvGrpSpPr/>
          <p:nvPr/>
        </p:nvGrpSpPr>
        <p:grpSpPr>
          <a:xfrm>
            <a:off x="3432194" y="624344"/>
            <a:ext cx="8285189" cy="523220"/>
            <a:chOff x="569825" y="2199885"/>
            <a:chExt cx="8285189" cy="52322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accent2"/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77590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00B050"/>
                  </a:solidFill>
                </a:rPr>
                <a:t>Em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sẽ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làm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gì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trong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các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tình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huống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sau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?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128531" y="1369274"/>
            <a:ext cx="79226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4"/>
                </a:solidFill>
              </a:rPr>
              <a:t>2. </a:t>
            </a:r>
            <a:r>
              <a:rPr lang="en-US" sz="2800" dirty="0" err="1" smtClean="0">
                <a:solidFill>
                  <a:schemeClr val="accent4"/>
                </a:solidFill>
              </a:rPr>
              <a:t>Một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bạn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lớp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em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có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hoàn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cảnh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khó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khăn</a:t>
            </a:r>
            <a:r>
              <a:rPr lang="en-US" sz="2800" dirty="0" smtClean="0">
                <a:solidFill>
                  <a:schemeClr val="accent4"/>
                </a:solidFill>
              </a:rPr>
              <a:t>, </a:t>
            </a:r>
            <a:r>
              <a:rPr lang="en-US" sz="2800" dirty="0" err="1" smtClean="0">
                <a:solidFill>
                  <a:schemeClr val="accent4"/>
                </a:solidFill>
              </a:rPr>
              <a:t>bố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bạn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bị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ốm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nặng</a:t>
            </a:r>
            <a:r>
              <a:rPr lang="en-US" sz="2800" dirty="0" smtClean="0">
                <a:solidFill>
                  <a:schemeClr val="accent4"/>
                </a:solidFill>
              </a:rPr>
              <a:t>.</a:t>
            </a:r>
            <a:endParaRPr lang="en-US" sz="28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51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32194" y="624344"/>
            <a:ext cx="8285189" cy="523220"/>
            <a:chOff x="569825" y="2199885"/>
            <a:chExt cx="8285189" cy="52322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accent2"/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77590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00B050"/>
                  </a:solidFill>
                </a:rPr>
                <a:t>Em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sẽ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làm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gì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trong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các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tình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huống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sau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?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83325" y="1630531"/>
            <a:ext cx="11351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4"/>
                </a:solidFill>
              </a:rPr>
              <a:t>3. </a:t>
            </a:r>
            <a:r>
              <a:rPr lang="en-US" sz="2800" dirty="0" err="1" smtClean="0">
                <a:solidFill>
                  <a:schemeClr val="accent4"/>
                </a:solidFill>
              </a:rPr>
              <a:t>Các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bạn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nhóm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em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chơi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đuổi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bắt</a:t>
            </a:r>
            <a:r>
              <a:rPr lang="en-US" sz="2800" dirty="0" smtClean="0">
                <a:solidFill>
                  <a:schemeClr val="accent4"/>
                </a:solidFill>
              </a:rPr>
              <a:t> ở </a:t>
            </a:r>
            <a:r>
              <a:rPr lang="en-US" sz="2800" dirty="0" err="1" smtClean="0">
                <a:solidFill>
                  <a:schemeClr val="accent4"/>
                </a:solidFill>
              </a:rPr>
              <a:t>sân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nhà</a:t>
            </a:r>
            <a:r>
              <a:rPr lang="en-US" sz="2800" dirty="0" smtClean="0">
                <a:solidFill>
                  <a:schemeClr val="accent4"/>
                </a:solidFill>
              </a:rPr>
              <a:t>. </a:t>
            </a:r>
            <a:r>
              <a:rPr lang="en-US" sz="2800" dirty="0" err="1" smtClean="0">
                <a:solidFill>
                  <a:schemeClr val="accent4"/>
                </a:solidFill>
              </a:rPr>
              <a:t>Một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bạn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bị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ngã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rất</a:t>
            </a:r>
            <a:r>
              <a:rPr lang="en-US" sz="2800" dirty="0" smtClean="0">
                <a:solidFill>
                  <a:schemeClr val="accent4"/>
                </a:solidFill>
              </a:rPr>
              <a:t> </a:t>
            </a:r>
            <a:r>
              <a:rPr lang="en-US" sz="2800" dirty="0" err="1" smtClean="0">
                <a:solidFill>
                  <a:schemeClr val="accent4"/>
                </a:solidFill>
              </a:rPr>
              <a:t>đau</a:t>
            </a:r>
            <a:r>
              <a:rPr lang="en-US" sz="2800" dirty="0" smtClean="0">
                <a:solidFill>
                  <a:schemeClr val="accent4"/>
                </a:solidFill>
              </a:rPr>
              <a:t>.</a:t>
            </a:r>
            <a:endParaRPr lang="en-US" sz="2800" dirty="0">
              <a:solidFill>
                <a:schemeClr val="accent4"/>
              </a:solidFill>
            </a:endParaRPr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49" y="2153751"/>
            <a:ext cx="7335517" cy="428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62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61324" y="816688"/>
            <a:ext cx="8099304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chemeClr val="accent4"/>
                </a:solidFill>
              </a:rPr>
              <a:t>Làm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thiệp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gửi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tới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thầy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giáo</a:t>
            </a:r>
            <a:r>
              <a:rPr lang="en-US" sz="2400" dirty="0" smtClean="0">
                <a:solidFill>
                  <a:schemeClr val="accent4"/>
                </a:solidFill>
              </a:rPr>
              <a:t>, </a:t>
            </a:r>
            <a:r>
              <a:rPr lang="en-US" sz="2400" dirty="0" err="1" smtClean="0">
                <a:solidFill>
                  <a:schemeClr val="accent4"/>
                </a:solidFill>
              </a:rPr>
              <a:t>cô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giáo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để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thể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hiện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tình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cảm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của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em</a:t>
            </a:r>
            <a:r>
              <a:rPr lang="en-US" sz="2400" dirty="0" smtClean="0">
                <a:solidFill>
                  <a:schemeClr val="accent4"/>
                </a:solidFill>
              </a:rPr>
              <a:t>.</a:t>
            </a: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chemeClr val="accent4"/>
                </a:solidFill>
              </a:rPr>
              <a:t>Tìm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hiểu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về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một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bạn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có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hoàn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cảnh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khó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khăn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trong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lớp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hoặc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trong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trường</a:t>
            </a:r>
            <a:r>
              <a:rPr lang="en-US" sz="2400" dirty="0" smtClean="0">
                <a:solidFill>
                  <a:schemeClr val="accent4"/>
                </a:solidFill>
              </a:rPr>
              <a:t>, </a:t>
            </a:r>
            <a:r>
              <a:rPr lang="en-US" sz="2400" dirty="0" err="1" smtClean="0">
                <a:solidFill>
                  <a:schemeClr val="accent4"/>
                </a:solidFill>
              </a:rPr>
              <a:t>lập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kế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hoạch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giúp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đỡ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bạn</a:t>
            </a:r>
            <a:r>
              <a:rPr lang="en-US" sz="2400" dirty="0" smtClean="0">
                <a:solidFill>
                  <a:schemeClr val="accent4"/>
                </a:solidFill>
              </a:rPr>
              <a:t>.</a:t>
            </a:r>
            <a:endParaRPr lang="en-US" sz="2400" dirty="0">
              <a:solidFill>
                <a:schemeClr val="accent4"/>
              </a:solidFill>
            </a:endParaRP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4" r="-1152"/>
          <a:stretch/>
        </p:blipFill>
        <p:spPr>
          <a:xfrm>
            <a:off x="350907" y="3185412"/>
            <a:ext cx="11484041" cy="3429809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175657" y="5773783"/>
            <a:ext cx="444137" cy="431074"/>
          </a:xfrm>
          <a:prstGeom prst="ellipse">
            <a:avLst/>
          </a:prstGeom>
          <a:solidFill>
            <a:srgbClr val="FFEB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77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=""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1354439" y="1299667"/>
            <a:ext cx="8581319" cy="4412600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=""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=""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=""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=""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=""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63168" y="1281571"/>
            <a:ext cx="1656155" cy="594412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=""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3103" y="4386182"/>
            <a:ext cx="1737511" cy="951059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=""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57324" y="2456318"/>
            <a:ext cx="1892972" cy="1879255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=""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14001" y="4058241"/>
            <a:ext cx="2359357" cy="1879255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=""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70839" y="2300975"/>
            <a:ext cx="653853" cy="649280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=""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60924" y="2227237"/>
            <a:ext cx="342930" cy="361220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=""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50361" y="2629986"/>
            <a:ext cx="772735" cy="768163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=""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44514" y="1273077"/>
            <a:ext cx="672143" cy="759018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=""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15058" y="1236492"/>
            <a:ext cx="727011" cy="81845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=""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70415" y="1331965"/>
            <a:ext cx="576122" cy="662998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=""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67095" y="1313384"/>
            <a:ext cx="576122" cy="667570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=""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2872547" y="1470064"/>
            <a:ext cx="914400" cy="433838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=""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63888" y="-7842"/>
            <a:ext cx="264224" cy="4351898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=""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524000" y="857251"/>
            <a:ext cx="2166757" cy="131904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=""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6016190" y="2002831"/>
            <a:ext cx="264224" cy="4351898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=""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826464" y="2629475"/>
            <a:ext cx="4887903" cy="1067593"/>
          </a:xfrm>
          <a:prstGeom prst="rect">
            <a:avLst/>
          </a:prstGeom>
          <a:noFill/>
        </p:spPr>
        <p:txBody>
          <a:bodyPr wrap="square" lIns="51428" tIns="25714" rIns="51428" bIns="25714" rtlCol="0">
            <a:spAutoFit/>
          </a:bodyPr>
          <a:lstStyle/>
          <a:p>
            <a:pPr algn="ctr" defTabSz="685800">
              <a:defRPr/>
            </a:pPr>
            <a:r>
              <a:rPr lang="en-US" altLang="zh-CN" sz="6600" dirty="0" err="1">
                <a:solidFill>
                  <a:srgbClr val="FF0000"/>
                </a:solidFill>
                <a:latin typeface="Montserrat ExtraBold" panose="00000900000000000000" pitchFamily="2" charset="0"/>
                <a:ea typeface="微软雅黑"/>
                <a:sym typeface="微软雅黑"/>
              </a:rPr>
              <a:t>Khởi</a:t>
            </a:r>
            <a:r>
              <a:rPr lang="en-US" altLang="zh-CN" sz="6600" dirty="0">
                <a:solidFill>
                  <a:srgbClr val="FF0000"/>
                </a:solidFill>
                <a:latin typeface="Montserrat ExtraBold" panose="00000900000000000000" pitchFamily="2" charset="0"/>
                <a:ea typeface="微软雅黑"/>
                <a:sym typeface="微软雅黑"/>
              </a:rPr>
              <a:t> </a:t>
            </a:r>
            <a:r>
              <a:rPr lang="en-US" altLang="zh-CN" sz="6600" dirty="0" err="1">
                <a:solidFill>
                  <a:srgbClr val="FF0000"/>
                </a:solidFill>
                <a:latin typeface="Montserrat ExtraBold" panose="00000900000000000000" pitchFamily="2" charset="0"/>
                <a:ea typeface="微软雅黑"/>
                <a:sym typeface="微软雅黑"/>
              </a:rPr>
              <a:t>động</a:t>
            </a:r>
            <a:endParaRPr lang="zh-CN" altLang="en-US" sz="6600" dirty="0">
              <a:solidFill>
                <a:srgbClr val="FF0000"/>
              </a:solidFill>
              <a:latin typeface="Montserrat ExtraBold" panose="00000900000000000000" pitchFamily="2" charset="0"/>
              <a:ea typeface="微软雅黑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=""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524000" y="857250"/>
            <a:ext cx="3266669" cy="198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66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ớp Chúng Ta Đoàn Kết - Nhạc Thiếu Nhi Có Lời">
            <a:hlinkClick r:id="" action="ppaction://media"/>
          </p:cNvPr>
          <p:cNvPicPr>
            <a:picLocks noGrp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76400" y="1"/>
            <a:ext cx="8991600" cy="64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308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bảng\ô li và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604" y="0"/>
            <a:ext cx="914281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41345" y="942812"/>
            <a:ext cx="8340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32">
              <a:defRPr/>
            </a:pPr>
            <a:r>
              <a:rPr lang="en-US" sz="3600" dirty="0" err="1">
                <a:solidFill>
                  <a:prstClr val="white"/>
                </a:solidFill>
                <a:latin typeface="HP001 4 hang 1 ô ly" panose="020B0603050302020204" pitchFamily="34" charset="0"/>
              </a:rPr>
              <a:t>Thứ</a:t>
            </a:r>
            <a:r>
              <a:rPr lang="en-US" sz="3600" dirty="0">
                <a:solidFill>
                  <a:prstClr val="white"/>
                </a:solidFill>
                <a:latin typeface="HP001 4 hang 1 ô ly" panose="020B06030503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HP001 4 hang 1 ô ly" panose="020B0603050302020204" pitchFamily="34" charset="0"/>
              </a:rPr>
              <a:t>hai</a:t>
            </a:r>
            <a:r>
              <a:rPr lang="en-US" sz="3600" dirty="0">
                <a:solidFill>
                  <a:prstClr val="white"/>
                </a:solidFill>
                <a:latin typeface="HP001 4 hang 1 ô ly" panose="020B06030503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HP001 4 hang 1 ô ly" panose="020B0603050302020204" pitchFamily="34" charset="0"/>
              </a:rPr>
              <a:t>ngày</a:t>
            </a:r>
            <a:r>
              <a:rPr lang="en-US" sz="3600" dirty="0">
                <a:solidFill>
                  <a:prstClr val="white"/>
                </a:solidFill>
                <a:latin typeface="HP001 4 hang 1 ô ly" panose="020B0603050302020204" pitchFamily="34" charset="0"/>
              </a:rPr>
              <a:t> 24 </a:t>
            </a:r>
            <a:r>
              <a:rPr lang="en-US" sz="3600" dirty="0" err="1">
                <a:solidFill>
                  <a:prstClr val="white"/>
                </a:solidFill>
                <a:latin typeface="HP001 4 hang 1 ô ly" panose="020B0603050302020204" pitchFamily="34" charset="0"/>
              </a:rPr>
              <a:t>tháng</a:t>
            </a:r>
            <a:r>
              <a:rPr lang="en-US" sz="3600" dirty="0">
                <a:solidFill>
                  <a:prstClr val="white"/>
                </a:solidFill>
                <a:latin typeface="HP001 4 hang 1 ô ly" panose="020B0603050302020204" pitchFamily="34" charset="0"/>
              </a:rPr>
              <a:t> 10 </a:t>
            </a:r>
            <a:r>
              <a:rPr lang="en-US" sz="3600" dirty="0" err="1">
                <a:solidFill>
                  <a:prstClr val="white"/>
                </a:solidFill>
                <a:latin typeface="HP001 4 hang 1 ô ly" panose="020B0603050302020204" pitchFamily="34" charset="0"/>
              </a:rPr>
              <a:t>năm</a:t>
            </a:r>
            <a:r>
              <a:rPr lang="en-US" sz="3600" dirty="0">
                <a:solidFill>
                  <a:prstClr val="white"/>
                </a:solidFill>
                <a:latin typeface="HP001 4 hang 1 ô ly" panose="020B0603050302020204" pitchFamily="34" charset="0"/>
              </a:rPr>
              <a:t> 2022</a:t>
            </a:r>
            <a:endParaRPr lang="en-US" sz="3600" dirty="0">
              <a:solidFill>
                <a:prstClr val="white"/>
              </a:solidFill>
              <a:latin typeface="HP001 4 hang 1 ô ly" panose="020B06030503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67000" y="1642125"/>
            <a:ext cx="4112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32">
              <a:defRPr/>
            </a:pPr>
            <a:r>
              <a:rPr lang="en-US" sz="2400" dirty="0">
                <a:solidFill>
                  <a:prstClr val="white"/>
                </a:solidFill>
                <a:latin typeface="HP001 5 hàng" pitchFamily="34" charset="0"/>
              </a:rPr>
              <a:t>           </a:t>
            </a:r>
            <a:r>
              <a:rPr lang="en-US" sz="2400" dirty="0">
                <a:solidFill>
                  <a:prstClr val="white"/>
                </a:solidFill>
                <a:latin typeface="HP001 5 hàng" pitchFamily="34" charset="0"/>
              </a:rPr>
              <a:t>     </a:t>
            </a:r>
            <a:r>
              <a:rPr lang="en-US" sz="3600" dirty="0" err="1">
                <a:solidFill>
                  <a:prstClr val="white"/>
                </a:solidFill>
                <a:latin typeface="HP001 4 hang 1 ô ly" panose="020B0603050302020204" pitchFamily="34" charset="0"/>
              </a:rPr>
              <a:t>Đạo</a:t>
            </a:r>
            <a:r>
              <a:rPr lang="en-US" sz="3600" dirty="0">
                <a:solidFill>
                  <a:prstClr val="white"/>
                </a:solidFill>
                <a:latin typeface="HP001 4 hang 1 ô ly" panose="020B06030503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HP001 4 hang 1 ô ly" panose="020B0603050302020204" pitchFamily="34" charset="0"/>
              </a:rPr>
              <a:t>đức</a:t>
            </a:r>
            <a:endParaRPr lang="en-US" sz="3600" dirty="0">
              <a:solidFill>
                <a:prstClr val="white"/>
              </a:solidFill>
              <a:latin typeface="HP001 4 hang 1 ô ly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2341438"/>
            <a:ext cx="7335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32">
              <a:defRPr/>
            </a:pPr>
            <a:r>
              <a:rPr lang="en-US" sz="2400" dirty="0">
                <a:solidFill>
                  <a:prstClr val="white"/>
                </a:solidFill>
                <a:latin typeface="HP001 5 hàng" pitchFamily="34" charset="0"/>
              </a:rPr>
              <a:t>             </a:t>
            </a:r>
            <a:r>
              <a:rPr lang="en-US" sz="2400" dirty="0">
                <a:solidFill>
                  <a:prstClr val="white"/>
                </a:solidFill>
                <a:latin typeface="HP001 5 hàng" pitchFamily="34" charset="0"/>
              </a:rPr>
              <a:t>           </a:t>
            </a:r>
            <a:r>
              <a:rPr lang="en-US" sz="3600" dirty="0" err="1">
                <a:solidFill>
                  <a:prstClr val="white"/>
                </a:solidFill>
                <a:latin typeface="HP001 4 hang 1 ô ly" panose="020B0603050302020204" pitchFamily="34" charset="0"/>
              </a:rPr>
              <a:t>Yêu</a:t>
            </a:r>
            <a:r>
              <a:rPr lang="en-US" sz="3600" dirty="0">
                <a:solidFill>
                  <a:prstClr val="white"/>
                </a:solidFill>
                <a:latin typeface="HP001 4 hang 1 ô ly" panose="020B06030503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HP001 4 hang 1 ô ly" panose="020B0603050302020204" pitchFamily="34" charset="0"/>
              </a:rPr>
              <a:t>quý</a:t>
            </a:r>
            <a:r>
              <a:rPr lang="en-US" sz="3600" dirty="0">
                <a:solidFill>
                  <a:prstClr val="white"/>
                </a:solidFill>
                <a:latin typeface="HP001 4 hang 1 ô ly" panose="020B06030503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HP001 4 hang 1 ô ly" panose="020B0603050302020204" pitchFamily="34" charset="0"/>
              </a:rPr>
              <a:t>bạn</a:t>
            </a:r>
            <a:r>
              <a:rPr lang="en-US" sz="3600" dirty="0">
                <a:solidFill>
                  <a:prstClr val="white"/>
                </a:solidFill>
                <a:latin typeface="HP001 4 hang 1 ô ly" panose="020B06030503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HP001 4 hang 1 ô ly" panose="020B0603050302020204" pitchFamily="34" charset="0"/>
              </a:rPr>
              <a:t>bè</a:t>
            </a:r>
            <a:r>
              <a:rPr lang="en-US" sz="3600" dirty="0">
                <a:solidFill>
                  <a:prstClr val="white"/>
                </a:solidFill>
                <a:latin typeface="HP001 4 hang 1 ô ly" panose="020B0603050302020204" pitchFamily="34" charset="0"/>
              </a:rPr>
              <a:t> ( </a:t>
            </a:r>
            <a:r>
              <a:rPr lang="en-US" sz="3600" dirty="0" err="1">
                <a:solidFill>
                  <a:prstClr val="white"/>
                </a:solidFill>
                <a:latin typeface="HP001 4 hang 1 ô ly" panose="020B0603050302020204" pitchFamily="34" charset="0"/>
              </a:rPr>
              <a:t>tiết</a:t>
            </a:r>
            <a:r>
              <a:rPr lang="en-US" sz="3600" dirty="0">
                <a:solidFill>
                  <a:prstClr val="white"/>
                </a:solidFill>
                <a:latin typeface="HP001 4 hang 1 ô ly" panose="020B0603050302020204" pitchFamily="34" charset="0"/>
              </a:rPr>
              <a:t> 2)</a:t>
            </a:r>
            <a:endParaRPr lang="en-US" sz="3600" dirty="0">
              <a:solidFill>
                <a:prstClr val="white"/>
              </a:solidFill>
              <a:latin typeface="HP001 4 hang 1 ô ly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833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=""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1338004" y="10101"/>
            <a:ext cx="8581319" cy="4412600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=""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=""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=""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=""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=""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63168" y="1281571"/>
            <a:ext cx="1656155" cy="594412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=""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3103" y="4386182"/>
            <a:ext cx="1737511" cy="951059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=""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57324" y="2456318"/>
            <a:ext cx="1892972" cy="1879255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=""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14001" y="4058241"/>
            <a:ext cx="2359357" cy="1879255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=""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70839" y="2300975"/>
            <a:ext cx="653853" cy="649280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=""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60924" y="2227237"/>
            <a:ext cx="342930" cy="361220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=""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50361" y="2629986"/>
            <a:ext cx="772735" cy="768163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=""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0277" y="242786"/>
            <a:ext cx="672143" cy="759018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=""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43405" y="242787"/>
            <a:ext cx="727011" cy="81845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=""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739" y="304659"/>
            <a:ext cx="576122" cy="662998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=""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86600" y="316263"/>
            <a:ext cx="576122" cy="667570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=""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2872547" y="1470064"/>
            <a:ext cx="914400" cy="433838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=""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63888" y="-7842"/>
            <a:ext cx="264224" cy="4351898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=""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50861" y="123504"/>
            <a:ext cx="2166757" cy="131904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=""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6016190" y="2002831"/>
            <a:ext cx="264224" cy="4351898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=""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2467271" y="967658"/>
            <a:ext cx="7542956" cy="4241865"/>
          </a:xfrm>
          <a:prstGeom prst="rect">
            <a:avLst/>
          </a:prstGeom>
          <a:noFill/>
        </p:spPr>
        <p:txBody>
          <a:bodyPr wrap="square" lIns="51428" tIns="25714" rIns="51428" bIns="25714" rtlCol="0">
            <a:spAutoFit/>
          </a:bodyPr>
          <a:lstStyle/>
          <a:p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lứa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khan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mắn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thiệt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tai.</a:t>
            </a:r>
          </a:p>
          <a:p>
            <a:pPr marL="342900" indent="-342900">
              <a:buFontTx/>
              <a:buChar char="-"/>
            </a:pPr>
            <a:endParaRPr lang="en-US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=""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13638" y="64038"/>
            <a:ext cx="2450658" cy="1491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10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đọc sách | Thư viện stock vector đẹp miễn phí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ellipse">
            <a:avLst/>
          </a:prstGeom>
          <a:noFill/>
        </p:spPr>
      </p:pic>
      <p:sp>
        <p:nvSpPr>
          <p:cNvPr id="2" name="Trapezoid 1"/>
          <p:cNvSpPr/>
          <p:nvPr/>
        </p:nvSpPr>
        <p:spPr>
          <a:xfrm rot="16200000">
            <a:off x="2483429" y="-730828"/>
            <a:ext cx="1219199" cy="3138056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28600" y="1"/>
            <a:ext cx="6019800" cy="1304535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 b="1" kern="0" noProof="1">
              <a:solidFill>
                <a:srgbClr val="0000FF"/>
              </a:solidFill>
              <a:latin typeface="HP-089" pitchFamily="34" charset="0"/>
              <a:ea typeface="+mj-ea"/>
              <a:cs typeface="+mj-cs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kern="0" noProof="1">
                <a:solidFill>
                  <a:srgbClr val="0000FF"/>
                </a:solidFill>
                <a:latin typeface="HP-089" pitchFamily="34" charset="0"/>
                <a:ea typeface="+mj-ea"/>
                <a:cs typeface="+mj-cs"/>
              </a:rPr>
              <a:t>Luyện tập</a:t>
            </a:r>
            <a:endParaRPr lang="vi-VN" sz="3600" b="1" kern="0" dirty="0">
              <a:solidFill>
                <a:srgbClr val="0000FF"/>
              </a:solidFill>
              <a:latin typeface="HP001 TD 4H" pitchFamily="34" charset="-93"/>
              <a:ea typeface="+mj-ea"/>
              <a:cs typeface="+mj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3657600" y="1241642"/>
            <a:ext cx="6477000" cy="2362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39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66925" y="1538744"/>
            <a:ext cx="3804629" cy="1815882"/>
            <a:chOff x="569825" y="2199885"/>
            <a:chExt cx="3804629" cy="1815882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accent2"/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3278494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00B050"/>
                  </a:solidFill>
                </a:rPr>
                <a:t>Em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đồng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tình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hoặc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không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đồng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tình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với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việc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làm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nào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?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Vì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sao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?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pic>
        <p:nvPicPr>
          <p:cNvPr id="9" name="Picture 8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3" t="784" b="1328"/>
          <a:stretch/>
        </p:blipFill>
        <p:spPr>
          <a:xfrm>
            <a:off x="3984171" y="272852"/>
            <a:ext cx="7811589" cy="6350016"/>
          </a:xfrm>
          <a:prstGeom prst="rect">
            <a:avLst/>
          </a:prstGeom>
        </p:spPr>
      </p:pic>
      <p:pic>
        <p:nvPicPr>
          <p:cNvPr id="7" name="Picture 6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487" b="69744" l="53400" r="93000">
                        <a14:foregroundMark x1="82400" y1="36923" x2="69400" y2="52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67" t="18504" r="5833" b="28675"/>
          <a:stretch/>
        </p:blipFill>
        <p:spPr bwMode="auto">
          <a:xfrm>
            <a:off x="3792646" y="863933"/>
            <a:ext cx="687914" cy="67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9487" b="69744" l="53400" r="93000">
                        <a14:foregroundMark x1="82400" y1="36923" x2="69400" y2="52821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67" t="18504" r="5833" b="28675"/>
          <a:stretch/>
        </p:blipFill>
        <p:spPr bwMode="auto">
          <a:xfrm>
            <a:off x="7794203" y="759430"/>
            <a:ext cx="687914" cy="67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7436" b="70256" l="7200" r="47200">
                        <a14:foregroundMark x1="35000" y1="35385" x2="23600" y2="510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7" t="16929" r="51805" b="29151"/>
          <a:stretch/>
        </p:blipFill>
        <p:spPr bwMode="auto">
          <a:xfrm>
            <a:off x="4271554" y="3836195"/>
            <a:ext cx="757232" cy="76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9487" b="69744" l="53400" r="93000">
                        <a14:foregroundMark x1="82400" y1="36923" x2="69400" y2="52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67" t="18504" r="5833" b="28675"/>
          <a:stretch/>
        </p:blipFill>
        <p:spPr bwMode="auto">
          <a:xfrm>
            <a:off x="7889965" y="3836195"/>
            <a:ext cx="687914" cy="67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56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2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2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1" t="12356"/>
          <a:stretch/>
        </p:blipFill>
        <p:spPr>
          <a:xfrm>
            <a:off x="1201782" y="1828800"/>
            <a:ext cx="10115729" cy="3999322"/>
          </a:xfrm>
          <a:prstGeom prst="rect">
            <a:avLst/>
          </a:prstGeom>
        </p:spPr>
      </p:pic>
      <p:pic>
        <p:nvPicPr>
          <p:cNvPr id="3" name="Picture 2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487" b="69744" l="53400" r="93000">
                        <a14:foregroundMark x1="82400" y1="36923" x2="69400" y2="52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67" t="18504" r="5833" b="28675"/>
          <a:stretch/>
        </p:blipFill>
        <p:spPr bwMode="auto">
          <a:xfrm>
            <a:off x="1924657" y="2481943"/>
            <a:ext cx="836215" cy="82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487" b="69744" l="53400" r="93000">
                        <a14:foregroundMark x1="82400" y1="36923" x2="69400" y2="52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67" t="18504" r="5833" b="28675"/>
          <a:stretch/>
        </p:blipFill>
        <p:spPr bwMode="auto">
          <a:xfrm>
            <a:off x="6621084" y="2481943"/>
            <a:ext cx="836215" cy="82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3366181" y="724211"/>
            <a:ext cx="7833763" cy="954107"/>
            <a:chOff x="569825" y="2199885"/>
            <a:chExt cx="7833763" cy="95410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accent2"/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BC025334-9B63-44D3-957B-00AB8843D486}"/>
                </a:ext>
              </a:extLst>
            </p:cNvPr>
            <p:cNvSpPr txBox="1"/>
            <p:nvPr/>
          </p:nvSpPr>
          <p:spPr>
            <a:xfrm>
              <a:off x="1095959" y="2199885"/>
              <a:ext cx="73076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00B050"/>
                  </a:solidFill>
                </a:rPr>
                <a:t>Em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đồng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tình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hoặc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không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đồng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tình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với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việc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làm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nào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?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Vì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sao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?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6666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2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2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C025334-9B63-44D3-957B-00AB8843D486}"/>
              </a:ext>
            </a:extLst>
          </p:cNvPr>
          <p:cNvSpPr txBox="1"/>
          <p:nvPr/>
        </p:nvSpPr>
        <p:spPr>
          <a:xfrm>
            <a:off x="1462624" y="2600718"/>
            <a:ext cx="24692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B050"/>
                </a:solidFill>
              </a:rPr>
              <a:t>Việc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làm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thể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hiện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sự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yêu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quý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bạn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bè</a:t>
            </a:r>
            <a:endParaRPr lang="vi-VN" sz="2800" b="1" dirty="0">
              <a:solidFill>
                <a:srgbClr val="00B050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089260528"/>
              </p:ext>
            </p:extLst>
          </p:nvPr>
        </p:nvGraphicFramePr>
        <p:xfrm>
          <a:off x="3364411" y="69354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340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DEF30F0-3AAC-4109-9D94-445798D07E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0DEF30F0-3AAC-4109-9D94-445798D07E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D7379A9-6F6E-4873-918F-2730BDD33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6D7379A9-6F6E-4873-918F-2730BDD33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3B4A9F8-8881-404C-A973-46C53DC0E6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graphicEl>
                                              <a:dgm id="{E3B4A9F8-8881-404C-A973-46C53DC0E6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A83F46A-F665-4DD3-A13A-69722A5DDE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2A83F46A-F665-4DD3-A13A-69722A5DDE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F57D11D-DF9D-403E-8FAA-6A46242D4C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graphicEl>
                                              <a:dgm id="{0F57D11D-DF9D-403E-8FAA-6A46242D4C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CB37C10-F696-48E3-83E9-77F591919F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ACB37C10-F696-48E3-83E9-77F591919F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C44FDC7-3560-4483-9362-F9C2C38F70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graphicEl>
                                              <a:dgm id="{1C44FDC7-3560-4483-9362-F9C2C38F70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61CE0B3-249E-48B9-988D-0B255F485C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dgm id="{D61CE0B3-249E-48B9-988D-0B255F485C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D553D56-5826-4F47-868D-E541695F05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graphicEl>
                                              <a:dgm id="{AD553D56-5826-4F47-868D-E541695F05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E8C736A-1C24-4D47-AADA-23F18F25B3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graphicEl>
                                              <a:dgm id="{5E8C736A-1C24-4D47-AADA-23F18F25B3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6AA654F-3B9E-42D2-9833-77DA179213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graphicEl>
                                              <a:dgm id="{76AA654F-3B9E-42D2-9833-77DA179213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48E8352-B1E6-4226-B17C-C9CCF0900A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graphicEl>
                                              <a:dgm id="{748E8352-B1E6-4226-B17C-C9CCF0900A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E381034-8546-4C7D-8680-25A8A3EB74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graphicEl>
                                              <a:dgm id="{DE381034-8546-4C7D-8680-25A8A3EB74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</TotalTime>
  <Words>361</Words>
  <Application>Microsoft Office PowerPoint</Application>
  <PresentationFormat>Widescreen</PresentationFormat>
  <Paragraphs>39</Paragraphs>
  <Slides>13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9" baseType="lpstr">
      <vt:lpstr>微软雅黑</vt:lpstr>
      <vt:lpstr>.VnArial NarrowH</vt:lpstr>
      <vt:lpstr>.VnBahamasB</vt:lpstr>
      <vt:lpstr>.VnBahamasBH</vt:lpstr>
      <vt:lpstr>.VnTimeH</vt:lpstr>
      <vt:lpstr>Algerian</vt:lpstr>
      <vt:lpstr>Arial</vt:lpstr>
      <vt:lpstr>Calibri</vt:lpstr>
      <vt:lpstr>HP001 4 hang 1 ô ly</vt:lpstr>
      <vt:lpstr>HP001 5 hàng</vt:lpstr>
      <vt:lpstr>HP001 TD 4H</vt:lpstr>
      <vt:lpstr>HP-089</vt:lpstr>
      <vt:lpstr>Montserrat ExtraBold</vt:lpstr>
      <vt:lpstr>Times New Roman</vt:lpstr>
      <vt:lpstr>UTM Cookies</vt:lpstr>
      <vt:lpstr>Cute Sticker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23</cp:revision>
  <dcterms:created xsi:type="dcterms:W3CDTF">2021-06-11T02:39:36Z</dcterms:created>
  <dcterms:modified xsi:type="dcterms:W3CDTF">2022-10-15T12:55:06Z</dcterms:modified>
</cp:coreProperties>
</file>