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17" r:id="rId2"/>
    <p:sldId id="256" r:id="rId3"/>
    <p:sldId id="312" r:id="rId4"/>
    <p:sldId id="313" r:id="rId5"/>
    <p:sldId id="314" r:id="rId6"/>
    <p:sldId id="315" r:id="rId7"/>
    <p:sldId id="300" r:id="rId8"/>
    <p:sldId id="301" r:id="rId9"/>
    <p:sldId id="316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D1"/>
    <a:srgbClr val="E4EAD1"/>
    <a:srgbClr val="BFF88C"/>
    <a:srgbClr val="FFFAC2"/>
    <a:srgbClr val="F7941E"/>
    <a:srgbClr val="8CC63F"/>
    <a:srgbClr val="FDDEEB"/>
    <a:srgbClr val="D34CD6"/>
    <a:srgbClr val="FCDFDC"/>
    <a:srgbClr val="FFF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249" autoAdjust="0"/>
  </p:normalViewPr>
  <p:slideViewPr>
    <p:cSldViewPr snapToGrid="0">
      <p:cViewPr varScale="1">
        <p:scale>
          <a:sx n="71" d="100"/>
          <a:sy n="71" d="100"/>
        </p:scale>
        <p:origin x="-46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21/02/2022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5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7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7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215"/>
            <a:ext cx="12192000" cy="5075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52400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21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2022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057401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Toán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6800" y="2545960"/>
            <a:ext cx="680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45: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Luyện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tập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chung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72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544987" y="2191642"/>
            <a:ext cx="8612872" cy="24747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45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LUYỆN TẬP CHUNG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72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="" xmlns:a16="http://schemas.microsoft.com/office/drawing/2014/main" id="{F95D4A00-472E-442A-B7E8-8842830C2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7483617C-C7B2-40AD-B78D-8F0393086B6E}"/>
              </a:ext>
            </a:extLst>
          </p:cNvPr>
          <p:cNvSpPr/>
          <p:nvPr/>
        </p:nvSpPr>
        <p:spPr>
          <a:xfrm>
            <a:off x="3047250" y="675633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9533ACA7-F0AC-4E9D-A0F3-14A64882FACD}"/>
              </a:ext>
            </a:extLst>
          </p:cNvPr>
          <p:cNvGrpSpPr/>
          <p:nvPr/>
        </p:nvGrpSpPr>
        <p:grpSpPr>
          <a:xfrm>
            <a:off x="3665057" y="695597"/>
            <a:ext cx="1116312" cy="472051"/>
            <a:chOff x="1870518" y="1440653"/>
            <a:chExt cx="1116312" cy="461666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6C53D104-EB65-4A6F-A0C0-F7D6A2F673DF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id="{9955F52C-3580-418F-B2FF-100252ECB887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1338B87A-B9B1-4133-BE75-8D3B08714A32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62D59E97-9854-4347-A0EF-24F2EC3BC628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aphicFrame>
        <p:nvGraphicFramePr>
          <p:cNvPr id="10" name="Table 17">
            <a:extLst>
              <a:ext uri="{FF2B5EF4-FFF2-40B4-BE49-F238E27FC236}">
                <a16:creationId xmlns="" xmlns:a16="http://schemas.microsoft.com/office/drawing/2014/main" id="{1CB35F16-973B-40BE-ABC4-8AEBB05414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467453"/>
              </p:ext>
            </p:extLst>
          </p:nvPr>
        </p:nvGraphicFramePr>
        <p:xfrm>
          <a:off x="1842868" y="1576387"/>
          <a:ext cx="9148763" cy="1830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6763">
                  <a:extLst>
                    <a:ext uri="{9D8B030D-6E8A-4147-A177-3AD203B41FA5}">
                      <a16:colId xmlns="" xmlns:a16="http://schemas.microsoft.com/office/drawing/2014/main" val="3750429237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892396866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1994511951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1764713203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2253912237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79970909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4214224359"/>
                    </a:ext>
                  </a:extLst>
                </a:gridCol>
              </a:tblGrid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</a:t>
                      </a:r>
                      <a:endParaRPr lang="vi-VN" sz="2800" dirty="0"/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3725870"/>
                  </a:ext>
                </a:extLst>
              </a:tr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Tích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CD801AA-1DB5-4D55-B226-C01861920ACE}"/>
              </a:ext>
            </a:extLst>
          </p:cNvPr>
          <p:cNvSpPr txBox="1"/>
          <p:nvPr/>
        </p:nvSpPr>
        <p:spPr>
          <a:xfrm>
            <a:off x="947735" y="1576387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a)</a:t>
            </a:r>
            <a:endParaRPr lang="vi-VN" sz="2800" dirty="0"/>
          </a:p>
        </p:txBody>
      </p:sp>
      <p:graphicFrame>
        <p:nvGraphicFramePr>
          <p:cNvPr id="13" name="Table 17">
            <a:extLst>
              <a:ext uri="{FF2B5EF4-FFF2-40B4-BE49-F238E27FC236}">
                <a16:creationId xmlns="" xmlns:a16="http://schemas.microsoft.com/office/drawing/2014/main" id="{355DA05B-C828-4D5F-9800-55A1EA5EE6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259049"/>
              </p:ext>
            </p:extLst>
          </p:nvPr>
        </p:nvGraphicFramePr>
        <p:xfrm>
          <a:off x="1842868" y="3790980"/>
          <a:ext cx="9148763" cy="1830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6763">
                  <a:extLst>
                    <a:ext uri="{9D8B030D-6E8A-4147-A177-3AD203B41FA5}">
                      <a16:colId xmlns="" xmlns:a16="http://schemas.microsoft.com/office/drawing/2014/main" val="3750429237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892396866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1994511951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1764713203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2253912237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79970909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4214224359"/>
                    </a:ext>
                  </a:extLst>
                </a:gridCol>
              </a:tblGrid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Số bị chia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30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3725870"/>
                  </a:ext>
                </a:extLst>
              </a:tr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Số chia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Thương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7F980E5-C97D-477A-8804-78F8800950E1}"/>
              </a:ext>
            </a:extLst>
          </p:cNvPr>
          <p:cNvSpPr txBox="1"/>
          <p:nvPr/>
        </p:nvSpPr>
        <p:spPr>
          <a:xfrm>
            <a:off x="947735" y="379098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b)</a:t>
            </a:r>
            <a:endParaRPr lang="vi-VN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A3BE51-13CA-4E0E-9A8E-FAD58E60E5C1}"/>
              </a:ext>
            </a:extLst>
          </p:cNvPr>
          <p:cNvSpPr txBox="1"/>
          <p:nvPr/>
        </p:nvSpPr>
        <p:spPr>
          <a:xfrm>
            <a:off x="5418969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A989F8E-60B7-448E-90C9-16AFA57FC263}"/>
              </a:ext>
            </a:extLst>
          </p:cNvPr>
          <p:cNvSpPr txBox="1"/>
          <p:nvPr/>
        </p:nvSpPr>
        <p:spPr>
          <a:xfrm>
            <a:off x="6537445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14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8E0FC89-6A60-413E-9C43-400664B348E9}"/>
              </a:ext>
            </a:extLst>
          </p:cNvPr>
          <p:cNvSpPr txBox="1"/>
          <p:nvPr/>
        </p:nvSpPr>
        <p:spPr>
          <a:xfrm>
            <a:off x="7719320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40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7AC2E3B-5213-457E-B28E-16E4CF2093B3}"/>
              </a:ext>
            </a:extLst>
          </p:cNvPr>
          <p:cNvSpPr txBox="1"/>
          <p:nvPr/>
        </p:nvSpPr>
        <p:spPr>
          <a:xfrm>
            <a:off x="8894068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6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22E5687-A42C-4F38-982A-04572A320536}"/>
              </a:ext>
            </a:extLst>
          </p:cNvPr>
          <p:cNvSpPr txBox="1"/>
          <p:nvPr/>
        </p:nvSpPr>
        <p:spPr>
          <a:xfrm>
            <a:off x="9995173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17810E3-4EC3-400F-8244-9E47A939681A}"/>
              </a:ext>
            </a:extLst>
          </p:cNvPr>
          <p:cNvSpPr txBox="1"/>
          <p:nvPr/>
        </p:nvSpPr>
        <p:spPr>
          <a:xfrm>
            <a:off x="5418969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2317064-3953-45A8-8CC8-AB4BA93A88D5}"/>
              </a:ext>
            </a:extLst>
          </p:cNvPr>
          <p:cNvSpPr txBox="1"/>
          <p:nvPr/>
        </p:nvSpPr>
        <p:spPr>
          <a:xfrm>
            <a:off x="6537445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CD8A3D5-CE45-40F4-B040-73B87B525707}"/>
              </a:ext>
            </a:extLst>
          </p:cNvPr>
          <p:cNvSpPr txBox="1"/>
          <p:nvPr/>
        </p:nvSpPr>
        <p:spPr>
          <a:xfrm>
            <a:off x="7719320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480FF19-7047-4DC5-9286-37CC415F4B7E}"/>
              </a:ext>
            </a:extLst>
          </p:cNvPr>
          <p:cNvSpPr txBox="1"/>
          <p:nvPr/>
        </p:nvSpPr>
        <p:spPr>
          <a:xfrm>
            <a:off x="8894068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E0DE3E3-176C-43B8-9009-F6E60335CC6D}"/>
              </a:ext>
            </a:extLst>
          </p:cNvPr>
          <p:cNvSpPr txBox="1"/>
          <p:nvPr/>
        </p:nvSpPr>
        <p:spPr>
          <a:xfrm>
            <a:off x="9995173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8831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F492842-70C4-4724-862B-F32392E1B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343" y="2902500"/>
            <a:ext cx="7685314" cy="349332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DA438B21-1F8F-4E23-A388-A71D0A73FC76}"/>
              </a:ext>
            </a:extLst>
          </p:cNvPr>
          <p:cNvSpPr/>
          <p:nvPr/>
        </p:nvSpPr>
        <p:spPr>
          <a:xfrm>
            <a:off x="1016627" y="133284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8EE72B5-399F-419D-9819-99CB69CB1BD1}"/>
              </a:ext>
            </a:extLst>
          </p:cNvPr>
          <p:cNvSpPr txBox="1"/>
          <p:nvPr/>
        </p:nvSpPr>
        <p:spPr>
          <a:xfrm>
            <a:off x="1453950" y="1332840"/>
            <a:ext cx="35970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Bà có 20 quả vải, bà chia đều cho 2 cháu. Hỏi mỗi cháu được bao nhiêu quả vải?</a:t>
            </a:r>
          </a:p>
        </p:txBody>
      </p:sp>
      <p:pic>
        <p:nvPicPr>
          <p:cNvPr id="5" name="Picture 4" descr="C:\Users\TUAN\Downloads\Luyện tập 1.png">
            <a:extLst>
              <a:ext uri="{FF2B5EF4-FFF2-40B4-BE49-F238E27FC236}">
                <a16:creationId xmlns="" xmlns:a16="http://schemas.microsoft.com/office/drawing/2014/main" id="{BE5C8F0E-9C67-4FFF-BB75-232688CF6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243BF21-0CA7-43E5-AF35-AB462A30376E}"/>
              </a:ext>
            </a:extLst>
          </p:cNvPr>
          <p:cNvSpPr txBox="1"/>
          <p:nvPr/>
        </p:nvSpPr>
        <p:spPr>
          <a:xfrm>
            <a:off x="7691973" y="516605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/>
              <a:t>Bài giải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6D3226F-06B9-480E-B763-8F71CB6984D8}"/>
              </a:ext>
            </a:extLst>
          </p:cNvPr>
          <p:cNvSpPr txBox="1"/>
          <p:nvPr/>
        </p:nvSpPr>
        <p:spPr>
          <a:xfrm>
            <a:off x="5067297" y="1095240"/>
            <a:ext cx="6263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Mỗi cháu được số quả vải là: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089201A-D867-4695-95FB-A34418F91561}"/>
              </a:ext>
            </a:extLst>
          </p:cNvPr>
          <p:cNvSpPr txBox="1"/>
          <p:nvPr/>
        </p:nvSpPr>
        <p:spPr>
          <a:xfrm>
            <a:off x="5594536" y="1692269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20 : 2 = 10 (quả)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F344C6F-A9A2-4ECB-8E1D-6D50150F99E6}"/>
              </a:ext>
            </a:extLst>
          </p:cNvPr>
          <p:cNvSpPr txBox="1"/>
          <p:nvPr/>
        </p:nvSpPr>
        <p:spPr>
          <a:xfrm>
            <a:off x="6649186" y="2254541"/>
            <a:ext cx="4010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2800" dirty="0">
                <a:solidFill>
                  <a:srgbClr val="FF0000"/>
                </a:solidFill>
              </a:rPr>
              <a:t>Đáp số: 10 quả vải.</a:t>
            </a:r>
          </a:p>
        </p:txBody>
      </p:sp>
    </p:spTree>
    <p:extLst>
      <p:ext uri="{BB962C8B-B14F-4D97-AF65-F5344CB8AC3E}">
        <p14:creationId xmlns:p14="http://schemas.microsoft.com/office/powerpoint/2010/main" val="375738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="" xmlns:a16="http://schemas.microsoft.com/office/drawing/2014/main" id="{8BF9DF85-3FA0-4B43-8EC3-9164B285A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677D1D07-832C-485F-8536-37CA2C6F04D8}"/>
              </a:ext>
            </a:extLst>
          </p:cNvPr>
          <p:cNvSpPr/>
          <p:nvPr/>
        </p:nvSpPr>
        <p:spPr>
          <a:xfrm>
            <a:off x="3047250" y="675633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65391301-7CBF-4CF5-ACFA-D7798CEE3888}"/>
              </a:ext>
            </a:extLst>
          </p:cNvPr>
          <p:cNvGrpSpPr/>
          <p:nvPr/>
        </p:nvGrpSpPr>
        <p:grpSpPr>
          <a:xfrm>
            <a:off x="3665057" y="695597"/>
            <a:ext cx="1116312" cy="472051"/>
            <a:chOff x="1870518" y="1440653"/>
            <a:chExt cx="1116312" cy="461666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3F7606A8-FF8E-49AD-AE7B-6789CB7EE741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="" xmlns:a16="http://schemas.microsoft.com/office/drawing/2014/main" id="{E625AE4A-650D-4360-A4D1-A852DAF794A6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973C15FB-77F1-4EFD-933A-D23296360A41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AAA4AB5A-2D35-408D-BFF0-A7AE90410C7C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CB60A372-A651-4B1A-83A5-35B2BFB505E9}"/>
              </a:ext>
            </a:extLst>
          </p:cNvPr>
          <p:cNvGrpSpPr/>
          <p:nvPr/>
        </p:nvGrpSpPr>
        <p:grpSpPr>
          <a:xfrm>
            <a:off x="1397623" y="1515208"/>
            <a:ext cx="8924299" cy="4111869"/>
            <a:chOff x="1397623" y="1515208"/>
            <a:chExt cx="8924299" cy="4111869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C7EBA441-1CAF-4DC1-AC5B-8BC3E7AE0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71431" y="1515208"/>
              <a:ext cx="7917679" cy="205763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0FCCE316-0BF9-4C11-824D-E5E028F5C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71431" y="3429000"/>
              <a:ext cx="7950491" cy="219807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5CB66DB2-8CE1-48F6-9C8A-7C967E055C81}"/>
                </a:ext>
              </a:extLst>
            </p:cNvPr>
            <p:cNvSpPr txBox="1"/>
            <p:nvPr/>
          </p:nvSpPr>
          <p:spPr>
            <a:xfrm>
              <a:off x="1397623" y="1760777"/>
              <a:ext cx="5052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a)</a:t>
              </a:r>
              <a:endParaRPr lang="vi-VN" sz="28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A42FE524-5C97-4D6C-8DC4-60A67B1C97AA}"/>
                </a:ext>
              </a:extLst>
            </p:cNvPr>
            <p:cNvSpPr txBox="1"/>
            <p:nvPr/>
          </p:nvSpPr>
          <p:spPr>
            <a:xfrm>
              <a:off x="1397623" y="3898910"/>
              <a:ext cx="5052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b)</a:t>
              </a:r>
              <a:endParaRPr lang="vi-VN" sz="28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652AD0C-F2CB-4F8E-9381-88C9F42A39B9}"/>
              </a:ext>
            </a:extLst>
          </p:cNvPr>
          <p:cNvSpPr txBox="1"/>
          <p:nvPr/>
        </p:nvSpPr>
        <p:spPr>
          <a:xfrm>
            <a:off x="5818066" y="2218218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AEBD52B-55B3-4C12-8C1C-A587587E8A1B}"/>
              </a:ext>
            </a:extLst>
          </p:cNvPr>
          <p:cNvSpPr txBox="1"/>
          <p:nvPr/>
        </p:nvSpPr>
        <p:spPr>
          <a:xfrm>
            <a:off x="8643682" y="2218218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84F0B09-83BA-4746-A9E1-34D9EB4E397D}"/>
              </a:ext>
            </a:extLst>
          </p:cNvPr>
          <p:cNvSpPr txBox="1"/>
          <p:nvPr/>
        </p:nvSpPr>
        <p:spPr>
          <a:xfrm>
            <a:off x="5994614" y="4560569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C6C69DA-EB71-4D69-8B67-83EE1512DE53}"/>
              </a:ext>
            </a:extLst>
          </p:cNvPr>
          <p:cNvSpPr txBox="1"/>
          <p:nvPr/>
        </p:nvSpPr>
        <p:spPr>
          <a:xfrm>
            <a:off x="8934761" y="4560569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4000" b="1">
                <a:solidFill>
                  <a:srgbClr val="FF0000"/>
                </a:solidFill>
              </a:rPr>
              <a:t>19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7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12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hông có mô tả.">
            <a:extLst>
              <a:ext uri="{FF2B5EF4-FFF2-40B4-BE49-F238E27FC236}">
                <a16:creationId xmlns="" xmlns:a16="http://schemas.microsoft.com/office/drawing/2014/main" id="{06594555-35E1-4811-A78E-483B17570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7" y="370400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7F29173-8642-4E2B-AECC-99D1A0EB4A89}"/>
              </a:ext>
            </a:extLst>
          </p:cNvPr>
          <p:cNvSpPr txBox="1"/>
          <p:nvPr/>
        </p:nvSpPr>
        <p:spPr>
          <a:xfrm flipH="1">
            <a:off x="3021496" y="740676"/>
            <a:ext cx="484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A1E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ĐƯỜNG ĐẾN KHO BÁU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85CD50B-3443-42F3-9AEC-225E2AFCD9C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7415" y="290996"/>
            <a:ext cx="1693179" cy="1426740"/>
          </a:xfrm>
          <a:prstGeom prst="rect">
            <a:avLst/>
          </a:prstGeom>
        </p:spPr>
      </p:pic>
      <p:pic>
        <p:nvPicPr>
          <p:cNvPr id="10" name="Picture 6" descr="Business Rules Clip Art - Royalty Free - GoGraph">
            <a:extLst>
              <a:ext uri="{FF2B5EF4-FFF2-40B4-BE49-F238E27FC236}">
                <a16:creationId xmlns="" xmlns:a16="http://schemas.microsoft.com/office/drawing/2014/main" id="{C54E7FAD-B7D6-4B52-BF32-CF032DB80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677"/>
          <a:stretch/>
        </p:blipFill>
        <p:spPr bwMode="auto">
          <a:xfrm>
            <a:off x="5026496" y="1416937"/>
            <a:ext cx="2238375" cy="142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FBA850B-F3A9-4299-AB3B-128F04205DB6}"/>
              </a:ext>
            </a:extLst>
          </p:cNvPr>
          <p:cNvSpPr txBox="1"/>
          <p:nvPr/>
        </p:nvSpPr>
        <p:spPr>
          <a:xfrm>
            <a:off x="996694" y="2440951"/>
            <a:ext cx="9937608" cy="3597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2060"/>
                </a:solidFill>
              </a:rPr>
              <a:t>Chơi theo nhóm.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2060"/>
                </a:solidFill>
              </a:rPr>
              <a:t>Người chơi bắt đầu từ vị trí </a:t>
            </a:r>
            <a:r>
              <a:rPr lang="vi-VN" sz="2400" b="1" dirty="0">
                <a:solidFill>
                  <a:srgbClr val="002060"/>
                </a:solidFill>
              </a:rPr>
              <a:t>xuất phát</a:t>
            </a:r>
            <a:r>
              <a:rPr lang="vi-VN" sz="2400" dirty="0">
                <a:solidFill>
                  <a:srgbClr val="002060"/>
                </a:solidFill>
              </a:rPr>
              <a:t>. Khi đến lượt, người chơi gieo xúc xắc. Đếm số chấm ở mặt trên xúc xắc rồi di chuyển số ô bằng số chấm nhận được. Nếu đến hình       thì đi tiếp tới ô theo đường mũi tên. 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2060"/>
                </a:solidFill>
              </a:rPr>
              <a:t>Nêu kết quả của phép tính tại ô đi đến, nếu nêu sai kết quả thì phải quay về ô xuất phát trước đó.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2060"/>
                </a:solidFill>
              </a:rPr>
              <a:t>Trò chơi kết thúc khi có người đến được </a:t>
            </a:r>
            <a:r>
              <a:rPr lang="vi-VN" sz="2400" b="1" dirty="0">
                <a:solidFill>
                  <a:srgbClr val="002060"/>
                </a:solidFill>
              </a:rPr>
              <a:t>kho báu</a:t>
            </a:r>
            <a:r>
              <a:rPr lang="vi-VN" sz="24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BBBB178D-D38B-46AE-BD22-4EF6952FD2D9}"/>
              </a:ext>
            </a:extLst>
          </p:cNvPr>
          <p:cNvSpPr/>
          <p:nvPr/>
        </p:nvSpPr>
        <p:spPr>
          <a:xfrm>
            <a:off x="859722" y="1628506"/>
            <a:ext cx="10183416" cy="4694992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3822F52-0213-4078-827F-01BCA2EC8D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35901" y="3777201"/>
            <a:ext cx="647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6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-4.44444E-6 L -4.37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2"/>
      <p:bldP spid="11" grpId="0" uiExpand="1" build="p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hông có mô tả.">
            <a:extLst>
              <a:ext uri="{FF2B5EF4-FFF2-40B4-BE49-F238E27FC236}">
                <a16:creationId xmlns="" xmlns:a16="http://schemas.microsoft.com/office/drawing/2014/main" id="{5C22402D-64EC-4141-A4E0-8E3DE949B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7" y="370400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2CB40D7-4253-4DC5-A39E-C3C207990C8A}"/>
              </a:ext>
            </a:extLst>
          </p:cNvPr>
          <p:cNvSpPr txBox="1"/>
          <p:nvPr/>
        </p:nvSpPr>
        <p:spPr>
          <a:xfrm flipH="1">
            <a:off x="408924" y="1557104"/>
            <a:ext cx="484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A1E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ĐƯỜNG ĐẾN KHO BÁU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C5FDADD-90F3-4B27-A06A-1D0A06BB58B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8317" y="2715630"/>
            <a:ext cx="3068056" cy="25852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2080F63-BAB2-4330-A372-085C8EE2D80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940" y="228600"/>
            <a:ext cx="6188510" cy="623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5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45833E-6 4.07407E-6 L -1.45833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2247</TotalTime>
  <Words>253</Words>
  <Application>Microsoft Office PowerPoint</Application>
  <PresentationFormat>Custom</PresentationFormat>
  <Paragraphs>85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207</cp:revision>
  <dcterms:created xsi:type="dcterms:W3CDTF">2021-06-02T01:34:28Z</dcterms:created>
  <dcterms:modified xsi:type="dcterms:W3CDTF">2022-02-21T08:48:14Z</dcterms:modified>
</cp:coreProperties>
</file>